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sldIdLst>
    <p:sldId id="256" r:id="rId2"/>
    <p:sldId id="320" r:id="rId3"/>
    <p:sldId id="321" r:id="rId4"/>
    <p:sldId id="322" r:id="rId5"/>
    <p:sldId id="323" r:id="rId6"/>
    <p:sldId id="324" r:id="rId7"/>
    <p:sldId id="325" r:id="rId8"/>
    <p:sldId id="327" r:id="rId9"/>
    <p:sldId id="326" r:id="rId10"/>
    <p:sldId id="328" r:id="rId11"/>
    <p:sldId id="32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46" autoAdjust="0"/>
    <p:restoredTop sz="94464" autoAdjust="0"/>
  </p:normalViewPr>
  <p:slideViewPr>
    <p:cSldViewPr snapToGrid="0">
      <p:cViewPr varScale="1">
        <p:scale>
          <a:sx n="61" d="100"/>
          <a:sy n="61" d="100"/>
        </p:scale>
        <p:origin x="216" y="824"/>
      </p:cViewPr>
      <p:guideLst/>
    </p:cSldViewPr>
  </p:slideViewPr>
  <p:outlineViewPr>
    <p:cViewPr>
      <p:scale>
        <a:sx n="33" d="100"/>
        <a:sy n="33" d="100"/>
      </p:scale>
      <p:origin x="0" y="-4333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604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D5391-B68B-4A5B-8058-5C68EAFC87CA}" type="datetimeFigureOut">
              <a:rPr lang="en-US" smtClean="0"/>
              <a:t>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43D3A-8DBA-4E5B-9129-A56A0953458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3060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D5391-B68B-4A5B-8058-5C68EAFC87CA}" type="datetimeFigureOut">
              <a:rPr lang="en-US" smtClean="0"/>
              <a:t>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43D3A-8DBA-4E5B-9129-A56A09534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045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D5391-B68B-4A5B-8058-5C68EAFC87CA}" type="datetimeFigureOut">
              <a:rPr lang="en-US" smtClean="0"/>
              <a:t>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43D3A-8DBA-4E5B-9129-A56A09534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619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D5391-B68B-4A5B-8058-5C68EAFC87CA}" type="datetimeFigureOut">
              <a:rPr lang="en-US" smtClean="0"/>
              <a:t>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43D3A-8DBA-4E5B-9129-A56A09534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319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D5391-B68B-4A5B-8058-5C68EAFC87CA}" type="datetimeFigureOut">
              <a:rPr lang="en-US" smtClean="0"/>
              <a:t>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43D3A-8DBA-4E5B-9129-A56A0953458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2662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D5391-B68B-4A5B-8058-5C68EAFC87CA}" type="datetimeFigureOut">
              <a:rPr lang="en-US" smtClean="0"/>
              <a:t>2/14/17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43D3A-8DBA-4E5B-9129-A56A09534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943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D5391-B68B-4A5B-8058-5C68EAFC87CA}" type="datetimeFigureOut">
              <a:rPr lang="en-US" smtClean="0"/>
              <a:t>2/14/17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43D3A-8DBA-4E5B-9129-A56A09534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065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D5391-B68B-4A5B-8058-5C68EAFC87CA}" type="datetimeFigureOut">
              <a:rPr lang="en-US" smtClean="0"/>
              <a:t>2/14/17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43D3A-8DBA-4E5B-9129-A56A09534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286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D5391-B68B-4A5B-8058-5C68EAFC87CA}" type="datetimeFigureOut">
              <a:rPr lang="en-US" smtClean="0"/>
              <a:t>2/14/17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43D3A-8DBA-4E5B-9129-A56A09534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977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41D5391-B68B-4A5B-8058-5C68EAFC87CA}" type="datetimeFigureOut">
              <a:rPr lang="en-US" smtClean="0"/>
              <a:t>2/14/17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CE43D3A-8DBA-4E5B-9129-A56A09534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487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D5391-B68B-4A5B-8058-5C68EAFC87CA}" type="datetimeFigureOut">
              <a:rPr lang="en-US" smtClean="0"/>
              <a:t>2/14/17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43D3A-8DBA-4E5B-9129-A56A09534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576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41D5391-B68B-4A5B-8058-5C68EAFC87CA}" type="datetimeFigureOut">
              <a:rPr lang="en-US" smtClean="0"/>
              <a:t>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CE43D3A-8DBA-4E5B-9129-A56A0953458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0258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INVENTORY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528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Continuation</a:t>
            </a:r>
            <a:r>
              <a:rPr lang="is-IS" dirty="0" smtClean="0"/>
              <a:t>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3"/>
            <a:ext cx="10058400" cy="4023360"/>
          </a:xfrm>
        </p:spPr>
        <p:txBody>
          <a:bodyPr/>
          <a:lstStyle/>
          <a:p>
            <a:r>
              <a:rPr lang="en-US" dirty="0" smtClean="0"/>
              <a:t>To add a new request click on the                                  button, fill in the fields the click on save.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780" y="1845733"/>
            <a:ext cx="1668326" cy="4508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547" y="2679405"/>
            <a:ext cx="7869865" cy="329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013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Continuation</a:t>
            </a:r>
            <a:r>
              <a:rPr lang="is-IS" dirty="0" smtClean="0"/>
              <a:t>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                                                   field lets one search for a particular request</a:t>
            </a:r>
          </a:p>
          <a:p>
            <a:r>
              <a:rPr lang="en-US" dirty="0" smtClean="0"/>
              <a:t>To edit a request, click on the                       button</a:t>
            </a:r>
          </a:p>
          <a:p>
            <a:r>
              <a:rPr lang="en-US" dirty="0" smtClean="0"/>
              <a:t>To view a certain request click on the                               button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448" y="1845734"/>
            <a:ext cx="2806700" cy="419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716" y="2264834"/>
            <a:ext cx="903828" cy="5352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7544" y="2785875"/>
            <a:ext cx="1227086" cy="569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03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Inventory</a:t>
            </a:r>
            <a:endParaRPr lang="sw-KE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Shows a list of all the available medical equipment</a:t>
            </a:r>
            <a:endParaRPr lang="en-US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0" indent="0">
              <a:buNone/>
            </a:pPr>
            <a:endParaRPr lang="sw-KE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772" y="2290431"/>
            <a:ext cx="11461898" cy="3934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519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Continuation</a:t>
            </a:r>
            <a:r>
              <a:rPr lang="is-IS" dirty="0" smtClean="0"/>
              <a:t>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add a new item click on the                         button, fill in the fields and save.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1075" y="1845734"/>
            <a:ext cx="1155700" cy="4935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461819"/>
            <a:ext cx="9583161" cy="3448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785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Continuation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view the details of a particular item click on the                       button</a:t>
            </a:r>
          </a:p>
          <a:p>
            <a:r>
              <a:rPr lang="en-US" dirty="0" smtClean="0"/>
              <a:t>                 used to change or modify the details of a particular item</a:t>
            </a:r>
          </a:p>
          <a:p>
            <a:r>
              <a:rPr lang="en-US" dirty="0" smtClean="0"/>
              <a:t>The                        can be printed out</a:t>
            </a:r>
          </a:p>
          <a:p>
            <a:r>
              <a:rPr lang="en-US" dirty="0" smtClean="0"/>
              <a:t>To check the usage of an item click on the                                  button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used to add more stock of a particular item</a:t>
            </a:r>
          </a:p>
          <a:p>
            <a:r>
              <a:rPr lang="en-US" dirty="0" smtClean="0"/>
              <a:t>To delete an item click on the                          button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804" y="1737359"/>
            <a:ext cx="1033499" cy="6018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457" y="4097670"/>
            <a:ext cx="1093677" cy="4644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318" y="2749402"/>
            <a:ext cx="1092200" cy="381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467" y="2221928"/>
            <a:ext cx="899514" cy="47117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467" y="3596770"/>
            <a:ext cx="1219200" cy="3937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8526" y="3163800"/>
            <a:ext cx="17526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01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Suppliers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Shows a list of approved suppliers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480" y="2282614"/>
            <a:ext cx="9906000" cy="31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82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Continuation</a:t>
            </a:r>
            <a:r>
              <a:rPr lang="is-IS" dirty="0" smtClean="0"/>
              <a:t>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add a new supplier click on the                               button</a:t>
            </a:r>
          </a:p>
          <a:p>
            <a:r>
              <a:rPr lang="en-US" dirty="0" smtClean="0"/>
              <a:t>The                                                       field allows one to search for a supplier</a:t>
            </a:r>
          </a:p>
          <a:p>
            <a:r>
              <a:rPr lang="en-US" dirty="0" smtClean="0"/>
              <a:t>To view a particular suppliers details click on the                            button</a:t>
            </a:r>
          </a:p>
          <a:p>
            <a:r>
              <a:rPr lang="en-US" dirty="0" smtClean="0"/>
              <a:t>The                        button enables one to edit a suppliers details</a:t>
            </a:r>
          </a:p>
          <a:p>
            <a:r>
              <a:rPr lang="en-US" dirty="0" smtClean="0"/>
              <a:t>And the                             button, deletes a supplier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004" y="3094008"/>
            <a:ext cx="992635" cy="5020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190" y="3704404"/>
            <a:ext cx="1231251" cy="5056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609" y="2639660"/>
            <a:ext cx="1308100" cy="609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004" y="2220671"/>
            <a:ext cx="2781300" cy="5461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740" y="1845734"/>
            <a:ext cx="13462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681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Blood bank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Contains all information pertaining blood.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880" y="2513123"/>
            <a:ext cx="995680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921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Continuation</a:t>
            </a:r>
            <a:r>
              <a:rPr lang="is-IS" dirty="0" smtClean="0"/>
              <a:t>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add new blood information click on the                           button</a:t>
            </a:r>
          </a:p>
          <a:p>
            <a:r>
              <a:rPr lang="en-US" dirty="0" smtClean="0"/>
              <a:t>Fill in all the fields, click on the                         button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330" y="1845734"/>
            <a:ext cx="1130300" cy="419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522" y="2856358"/>
            <a:ext cx="8928100" cy="28628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630" y="2325517"/>
            <a:ext cx="9017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536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Shows requests made on the inventory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324298"/>
            <a:ext cx="9484242" cy="3653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10973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480</TotalTime>
  <Words>229</Words>
  <Application>Microsoft Macintosh PowerPoint</Application>
  <PresentationFormat>Widescreen</PresentationFormat>
  <Paragraphs>33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Calibri Light</vt:lpstr>
      <vt:lpstr>Times New Roman</vt:lpstr>
      <vt:lpstr>Retrospect</vt:lpstr>
      <vt:lpstr>INVENTORY</vt:lpstr>
      <vt:lpstr>Inventory</vt:lpstr>
      <vt:lpstr>Continuation...</vt:lpstr>
      <vt:lpstr>Continuation…</vt:lpstr>
      <vt:lpstr>Suppliers</vt:lpstr>
      <vt:lpstr>Continuation….</vt:lpstr>
      <vt:lpstr>Blood bank</vt:lpstr>
      <vt:lpstr>Continuation….</vt:lpstr>
      <vt:lpstr>Requests</vt:lpstr>
      <vt:lpstr>Continuation….</vt:lpstr>
      <vt:lpstr>Continuation….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BLIS-KENYA</dc:title>
  <dc:creator>oracle-10</dc:creator>
  <cp:lastModifiedBy>Erick Mabusi</cp:lastModifiedBy>
  <cp:revision>47</cp:revision>
  <dcterms:created xsi:type="dcterms:W3CDTF">2016-11-11T12:39:30Z</dcterms:created>
  <dcterms:modified xsi:type="dcterms:W3CDTF">2017-02-14T13:18:01Z</dcterms:modified>
</cp:coreProperties>
</file>