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83" r:id="rId25"/>
    <p:sldId id="284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8633-8945-4702-941B-753AD17FE6E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E650-706F-4FF8-8952-8EA66CE178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8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8633-8945-4702-941B-753AD17FE6E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E650-706F-4FF8-8952-8EA66CE1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0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8633-8945-4702-941B-753AD17FE6E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E650-706F-4FF8-8952-8EA66CE1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8633-8945-4702-941B-753AD17FE6E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E650-706F-4FF8-8952-8EA66CE1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8633-8945-4702-941B-753AD17FE6E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E650-706F-4FF8-8952-8EA66CE178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1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8633-8945-4702-941B-753AD17FE6E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E650-706F-4FF8-8952-8EA66CE1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8633-8945-4702-941B-753AD17FE6E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E650-706F-4FF8-8952-8EA66CE1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8633-8945-4702-941B-753AD17FE6E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E650-706F-4FF8-8952-8EA66CE1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8633-8945-4702-941B-753AD17FE6E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E650-706F-4FF8-8952-8EA66CE1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1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7E68633-8945-4702-941B-753AD17FE6E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B0E650-706F-4FF8-8952-8EA66CE1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8633-8945-4702-941B-753AD17FE6E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E650-706F-4FF8-8952-8EA66CE1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E68633-8945-4702-941B-753AD17FE6E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B0E650-706F-4FF8-8952-8EA66CE178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1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LAB CONFIGURATION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Adding A New Equipment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step, the user defines the location of a particular machine by specifying the IP address and optionally the hostname </a:t>
            </a:r>
            <a:r>
              <a:rPr lang="en-US" sz="2400" dirty="0" smtClean="0"/>
              <a:t>to </a:t>
            </a:r>
            <a:r>
              <a:rPr lang="en-US" sz="2400" dirty="0"/>
              <a:t>which the machine is attached. 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accent1"/>
                </a:solidFill>
              </a:rPr>
              <a:t>1.  </a:t>
            </a:r>
            <a:r>
              <a:rPr lang="en-US" sz="2400" dirty="0" smtClean="0"/>
              <a:t>The </a:t>
            </a:r>
            <a:r>
              <a:rPr lang="en-US" sz="2400" dirty="0"/>
              <a:t>process is initiated by clicking on   </a:t>
            </a:r>
            <a:r>
              <a:rPr lang="en-US" sz="2400" dirty="0" smtClean="0"/>
              <a:t>               from </a:t>
            </a:r>
            <a:r>
              <a:rPr lang="en-US" sz="2400" dirty="0"/>
              <a:t>the Equipment List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159" y="3066329"/>
            <a:ext cx="892857" cy="29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949748"/>
            <a:ext cx="4191000" cy="2357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0028" y="3488083"/>
            <a:ext cx="6248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  </a:t>
            </a:r>
            <a:r>
              <a:rPr lang="en-US" sz="2400" dirty="0" smtClean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</a:t>
            </a:r>
            <a:r>
              <a:rPr lang="en-US" dirty="0" smtClean="0"/>
              <a:t>	</a:t>
            </a:r>
            <a:r>
              <a:rPr lang="en-US" sz="2400" dirty="0" smtClean="0"/>
              <a:t>Click the            </a:t>
            </a:r>
            <a:r>
              <a:rPr lang="en-US" sz="2400" dirty="0" smtClean="0"/>
              <a:t>button </a:t>
            </a:r>
            <a:r>
              <a:rPr lang="en-US" sz="2400" dirty="0" smtClean="0"/>
              <a:t>to save the details.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576058"/>
            <a:ext cx="521429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9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Deleting Existing Equipment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the                  button on the equipment list page for corresponding equipment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368813"/>
            <a:ext cx="3538958" cy="1993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71" y="1856109"/>
            <a:ext cx="643964" cy="3841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4455786"/>
            <a:ext cx="6749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2.   </a:t>
            </a:r>
            <a:r>
              <a:rPr lang="en-US" sz="2400" dirty="0" smtClean="0"/>
              <a:t>Click the               button on the pop-up if you are sure to </a:t>
            </a:r>
            <a:r>
              <a:rPr lang="en-US" sz="2400" dirty="0" smtClean="0"/>
              <a:t>delete, otherwise</a:t>
            </a:r>
            <a:r>
              <a:rPr lang="en-US" sz="2400" dirty="0" smtClean="0"/>
              <a:t>, click the               button or         icon to dismiss.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234" y="4492346"/>
            <a:ext cx="557696" cy="337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835" y="4912688"/>
            <a:ext cx="656830" cy="406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255" y="4945750"/>
            <a:ext cx="291455" cy="34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2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Facilities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Allows for the definition of other health facilities which do referrals to the lab or we refer tests to. Most are satellite facilities.</a:t>
            </a:r>
          </a:p>
        </p:txBody>
      </p:sp>
    </p:spTree>
    <p:extLst>
      <p:ext uri="{BB962C8B-B14F-4D97-AF65-F5344CB8AC3E}">
        <p14:creationId xmlns:p14="http://schemas.microsoft.com/office/powerpoint/2010/main" val="232344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Listing Existing Facilities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1"/>
                </a:solidFill>
              </a:rPr>
              <a:t>1.   </a:t>
            </a:r>
            <a:r>
              <a:rPr lang="en-US" sz="2400" dirty="0" smtClean="0"/>
              <a:t>Click </a:t>
            </a:r>
            <a:r>
              <a:rPr lang="en-US" sz="2400" dirty="0"/>
              <a:t>the  </a:t>
            </a:r>
            <a:r>
              <a:rPr lang="en-US" sz="2400" dirty="0" smtClean="0"/>
              <a:t>                    </a:t>
            </a:r>
            <a:r>
              <a:rPr lang="en-US" sz="2400" dirty="0"/>
              <a:t>link on the navigation menu.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The </a:t>
            </a:r>
            <a:r>
              <a:rPr lang="en-US" sz="2400" dirty="0"/>
              <a:t>list of facilities will be loaded as shown below</a:t>
            </a:r>
            <a:r>
              <a:rPr lang="en-US" sz="2400" dirty="0" smtClean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45734"/>
            <a:ext cx="837469" cy="372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070" y="2775284"/>
            <a:ext cx="4300000" cy="3386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71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Searching for a Facility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1"/>
                </a:solidFill>
              </a:rPr>
              <a:t>1.   </a:t>
            </a:r>
            <a:r>
              <a:rPr lang="en-US" sz="2400" dirty="0" smtClean="0"/>
              <a:t>Begin typing the name of the facility in the search filed </a:t>
            </a:r>
            <a:r>
              <a:rPr lang="en-US" sz="2400" dirty="0" smtClean="0"/>
              <a:t>provided</a:t>
            </a:r>
          </a:p>
          <a:p>
            <a:endParaRPr lang="en-US" sz="2400" dirty="0" smtClean="0"/>
          </a:p>
          <a:p>
            <a:r>
              <a:rPr lang="en-US" sz="2400" dirty="0">
                <a:solidFill>
                  <a:schemeClr val="accent1"/>
                </a:solidFill>
              </a:rPr>
              <a:t> 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The </a:t>
            </a:r>
            <a:r>
              <a:rPr lang="en-US" sz="2400" dirty="0"/>
              <a:t>list will automatically be loaded with matching values e.g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91" y="2210533"/>
            <a:ext cx="2607929" cy="591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672468"/>
            <a:ext cx="4700695" cy="2218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98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Adding a new Facility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1.   </a:t>
            </a:r>
            <a:r>
              <a:rPr lang="en-US" sz="2400" dirty="0" smtClean="0"/>
              <a:t>Click </a:t>
            </a:r>
            <a:r>
              <a:rPr lang="en-US" sz="2400" dirty="0"/>
              <a:t>the </a:t>
            </a:r>
            <a:r>
              <a:rPr lang="en-US" sz="2400" dirty="0" smtClean="0"/>
              <a:t>                   button </a:t>
            </a:r>
            <a:r>
              <a:rPr lang="en-US" sz="2400" dirty="0"/>
              <a:t>to load the new facility details form.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Complete </a:t>
            </a:r>
            <a:r>
              <a:rPr lang="en-US" sz="2400" dirty="0"/>
              <a:t>the form as appropriate.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</a:t>
            </a:r>
            <a:r>
              <a:rPr lang="en-US" sz="2400" dirty="0" smtClean="0">
                <a:solidFill>
                  <a:schemeClr val="accent1"/>
                </a:solidFill>
              </a:rPr>
              <a:t>.    </a:t>
            </a:r>
            <a:r>
              <a:rPr lang="en-US" sz="2400" dirty="0" smtClean="0"/>
              <a:t>Click </a:t>
            </a:r>
            <a:r>
              <a:rPr lang="en-US" sz="2400" dirty="0"/>
              <a:t>the   </a:t>
            </a:r>
            <a:r>
              <a:rPr lang="en-US" sz="2400" dirty="0" smtClean="0"/>
              <a:t>            button </a:t>
            </a:r>
            <a:r>
              <a:rPr lang="en-US" sz="2400" dirty="0"/>
              <a:t>to save the details.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27" y="1896894"/>
            <a:ext cx="979976" cy="335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37" y="3216091"/>
            <a:ext cx="619356" cy="3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2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Updating a Faculty’s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</a:t>
            </a:r>
            <a:r>
              <a:rPr lang="en-US" sz="2400" dirty="0"/>
              <a:t>the   </a:t>
            </a:r>
            <a:r>
              <a:rPr lang="en-US" sz="2400" dirty="0" smtClean="0"/>
              <a:t>                  button </a:t>
            </a:r>
            <a:r>
              <a:rPr lang="en-US" sz="2400" dirty="0"/>
              <a:t>of the corresponding record to open a form with pre-filled values.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Make </a:t>
            </a:r>
            <a:r>
              <a:rPr lang="en-US" sz="2400" dirty="0"/>
              <a:t>the necessary modifications to the details presented.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</a:t>
            </a:r>
            <a:r>
              <a:rPr lang="en-US" sz="2400" dirty="0"/>
              <a:t>the  </a:t>
            </a:r>
            <a:r>
              <a:rPr lang="en-US" sz="2400" dirty="0" smtClean="0"/>
              <a:t>            button </a:t>
            </a:r>
            <a:r>
              <a:rPr lang="en-US" sz="2400" dirty="0"/>
              <a:t>to save the details.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025" y="1834848"/>
            <a:ext cx="643852" cy="451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500784"/>
            <a:ext cx="650850" cy="3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3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Deleting a Faculty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1.   </a:t>
            </a:r>
            <a:r>
              <a:rPr lang="en-US" sz="2400" dirty="0" smtClean="0"/>
              <a:t>From </a:t>
            </a:r>
            <a:r>
              <a:rPr lang="en-US" sz="2400" dirty="0"/>
              <a:t>the list of facilities, click the   </a:t>
            </a:r>
            <a:r>
              <a:rPr lang="en-US" sz="2400" dirty="0" smtClean="0"/>
              <a:t>           button </a:t>
            </a:r>
            <a:r>
              <a:rPr lang="en-US" sz="2400" dirty="0"/>
              <a:t>of the corresponding </a:t>
            </a:r>
            <a:r>
              <a:rPr lang="en-US" sz="2400" dirty="0" smtClean="0"/>
              <a:t>record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</a:t>
            </a:r>
            <a:r>
              <a:rPr lang="en-US" sz="2400" dirty="0"/>
              <a:t>the  </a:t>
            </a:r>
            <a:r>
              <a:rPr lang="en-US" sz="2400" dirty="0" smtClean="0"/>
              <a:t>              </a:t>
            </a:r>
            <a:r>
              <a:rPr lang="en-US" sz="2400" dirty="0"/>
              <a:t>button on the pop-up if you are sure to delete, otherwise, click the  </a:t>
            </a:r>
            <a:r>
              <a:rPr lang="en-US" sz="2400" dirty="0" smtClean="0"/>
              <a:t>           button </a:t>
            </a:r>
            <a:r>
              <a:rPr lang="en-US" sz="2400" dirty="0"/>
              <a:t>or  </a:t>
            </a:r>
            <a:r>
              <a:rPr lang="en-US" sz="2400" dirty="0" smtClean="0"/>
              <a:t>     icon </a:t>
            </a:r>
            <a:r>
              <a:rPr lang="en-US" sz="2400" dirty="0"/>
              <a:t>to dismiss.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93" y="1806225"/>
            <a:ext cx="718896" cy="416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496" y="2533208"/>
            <a:ext cx="4391526" cy="1925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4610166"/>
            <a:ext cx="632756" cy="383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288" y="4993655"/>
            <a:ext cx="601142" cy="371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926" y="5019655"/>
            <a:ext cx="296331" cy="345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7100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Surveillance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Allows for the definition of the different test parameters for a particular disease available in the system and adding new diseases.</a:t>
            </a:r>
          </a:p>
        </p:txBody>
      </p:sp>
    </p:spTree>
    <p:extLst>
      <p:ext uri="{BB962C8B-B14F-4D97-AF65-F5344CB8AC3E}">
        <p14:creationId xmlns:p14="http://schemas.microsoft.com/office/powerpoint/2010/main" val="356580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Listing Existing Surveillances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</a:t>
            </a:r>
            <a:r>
              <a:rPr lang="en-US" sz="2400" dirty="0"/>
              <a:t>the  </a:t>
            </a:r>
            <a:r>
              <a:rPr lang="en-US" sz="2400" dirty="0" smtClean="0"/>
              <a:t>                       link </a:t>
            </a:r>
            <a:r>
              <a:rPr lang="en-US" sz="2400" dirty="0"/>
              <a:t>on the navigation menu.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The </a:t>
            </a:r>
            <a:r>
              <a:rPr lang="en-US" sz="2400" dirty="0"/>
              <a:t>list of tests and diseases will be loaded as shown below.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877182"/>
            <a:ext cx="1250251" cy="372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24200"/>
            <a:ext cx="4791702" cy="2624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6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Instrumentation user interface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This </a:t>
            </a:r>
            <a:r>
              <a:rPr lang="en-US" sz="2400" dirty="0"/>
              <a:t>can be accessed from the  </a:t>
            </a:r>
            <a:r>
              <a:rPr lang="en-US" sz="2400" dirty="0" smtClean="0"/>
              <a:t>                          link</a:t>
            </a:r>
            <a:r>
              <a:rPr lang="en-US" sz="2400" dirty="0"/>
              <a:t>, then click the   </a:t>
            </a:r>
            <a:r>
              <a:rPr lang="en-US" sz="2400" dirty="0" smtClean="0"/>
              <a:t>                    sub </a:t>
            </a:r>
            <a:r>
              <a:rPr lang="en-US" sz="2400" dirty="0"/>
              <a:t>menu on the navigation menu.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default page shows a list of all Equipment already configured for use.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828642"/>
            <a:ext cx="1293209" cy="388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105" y="2216771"/>
            <a:ext cx="1268349" cy="388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44876"/>
            <a:ext cx="7501978" cy="2068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943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Removing a Test and its Disease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Click the X </a:t>
            </a:r>
            <a:r>
              <a:rPr lang="en-US" sz="2400" dirty="0" smtClean="0"/>
              <a:t>button </a:t>
            </a:r>
            <a:r>
              <a:rPr lang="en-US" sz="2400" dirty="0"/>
              <a:t>as shown </a:t>
            </a:r>
            <a:r>
              <a:rPr lang="en-US" sz="2400" dirty="0" smtClean="0"/>
              <a:t>below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05" y="2911202"/>
            <a:ext cx="4893200" cy="14201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65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Adding new configuration, new test and Disease for Surveillance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</a:t>
            </a:r>
            <a:r>
              <a:rPr lang="en-US" sz="2400" dirty="0"/>
              <a:t>the   </a:t>
            </a:r>
            <a:r>
              <a:rPr lang="en-US" sz="2400" dirty="0" smtClean="0"/>
              <a:t>                button </a:t>
            </a:r>
            <a:r>
              <a:rPr lang="en-US" sz="2400" dirty="0"/>
              <a:t>to load drop down combo boxes where you will be able to select test and disease alongside one another.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Complete </a:t>
            </a:r>
            <a:r>
              <a:rPr lang="en-US" sz="2400" dirty="0"/>
              <a:t>the form as appropriate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698" b="17971"/>
          <a:stretch/>
        </p:blipFill>
        <p:spPr>
          <a:xfrm>
            <a:off x="2590800" y="1734532"/>
            <a:ext cx="792153" cy="558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07" y="3342596"/>
            <a:ext cx="3831897" cy="2116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822960" y="5499763"/>
            <a:ext cx="590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3.   </a:t>
            </a:r>
            <a:r>
              <a:rPr lang="en-US" sz="2400" dirty="0" smtClean="0"/>
              <a:t>Click the              button to save the details.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759" y="5563481"/>
            <a:ext cx="652453" cy="3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6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Adding new Disease for the Surveillance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</a:t>
            </a:r>
            <a:r>
              <a:rPr lang="en-US" sz="2400" dirty="0"/>
              <a:t>the   </a:t>
            </a:r>
            <a:r>
              <a:rPr lang="en-US" sz="2400" dirty="0" smtClean="0"/>
              <a:t>                 button </a:t>
            </a:r>
            <a:r>
              <a:rPr lang="en-US" sz="2400" dirty="0"/>
              <a:t>to load a text field.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Complete </a:t>
            </a:r>
            <a:r>
              <a:rPr lang="en-US" sz="2400" dirty="0"/>
              <a:t>the field as appropriate.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22" y="2684433"/>
            <a:ext cx="3718561" cy="2447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817" y="1815502"/>
            <a:ext cx="960052" cy="4486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3863" y="5121261"/>
            <a:ext cx="5825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3.   </a:t>
            </a:r>
            <a:r>
              <a:rPr lang="en-US" sz="2400" dirty="0" smtClean="0"/>
              <a:t>Click the              </a:t>
            </a:r>
            <a:r>
              <a:rPr lang="en-US" sz="2400" dirty="0" smtClean="0"/>
              <a:t>button </a:t>
            </a:r>
            <a:r>
              <a:rPr lang="en-US" sz="2400" dirty="0" smtClean="0"/>
              <a:t>to save the details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186" y="5121262"/>
            <a:ext cx="574530" cy="4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9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specifies the duration it takes to verify a specimen.</a:t>
            </a:r>
          </a:p>
          <a:p>
            <a:r>
              <a:rPr lang="en-US" dirty="0" smtClean="0"/>
              <a:t>To configure the verification click on the verification option under lab configuration.</a:t>
            </a:r>
          </a:p>
          <a:p>
            <a:r>
              <a:rPr lang="en-US" dirty="0" smtClean="0"/>
              <a:t>The below window will show.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72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25" y="1988243"/>
            <a:ext cx="7543800" cy="3738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413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 </a:t>
            </a:r>
            <a:r>
              <a:rPr lang="en-US" dirty="0" smtClean="0"/>
              <a:t>Click on the checkbox to show the verification hours as shown below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r>
              <a:rPr lang="en-US" dirty="0" smtClean="0"/>
              <a:t>The </a:t>
            </a:r>
            <a:r>
              <a:rPr lang="en-US" dirty="0" smtClean="0"/>
              <a:t>click on the     </a:t>
            </a:r>
            <a:r>
              <a:rPr lang="en-US" dirty="0" smtClean="0"/>
              <a:t>          </a:t>
            </a:r>
            <a:r>
              <a:rPr lang="en-US" dirty="0" smtClean="0"/>
              <a:t>button to save the changes.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200235"/>
            <a:ext cx="5295900" cy="2644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41623"/>
            <a:ext cx="762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355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Barcode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helps in the tracking of the specimens from when they are collected and </a:t>
            </a:r>
            <a:r>
              <a:rPr lang="en-US" dirty="0" smtClean="0"/>
              <a:t>go through </a:t>
            </a:r>
            <a:r>
              <a:rPr lang="en-US" dirty="0"/>
              <a:t>the entire process of testing. </a:t>
            </a:r>
            <a:endParaRPr lang="en-US" dirty="0" smtClean="0"/>
          </a:p>
          <a:p>
            <a:r>
              <a:rPr lang="en-US" dirty="0" smtClean="0"/>
              <a:t>To configure the barcode;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 </a:t>
            </a:r>
            <a:r>
              <a:rPr lang="en-US" dirty="0" smtClean="0"/>
              <a:t>Click </a:t>
            </a:r>
            <a:r>
              <a:rPr lang="en-US" dirty="0"/>
              <a:t>on Lab Configuration. A screen will appear as the one shown below;</a:t>
            </a:r>
            <a:endParaRPr lang="en-US" u="none" strike="noStrike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image1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04816" y="2882780"/>
            <a:ext cx="7696200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06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r>
              <a:rPr lang="en-US" dirty="0" smtClean="0"/>
              <a:t>Then  </a:t>
            </a:r>
            <a:r>
              <a:rPr lang="en-US" dirty="0"/>
              <a:t>configure the encoding format. To configure it click the dropdown </a:t>
            </a:r>
            <a:r>
              <a:rPr lang="en-US" dirty="0" smtClean="0"/>
              <a:t>arrow, a </a:t>
            </a:r>
            <a:r>
              <a:rPr lang="en-US" dirty="0"/>
              <a:t>list of encoding formats will appear as shown below;</a:t>
            </a:r>
          </a:p>
          <a:p>
            <a:endParaRPr lang="en-US" dirty="0"/>
          </a:p>
        </p:txBody>
      </p:sp>
      <p:pic>
        <p:nvPicPr>
          <p:cNvPr id="4" name="image74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75360" y="2743200"/>
            <a:ext cx="7391400" cy="281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245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 </a:t>
            </a:r>
            <a:r>
              <a:rPr lang="en-US" dirty="0" smtClean="0"/>
              <a:t>Then choose </a:t>
            </a:r>
            <a:r>
              <a:rPr lang="en-US" dirty="0"/>
              <a:t>a suitable encoding </a:t>
            </a:r>
            <a:r>
              <a:rPr lang="en-US" dirty="0" smtClean="0"/>
              <a:t>format from the list above.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 </a:t>
            </a:r>
            <a:r>
              <a:rPr lang="en-US" dirty="0" smtClean="0"/>
              <a:t>Finally </a:t>
            </a:r>
            <a:r>
              <a:rPr lang="en-US" dirty="0"/>
              <a:t>configure the barcode height and width as you desire. The width and height are the dimensions of the bars of the barcode</a:t>
            </a:r>
          </a:p>
        </p:txBody>
      </p:sp>
    </p:spTree>
    <p:extLst>
      <p:ext uri="{BB962C8B-B14F-4D97-AF65-F5344CB8AC3E}">
        <p14:creationId xmlns:p14="http://schemas.microsoft.com/office/powerpoint/2010/main" val="151180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Configuring Equipment Drivers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Driver files tell </a:t>
            </a:r>
            <a:r>
              <a:rPr lang="en-US" sz="2400" dirty="0" err="1"/>
              <a:t>kBLIS</a:t>
            </a:r>
            <a:r>
              <a:rPr lang="en-US" sz="2400" dirty="0"/>
              <a:t> how to access test information from analyzers. A driver implementation should publish following information: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	the equipment name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	a unique identification code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	a description of the equipment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	the medical tests it can perform.</a:t>
            </a:r>
          </a:p>
          <a:p>
            <a:r>
              <a:rPr lang="en-US" sz="2400" dirty="0"/>
              <a:t>To import a driver file,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Click </a:t>
            </a:r>
            <a:r>
              <a:rPr lang="en-US" sz="2400" dirty="0"/>
              <a:t>on the   </a:t>
            </a:r>
            <a:r>
              <a:rPr lang="en-US" sz="2400" dirty="0" smtClean="0"/>
              <a:t>                    button </a:t>
            </a:r>
            <a:r>
              <a:rPr lang="en-US" sz="2400" dirty="0"/>
              <a:t>on the Equipment List page.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In </a:t>
            </a:r>
            <a:r>
              <a:rPr lang="en-US" sz="2400" dirty="0"/>
              <a:t>the dialog box that appears, click </a:t>
            </a:r>
            <a:r>
              <a:rPr lang="en-US" sz="2400" dirty="0" smtClean="0"/>
              <a:t>the                    or                    button </a:t>
            </a:r>
            <a:r>
              <a:rPr lang="en-US" sz="2400" dirty="0"/>
              <a:t>to open a files dialog box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93" y="4900501"/>
            <a:ext cx="943120" cy="393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41" y="5793241"/>
            <a:ext cx="914045" cy="368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557" y="5833331"/>
            <a:ext cx="900406" cy="2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1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Continuation….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386" y="1957137"/>
            <a:ext cx="4932947" cy="3753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852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Continuation….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LcPeriod" startAt="3"/>
            </a:pPr>
            <a:r>
              <a:rPr lang="en-US" sz="2400" dirty="0" smtClean="0">
                <a:solidFill>
                  <a:schemeClr val="tx1"/>
                </a:solidFill>
              </a:rPr>
              <a:t>Select a driver file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91" y="2441371"/>
            <a:ext cx="4362056" cy="34277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21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Continuation….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v.   </a:t>
            </a:r>
            <a:r>
              <a:rPr lang="en-US" sz="2400" dirty="0" smtClean="0"/>
              <a:t>Save the driver file.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73" y="2657609"/>
            <a:ext cx="4668053" cy="3211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97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Continuation….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new driver will now be listed as one of the available drivers.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81" y="2601481"/>
            <a:ext cx="4425167" cy="3013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791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View Equipment </a:t>
            </a:r>
            <a:r>
              <a:rPr lang="en-US" b="1" dirty="0"/>
              <a:t>D</a:t>
            </a:r>
            <a:r>
              <a:rPr lang="en-US" b="1" dirty="0" smtClean="0"/>
              <a:t>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Clicking the  </a:t>
            </a:r>
            <a:r>
              <a:rPr lang="en-US" sz="2400" dirty="0" smtClean="0"/>
              <a:t>                </a:t>
            </a:r>
            <a:r>
              <a:rPr lang="en-US" sz="2400" dirty="0"/>
              <a:t>button displays the details of the listed equipment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890233"/>
            <a:ext cx="624297" cy="422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177" y="2779555"/>
            <a:ext cx="4608247" cy="2578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0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Update Equipment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  </a:t>
            </a:r>
            <a:r>
              <a:rPr lang="en-US" sz="2400" dirty="0" smtClean="0"/>
              <a:t>                button </a:t>
            </a:r>
            <a:r>
              <a:rPr lang="en-US" sz="2400" dirty="0"/>
              <a:t>allows for changing the details of the listed equipment including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   name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  description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  </a:t>
            </a:r>
            <a:r>
              <a:rPr lang="en-US" sz="2400" dirty="0" err="1" smtClean="0"/>
              <a:t>ip</a:t>
            </a:r>
            <a:r>
              <a:rPr lang="en-US" sz="2400" dirty="0" smtClean="0"/>
              <a:t> </a:t>
            </a:r>
            <a:r>
              <a:rPr lang="en-US" sz="2400" dirty="0"/>
              <a:t>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  host </a:t>
            </a:r>
            <a:r>
              <a:rPr lang="en-US" sz="2400" dirty="0"/>
              <a:t>name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95" y="2319514"/>
            <a:ext cx="4596064" cy="3343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07" y="1808890"/>
            <a:ext cx="854441" cy="5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939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762</Words>
  <Application>Microsoft Office PowerPoint</Application>
  <PresentationFormat>On-screen Show (4:3)</PresentationFormat>
  <Paragraphs>104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Retrospect</vt:lpstr>
      <vt:lpstr>LAB CONFIGURATION</vt:lpstr>
      <vt:lpstr>Instrumentation user interface</vt:lpstr>
      <vt:lpstr>Configuring Equipment Drivers</vt:lpstr>
      <vt:lpstr>Continuation….</vt:lpstr>
      <vt:lpstr>Continuation….</vt:lpstr>
      <vt:lpstr>Continuation….</vt:lpstr>
      <vt:lpstr>Continuation….</vt:lpstr>
      <vt:lpstr>View Equipment Details</vt:lpstr>
      <vt:lpstr>Update Equipment Details</vt:lpstr>
      <vt:lpstr>Adding A New Equipment</vt:lpstr>
      <vt:lpstr>Deleting Existing Equipment</vt:lpstr>
      <vt:lpstr>Facilities</vt:lpstr>
      <vt:lpstr>Listing Existing Facilities</vt:lpstr>
      <vt:lpstr>Searching for a Facility</vt:lpstr>
      <vt:lpstr>Adding a new Facility</vt:lpstr>
      <vt:lpstr>Updating a Faculty’s Details</vt:lpstr>
      <vt:lpstr>Deleting a Faculty</vt:lpstr>
      <vt:lpstr>Surveillance</vt:lpstr>
      <vt:lpstr>Listing Existing Surveillances</vt:lpstr>
      <vt:lpstr>Removing a Test and its Disease</vt:lpstr>
      <vt:lpstr>Adding new configuration, new test and Disease for Surveillance</vt:lpstr>
      <vt:lpstr>Adding new Disease for the Surveillance</vt:lpstr>
      <vt:lpstr>Verification</vt:lpstr>
      <vt:lpstr>Continuation…</vt:lpstr>
      <vt:lpstr>Continuation…</vt:lpstr>
      <vt:lpstr>Barcode Settings</vt:lpstr>
      <vt:lpstr>Continuation…</vt:lpstr>
      <vt:lpstr>Continuation…</vt:lpstr>
      <vt:lpstr>Continuation…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Sila</dc:creator>
  <cp:lastModifiedBy>winnie bahati</cp:lastModifiedBy>
  <cp:revision>6</cp:revision>
  <dcterms:created xsi:type="dcterms:W3CDTF">2017-02-12T16:43:20Z</dcterms:created>
  <dcterms:modified xsi:type="dcterms:W3CDTF">2017-02-13T05:26:03Z</dcterms:modified>
</cp:coreProperties>
</file>