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320" r:id="rId3"/>
    <p:sldId id="321" r:id="rId4"/>
    <p:sldId id="330" r:id="rId5"/>
    <p:sldId id="322" r:id="rId6"/>
    <p:sldId id="331" r:id="rId7"/>
    <p:sldId id="332" r:id="rId8"/>
    <p:sldId id="333" r:id="rId9"/>
    <p:sldId id="3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6" autoAdjust="0"/>
    <p:restoredTop sz="94464" autoAdjust="0"/>
  </p:normalViewPr>
  <p:slideViewPr>
    <p:cSldViewPr snapToGrid="0">
      <p:cViewPr varScale="1">
        <p:scale>
          <a:sx n="61" d="100"/>
          <a:sy n="61" d="100"/>
        </p:scale>
        <p:origin x="216" y="824"/>
      </p:cViewPr>
      <p:guideLst/>
    </p:cSldViewPr>
  </p:slideViewPr>
  <p:outlineViewPr>
    <p:cViewPr>
      <p:scale>
        <a:sx n="33" d="100"/>
        <a:sy n="33" d="100"/>
      </p:scale>
      <p:origin x="0" y="-43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2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w-KE" b="1" dirty="0" err="1" smtClean="0"/>
              <a:t>Quality</a:t>
            </a:r>
            <a:r>
              <a:rPr lang="sw-KE" b="1" dirty="0" smtClean="0"/>
              <a:t> </a:t>
            </a:r>
            <a:r>
              <a:rPr lang="sw-KE" b="1" dirty="0" err="1" smtClean="0"/>
              <a:t>Controls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Shows a list of controls</a:t>
            </a:r>
            <a:endParaRPr lang="sw-K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51" y="2464589"/>
            <a:ext cx="9107858" cy="30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new control click on the                         button, fill in the fields and save.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447636"/>
            <a:ext cx="8775700" cy="3699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25" y="1845734"/>
            <a:ext cx="1257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8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measures can be added to a control.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82" y="2360428"/>
            <a:ext cx="9106195" cy="38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                                                   field allows one to search for a particular control</a:t>
            </a:r>
          </a:p>
          <a:p>
            <a:r>
              <a:rPr lang="en-US" dirty="0" smtClean="0"/>
              <a:t>                 used to change or modify the details of a control</a:t>
            </a:r>
          </a:p>
          <a:p>
            <a:r>
              <a:rPr lang="en-US" dirty="0" smtClean="0"/>
              <a:t>To delete a control click on the                          button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69" y="2693102"/>
            <a:ext cx="1093677" cy="464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67" y="2221928"/>
            <a:ext cx="899514" cy="471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69" y="1777428"/>
            <a:ext cx="2654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results of a particular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289840"/>
            <a:ext cx="89916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a group of controls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317898"/>
            <a:ext cx="8991600" cy="40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new lot click on the                            </a:t>
            </a:r>
            <a:r>
              <a:rPr lang="en-US" dirty="0" smtClean="0"/>
              <a:t>button, fill in the fields then click on save.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296632"/>
            <a:ext cx="9004300" cy="3680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59" y="1760980"/>
            <a:ext cx="1195197" cy="4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                                                     field allows one to search for a certain lot</a:t>
            </a:r>
          </a:p>
          <a:p>
            <a:r>
              <a:rPr lang="en-US" dirty="0" smtClean="0"/>
              <a:t>To view a lots details click on the                            button</a:t>
            </a:r>
          </a:p>
          <a:p>
            <a:r>
              <a:rPr lang="en-US" dirty="0" smtClean="0"/>
              <a:t>The                        button enables one to edit a particular lot details</a:t>
            </a:r>
          </a:p>
          <a:p>
            <a:r>
              <a:rPr lang="en-US" dirty="0" smtClean="0"/>
              <a:t>And the                         button, deletes a 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72" y="2645933"/>
            <a:ext cx="992635" cy="502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66" y="3221333"/>
            <a:ext cx="1231251" cy="50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26" y="2137638"/>
            <a:ext cx="13081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4" y="1772356"/>
            <a:ext cx="2781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19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526</TotalTime>
  <Words>144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</vt:lpstr>
      <vt:lpstr>QUALITY CONTROLS</vt:lpstr>
      <vt:lpstr>Quality Controls</vt:lpstr>
      <vt:lpstr>Continuation...</vt:lpstr>
      <vt:lpstr>Continuation…</vt:lpstr>
      <vt:lpstr>Continuation…</vt:lpstr>
      <vt:lpstr>Control Results</vt:lpstr>
      <vt:lpstr>Lots</vt:lpstr>
      <vt:lpstr>Continuation…</vt:lpstr>
      <vt:lpstr>Continuation….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BLIS-KENYA</dc:title>
  <dc:creator>oracle-10</dc:creator>
  <cp:lastModifiedBy>Erick Mabusi</cp:lastModifiedBy>
  <cp:revision>51</cp:revision>
  <dcterms:created xsi:type="dcterms:W3CDTF">2016-11-11T12:39:30Z</dcterms:created>
  <dcterms:modified xsi:type="dcterms:W3CDTF">2017-02-14T14:03:33Z</dcterms:modified>
</cp:coreProperties>
</file>