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98" r:id="rId3"/>
    <p:sldId id="299" r:id="rId4"/>
    <p:sldId id="300" r:id="rId5"/>
    <p:sldId id="301" r:id="rId6"/>
    <p:sldId id="302" r:id="rId7"/>
    <p:sldId id="306" r:id="rId8"/>
    <p:sldId id="321" r:id="rId9"/>
    <p:sldId id="320" r:id="rId10"/>
    <p:sldId id="322" r:id="rId11"/>
    <p:sldId id="319" r:id="rId12"/>
    <p:sldId id="318" r:id="rId13"/>
    <p:sldId id="317" r:id="rId14"/>
    <p:sldId id="304" r:id="rId15"/>
    <p:sldId id="303" r:id="rId16"/>
    <p:sldId id="312" r:id="rId17"/>
    <p:sldId id="311" r:id="rId18"/>
    <p:sldId id="323" r:id="rId19"/>
    <p:sldId id="324" r:id="rId20"/>
    <p:sldId id="325" r:id="rId21"/>
    <p:sldId id="309" r:id="rId22"/>
    <p:sldId id="3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9" autoAdjust="0"/>
    <p:restoredTop sz="94464" autoAdjust="0"/>
  </p:normalViewPr>
  <p:slideViewPr>
    <p:cSldViewPr snapToGrid="0">
      <p:cViewPr varScale="1">
        <p:scale>
          <a:sx n="85" d="100"/>
          <a:sy n="85" d="100"/>
        </p:scale>
        <p:origin x="208" y="280"/>
      </p:cViewPr>
      <p:guideLst/>
    </p:cSldViewPr>
  </p:slideViewPr>
  <p:outlineViewPr>
    <p:cViewPr>
      <p:scale>
        <a:sx n="33" d="100"/>
        <a:sy n="33" d="100"/>
      </p:scale>
      <p:origin x="0" y="-433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0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6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4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1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6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4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6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7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8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7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1D5391-B68B-4A5B-8058-5C68EAFC87CA}" type="datetimeFigureOut">
              <a:rPr lang="en-US" smtClean="0"/>
              <a:t>2/13/17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E43D3A-8DBA-4E5B-9129-A56A0953458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25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2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Surveillance Report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generate surveillance report by laboratory and test outcome.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                                 sub-menu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 the report. By default, it loads surveillance for the current month.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date range to see all test results after clicking the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w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119" y="2264330"/>
            <a:ext cx="1958332" cy="336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30" y="3015824"/>
            <a:ext cx="1061109" cy="41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952" y="3428999"/>
            <a:ext cx="6504996" cy="2858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95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Counts Report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report for a particular time period of the number of tests and specimens both grouped and ungrouped.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sub-menu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launch the counts reports options</a:t>
            </a:r>
          </a:p>
          <a:p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890" y="2562521"/>
            <a:ext cx="1165584" cy="32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3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Counts (Ungrouped)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for each test, the number of complete vs pending tests overtime</a:t>
            </a:r>
            <a:endParaRPr lang="sw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908" y="2528371"/>
            <a:ext cx="6063441" cy="3376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936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counts (Grouped)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report that groups tests according to various parameters such as lab section, gender, age ranges then counts the numbers for each while showing the total tests run.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checkbox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report</a:t>
            </a:r>
          </a:p>
          <a:p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04" y="2626065"/>
            <a:ext cx="2219253" cy="269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039" y="2609594"/>
            <a:ext cx="818104" cy="318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804" y="3079782"/>
            <a:ext cx="6663346" cy="3115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34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Specimen counts (Ungrouped)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count for accepted vs rejected specimen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then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 the report</a:t>
            </a:r>
          </a:p>
          <a:p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472" y="2364612"/>
            <a:ext cx="2450186" cy="2288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381" y="2318581"/>
            <a:ext cx="824197" cy="320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734" y="2818888"/>
            <a:ext cx="6223465" cy="33612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77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Specimen Counts (Grouped)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checkbox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report</a:t>
            </a:r>
            <a:endParaRPr lang="sw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70" y="1872515"/>
            <a:ext cx="2233301" cy="250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1912313"/>
            <a:ext cx="721437" cy="280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070" y="2359036"/>
            <a:ext cx="5945330" cy="3344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96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Turnaround Time Report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see actual turnaround times between test order and completion for all or specific tests.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sub-menu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 the report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date range then click the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button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filter the report. The default is data for the current year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choose to run a log for one lab section or for one type of test. The default settings are test records, all sections, and all tests.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loads with Export controls which can be accessed by clicking the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icon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chart can be exported to PDF document or as an image.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01" y="2596620"/>
            <a:ext cx="1734010" cy="279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186" y="3046527"/>
            <a:ext cx="882964" cy="320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104" y="4491965"/>
            <a:ext cx="429780" cy="3983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1462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Infection Report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generate reports of infections by patient age and gender.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                       sub-menu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 the report. By default, it loads data counts for the current year.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date range or select one Lab Section, or all sections to see all test results after clicking the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sw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11" y="2310004"/>
            <a:ext cx="1381529" cy="395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3008264"/>
            <a:ext cx="880492" cy="34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1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Statistics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21" y="1846263"/>
            <a:ext cx="7140684" cy="4022725"/>
          </a:xfrm>
        </p:spPr>
      </p:pic>
    </p:spTree>
    <p:extLst>
      <p:ext uri="{BB962C8B-B14F-4D97-AF65-F5344CB8AC3E}">
        <p14:creationId xmlns:p14="http://schemas.microsoft.com/office/powerpoint/2010/main" val="296897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MoH</a:t>
            </a:r>
            <a:r>
              <a:rPr lang="en-US" dirty="0" smtClean="0"/>
              <a:t> Report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72" y="1846263"/>
            <a:ext cx="7207382" cy="4022725"/>
          </a:xfrm>
        </p:spPr>
      </p:pic>
    </p:spTree>
    <p:extLst>
      <p:ext uri="{BB962C8B-B14F-4D97-AF65-F5344CB8AC3E}">
        <p14:creationId xmlns:p14="http://schemas.microsoft.com/office/powerpoint/2010/main" val="329017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Reports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                             link to open the reports module.</a:t>
            </a:r>
          </a:p>
          <a:p>
            <a:pPr marL="514350" indent="-514350"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Reports-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Report and Daily Log should be run every day.</a:t>
            </a:r>
          </a:p>
          <a:p>
            <a:pPr marL="0" indent="0">
              <a:buNone/>
            </a:pPr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93" y="1845734"/>
            <a:ext cx="1577532" cy="3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2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CD4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29" y="1966184"/>
            <a:ext cx="9009501" cy="4022725"/>
          </a:xfrm>
        </p:spPr>
      </p:pic>
    </p:spTree>
    <p:extLst>
      <p:ext uri="{BB962C8B-B14F-4D97-AF65-F5344CB8AC3E}">
        <p14:creationId xmlns:p14="http://schemas.microsoft.com/office/powerpoint/2010/main" val="3751010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Quality Control Report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generate quality control report by range and control type.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                                 sub-menu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 the report. By default, it loads quality control report for the current month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date range and select the control type to see all the results after clicking the                       button.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8" y="2286185"/>
            <a:ext cx="1894387" cy="329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372" y="3051516"/>
            <a:ext cx="850634" cy="3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1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Specimen Rejection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5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Patient Report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link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Reports sub-menu to open the patients reports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</a:p>
          <a:p>
            <a:pPr marL="514350" indent="-514350">
              <a:buAutoNum type="arabicPeriod"/>
            </a:pPr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94" y="1845734"/>
            <a:ext cx="1703417" cy="398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894" y="2529115"/>
            <a:ext cx="7471171" cy="33399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41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Continuation….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patient by Patient Name, Patient Number, or Patient ID.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button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search.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you want from the list if more than one patient matches your search criteria.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                  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all data for that patient.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                       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report.</a:t>
            </a:r>
            <a:endParaRPr lang="en-US" dirty="0"/>
          </a:p>
          <a:p>
            <a:pPr marL="0" indent="0">
              <a:buNone/>
            </a:pPr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78" y="2337287"/>
            <a:ext cx="881169" cy="309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340" y="3685415"/>
            <a:ext cx="1401807" cy="365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306" y="3167217"/>
            <a:ext cx="847056" cy="3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Daily Log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sub-menu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reports to view daily logs.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date range to reflect the log to print. You can run a report of the day’s activity by patients seen (by clicking Patient Records), or by tests run (by clicking Test Records) or rejected specimens (by clicking Rejected Specimen Records). </a:t>
            </a:r>
          </a:p>
          <a:p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35" y="3857414"/>
            <a:ext cx="9853245" cy="1860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822" y="1845734"/>
            <a:ext cx="1375360" cy="36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2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 Records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choose to run a log for one lab section or for one type of test, for all tests or pending tests only.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loads with Export controls at the top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37" y="2756423"/>
            <a:ext cx="7338645" cy="3000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22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Patient Records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filter parameters,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date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button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 the report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                              button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toggle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button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export the report to word document for further processing</a:t>
            </a:r>
          </a:p>
          <a:p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509" y="1892695"/>
            <a:ext cx="1766654" cy="305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676" y="2748202"/>
            <a:ext cx="889772" cy="3464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095" y="3227500"/>
            <a:ext cx="1533468" cy="3219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095" y="3682313"/>
            <a:ext cx="1266258" cy="3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2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Aggregate Reports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accrued summaries over a period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lang="sw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6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Prevalence Rates</a:t>
            </a:r>
            <a:endParaRPr lang="sw-K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prevalence of a particular laboratory test result based on the number of tests done and the results.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  sub-menu to load the report. By default, the report loads   prevalence rates for the current year 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a date range to view infection graph and prevalence rates. You can also specify the lab section.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the                     button to load the report with the filters you defined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view a numeric summary of the prevalence rates by clicking the                                         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button to reveal the numeric data.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click on a test on the legend section to hide its graph</a:t>
            </a:r>
          </a:p>
          <a:p>
            <a:pPr marL="514350" indent="-514350">
              <a:buAutoNum type="arabicPeriod" startAt="3"/>
            </a:pPr>
            <a:endParaRPr lang="en-US" dirty="0" smtClean="0"/>
          </a:p>
          <a:p>
            <a:pPr marL="514350" indent="-514350">
              <a:buAutoNum type="arabicPeriod" startAt="3"/>
            </a:pPr>
            <a:endParaRPr lang="sw-K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143" y="4128822"/>
            <a:ext cx="1121601" cy="247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788" y="4762782"/>
            <a:ext cx="1747509" cy="3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93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723</TotalTime>
  <Words>806</Words>
  <Application>Microsoft Macintosh PowerPoint</Application>
  <PresentationFormat>Widescreen</PresentationFormat>
  <Paragraphs>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Times New Roman</vt:lpstr>
      <vt:lpstr>Retrospect</vt:lpstr>
      <vt:lpstr>REPORTS</vt:lpstr>
      <vt:lpstr>Reports</vt:lpstr>
      <vt:lpstr>Patient Report</vt:lpstr>
      <vt:lpstr>Continuation….</vt:lpstr>
      <vt:lpstr>Daily Log</vt:lpstr>
      <vt:lpstr>Test Records</vt:lpstr>
      <vt:lpstr>Patient Records</vt:lpstr>
      <vt:lpstr>Aggregate Reports</vt:lpstr>
      <vt:lpstr>Prevalence Rates</vt:lpstr>
      <vt:lpstr>Surveillance Report</vt:lpstr>
      <vt:lpstr>Counts Report</vt:lpstr>
      <vt:lpstr>Test Counts (Ungrouped)</vt:lpstr>
      <vt:lpstr>Test counts (Grouped)</vt:lpstr>
      <vt:lpstr>Specimen counts (Ungrouped)</vt:lpstr>
      <vt:lpstr>Specimen Counts (Grouped)</vt:lpstr>
      <vt:lpstr>Turnaround Time Report</vt:lpstr>
      <vt:lpstr>Infection Report</vt:lpstr>
      <vt:lpstr>User Statistics Report</vt:lpstr>
      <vt:lpstr>MoH Report</vt:lpstr>
      <vt:lpstr>CD4 Report</vt:lpstr>
      <vt:lpstr>Quality Control Report</vt:lpstr>
      <vt:lpstr>Specimen Rejection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BLIS-KENYA</dc:title>
  <dc:creator>oracle-10</dc:creator>
  <cp:lastModifiedBy>Erick Mabusi</cp:lastModifiedBy>
  <cp:revision>50</cp:revision>
  <dcterms:created xsi:type="dcterms:W3CDTF">2016-11-11T12:39:30Z</dcterms:created>
  <dcterms:modified xsi:type="dcterms:W3CDTF">2017-02-13T13:20:04Z</dcterms:modified>
</cp:coreProperties>
</file>