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2" autoAdjust="0"/>
  </p:normalViewPr>
  <p:slideViewPr>
    <p:cSldViewPr>
      <p:cViewPr>
        <p:scale>
          <a:sx n="100" d="100"/>
          <a:sy n="100" d="100"/>
        </p:scale>
        <p:origin x="-1008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AF-80DC-4C7E-97BE-29789CFA2A4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248D-11BD-4579-B9DD-6BAC888CE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4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показать базовый </a:t>
            </a:r>
            <a:r>
              <a:rPr lang="ru-RU" dirty="0" err="1" smtClean="0"/>
              <a:t>солюшн</a:t>
            </a:r>
            <a:r>
              <a:rPr lang="ru-RU" dirty="0" smtClean="0"/>
              <a:t> с одним проектом</a:t>
            </a:r>
            <a:r>
              <a:rPr lang="ru-RU" baseline="0" dirty="0" smtClean="0"/>
              <a:t> и вручную </a:t>
            </a:r>
            <a:r>
              <a:rPr lang="ru-RU" baseline="0" dirty="0" err="1" smtClean="0"/>
              <a:t>сгенеренным</a:t>
            </a:r>
            <a:r>
              <a:rPr lang="ru-RU" baseline="0" dirty="0" smtClean="0"/>
              <a:t> </a:t>
            </a:r>
            <a:r>
              <a:rPr lang="en-US" baseline="0" dirty="0" smtClean="0"/>
              <a:t>C#</a:t>
            </a:r>
            <a:r>
              <a:rPr lang="ru-RU" baseline="0" dirty="0" smtClean="0"/>
              <a:t>. В этой же </a:t>
            </a:r>
            <a:r>
              <a:rPr lang="ru-RU" baseline="0" dirty="0" err="1" smtClean="0"/>
              <a:t>демо</a:t>
            </a:r>
            <a:r>
              <a:rPr lang="ru-RU" baseline="0" dirty="0" smtClean="0"/>
              <a:t> заменяем на </a:t>
            </a:r>
            <a:r>
              <a:rPr lang="en-US" baseline="0" dirty="0" smtClean="0"/>
              <a:t>prebuild action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6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baseline="0" dirty="0" smtClean="0"/>
              <a:t> создания базового пакета – конвертер уже в </a:t>
            </a:r>
            <a:r>
              <a:rPr lang="en-US" baseline="0" dirty="0" smtClean="0"/>
              <a:t>DLL, </a:t>
            </a:r>
            <a:r>
              <a:rPr lang="en-US" baseline="0" dirty="0" err="1" smtClean="0"/>
              <a:t>nuspec</a:t>
            </a:r>
            <a:r>
              <a:rPr lang="en-US" baseline="0" dirty="0" smtClean="0"/>
              <a:t> </a:t>
            </a:r>
            <a:r>
              <a:rPr lang="ru-RU" baseline="0" dirty="0" smtClean="0"/>
              <a:t>создать с нуля, запаковать, использовать в основном проекте (все еще нужно писать руками код)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Показать </a:t>
            </a:r>
            <a:r>
              <a:rPr lang="ru-RU" baseline="0" dirty="0" err="1" smtClean="0"/>
              <a:t>пересборку</a:t>
            </a:r>
            <a:r>
              <a:rPr lang="ru-RU" baseline="0" dirty="0" smtClean="0"/>
              <a:t> и использование атрибута </a:t>
            </a:r>
            <a:r>
              <a:rPr lang="en-US" baseline="0" dirty="0" err="1" smtClean="0"/>
              <a:t>DisableFastUpToDateCheck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2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9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Демо</a:t>
            </a:r>
            <a:r>
              <a:rPr lang="ru-RU" dirty="0" smtClean="0"/>
              <a:t>: Перенести в </a:t>
            </a:r>
            <a:r>
              <a:rPr lang="en-US" dirty="0" smtClean="0"/>
              <a:t>.targets,</a:t>
            </a:r>
            <a:r>
              <a:rPr lang="en-US" baseline="0" dirty="0" smtClean="0"/>
              <a:t> </a:t>
            </a:r>
            <a:r>
              <a:rPr lang="ru-RU" baseline="0" dirty="0" smtClean="0"/>
              <a:t>добавить </a:t>
            </a:r>
            <a:r>
              <a:rPr lang="en-US" baseline="0" dirty="0" smtClean="0"/>
              <a:t>Xsd2Cs </a:t>
            </a:r>
            <a:r>
              <a:rPr lang="en-US" baseline="0" dirty="0" err="1" smtClean="0"/>
              <a:t>itemgroup</a:t>
            </a:r>
            <a:r>
              <a:rPr lang="en-US" dirty="0" smtClean="0"/>
              <a:t>, </a:t>
            </a:r>
            <a:r>
              <a:rPr lang="ru-RU" dirty="0" smtClean="0"/>
              <a:t>включить в </a:t>
            </a:r>
            <a:r>
              <a:rPr lang="en-US" dirty="0" smtClean="0"/>
              <a:t>.</a:t>
            </a:r>
            <a:r>
              <a:rPr lang="en-US" dirty="0" err="1" smtClean="0"/>
              <a:t>nuspec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добавить </a:t>
            </a:r>
            <a:r>
              <a:rPr lang="en-US" baseline="0" dirty="0" err="1" smtClean="0"/>
              <a:t>builddependson</a:t>
            </a:r>
            <a:r>
              <a:rPr lang="en-US" baseline="0" dirty="0" smtClean="0"/>
              <a:t>. </a:t>
            </a:r>
            <a:r>
              <a:rPr lang="ru-RU" baseline="0" dirty="0" smtClean="0"/>
              <a:t>Сказать что есть еще </a:t>
            </a:r>
            <a:r>
              <a:rPr lang="en-US" baseline="0" dirty="0" smtClean="0"/>
              <a:t>.props</a:t>
            </a:r>
            <a:r>
              <a:rPr lang="ru-RU" baseline="0" dirty="0" smtClean="0"/>
              <a:t>, но они включаются раньше всех.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6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что если удалить</a:t>
            </a:r>
            <a:r>
              <a:rPr lang="ru-RU" baseline="0" dirty="0" smtClean="0"/>
              <a:t> из проекта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xsd</a:t>
            </a:r>
            <a:r>
              <a:rPr lang="ru-RU" baseline="0" dirty="0" smtClean="0"/>
              <a:t> и добавить его, то сразу доступен выбор и можно собрать (и добавить </a:t>
            </a:r>
            <a:r>
              <a:rPr lang="ru-RU" baseline="0" dirty="0" err="1" smtClean="0"/>
              <a:t>сгенеренный</a:t>
            </a:r>
            <a:r>
              <a:rPr lang="ru-RU" baseline="0" dirty="0" smtClean="0"/>
              <a:t> файл)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9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</a:t>
            </a:r>
            <a:r>
              <a:rPr lang="ru-RU" dirty="0" err="1" smtClean="0"/>
              <a:t>демо</a:t>
            </a:r>
            <a:r>
              <a:rPr lang="ru-RU" dirty="0" smtClean="0"/>
              <a:t> на новом </a:t>
            </a:r>
            <a:r>
              <a:rPr lang="ru-RU" dirty="0" err="1" smtClean="0"/>
              <a:t>солюшне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248D-11BD-4579-B9DD-6BAC888CE8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1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4785996"/>
            <a:ext cx="1981200" cy="274320"/>
          </a:xfrm>
        </p:spPr>
        <p:txBody>
          <a:bodyPr/>
          <a:lstStyle>
            <a:lvl1pPr algn="r">
              <a:defRPr/>
            </a:lvl1pPr>
          </a:lstStyle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2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63000">
              <a:schemeClr val="accent1">
                <a:tint val="44500"/>
                <a:satMod val="160000"/>
                <a:alpha val="38000"/>
                <a:lumMod val="38000"/>
                <a:lumOff val="62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949792"/>
            <a:ext cx="7105600" cy="990110"/>
          </a:xfrm>
          <a:ln w="15875">
            <a:solidFill>
              <a:schemeClr val="accent1"/>
            </a:solidFill>
            <a:miter lim="800000"/>
          </a:ln>
        </p:spPr>
        <p:txBody>
          <a:bodyPr>
            <a:normAutofit fontScale="90000"/>
          </a:bodyPr>
          <a:lstStyle/>
          <a:p>
            <a:r>
              <a:rPr lang="ru-RU" dirty="0" smtClean="0"/>
              <a:t>Продвинутое использование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MSBuild</a:t>
            </a:r>
            <a:endParaRPr lang="ru-R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58009" y="4083918"/>
            <a:ext cx="7105600" cy="672629"/>
          </a:xfrm>
          <a:ln w="15875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Игорь Лабутин, </a:t>
            </a:r>
            <a:r>
              <a:rPr lang="ru-RU" dirty="0" smtClean="0"/>
              <a:t>13.04.2017</a:t>
            </a:r>
            <a:endParaRPr lang="en-US" dirty="0" smtClean="0"/>
          </a:p>
          <a:p>
            <a:r>
              <a:rPr lang="en-US" dirty="0" smtClean="0"/>
              <a:t>ilabutin@gmail.com</a:t>
            </a:r>
            <a:endParaRPr lang="ru-RU" dirty="0" smtClean="0"/>
          </a:p>
        </p:txBody>
      </p:sp>
      <p:pic>
        <p:nvPicPr>
          <p:cNvPr id="1026" name="Picture 2" descr="spbdotnet-squared-logo-800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3085"/>
            <a:ext cx="2383200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10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	</a:t>
            </a:r>
            <a:r>
              <a:rPr lang="ru-RU" dirty="0" smtClean="0"/>
              <a:t>Код </a:t>
            </a:r>
            <a:r>
              <a:rPr lang="ru-RU" dirty="0"/>
              <a:t>чтения </a:t>
            </a:r>
            <a:r>
              <a:rPr lang="en-US" dirty="0"/>
              <a:t>XML</a:t>
            </a:r>
            <a:r>
              <a:rPr lang="ru-RU" dirty="0"/>
              <a:t> – в </a:t>
            </a:r>
            <a:r>
              <a:rPr lang="en-US" dirty="0" err="1"/>
              <a:t>NuGet</a:t>
            </a:r>
            <a:endParaRPr lang="en-US" dirty="0"/>
          </a:p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	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/>
              <a:t>пакет можно использовать из </a:t>
            </a:r>
            <a:r>
              <a:rPr lang="en-US" dirty="0"/>
              <a:t>VS UI</a:t>
            </a:r>
          </a:p>
          <a:p>
            <a:pPr marL="449263" indent="-449263">
              <a:buNone/>
            </a:pP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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Нет </a:t>
            </a:r>
            <a:r>
              <a:rPr lang="ru-RU" dirty="0"/>
              <a:t>необходимости менять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вручную</a:t>
            </a:r>
            <a:endParaRPr lang="en-US" dirty="0"/>
          </a:p>
          <a:p>
            <a:pPr marL="449263" indent="-449263">
              <a:buNone/>
            </a:pPr>
            <a:r>
              <a:rPr lang="ru-RU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Конвертацию </a:t>
            </a:r>
            <a:r>
              <a:rPr lang="en-US" dirty="0"/>
              <a:t>XSD </a:t>
            </a:r>
            <a:r>
              <a:rPr lang="ru-RU" dirty="0"/>
              <a:t>в</a:t>
            </a:r>
            <a:r>
              <a:rPr lang="en-US" dirty="0"/>
              <a:t> CS</a:t>
            </a:r>
            <a:r>
              <a:rPr lang="ru-RU" dirty="0"/>
              <a:t> </a:t>
            </a:r>
            <a:r>
              <a:rPr lang="ru-RU" dirty="0" smtClean="0"/>
              <a:t>настраивается </a:t>
            </a:r>
            <a:r>
              <a:rPr lang="ru-RU" dirty="0"/>
              <a:t>из </a:t>
            </a:r>
            <a:r>
              <a:rPr lang="en-US" dirty="0"/>
              <a:t>VS UI</a:t>
            </a:r>
          </a:p>
          <a:p>
            <a:pPr marL="449263" indent="-449263">
              <a:buNone/>
            </a:pPr>
            <a:r>
              <a:rPr lang="ru-RU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Сборка </a:t>
            </a:r>
            <a:r>
              <a:rPr lang="ru-RU" dirty="0"/>
              <a:t>корректно учитывает состояние файлов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8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Настраиваем сборку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11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умеет понимать надо ли собирать проект</a:t>
            </a:r>
          </a:p>
          <a:p>
            <a:pPr lvl="1"/>
            <a:r>
              <a:rPr lang="ru-RU" dirty="0" smtClean="0"/>
              <a:t>Но ему надо чуть-чуть подсказать</a:t>
            </a:r>
          </a:p>
          <a:p>
            <a:r>
              <a:rPr lang="ru-RU" dirty="0" smtClean="0"/>
              <a:t>Задаем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Inputs/Outputs</a:t>
            </a:r>
            <a:r>
              <a:rPr lang="en-US" dirty="0" smtClean="0"/>
              <a:t> </a:t>
            </a:r>
            <a:r>
              <a:rPr lang="ru-RU" dirty="0" smtClean="0"/>
              <a:t>атрибуты у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TransformXsd2Cs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TransformXsd2Cs“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Inputs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="@(Xsd2Cs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)“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Outputs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="@(Xsd2Cs-&gt;'%(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)%(Directory)%(Filename).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')"&gt;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Всё в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12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Сообщаем </a:t>
            </a:r>
            <a:r>
              <a:rPr lang="en-US" dirty="0" smtClean="0"/>
              <a:t>VS</a:t>
            </a:r>
            <a:r>
              <a:rPr lang="ru-RU" dirty="0" smtClean="0"/>
              <a:t> что есть новый </a:t>
            </a:r>
            <a:r>
              <a:rPr lang="en-US" dirty="0" smtClean="0"/>
              <a:t>build action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AvailableItemName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Include="Xsd2Cs" /&gt;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dirty="0" smtClean="0"/>
              <a:t>Теперь можно не редактировать </a:t>
            </a:r>
            <a:r>
              <a:rPr lang="en-US" dirty="0" smtClean="0"/>
              <a:t>.</a:t>
            </a:r>
            <a:r>
              <a:rPr lang="en-US" dirty="0" err="1" smtClean="0"/>
              <a:t>csproj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185095" y="4155926"/>
            <a:ext cx="4438179" cy="5278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Результат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806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13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	</a:t>
            </a:r>
            <a:r>
              <a:rPr lang="ru-RU" dirty="0" smtClean="0"/>
              <a:t>Код </a:t>
            </a:r>
            <a:r>
              <a:rPr lang="ru-RU" dirty="0"/>
              <a:t>чтения </a:t>
            </a:r>
            <a:r>
              <a:rPr lang="en-US" dirty="0"/>
              <a:t>XML</a:t>
            </a:r>
            <a:r>
              <a:rPr lang="ru-RU" dirty="0"/>
              <a:t> – в </a:t>
            </a:r>
            <a:r>
              <a:rPr lang="en-US" dirty="0" err="1"/>
              <a:t>NuGet</a:t>
            </a:r>
            <a:endParaRPr lang="en-US" dirty="0"/>
          </a:p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	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/>
              <a:t>пакет можно использовать из </a:t>
            </a:r>
            <a:r>
              <a:rPr lang="en-US" dirty="0"/>
              <a:t>VS UI</a:t>
            </a:r>
          </a:p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Нет </a:t>
            </a:r>
            <a:r>
              <a:rPr lang="ru-RU" dirty="0"/>
              <a:t>необходимости менять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вручную</a:t>
            </a:r>
            <a:endParaRPr lang="en-US" dirty="0"/>
          </a:p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Конвертацию </a:t>
            </a:r>
            <a:r>
              <a:rPr lang="en-US" dirty="0"/>
              <a:t>XSD </a:t>
            </a:r>
            <a:r>
              <a:rPr lang="ru-RU" dirty="0"/>
              <a:t>в</a:t>
            </a:r>
            <a:r>
              <a:rPr lang="en-US" dirty="0"/>
              <a:t> CS</a:t>
            </a:r>
            <a:r>
              <a:rPr lang="ru-RU" dirty="0"/>
              <a:t> </a:t>
            </a:r>
            <a:r>
              <a:rPr lang="ru-RU" dirty="0" smtClean="0"/>
              <a:t>настраивается </a:t>
            </a:r>
            <a:r>
              <a:rPr lang="ru-RU" dirty="0"/>
              <a:t>из </a:t>
            </a:r>
            <a:r>
              <a:rPr lang="en-US" dirty="0"/>
              <a:t>VS UI</a:t>
            </a:r>
          </a:p>
          <a:p>
            <a:pPr marL="449263" indent="-449263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Сборка </a:t>
            </a:r>
            <a:r>
              <a:rPr lang="ru-RU" dirty="0"/>
              <a:t>корректно учитывает состояние файлов</a:t>
            </a:r>
          </a:p>
          <a:p>
            <a:pPr marL="449263" indent="-449263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4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Последние штрихи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j-lt"/>
                <a:cs typeface="Consolas" panose="020B0609020204030204" pitchFamily="49" charset="0"/>
              </a:rPr>
              <a:t>Добавить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readme.txt</a:t>
            </a:r>
          </a:p>
          <a:p>
            <a:r>
              <a:rPr lang="ru-RU" dirty="0" smtClean="0">
                <a:latin typeface="+mj-lt"/>
                <a:cs typeface="Consolas" panose="020B0609020204030204" pitchFamily="49" charset="0"/>
              </a:rPr>
              <a:t>Без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powershell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не обойтись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ru-RU" dirty="0" smtClean="0">
                <a:latin typeface="+mj-lt"/>
                <a:cs typeface="Consolas" panose="020B0609020204030204" pitchFamily="49" charset="0"/>
              </a:rPr>
              <a:t>Добавляем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build\install.ps1 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для модификации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csproj</a:t>
            </a:r>
            <a:endParaRPr lang="ru-RU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5364" y="3705876"/>
            <a:ext cx="4438179" cy="5278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Результат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560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2017</a:t>
            </a:r>
          </a:p>
          <a:p>
            <a:pPr lvl="1"/>
            <a:r>
              <a:rPr lang="ru-RU" dirty="0" smtClean="0"/>
              <a:t>Новый формат </a:t>
            </a:r>
            <a:r>
              <a:rPr lang="en-US" dirty="0" smtClean="0"/>
              <a:t>.</a:t>
            </a:r>
            <a:r>
              <a:rPr lang="en-US" dirty="0" err="1" smtClean="0"/>
              <a:t>csproj</a:t>
            </a:r>
            <a:endParaRPr lang="en-US" dirty="0" smtClean="0"/>
          </a:p>
          <a:p>
            <a:pPr lvl="1"/>
            <a:r>
              <a:rPr lang="ru-RU" dirty="0" smtClean="0"/>
              <a:t>Новый </a:t>
            </a:r>
            <a:r>
              <a:rPr lang="en-US" dirty="0" err="1" smtClean="0"/>
              <a:t>NuGet</a:t>
            </a:r>
            <a:r>
              <a:rPr lang="en-US" dirty="0" smtClean="0"/>
              <a:t> 4.0</a:t>
            </a:r>
          </a:p>
          <a:p>
            <a:pPr lvl="1"/>
            <a:r>
              <a:rPr lang="ru-RU" dirty="0" smtClean="0"/>
              <a:t>Нет поддержки </a:t>
            </a:r>
            <a:r>
              <a:rPr lang="en-US" dirty="0" smtClean="0"/>
              <a:t>install.ps1</a:t>
            </a:r>
          </a:p>
          <a:p>
            <a:r>
              <a:rPr lang="ru-RU" dirty="0" smtClean="0"/>
              <a:t>Кроссплатформенность</a:t>
            </a:r>
          </a:p>
          <a:p>
            <a:pPr lvl="1"/>
            <a:r>
              <a:rPr lang="en-US" dirty="0" smtClean="0"/>
              <a:t>.NET Standard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8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-mark-1495858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5" y="9525"/>
            <a:ext cx="9166997" cy="51435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707904" y="3507854"/>
            <a:ext cx="4896544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42925"/>
            <a:r>
              <a:rPr lang="en-US" sz="2400" dirty="0" smtClean="0"/>
              <a:t>ilabutin@gmail.com</a:t>
            </a:r>
          </a:p>
          <a:p>
            <a:pPr marL="542925"/>
            <a:r>
              <a:rPr lang="en-US" sz="2400" dirty="0" smtClean="0"/>
              <a:t>https</a:t>
            </a:r>
            <a:r>
              <a:rPr lang="en-US" sz="2400" dirty="0"/>
              <a:t>://github.com/ilabutin</a:t>
            </a:r>
            <a:r>
              <a:rPr lang="en-US" sz="2400" dirty="0" smtClean="0"/>
              <a:t>/</a:t>
            </a:r>
          </a:p>
          <a:p>
            <a:pPr marL="542925"/>
            <a:r>
              <a:rPr lang="en-US" sz="2400" dirty="0" smtClean="0"/>
              <a:t>@</a:t>
            </a:r>
            <a:r>
              <a:rPr lang="en-US" sz="2400" dirty="0" err="1" smtClean="0"/>
              <a:t>ilabutin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16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12" y="3953644"/>
            <a:ext cx="332556" cy="332556"/>
          </a:xfrm>
        </p:spPr>
      </p:pic>
      <p:pic>
        <p:nvPicPr>
          <p:cNvPr id="6" name="Picture 2" descr="http://www.ciarajane185.com/email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3800" y="3579862"/>
            <a:ext cx="350168" cy="350168"/>
          </a:xfrm>
          <a:prstGeom prst="rect">
            <a:avLst/>
          </a:prstGeom>
          <a:noFill/>
        </p:spPr>
      </p:pic>
      <p:sp>
        <p:nvSpPr>
          <p:cNvPr id="8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2" descr="data:image/svg+xml;base64,PHN2ZyB2aWV3Qm94PSIwIDAgMTYgMTYiIHhtbG5zPSJodHRwOi8vd3d3LnczLm9yZy8yMDAwL3N2ZyIgZmlsbC1ydWxlPSJldmVub2RkIiBjbGlwLXJ1bGU9ImV2ZW5vZGQiIHN0cm9rZS1saW5lam9pbj0icm91bmQiIHN0cm9rZS1taXRlcmxpbWl0PSIxLjQxNCI+PHBhdGggZD0iTTggMEMzLjU4IDAgMCAzLjU4MiAwIDhjMCAzLjUzNSAyLjI5MiA2LjUzMyA1LjQ3IDcuNTkuNC4wNzUuNTQ3LS4xNzIuNTQ3LS4zODUgMC0uMTktLjAwNy0uNjkzLS4wMS0xLjM2LTIuMjI2LjQ4My0yLjY5NS0xLjA3My0yLjY5NS0xLjA3My0uMzY0LS45MjQtLjg5LTEuMTctLjg5LTEuMTctLjcyNS0uNDk2LjA1Ni0uNDg2LjA1Ni0uNDg2LjgwMy4wNTYgMS4yMjUuODI0IDEuMjI1LjgyNC43MTQgMS4yMjMgMS44NzMuODcgMi4zMy42NjUuMDcyLS41MTcuMjc4LS44Ny41MDctMS4wNy0xLjc3Ny0uMi0zLjY0NC0uODg4LTMuNjQ0LTMuOTUzIDAtLjg3My4zMS0xLjU4Ny44MjMtMi4xNDctLjA5LS4yMDItLjM2LTEuMDE1LjA3LTIuMTE3IDAgMCAuNjctLjIxNSAyLjIuODIuNjQtLjE3OCAxLjMyLS4yNjYgMi0uMjcuNjguMDA0IDEuMzYuMDkyIDIgLjI3IDEuNTItMS4wMzUgMi4xOS0uODIgMi4xOS0uODIuNDMgMS4xMDIuMTYgMS45MTUuMDggMi4xMTcuNTEuNTYuODIgMS4yNzQuODIgMi4xNDcgMCAzLjA3My0xLjg3IDMuNzUtMy42NSAzLjk0Ny4yOC4yNC41NC43My41NCAxLjQ4IDAgMS4wNy0uMDEgMS45My0uMDEgMi4xOSAwIC4yMS4xNC40Ni41NS4zOEMxMy43MSAxNC41MyAxNiAxMS41MyAxNiA4YzAtNC40MTgtMy41ODItOC04LTgiLz48L3N2Zz4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34" y="4315148"/>
            <a:ext cx="344834" cy="3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16 лет в разработке ПО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С/С++</a:t>
            </a:r>
            <a:r>
              <a:rPr lang="en-US" dirty="0" smtClean="0">
                <a:solidFill>
                  <a:schemeClr val="tx1"/>
                </a:solidFill>
              </a:rPr>
              <a:t>, Linux, QNX, Embedded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Последние 9 лет – </a:t>
            </a:r>
            <a:r>
              <a:rPr lang="en-US" dirty="0" smtClean="0">
                <a:solidFill>
                  <a:schemeClr val="tx1"/>
                </a:solidFill>
              </a:rPr>
              <a:t>.NET (C#)</a:t>
            </a:r>
          </a:p>
          <a:p>
            <a:r>
              <a:rPr lang="ru-RU" dirty="0" smtClean="0"/>
              <a:t>Интересы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Сети, протоколы обмена данными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Проблемы производительности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Сборка проектов и удобство разработчиков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докладе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3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NuGet</a:t>
            </a:r>
            <a:endParaRPr lang="ru-RU" dirty="0"/>
          </a:p>
          <a:p>
            <a:pPr lvl="1"/>
            <a:r>
              <a:rPr lang="ru-RU" dirty="0" smtClean="0"/>
              <a:t>Создание</a:t>
            </a:r>
          </a:p>
          <a:p>
            <a:pPr lvl="1"/>
            <a:r>
              <a:rPr lang="ru-RU" dirty="0" smtClean="0"/>
              <a:t>Использование</a:t>
            </a:r>
          </a:p>
          <a:p>
            <a:r>
              <a:rPr lang="en-US" dirty="0" err="1" smtClean="0"/>
              <a:t>MSBuild</a:t>
            </a:r>
            <a:r>
              <a:rPr lang="ru-RU" dirty="0" smtClean="0"/>
              <a:t> – написание собственного кода</a:t>
            </a:r>
            <a:endParaRPr lang="en-US" dirty="0" smtClean="0"/>
          </a:p>
          <a:p>
            <a:pPr lvl="1"/>
            <a:r>
              <a:rPr lang="ru-RU" dirty="0" smtClean="0"/>
              <a:t>Как</a:t>
            </a:r>
          </a:p>
          <a:p>
            <a:pPr lvl="1"/>
            <a:r>
              <a:rPr lang="ru-RU" dirty="0" smtClean="0"/>
              <a:t>Зачем?!</a:t>
            </a:r>
          </a:p>
          <a:p>
            <a:pPr lvl="1"/>
            <a:endParaRPr lang="ru-RU" dirty="0"/>
          </a:p>
          <a:p>
            <a:r>
              <a:rPr lang="ru-RU" dirty="0" smtClean="0"/>
              <a:t>Всё это для </a:t>
            </a:r>
            <a:r>
              <a:rPr lang="en-US" dirty="0" smtClean="0"/>
              <a:t>VS 2015 &amp; </a:t>
            </a:r>
            <a:r>
              <a:rPr lang="en-US" dirty="0" err="1" smtClean="0"/>
              <a:t>NuGet</a:t>
            </a:r>
            <a:r>
              <a:rPr lang="en-US" dirty="0" smtClean="0"/>
              <a:t> 3.5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1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примере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47814"/>
            <a:ext cx="8229600" cy="146990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Детали</a:t>
            </a:r>
            <a:endParaRPr lang="ru-RU" dirty="0" smtClean="0"/>
          </a:p>
          <a:p>
            <a:pPr lvl="1"/>
            <a:r>
              <a:rPr lang="ru-RU" dirty="0" smtClean="0"/>
              <a:t>Генерация </a:t>
            </a:r>
            <a:r>
              <a:rPr lang="en-US" dirty="0" smtClean="0"/>
              <a:t>XSD-&gt;C#</a:t>
            </a:r>
          </a:p>
          <a:p>
            <a:pPr lvl="1"/>
            <a:r>
              <a:rPr lang="ru-RU" dirty="0" smtClean="0"/>
              <a:t>Много ручной работы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Но можно автоматизировать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PreBuild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ru-RU" dirty="0" smtClean="0">
                <a:sym typeface="Wingdings" panose="05000000000000000000" pitchFamily="2" charset="2"/>
              </a:rPr>
              <a:t>!</a:t>
            </a:r>
            <a:endParaRPr lang="ru-RU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64100" y="2355726"/>
            <a:ext cx="6048672" cy="6358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Посмотрим код</a:t>
            </a:r>
            <a:endParaRPr lang="ru-RU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2970" y="859582"/>
            <a:ext cx="8229600" cy="151216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Кратко</a:t>
            </a:r>
            <a:endParaRPr lang="en-US" dirty="0"/>
          </a:p>
          <a:p>
            <a:pPr lvl="1"/>
            <a:r>
              <a:rPr lang="ru-RU" dirty="0"/>
              <a:t>Читаем </a:t>
            </a:r>
            <a:r>
              <a:rPr lang="en-US" dirty="0"/>
              <a:t>XML</a:t>
            </a:r>
          </a:p>
          <a:p>
            <a:pPr lvl="1"/>
            <a:r>
              <a:rPr lang="ru-RU" dirty="0"/>
              <a:t>Проверяем соответствие схеме (</a:t>
            </a:r>
            <a:r>
              <a:rPr lang="en-US" dirty="0"/>
              <a:t>XSD)</a:t>
            </a:r>
          </a:p>
          <a:p>
            <a:pPr lvl="1"/>
            <a:r>
              <a:rPr lang="ru-RU" dirty="0"/>
              <a:t>Пишем в консоль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25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Полезное – в </a:t>
            </a:r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5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4355976" y="1266632"/>
            <a:ext cx="2540456" cy="1120625"/>
            <a:chOff x="4355976" y="1266632"/>
            <a:chExt cx="2540456" cy="1120625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5168240" y="1266632"/>
              <a:ext cx="1728192" cy="1120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NuGet</a:t>
              </a:r>
              <a:r>
                <a:rPr lang="en-US" dirty="0" smtClean="0"/>
                <a:t> Server</a:t>
              </a:r>
              <a:endParaRPr lang="ru-RU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55976" y="1644675"/>
              <a:ext cx="648072" cy="324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0471" y="1058747"/>
            <a:ext cx="3591916" cy="1532881"/>
            <a:chOff x="620471" y="1058747"/>
            <a:chExt cx="3591916" cy="1532881"/>
          </a:xfrm>
        </p:grpSpPr>
        <p:grpSp>
          <p:nvGrpSpPr>
            <p:cNvPr id="7" name="Group 6"/>
            <p:cNvGrpSpPr/>
            <p:nvPr/>
          </p:nvGrpSpPr>
          <p:grpSpPr>
            <a:xfrm>
              <a:off x="620471" y="1058747"/>
              <a:ext cx="1224136" cy="585927"/>
              <a:chOff x="755576" y="2492896"/>
              <a:chExt cx="1224136" cy="78123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43608" y="277007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DLL</a:t>
                </a:r>
                <a:endParaRPr lang="ru-RU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07976" y="264529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DLL</a:t>
                </a:r>
                <a:endParaRPr lang="ru-RU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55576" y="249289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DLL</a:t>
                </a:r>
                <a:endParaRPr lang="ru-RU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20471" y="1733359"/>
              <a:ext cx="1224136" cy="546348"/>
              <a:chOff x="755576" y="3645024"/>
              <a:chExt cx="1376536" cy="7284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07976" y="3797424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55576" y="3645024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Другие файлы</a:t>
                </a:r>
                <a:endParaRPr lang="ru-RU" dirty="0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2628211" y="1468410"/>
              <a:ext cx="1584176" cy="776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nupkg</a:t>
              </a:r>
              <a:endParaRPr lang="ru-RU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074992" y="1079460"/>
              <a:ext cx="288032" cy="1512168"/>
            </a:xfrm>
            <a:prstGeom prst="rightBrace">
              <a:avLst>
                <a:gd name="adj1" fmla="val 3743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0471" y="2408897"/>
              <a:ext cx="1224136" cy="16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nuspec</a:t>
              </a:r>
              <a:endParaRPr lang="ru-R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40153" y="2591630"/>
            <a:ext cx="2736303" cy="2086354"/>
            <a:chOff x="5940153" y="2591630"/>
            <a:chExt cx="2736303" cy="2086354"/>
          </a:xfrm>
        </p:grpSpPr>
        <p:sp>
          <p:nvSpPr>
            <p:cNvPr id="16" name="Rectangle 15"/>
            <p:cNvSpPr/>
            <p:nvPr/>
          </p:nvSpPr>
          <p:spPr>
            <a:xfrm>
              <a:off x="6660232" y="2931790"/>
              <a:ext cx="2016224" cy="17461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Project</a:t>
              </a:r>
              <a:endParaRPr lang="ru-RU" dirty="0"/>
            </a:p>
          </p:txBody>
        </p:sp>
        <p:sp>
          <p:nvSpPr>
            <p:cNvPr id="17" name="Bent-Up Arrow 16"/>
            <p:cNvSpPr/>
            <p:nvPr/>
          </p:nvSpPr>
          <p:spPr>
            <a:xfrm rot="5400000">
              <a:off x="5591139" y="2940644"/>
              <a:ext cx="1600301" cy="9022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896432" y="3381840"/>
              <a:ext cx="1224136" cy="585927"/>
              <a:chOff x="755576" y="2492896"/>
              <a:chExt cx="1224136" cy="7812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43608" y="277007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DLL</a:t>
                </a:r>
                <a:endParaRPr lang="ru-RU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07976" y="264529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DLL</a:t>
                </a:r>
                <a:endParaRPr lang="ru-RU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55576" y="249289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DLL</a:t>
                </a:r>
                <a:endParaRPr lang="ru-RU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904816" y="4083918"/>
              <a:ext cx="1224136" cy="546348"/>
              <a:chOff x="755576" y="3645024"/>
              <a:chExt cx="1376536" cy="72846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07976" y="3797424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55576" y="3645024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Другие файлы</a:t>
                </a:r>
                <a:endParaRPr lang="ru-RU" dirty="0"/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431967" y="4022977"/>
            <a:ext cx="4438179" cy="6358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Пакуем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745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чтения </a:t>
            </a:r>
            <a:r>
              <a:rPr lang="en-US" dirty="0" smtClean="0"/>
              <a:t>XML</a:t>
            </a:r>
            <a:r>
              <a:rPr lang="ru-RU" dirty="0" smtClean="0"/>
              <a:t> – в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ru-RU" dirty="0" smtClean="0"/>
              <a:t>Но в основном проекте все еще нужно использовать </a:t>
            </a:r>
            <a:r>
              <a:rPr lang="en-US" dirty="0" err="1" smtClean="0"/>
              <a:t>PreBuild</a:t>
            </a:r>
            <a:r>
              <a:rPr lang="en-US" dirty="0" smtClean="0"/>
              <a:t> Action</a:t>
            </a:r>
          </a:p>
          <a:p>
            <a:r>
              <a:rPr lang="en-US" dirty="0" smtClean="0"/>
              <a:t>VS </a:t>
            </a:r>
            <a:r>
              <a:rPr lang="ru-RU" dirty="0" smtClean="0"/>
              <a:t>не всегда корректно понимает необходимость сборки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DisableFastUpToDateCheck</a:t>
            </a:r>
            <a:r>
              <a:rPr lang="en-US" dirty="0" smtClean="0"/>
              <a:t> </a:t>
            </a:r>
            <a:r>
              <a:rPr lang="ru-RU" dirty="0" smtClean="0"/>
              <a:t>помогает, но тогда сборка происходит чаще чем хотелось</a:t>
            </a:r>
          </a:p>
        </p:txBody>
      </p:sp>
    </p:spTree>
    <p:extLst>
      <p:ext uri="{BB962C8B-B14F-4D97-AF65-F5344CB8AC3E}">
        <p14:creationId xmlns:p14="http://schemas.microsoft.com/office/powerpoint/2010/main" val="26220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Помечтаем?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7675" indent="-447675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	</a:t>
            </a:r>
            <a:r>
              <a:rPr lang="ru-RU" dirty="0" smtClean="0"/>
              <a:t>Код чтения </a:t>
            </a:r>
            <a:r>
              <a:rPr lang="en-US" dirty="0" smtClean="0"/>
              <a:t>XML</a:t>
            </a:r>
            <a:r>
              <a:rPr lang="ru-RU" dirty="0" smtClean="0"/>
              <a:t> – в </a:t>
            </a:r>
            <a:r>
              <a:rPr lang="en-US" dirty="0" err="1" smtClean="0"/>
              <a:t>NuGet</a:t>
            </a:r>
            <a:endParaRPr lang="en-US" dirty="0" smtClean="0"/>
          </a:p>
          <a:p>
            <a:pPr marL="447675" indent="-447675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	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можно использовать из </a:t>
            </a:r>
            <a:r>
              <a:rPr lang="en-US" dirty="0" smtClean="0"/>
              <a:t>VS UI</a:t>
            </a:r>
            <a:endParaRPr lang="ru-RU" dirty="0" smtClean="0"/>
          </a:p>
          <a:p>
            <a:pPr marL="447675" indent="-447675">
              <a:buNone/>
            </a:pPr>
            <a:r>
              <a:rPr lang="ru-RU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Нет необходимости менять </a:t>
            </a: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</a:t>
            </a:r>
            <a:r>
              <a:rPr lang="ru-RU" dirty="0" smtClean="0"/>
              <a:t>вручную</a:t>
            </a:r>
            <a:endParaRPr lang="en-US" dirty="0" smtClean="0"/>
          </a:p>
          <a:p>
            <a:pPr marL="447675" indent="-447675">
              <a:buNone/>
            </a:pPr>
            <a:r>
              <a:rPr lang="ru-RU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Конвертацию </a:t>
            </a:r>
            <a:r>
              <a:rPr lang="en-US" dirty="0" smtClean="0"/>
              <a:t>XSD </a:t>
            </a:r>
            <a:r>
              <a:rPr lang="ru-RU" dirty="0" smtClean="0"/>
              <a:t>в</a:t>
            </a:r>
            <a:r>
              <a:rPr lang="en-US" dirty="0" smtClean="0"/>
              <a:t> CS</a:t>
            </a:r>
            <a:r>
              <a:rPr lang="ru-RU" dirty="0" smtClean="0"/>
              <a:t> </a:t>
            </a:r>
            <a:r>
              <a:rPr lang="ru-RU" dirty="0" smtClean="0"/>
              <a:t>настраива</a:t>
            </a:r>
            <a:r>
              <a:rPr lang="ru-RU" dirty="0" smtClean="0"/>
              <a:t>ется</a:t>
            </a:r>
            <a:r>
              <a:rPr lang="ru-RU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VS UI</a:t>
            </a:r>
          </a:p>
          <a:p>
            <a:pPr marL="447675" indent="-447675">
              <a:buNone/>
            </a:pPr>
            <a:r>
              <a:rPr lang="ru-RU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ru-RU" dirty="0" smtClean="0"/>
              <a:t>Сборка корректно учитывает состояние 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8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Долой ручной труд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Создаем свой собственный </a:t>
            </a:r>
            <a:r>
              <a:rPr lang="en-US" dirty="0" err="1" smtClean="0"/>
              <a:t>MSBuild</a:t>
            </a:r>
            <a:r>
              <a:rPr lang="en-US" dirty="0" smtClean="0"/>
              <a:t> Target: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TransformXsd2Cs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 smtClean="0">
                <a:latin typeface="+mj-lt"/>
                <a:cs typeface="Consolas" panose="020B0609020204030204" pitchFamily="49" charset="0"/>
              </a:rPr>
              <a:t>Надо как-то знать список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XSD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 файлов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ru-RU" dirty="0" smtClean="0"/>
              <a:t>Добавляем в </a:t>
            </a:r>
            <a:r>
              <a:rPr lang="en-US" dirty="0" err="1" smtClean="0"/>
              <a:t>NuGet</a:t>
            </a:r>
            <a:r>
              <a:rPr lang="ru-RU" dirty="0" smtClean="0"/>
              <a:t> пакет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SuperSerializer.targets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Но как его оттуда вызывать…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8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Вызываем </a:t>
            </a:r>
            <a:r>
              <a:rPr lang="en-US" dirty="0" smtClean="0"/>
              <a:t>Target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9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/>
              <a:t>SuperSerializer.targets</a:t>
            </a:r>
            <a:r>
              <a:rPr lang="en-US" sz="2800" dirty="0"/>
              <a:t> </a:t>
            </a:r>
            <a:r>
              <a:rPr lang="ru-RU" sz="2800" dirty="0"/>
              <a:t>импортируется автоматически</a:t>
            </a:r>
            <a:endParaRPr lang="en-US" sz="2800" dirty="0"/>
          </a:p>
          <a:p>
            <a:r>
              <a:rPr lang="ru-RU" sz="2800" dirty="0" smtClean="0"/>
              <a:t>Для вызова можно использовать</a:t>
            </a: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CallTarget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DependsOnTargets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BeforeTarget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AfterTarget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800" dirty="0" smtClean="0"/>
              <a:t>Стараться использовать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DependsOnTargets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 smtClean="0">
                <a:latin typeface="+mj-lt"/>
                <a:cs typeface="Consolas" panose="020B0609020204030204" pitchFamily="49" charset="0"/>
              </a:rPr>
              <a:t>MSBuild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latin typeface="+mj-lt"/>
                <a:cs typeface="Consolas" panose="020B0609020204030204" pitchFamily="49" charset="0"/>
              </a:rPr>
              <a:t>для 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+mj-lt"/>
                <a:cs typeface="Consolas" panose="020B0609020204030204" pitchFamily="49" charset="0"/>
              </a:rPr>
              <a:t>csproj</a:t>
            </a:r>
            <a:r>
              <a:rPr lang="ru-RU" sz="2800" dirty="0" smtClean="0">
                <a:latin typeface="+mj-lt"/>
                <a:cs typeface="Consolas" panose="020B0609020204030204" pitchFamily="49" charset="0"/>
              </a:rPr>
              <a:t> позволяет встраиваться почти везде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Name=“Build”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DependsOnTargets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=“$(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BuildDependsOn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)”&gt;</a:t>
            </a:r>
            <a:endParaRPr lang="ru-RU" sz="2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7671" y="4613713"/>
            <a:ext cx="4438179" cy="5278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Применяем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279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LN Theme">
  <a:themeElements>
    <a:clrScheme name="ILN">
      <a:dk1>
        <a:sysClr val="windowText" lastClr="000000"/>
      </a:dk1>
      <a:lt1>
        <a:sysClr val="window" lastClr="C0C0C0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Work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450</Words>
  <Application>Microsoft Office PowerPoint</Application>
  <PresentationFormat>On-screen Show (16:9)</PresentationFormat>
  <Paragraphs>139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ILN Theme</vt:lpstr>
      <vt:lpstr>Продвинутое использование NuGet и MSBuild</vt:lpstr>
      <vt:lpstr>О себе</vt:lpstr>
      <vt:lpstr>О докладе</vt:lpstr>
      <vt:lpstr>О примере</vt:lpstr>
      <vt:lpstr>Полезное – в NuGet</vt:lpstr>
      <vt:lpstr>Результат</vt:lpstr>
      <vt:lpstr>Помечтаем?</vt:lpstr>
      <vt:lpstr>Долой ручной труд</vt:lpstr>
      <vt:lpstr>Вызываем Target</vt:lpstr>
      <vt:lpstr>Результат</vt:lpstr>
      <vt:lpstr>Настраиваем сборку</vt:lpstr>
      <vt:lpstr>Всё в GUI</vt:lpstr>
      <vt:lpstr>Результат</vt:lpstr>
      <vt:lpstr>Последние штрихи</vt:lpstr>
      <vt:lpstr>Что дальше?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Продвинутое использование NuGet и MSBuild</dc:title>
  <dc:creator>Igor Labutin</dc:creator>
  <cp:lastModifiedBy>Igor Labutin</cp:lastModifiedBy>
  <cp:revision>34</cp:revision>
  <dcterms:created xsi:type="dcterms:W3CDTF">2017-04-01T21:03:33Z</dcterms:created>
  <dcterms:modified xsi:type="dcterms:W3CDTF">2017-04-13T11:57:12Z</dcterms:modified>
</cp:coreProperties>
</file>