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74" r:id="rId5"/>
    <p:sldId id="276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7" r:id="rId18"/>
    <p:sldId id="272" r:id="rId19"/>
    <p:sldId id="278" r:id="rId20"/>
    <p:sldId id="270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hyperlink" Target="https://r-pkgs.org/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8.png"/><Relationship Id="rId5" Type="http://schemas.openxmlformats.org/officeDocument/2006/relationships/hyperlink" Target="https://r-pkgs.org/" TargetMode="External"/><Relationship Id="rId4" Type="http://schemas.openxmlformats.org/officeDocument/2006/relationships/image" Target="../media/image7.svg"/><Relationship Id="rId9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2ABFB-8620-4D24-9B40-DD7336F0ED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51369F-11CE-4D24-88DF-EC10A614F672}">
      <dgm:prSet/>
      <dgm:spPr/>
      <dgm:t>
        <a:bodyPr/>
        <a:lstStyle/>
        <a:p>
          <a:r>
            <a:rPr lang="en-US"/>
            <a:t>This workshop is an abridged version of their book, creating a minimal working R package</a:t>
          </a:r>
        </a:p>
      </dgm:t>
    </dgm:pt>
    <dgm:pt modelId="{FF63DF5D-0878-4E0F-B216-FD55FBCF9928}" type="parTrans" cxnId="{B183E19A-5A0A-4062-8884-8802FBD4DE35}">
      <dgm:prSet/>
      <dgm:spPr/>
      <dgm:t>
        <a:bodyPr/>
        <a:lstStyle/>
        <a:p>
          <a:endParaRPr lang="en-US"/>
        </a:p>
      </dgm:t>
    </dgm:pt>
    <dgm:pt modelId="{DFBC70F3-816B-4B92-8A35-A21468EB55DA}" type="sibTrans" cxnId="{B183E19A-5A0A-4062-8884-8802FBD4DE35}">
      <dgm:prSet/>
      <dgm:spPr/>
      <dgm:t>
        <a:bodyPr/>
        <a:lstStyle/>
        <a:p>
          <a:endParaRPr lang="en-US"/>
        </a:p>
      </dgm:t>
    </dgm:pt>
    <dgm:pt modelId="{AE1ED7D0-909F-4DCA-8028-551B2A96DE9D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https://r-pkgs.org/</a:t>
          </a:r>
          <a:endParaRPr lang="en-US"/>
        </a:p>
      </dgm:t>
    </dgm:pt>
    <dgm:pt modelId="{6124EACC-E131-42C3-B249-7FD96CD52594}" type="parTrans" cxnId="{7CF0E4E1-ADAA-49E4-B3ED-EFD490869D29}">
      <dgm:prSet/>
      <dgm:spPr/>
      <dgm:t>
        <a:bodyPr/>
        <a:lstStyle/>
        <a:p>
          <a:endParaRPr lang="en-US"/>
        </a:p>
      </dgm:t>
    </dgm:pt>
    <dgm:pt modelId="{D84E4803-4FED-4445-A382-B2E800CBDEC9}" type="sibTrans" cxnId="{7CF0E4E1-ADAA-49E4-B3ED-EFD490869D29}">
      <dgm:prSet/>
      <dgm:spPr/>
      <dgm:t>
        <a:bodyPr/>
        <a:lstStyle/>
        <a:p>
          <a:endParaRPr lang="en-US"/>
        </a:p>
      </dgm:t>
    </dgm:pt>
    <dgm:pt modelId="{C78E13B6-761C-40F1-BA40-4EDA1156D910}">
      <dgm:prSet/>
      <dgm:spPr/>
      <dgm:t>
        <a:bodyPr/>
        <a:lstStyle/>
        <a:p>
          <a:r>
            <a:rPr lang="en-US"/>
            <a:t>Packages we need:</a:t>
          </a:r>
        </a:p>
      </dgm:t>
    </dgm:pt>
    <dgm:pt modelId="{36C9E7EB-E442-4540-A6BF-098FE0CF49AD}" type="parTrans" cxnId="{FB6584F4-F5DF-4AF1-848F-EBF4BE5CD905}">
      <dgm:prSet/>
      <dgm:spPr/>
      <dgm:t>
        <a:bodyPr/>
        <a:lstStyle/>
        <a:p>
          <a:endParaRPr lang="en-US"/>
        </a:p>
      </dgm:t>
    </dgm:pt>
    <dgm:pt modelId="{8C078F2D-9C5F-490E-9ACA-76B751677CBF}" type="sibTrans" cxnId="{FB6584F4-F5DF-4AF1-848F-EBF4BE5CD905}">
      <dgm:prSet/>
      <dgm:spPr/>
      <dgm:t>
        <a:bodyPr/>
        <a:lstStyle/>
        <a:p>
          <a:endParaRPr lang="en-US"/>
        </a:p>
      </dgm:t>
    </dgm:pt>
    <dgm:pt modelId="{295F8FC3-988D-4BB7-9B41-E4AD25199E1A}">
      <dgm:prSet/>
      <dgm:spPr/>
      <dgm:t>
        <a:bodyPr/>
        <a:lstStyle/>
        <a:p>
          <a:r>
            <a:rPr lang="en-US"/>
            <a:t>devtools</a:t>
          </a:r>
        </a:p>
      </dgm:t>
    </dgm:pt>
    <dgm:pt modelId="{DDC897DD-D407-4D51-9C5F-F4079B415DD3}" type="parTrans" cxnId="{60868FBE-1B04-4DD7-870A-92F3C459D9E5}">
      <dgm:prSet/>
      <dgm:spPr/>
      <dgm:t>
        <a:bodyPr/>
        <a:lstStyle/>
        <a:p>
          <a:endParaRPr lang="en-US"/>
        </a:p>
      </dgm:t>
    </dgm:pt>
    <dgm:pt modelId="{95260A27-53C6-49BC-9EF0-3404451699C9}" type="sibTrans" cxnId="{60868FBE-1B04-4DD7-870A-92F3C459D9E5}">
      <dgm:prSet/>
      <dgm:spPr/>
      <dgm:t>
        <a:bodyPr/>
        <a:lstStyle/>
        <a:p>
          <a:endParaRPr lang="en-US"/>
        </a:p>
      </dgm:t>
    </dgm:pt>
    <dgm:pt modelId="{73950E70-D342-4497-9F98-7386848CEECF}">
      <dgm:prSet/>
      <dgm:spPr/>
      <dgm:t>
        <a:bodyPr/>
        <a:lstStyle/>
        <a:p>
          <a:r>
            <a:rPr lang="en-US"/>
            <a:t>roxygen2</a:t>
          </a:r>
        </a:p>
      </dgm:t>
    </dgm:pt>
    <dgm:pt modelId="{61EFFC0C-5C99-4817-AAD0-43CA82CB89C2}" type="parTrans" cxnId="{D094E020-AADB-478E-9CD8-2105726C3C3E}">
      <dgm:prSet/>
      <dgm:spPr/>
      <dgm:t>
        <a:bodyPr/>
        <a:lstStyle/>
        <a:p>
          <a:endParaRPr lang="en-US"/>
        </a:p>
      </dgm:t>
    </dgm:pt>
    <dgm:pt modelId="{F79C5815-B3EF-40E1-8008-7CE9BB1D87B4}" type="sibTrans" cxnId="{D094E020-AADB-478E-9CD8-2105726C3C3E}">
      <dgm:prSet/>
      <dgm:spPr/>
      <dgm:t>
        <a:bodyPr/>
        <a:lstStyle/>
        <a:p>
          <a:endParaRPr lang="en-US"/>
        </a:p>
      </dgm:t>
    </dgm:pt>
    <dgm:pt modelId="{19B0B38E-91D4-47D2-B196-5439ED213898}">
      <dgm:prSet/>
      <dgm:spPr/>
      <dgm:t>
        <a:bodyPr/>
        <a:lstStyle/>
        <a:p>
          <a:r>
            <a:rPr lang="en-US"/>
            <a:t>usethis</a:t>
          </a:r>
        </a:p>
      </dgm:t>
    </dgm:pt>
    <dgm:pt modelId="{0D4A2F76-BCCF-46A9-A67C-CF81F801267F}" type="parTrans" cxnId="{02819858-B8AC-4470-B002-69EE3C286782}">
      <dgm:prSet/>
      <dgm:spPr/>
      <dgm:t>
        <a:bodyPr/>
        <a:lstStyle/>
        <a:p>
          <a:endParaRPr lang="en-US"/>
        </a:p>
      </dgm:t>
    </dgm:pt>
    <dgm:pt modelId="{FE74959A-7A83-4E0B-A73F-8553BD56812A}" type="sibTrans" cxnId="{02819858-B8AC-4470-B002-69EE3C286782}">
      <dgm:prSet/>
      <dgm:spPr/>
      <dgm:t>
        <a:bodyPr/>
        <a:lstStyle/>
        <a:p>
          <a:endParaRPr lang="en-US"/>
        </a:p>
      </dgm:t>
    </dgm:pt>
    <dgm:pt modelId="{6B38D058-2733-4149-803E-CD21E8F260F0}">
      <dgm:prSet/>
      <dgm:spPr/>
      <dgm:t>
        <a:bodyPr/>
        <a:lstStyle/>
        <a:p>
          <a:r>
            <a:rPr lang="en-US"/>
            <a:t>Packages we want:</a:t>
          </a:r>
        </a:p>
      </dgm:t>
    </dgm:pt>
    <dgm:pt modelId="{77BE573B-813D-48D2-A32B-D6D2DC64DF36}" type="parTrans" cxnId="{5D7E064C-FCEB-42FB-88F8-F8BF738A7F9B}">
      <dgm:prSet/>
      <dgm:spPr/>
      <dgm:t>
        <a:bodyPr/>
        <a:lstStyle/>
        <a:p>
          <a:endParaRPr lang="en-US"/>
        </a:p>
      </dgm:t>
    </dgm:pt>
    <dgm:pt modelId="{FECF47BD-2A7D-4B1A-B9F9-94CA9BCCE0EF}" type="sibTrans" cxnId="{5D7E064C-FCEB-42FB-88F8-F8BF738A7F9B}">
      <dgm:prSet/>
      <dgm:spPr/>
      <dgm:t>
        <a:bodyPr/>
        <a:lstStyle/>
        <a:p>
          <a:endParaRPr lang="en-US"/>
        </a:p>
      </dgm:t>
    </dgm:pt>
    <dgm:pt modelId="{85365D05-E1F0-4624-96DF-57D9DFE37E37}">
      <dgm:prSet/>
      <dgm:spPr/>
      <dgm:t>
        <a:bodyPr/>
        <a:lstStyle/>
        <a:p>
          <a:r>
            <a:rPr lang="en-US"/>
            <a:t>styler</a:t>
          </a:r>
        </a:p>
      </dgm:t>
    </dgm:pt>
    <dgm:pt modelId="{86238FFB-E58B-4AC1-8138-EC00D4E63F27}" type="parTrans" cxnId="{E346AC9A-9A89-41E6-B5D4-3AF7AEF96FB4}">
      <dgm:prSet/>
      <dgm:spPr/>
      <dgm:t>
        <a:bodyPr/>
        <a:lstStyle/>
        <a:p>
          <a:endParaRPr lang="en-US"/>
        </a:p>
      </dgm:t>
    </dgm:pt>
    <dgm:pt modelId="{2724CE77-2B6C-4057-AAD2-8127307EF6E7}" type="sibTrans" cxnId="{E346AC9A-9A89-41E6-B5D4-3AF7AEF96FB4}">
      <dgm:prSet/>
      <dgm:spPr/>
      <dgm:t>
        <a:bodyPr/>
        <a:lstStyle/>
        <a:p>
          <a:endParaRPr lang="en-US"/>
        </a:p>
      </dgm:t>
    </dgm:pt>
    <dgm:pt modelId="{57F8CEDA-250B-4FFC-B2B3-04318FA6E945}" type="pres">
      <dgm:prSet presAssocID="{BC12ABFB-8620-4D24-9B40-DD7336F0EDF1}" presName="root" presStyleCnt="0">
        <dgm:presLayoutVars>
          <dgm:dir/>
          <dgm:resizeHandles val="exact"/>
        </dgm:presLayoutVars>
      </dgm:prSet>
      <dgm:spPr/>
    </dgm:pt>
    <dgm:pt modelId="{87617445-3034-4BB1-9ED0-06BD31BA391A}" type="pres">
      <dgm:prSet presAssocID="{2C51369F-11CE-4D24-88DF-EC10A614F672}" presName="compNode" presStyleCnt="0"/>
      <dgm:spPr/>
    </dgm:pt>
    <dgm:pt modelId="{CFD4E5DD-FCAF-4012-8801-828416173706}" type="pres">
      <dgm:prSet presAssocID="{2C51369F-11CE-4D24-88DF-EC10A614F672}" presName="bgRect" presStyleLbl="bgShp" presStyleIdx="0" presStyleCnt="4"/>
      <dgm:spPr/>
    </dgm:pt>
    <dgm:pt modelId="{8A647B03-8549-47C2-A6BE-41422FC37275}" type="pres">
      <dgm:prSet presAssocID="{2C51369F-11CE-4D24-88DF-EC10A614F672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77A75625-F293-403F-8FAD-DB372F09204B}" type="pres">
      <dgm:prSet presAssocID="{2C51369F-11CE-4D24-88DF-EC10A614F672}" presName="spaceRect" presStyleCnt="0"/>
      <dgm:spPr/>
    </dgm:pt>
    <dgm:pt modelId="{671DDA13-C305-4098-AEF3-6707154C9647}" type="pres">
      <dgm:prSet presAssocID="{2C51369F-11CE-4D24-88DF-EC10A614F672}" presName="parTx" presStyleLbl="revTx" presStyleIdx="0" presStyleCnt="6">
        <dgm:presLayoutVars>
          <dgm:chMax val="0"/>
          <dgm:chPref val="0"/>
        </dgm:presLayoutVars>
      </dgm:prSet>
      <dgm:spPr/>
    </dgm:pt>
    <dgm:pt modelId="{CFB1E430-78DD-4D2B-B2CB-49ACE5393687}" type="pres">
      <dgm:prSet presAssocID="{DFBC70F3-816B-4B92-8A35-A21468EB55DA}" presName="sibTrans" presStyleCnt="0"/>
      <dgm:spPr/>
    </dgm:pt>
    <dgm:pt modelId="{2392CC05-D7DF-4E6C-AFA7-59FE6C18C2E1}" type="pres">
      <dgm:prSet presAssocID="{AE1ED7D0-909F-4DCA-8028-551B2A96DE9D}" presName="compNode" presStyleCnt="0"/>
      <dgm:spPr/>
    </dgm:pt>
    <dgm:pt modelId="{31C4FDCE-2E9F-427F-9172-01EC049407CE}" type="pres">
      <dgm:prSet presAssocID="{AE1ED7D0-909F-4DCA-8028-551B2A96DE9D}" presName="bgRect" presStyleLbl="bgShp" presStyleIdx="1" presStyleCnt="4"/>
      <dgm:spPr/>
    </dgm:pt>
    <dgm:pt modelId="{7BF692D2-74B9-4EBA-8061-D6C87E830FF9}" type="pres">
      <dgm:prSet presAssocID="{AE1ED7D0-909F-4DCA-8028-551B2A96DE9D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B4D93F69-675D-4D60-A561-81570AE55F7B}" type="pres">
      <dgm:prSet presAssocID="{AE1ED7D0-909F-4DCA-8028-551B2A96DE9D}" presName="spaceRect" presStyleCnt="0"/>
      <dgm:spPr/>
    </dgm:pt>
    <dgm:pt modelId="{A644E0B9-4C17-471B-8CC0-4CB8DF5B4473}" type="pres">
      <dgm:prSet presAssocID="{AE1ED7D0-909F-4DCA-8028-551B2A96DE9D}" presName="parTx" presStyleLbl="revTx" presStyleIdx="1" presStyleCnt="6">
        <dgm:presLayoutVars>
          <dgm:chMax val="0"/>
          <dgm:chPref val="0"/>
        </dgm:presLayoutVars>
      </dgm:prSet>
      <dgm:spPr/>
    </dgm:pt>
    <dgm:pt modelId="{4BA5FF1C-FFC1-463B-8736-F682AB017949}" type="pres">
      <dgm:prSet presAssocID="{D84E4803-4FED-4445-A382-B2E800CBDEC9}" presName="sibTrans" presStyleCnt="0"/>
      <dgm:spPr/>
    </dgm:pt>
    <dgm:pt modelId="{7F7A3087-5456-45AF-9547-FF302610A0B9}" type="pres">
      <dgm:prSet presAssocID="{C78E13B6-761C-40F1-BA40-4EDA1156D910}" presName="compNode" presStyleCnt="0"/>
      <dgm:spPr/>
    </dgm:pt>
    <dgm:pt modelId="{7F9E0ED8-7F87-4AAB-967E-E2E07B8B2F47}" type="pres">
      <dgm:prSet presAssocID="{C78E13B6-761C-40F1-BA40-4EDA1156D910}" presName="bgRect" presStyleLbl="bgShp" presStyleIdx="2" presStyleCnt="4"/>
      <dgm:spPr/>
    </dgm:pt>
    <dgm:pt modelId="{38721D92-2D88-4418-A8AC-63DA1F7900A9}" type="pres">
      <dgm:prSet presAssocID="{C78E13B6-761C-40F1-BA40-4EDA1156D910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326365A-D8F1-4F32-899B-8052EC6E0C63}" type="pres">
      <dgm:prSet presAssocID="{C78E13B6-761C-40F1-BA40-4EDA1156D910}" presName="spaceRect" presStyleCnt="0"/>
      <dgm:spPr/>
    </dgm:pt>
    <dgm:pt modelId="{B620D120-4CFB-4994-8C4F-93545C37297D}" type="pres">
      <dgm:prSet presAssocID="{C78E13B6-761C-40F1-BA40-4EDA1156D910}" presName="parTx" presStyleLbl="revTx" presStyleIdx="2" presStyleCnt="6">
        <dgm:presLayoutVars>
          <dgm:chMax val="0"/>
          <dgm:chPref val="0"/>
        </dgm:presLayoutVars>
      </dgm:prSet>
      <dgm:spPr/>
    </dgm:pt>
    <dgm:pt modelId="{ACB81135-6548-4D72-91C8-FAA50AC30887}" type="pres">
      <dgm:prSet presAssocID="{C78E13B6-761C-40F1-BA40-4EDA1156D910}" presName="desTx" presStyleLbl="revTx" presStyleIdx="3" presStyleCnt="6">
        <dgm:presLayoutVars/>
      </dgm:prSet>
      <dgm:spPr/>
    </dgm:pt>
    <dgm:pt modelId="{022C3F8E-BBC6-4552-A1AD-B339D2B24C3B}" type="pres">
      <dgm:prSet presAssocID="{8C078F2D-9C5F-490E-9ACA-76B751677CBF}" presName="sibTrans" presStyleCnt="0"/>
      <dgm:spPr/>
    </dgm:pt>
    <dgm:pt modelId="{6A5DCE35-7B9F-4866-801D-2C7DCC23CBE2}" type="pres">
      <dgm:prSet presAssocID="{6B38D058-2733-4149-803E-CD21E8F260F0}" presName="compNode" presStyleCnt="0"/>
      <dgm:spPr/>
    </dgm:pt>
    <dgm:pt modelId="{73DD2FD7-F032-4333-81DA-EA243E76CCF1}" type="pres">
      <dgm:prSet presAssocID="{6B38D058-2733-4149-803E-CD21E8F260F0}" presName="bgRect" presStyleLbl="bgShp" presStyleIdx="3" presStyleCnt="4"/>
      <dgm:spPr/>
    </dgm:pt>
    <dgm:pt modelId="{1BD5C2D4-A5BF-4AA3-8E7B-A244BCF76AA6}" type="pres">
      <dgm:prSet presAssocID="{6B38D058-2733-4149-803E-CD21E8F260F0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A243C85C-0353-44D2-A312-05B3F7495826}" type="pres">
      <dgm:prSet presAssocID="{6B38D058-2733-4149-803E-CD21E8F260F0}" presName="spaceRect" presStyleCnt="0"/>
      <dgm:spPr/>
    </dgm:pt>
    <dgm:pt modelId="{074F5F97-559E-4FDC-A091-9B84DD805433}" type="pres">
      <dgm:prSet presAssocID="{6B38D058-2733-4149-803E-CD21E8F260F0}" presName="parTx" presStyleLbl="revTx" presStyleIdx="4" presStyleCnt="6">
        <dgm:presLayoutVars>
          <dgm:chMax val="0"/>
          <dgm:chPref val="0"/>
        </dgm:presLayoutVars>
      </dgm:prSet>
      <dgm:spPr/>
    </dgm:pt>
    <dgm:pt modelId="{366390F2-306B-49E1-A7F3-A1F221F1CEAC}" type="pres">
      <dgm:prSet presAssocID="{6B38D058-2733-4149-803E-CD21E8F260F0}" presName="desTx" presStyleLbl="revTx" presStyleIdx="5" presStyleCnt="6">
        <dgm:presLayoutVars/>
      </dgm:prSet>
      <dgm:spPr/>
    </dgm:pt>
  </dgm:ptLst>
  <dgm:cxnLst>
    <dgm:cxn modelId="{D094E020-AADB-478E-9CD8-2105726C3C3E}" srcId="{C78E13B6-761C-40F1-BA40-4EDA1156D910}" destId="{73950E70-D342-4497-9F98-7386848CEECF}" srcOrd="1" destOrd="0" parTransId="{61EFFC0C-5C99-4817-AAD0-43CA82CB89C2}" sibTransId="{F79C5815-B3EF-40E1-8008-7CE9BB1D87B4}"/>
    <dgm:cxn modelId="{FD071142-39AA-45A6-93C9-4A5A0D4923F4}" type="presOf" srcId="{295F8FC3-988D-4BB7-9B41-E4AD25199E1A}" destId="{ACB81135-6548-4D72-91C8-FAA50AC30887}" srcOrd="0" destOrd="0" presId="urn:microsoft.com/office/officeart/2018/2/layout/IconVerticalSolidList"/>
    <dgm:cxn modelId="{2CABF244-4B95-446F-8EDC-3EDB03AB32EF}" type="presOf" srcId="{19B0B38E-91D4-47D2-B196-5439ED213898}" destId="{ACB81135-6548-4D72-91C8-FAA50AC30887}" srcOrd="0" destOrd="2" presId="urn:microsoft.com/office/officeart/2018/2/layout/IconVerticalSolidList"/>
    <dgm:cxn modelId="{5D7E064C-FCEB-42FB-88F8-F8BF738A7F9B}" srcId="{BC12ABFB-8620-4D24-9B40-DD7336F0EDF1}" destId="{6B38D058-2733-4149-803E-CD21E8F260F0}" srcOrd="3" destOrd="0" parTransId="{77BE573B-813D-48D2-A32B-D6D2DC64DF36}" sibTransId="{FECF47BD-2A7D-4B1A-B9F9-94CA9BCCE0EF}"/>
    <dgm:cxn modelId="{02819858-B8AC-4470-B002-69EE3C286782}" srcId="{C78E13B6-761C-40F1-BA40-4EDA1156D910}" destId="{19B0B38E-91D4-47D2-B196-5439ED213898}" srcOrd="2" destOrd="0" parTransId="{0D4A2F76-BCCF-46A9-A67C-CF81F801267F}" sibTransId="{FE74959A-7A83-4E0B-A73F-8553BD56812A}"/>
    <dgm:cxn modelId="{92584379-658B-49B8-9919-A2A0A04B62AF}" type="presOf" srcId="{85365D05-E1F0-4624-96DF-57D9DFE37E37}" destId="{366390F2-306B-49E1-A7F3-A1F221F1CEAC}" srcOrd="0" destOrd="0" presId="urn:microsoft.com/office/officeart/2018/2/layout/IconVerticalSolidList"/>
    <dgm:cxn modelId="{8FC4C484-65C6-4B14-BF85-EA671E2D1B75}" type="presOf" srcId="{BC12ABFB-8620-4D24-9B40-DD7336F0EDF1}" destId="{57F8CEDA-250B-4FFC-B2B3-04318FA6E945}" srcOrd="0" destOrd="0" presId="urn:microsoft.com/office/officeart/2018/2/layout/IconVerticalSolidList"/>
    <dgm:cxn modelId="{C001F889-6D36-49BF-968E-557BF88663C7}" type="presOf" srcId="{C78E13B6-761C-40F1-BA40-4EDA1156D910}" destId="{B620D120-4CFB-4994-8C4F-93545C37297D}" srcOrd="0" destOrd="0" presId="urn:microsoft.com/office/officeart/2018/2/layout/IconVerticalSolidList"/>
    <dgm:cxn modelId="{55949896-89BD-48DE-834A-BDD248A93759}" type="presOf" srcId="{AE1ED7D0-909F-4DCA-8028-551B2A96DE9D}" destId="{A644E0B9-4C17-471B-8CC0-4CB8DF5B4473}" srcOrd="0" destOrd="0" presId="urn:microsoft.com/office/officeart/2018/2/layout/IconVerticalSolidList"/>
    <dgm:cxn modelId="{E346AC9A-9A89-41E6-B5D4-3AF7AEF96FB4}" srcId="{6B38D058-2733-4149-803E-CD21E8F260F0}" destId="{85365D05-E1F0-4624-96DF-57D9DFE37E37}" srcOrd="0" destOrd="0" parTransId="{86238FFB-E58B-4AC1-8138-EC00D4E63F27}" sibTransId="{2724CE77-2B6C-4057-AAD2-8127307EF6E7}"/>
    <dgm:cxn modelId="{B183E19A-5A0A-4062-8884-8802FBD4DE35}" srcId="{BC12ABFB-8620-4D24-9B40-DD7336F0EDF1}" destId="{2C51369F-11CE-4D24-88DF-EC10A614F672}" srcOrd="0" destOrd="0" parTransId="{FF63DF5D-0878-4E0F-B216-FD55FBCF9928}" sibTransId="{DFBC70F3-816B-4B92-8A35-A21468EB55DA}"/>
    <dgm:cxn modelId="{60868FBE-1B04-4DD7-870A-92F3C459D9E5}" srcId="{C78E13B6-761C-40F1-BA40-4EDA1156D910}" destId="{295F8FC3-988D-4BB7-9B41-E4AD25199E1A}" srcOrd="0" destOrd="0" parTransId="{DDC897DD-D407-4D51-9C5F-F4079B415DD3}" sibTransId="{95260A27-53C6-49BC-9EF0-3404451699C9}"/>
    <dgm:cxn modelId="{8F347BC1-7043-49E3-8BDC-35229F4F9D0F}" type="presOf" srcId="{2C51369F-11CE-4D24-88DF-EC10A614F672}" destId="{671DDA13-C305-4098-AEF3-6707154C9647}" srcOrd="0" destOrd="0" presId="urn:microsoft.com/office/officeart/2018/2/layout/IconVerticalSolidList"/>
    <dgm:cxn modelId="{7CF0E4E1-ADAA-49E4-B3ED-EFD490869D29}" srcId="{BC12ABFB-8620-4D24-9B40-DD7336F0EDF1}" destId="{AE1ED7D0-909F-4DCA-8028-551B2A96DE9D}" srcOrd="1" destOrd="0" parTransId="{6124EACC-E131-42C3-B249-7FD96CD52594}" sibTransId="{D84E4803-4FED-4445-A382-B2E800CBDEC9}"/>
    <dgm:cxn modelId="{309CE0ED-0416-4737-B416-0117481718F3}" type="presOf" srcId="{6B38D058-2733-4149-803E-CD21E8F260F0}" destId="{074F5F97-559E-4FDC-A091-9B84DD805433}" srcOrd="0" destOrd="0" presId="urn:microsoft.com/office/officeart/2018/2/layout/IconVerticalSolidList"/>
    <dgm:cxn modelId="{8BACB1F0-0B73-4755-B9B1-32C46F22FBF4}" type="presOf" srcId="{73950E70-D342-4497-9F98-7386848CEECF}" destId="{ACB81135-6548-4D72-91C8-FAA50AC30887}" srcOrd="0" destOrd="1" presId="urn:microsoft.com/office/officeart/2018/2/layout/IconVerticalSolidList"/>
    <dgm:cxn modelId="{FB6584F4-F5DF-4AF1-848F-EBF4BE5CD905}" srcId="{BC12ABFB-8620-4D24-9B40-DD7336F0EDF1}" destId="{C78E13B6-761C-40F1-BA40-4EDA1156D910}" srcOrd="2" destOrd="0" parTransId="{36C9E7EB-E442-4540-A6BF-098FE0CF49AD}" sibTransId="{8C078F2D-9C5F-490E-9ACA-76B751677CBF}"/>
    <dgm:cxn modelId="{34FA92D6-F692-47FE-91A0-688E14DFF0D8}" type="presParOf" srcId="{57F8CEDA-250B-4FFC-B2B3-04318FA6E945}" destId="{87617445-3034-4BB1-9ED0-06BD31BA391A}" srcOrd="0" destOrd="0" presId="urn:microsoft.com/office/officeart/2018/2/layout/IconVerticalSolidList"/>
    <dgm:cxn modelId="{D98575D5-831B-485D-8AD1-6DC9B598A38A}" type="presParOf" srcId="{87617445-3034-4BB1-9ED0-06BD31BA391A}" destId="{CFD4E5DD-FCAF-4012-8801-828416173706}" srcOrd="0" destOrd="0" presId="urn:microsoft.com/office/officeart/2018/2/layout/IconVerticalSolidList"/>
    <dgm:cxn modelId="{51913F18-5E49-4E46-A8D5-32FF6336C0CF}" type="presParOf" srcId="{87617445-3034-4BB1-9ED0-06BD31BA391A}" destId="{8A647B03-8549-47C2-A6BE-41422FC37275}" srcOrd="1" destOrd="0" presId="urn:microsoft.com/office/officeart/2018/2/layout/IconVerticalSolidList"/>
    <dgm:cxn modelId="{60A6E86A-2B3B-4BB9-A999-71CA5E6B9D23}" type="presParOf" srcId="{87617445-3034-4BB1-9ED0-06BD31BA391A}" destId="{77A75625-F293-403F-8FAD-DB372F09204B}" srcOrd="2" destOrd="0" presId="urn:microsoft.com/office/officeart/2018/2/layout/IconVerticalSolidList"/>
    <dgm:cxn modelId="{6D0E18A8-AB80-477E-BEF9-56D9EC825DFA}" type="presParOf" srcId="{87617445-3034-4BB1-9ED0-06BD31BA391A}" destId="{671DDA13-C305-4098-AEF3-6707154C9647}" srcOrd="3" destOrd="0" presId="urn:microsoft.com/office/officeart/2018/2/layout/IconVerticalSolidList"/>
    <dgm:cxn modelId="{A6C516C5-5DEC-40A3-A349-83DCCD8B6740}" type="presParOf" srcId="{57F8CEDA-250B-4FFC-B2B3-04318FA6E945}" destId="{CFB1E430-78DD-4D2B-B2CB-49ACE5393687}" srcOrd="1" destOrd="0" presId="urn:microsoft.com/office/officeart/2018/2/layout/IconVerticalSolidList"/>
    <dgm:cxn modelId="{E209BA54-F632-4100-8DA9-FC5C522685E1}" type="presParOf" srcId="{57F8CEDA-250B-4FFC-B2B3-04318FA6E945}" destId="{2392CC05-D7DF-4E6C-AFA7-59FE6C18C2E1}" srcOrd="2" destOrd="0" presId="urn:microsoft.com/office/officeart/2018/2/layout/IconVerticalSolidList"/>
    <dgm:cxn modelId="{A890B3A9-C285-43EF-A256-D3FA1A44E78D}" type="presParOf" srcId="{2392CC05-D7DF-4E6C-AFA7-59FE6C18C2E1}" destId="{31C4FDCE-2E9F-427F-9172-01EC049407CE}" srcOrd="0" destOrd="0" presId="urn:microsoft.com/office/officeart/2018/2/layout/IconVerticalSolidList"/>
    <dgm:cxn modelId="{CA185718-3701-4985-AC0F-BB553C6803A6}" type="presParOf" srcId="{2392CC05-D7DF-4E6C-AFA7-59FE6C18C2E1}" destId="{7BF692D2-74B9-4EBA-8061-D6C87E830FF9}" srcOrd="1" destOrd="0" presId="urn:microsoft.com/office/officeart/2018/2/layout/IconVerticalSolidList"/>
    <dgm:cxn modelId="{1E4A4ADB-9416-4903-9623-7EAE79C9740D}" type="presParOf" srcId="{2392CC05-D7DF-4E6C-AFA7-59FE6C18C2E1}" destId="{B4D93F69-675D-4D60-A561-81570AE55F7B}" srcOrd="2" destOrd="0" presId="urn:microsoft.com/office/officeart/2018/2/layout/IconVerticalSolidList"/>
    <dgm:cxn modelId="{CE4A1A5E-87E3-45A5-8387-247389C908E7}" type="presParOf" srcId="{2392CC05-D7DF-4E6C-AFA7-59FE6C18C2E1}" destId="{A644E0B9-4C17-471B-8CC0-4CB8DF5B4473}" srcOrd="3" destOrd="0" presId="urn:microsoft.com/office/officeart/2018/2/layout/IconVerticalSolidList"/>
    <dgm:cxn modelId="{00D36F1F-1E5D-4F7B-AE3C-9BBD0BCC4B25}" type="presParOf" srcId="{57F8CEDA-250B-4FFC-B2B3-04318FA6E945}" destId="{4BA5FF1C-FFC1-463B-8736-F682AB017949}" srcOrd="3" destOrd="0" presId="urn:microsoft.com/office/officeart/2018/2/layout/IconVerticalSolidList"/>
    <dgm:cxn modelId="{C9F4A293-ECE8-44D7-8F0E-56B698398079}" type="presParOf" srcId="{57F8CEDA-250B-4FFC-B2B3-04318FA6E945}" destId="{7F7A3087-5456-45AF-9547-FF302610A0B9}" srcOrd="4" destOrd="0" presId="urn:microsoft.com/office/officeart/2018/2/layout/IconVerticalSolidList"/>
    <dgm:cxn modelId="{A83AF981-E7D8-4B14-9313-5BFDDFFB46C9}" type="presParOf" srcId="{7F7A3087-5456-45AF-9547-FF302610A0B9}" destId="{7F9E0ED8-7F87-4AAB-967E-E2E07B8B2F47}" srcOrd="0" destOrd="0" presId="urn:microsoft.com/office/officeart/2018/2/layout/IconVerticalSolidList"/>
    <dgm:cxn modelId="{8931A671-28DA-41BC-AB2B-1D6ADF5B6881}" type="presParOf" srcId="{7F7A3087-5456-45AF-9547-FF302610A0B9}" destId="{38721D92-2D88-4418-A8AC-63DA1F7900A9}" srcOrd="1" destOrd="0" presId="urn:microsoft.com/office/officeart/2018/2/layout/IconVerticalSolidList"/>
    <dgm:cxn modelId="{CF026CA4-177C-4329-9B06-2E4AFE6D0C0D}" type="presParOf" srcId="{7F7A3087-5456-45AF-9547-FF302610A0B9}" destId="{E326365A-D8F1-4F32-899B-8052EC6E0C63}" srcOrd="2" destOrd="0" presId="urn:microsoft.com/office/officeart/2018/2/layout/IconVerticalSolidList"/>
    <dgm:cxn modelId="{1697F195-46B3-4EC1-B36F-FC1D38ABE869}" type="presParOf" srcId="{7F7A3087-5456-45AF-9547-FF302610A0B9}" destId="{B620D120-4CFB-4994-8C4F-93545C37297D}" srcOrd="3" destOrd="0" presId="urn:microsoft.com/office/officeart/2018/2/layout/IconVerticalSolidList"/>
    <dgm:cxn modelId="{E30DAE32-C3E6-4F33-B122-F0A42150CB0C}" type="presParOf" srcId="{7F7A3087-5456-45AF-9547-FF302610A0B9}" destId="{ACB81135-6548-4D72-91C8-FAA50AC30887}" srcOrd="4" destOrd="0" presId="urn:microsoft.com/office/officeart/2018/2/layout/IconVerticalSolidList"/>
    <dgm:cxn modelId="{877A6B22-350B-454D-A078-52425F449DD1}" type="presParOf" srcId="{57F8CEDA-250B-4FFC-B2B3-04318FA6E945}" destId="{022C3F8E-BBC6-4552-A1AD-B339D2B24C3B}" srcOrd="5" destOrd="0" presId="urn:microsoft.com/office/officeart/2018/2/layout/IconVerticalSolidList"/>
    <dgm:cxn modelId="{50FE82E5-BF4B-4686-A64B-E03E293E4E65}" type="presParOf" srcId="{57F8CEDA-250B-4FFC-B2B3-04318FA6E945}" destId="{6A5DCE35-7B9F-4866-801D-2C7DCC23CBE2}" srcOrd="6" destOrd="0" presId="urn:microsoft.com/office/officeart/2018/2/layout/IconVerticalSolidList"/>
    <dgm:cxn modelId="{75EC7A40-4320-4867-8EEB-DF57E6E67163}" type="presParOf" srcId="{6A5DCE35-7B9F-4866-801D-2C7DCC23CBE2}" destId="{73DD2FD7-F032-4333-81DA-EA243E76CCF1}" srcOrd="0" destOrd="0" presId="urn:microsoft.com/office/officeart/2018/2/layout/IconVerticalSolidList"/>
    <dgm:cxn modelId="{63A2737E-74D5-418A-9214-0C23F42B1F16}" type="presParOf" srcId="{6A5DCE35-7B9F-4866-801D-2C7DCC23CBE2}" destId="{1BD5C2D4-A5BF-4AA3-8E7B-A244BCF76AA6}" srcOrd="1" destOrd="0" presId="urn:microsoft.com/office/officeart/2018/2/layout/IconVerticalSolidList"/>
    <dgm:cxn modelId="{D79B9C4B-0045-49C0-8165-23B9D583AB41}" type="presParOf" srcId="{6A5DCE35-7B9F-4866-801D-2C7DCC23CBE2}" destId="{A243C85C-0353-44D2-A312-05B3F7495826}" srcOrd="2" destOrd="0" presId="urn:microsoft.com/office/officeart/2018/2/layout/IconVerticalSolidList"/>
    <dgm:cxn modelId="{EE8E8D4B-1C69-4579-9CCE-C23FB44E7A06}" type="presParOf" srcId="{6A5DCE35-7B9F-4866-801D-2C7DCC23CBE2}" destId="{074F5F97-559E-4FDC-A091-9B84DD805433}" srcOrd="3" destOrd="0" presId="urn:microsoft.com/office/officeart/2018/2/layout/IconVerticalSolidList"/>
    <dgm:cxn modelId="{9B41FBC8-0EA7-4A1F-9014-1E31087E4110}" type="presParOf" srcId="{6A5DCE35-7B9F-4866-801D-2C7DCC23CBE2}" destId="{366390F2-306B-49E1-A7F3-A1F221F1CEA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0E5C0-CAD4-49AC-9AFC-5137877BA0B5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148F2A0-C5EF-4BC6-B1AC-14AE823E484A}">
      <dgm:prSet/>
      <dgm:spPr/>
      <dgm:t>
        <a:bodyPr/>
        <a:lstStyle/>
        <a:p>
          <a:r>
            <a:rPr lang="en-US"/>
            <a:t>It’s useful to create packages for your own research, even if you aren’t submitting it to CRAN or publishing it anywhere</a:t>
          </a:r>
        </a:p>
      </dgm:t>
    </dgm:pt>
    <dgm:pt modelId="{7F157414-2131-4144-AEAF-9481BC96EFF4}" type="parTrans" cxnId="{78900F69-4F94-4727-A5C1-742B724BF51E}">
      <dgm:prSet/>
      <dgm:spPr/>
      <dgm:t>
        <a:bodyPr/>
        <a:lstStyle/>
        <a:p>
          <a:endParaRPr lang="en-US"/>
        </a:p>
      </dgm:t>
    </dgm:pt>
    <dgm:pt modelId="{46E8828C-4C22-4B47-BA67-28EF2A7B790A}" type="sibTrans" cxnId="{78900F69-4F94-4727-A5C1-742B724BF51E}">
      <dgm:prSet/>
      <dgm:spPr/>
      <dgm:t>
        <a:bodyPr/>
        <a:lstStyle/>
        <a:p>
          <a:endParaRPr lang="en-US"/>
        </a:p>
      </dgm:t>
    </dgm:pt>
    <dgm:pt modelId="{410F0580-BEA3-4275-9016-BDD7A3FE5EA4}">
      <dgm:prSet/>
      <dgm:spPr/>
      <dgm:t>
        <a:bodyPr/>
        <a:lstStyle/>
        <a:p>
          <a:r>
            <a:rPr lang="en-US"/>
            <a:t>Helps you keep data and work files in the same place</a:t>
          </a:r>
        </a:p>
      </dgm:t>
    </dgm:pt>
    <dgm:pt modelId="{1EA57F61-602C-4355-B2C6-A5311FB02877}" type="parTrans" cxnId="{8AB6B3BD-0C60-411C-A213-25453CA24B1E}">
      <dgm:prSet/>
      <dgm:spPr/>
      <dgm:t>
        <a:bodyPr/>
        <a:lstStyle/>
        <a:p>
          <a:endParaRPr lang="en-US"/>
        </a:p>
      </dgm:t>
    </dgm:pt>
    <dgm:pt modelId="{3D313975-4A7A-4139-B93F-A5D885316361}" type="sibTrans" cxnId="{8AB6B3BD-0C60-411C-A213-25453CA24B1E}">
      <dgm:prSet/>
      <dgm:spPr/>
      <dgm:t>
        <a:bodyPr/>
        <a:lstStyle/>
        <a:p>
          <a:endParaRPr lang="en-US"/>
        </a:p>
      </dgm:t>
    </dgm:pt>
    <dgm:pt modelId="{A79B9209-1CC2-4A8D-B5C8-E635B56E80D2}">
      <dgm:prSet/>
      <dgm:spPr/>
      <dgm:t>
        <a:bodyPr/>
        <a:lstStyle/>
        <a:p>
          <a:r>
            <a:rPr lang="en-US"/>
            <a:t>Can integrate it with GitHub</a:t>
          </a:r>
        </a:p>
      </dgm:t>
    </dgm:pt>
    <dgm:pt modelId="{55C7FAF1-62C5-4922-A5BB-A4D34FD12764}" type="parTrans" cxnId="{F5536B6B-B070-402F-B07C-6250355AA2BF}">
      <dgm:prSet/>
      <dgm:spPr/>
      <dgm:t>
        <a:bodyPr/>
        <a:lstStyle/>
        <a:p>
          <a:endParaRPr lang="en-US"/>
        </a:p>
      </dgm:t>
    </dgm:pt>
    <dgm:pt modelId="{EC9993DA-4E3B-480E-A48A-2E73608B38F6}" type="sibTrans" cxnId="{F5536B6B-B070-402F-B07C-6250355AA2BF}">
      <dgm:prSet/>
      <dgm:spPr/>
      <dgm:t>
        <a:bodyPr/>
        <a:lstStyle/>
        <a:p>
          <a:endParaRPr lang="en-US"/>
        </a:p>
      </dgm:t>
    </dgm:pt>
    <dgm:pt modelId="{674FCF1C-C065-4434-BA0C-F8D188375C47}">
      <dgm:prSet/>
      <dgm:spPr/>
      <dgm:t>
        <a:bodyPr/>
        <a:lstStyle/>
        <a:p>
          <a:r>
            <a:rPr lang="en-US"/>
            <a:t>Check changes with test files</a:t>
          </a:r>
        </a:p>
      </dgm:t>
    </dgm:pt>
    <dgm:pt modelId="{11144115-4D01-4171-BAFB-6A44B2DD3626}" type="parTrans" cxnId="{561B5199-8735-4D06-A0C1-3C002DCA0C5E}">
      <dgm:prSet/>
      <dgm:spPr/>
      <dgm:t>
        <a:bodyPr/>
        <a:lstStyle/>
        <a:p>
          <a:endParaRPr lang="en-US"/>
        </a:p>
      </dgm:t>
    </dgm:pt>
    <dgm:pt modelId="{7C3C5774-B70C-4FF1-BD63-8E58C1EE8C8D}" type="sibTrans" cxnId="{561B5199-8735-4D06-A0C1-3C002DCA0C5E}">
      <dgm:prSet/>
      <dgm:spPr/>
      <dgm:t>
        <a:bodyPr/>
        <a:lstStyle/>
        <a:p>
          <a:endParaRPr lang="en-US"/>
        </a:p>
      </dgm:t>
    </dgm:pt>
    <dgm:pt modelId="{A0F921AA-451D-4EA0-A00F-067B651977C3}">
      <dgm:prSet/>
      <dgm:spPr/>
      <dgm:t>
        <a:bodyPr/>
        <a:lstStyle/>
        <a:p>
          <a:r>
            <a:rPr lang="en-US"/>
            <a:t>Write documentation so it is easier to understand when coming back to it</a:t>
          </a:r>
        </a:p>
      </dgm:t>
    </dgm:pt>
    <dgm:pt modelId="{551D6BDC-37D3-4E19-ADC6-8E7C263F22AB}" type="parTrans" cxnId="{9D8FEAEB-8CB6-45BF-9582-D6E722FC4676}">
      <dgm:prSet/>
      <dgm:spPr/>
      <dgm:t>
        <a:bodyPr/>
        <a:lstStyle/>
        <a:p>
          <a:endParaRPr lang="en-US"/>
        </a:p>
      </dgm:t>
    </dgm:pt>
    <dgm:pt modelId="{8C68412A-316F-4F59-976D-EF2B68795A6C}" type="sibTrans" cxnId="{9D8FEAEB-8CB6-45BF-9582-D6E722FC4676}">
      <dgm:prSet/>
      <dgm:spPr/>
      <dgm:t>
        <a:bodyPr/>
        <a:lstStyle/>
        <a:p>
          <a:endParaRPr lang="en-US"/>
        </a:p>
      </dgm:t>
    </dgm:pt>
    <dgm:pt modelId="{77CFBA7C-0B01-49D0-9074-A0455D7CDB83}" type="pres">
      <dgm:prSet presAssocID="{3AA0E5C0-CAD4-49AC-9AFC-5137877BA0B5}" presName="diagram" presStyleCnt="0">
        <dgm:presLayoutVars>
          <dgm:dir/>
          <dgm:resizeHandles val="exact"/>
        </dgm:presLayoutVars>
      </dgm:prSet>
      <dgm:spPr/>
    </dgm:pt>
    <dgm:pt modelId="{5890F917-2476-4FE4-9FDD-3686911BD6AF}" type="pres">
      <dgm:prSet presAssocID="{9148F2A0-C5EF-4BC6-B1AC-14AE823E484A}" presName="node" presStyleLbl="node1" presStyleIdx="0" presStyleCnt="5">
        <dgm:presLayoutVars>
          <dgm:bulletEnabled val="1"/>
        </dgm:presLayoutVars>
      </dgm:prSet>
      <dgm:spPr/>
    </dgm:pt>
    <dgm:pt modelId="{AEFEBEA6-F7CD-4006-AD75-64567B4A7BD3}" type="pres">
      <dgm:prSet presAssocID="{46E8828C-4C22-4B47-BA67-28EF2A7B790A}" presName="sibTrans" presStyleCnt="0"/>
      <dgm:spPr/>
    </dgm:pt>
    <dgm:pt modelId="{00EA6E1A-C11D-46EF-A135-F5599A887990}" type="pres">
      <dgm:prSet presAssocID="{410F0580-BEA3-4275-9016-BDD7A3FE5EA4}" presName="node" presStyleLbl="node1" presStyleIdx="1" presStyleCnt="5">
        <dgm:presLayoutVars>
          <dgm:bulletEnabled val="1"/>
        </dgm:presLayoutVars>
      </dgm:prSet>
      <dgm:spPr/>
    </dgm:pt>
    <dgm:pt modelId="{CE1DD5F2-11C5-4827-93F8-ED3A68A29A0D}" type="pres">
      <dgm:prSet presAssocID="{3D313975-4A7A-4139-B93F-A5D885316361}" presName="sibTrans" presStyleCnt="0"/>
      <dgm:spPr/>
    </dgm:pt>
    <dgm:pt modelId="{BF96AA15-8FD6-4F45-979B-EFE6E1B234D4}" type="pres">
      <dgm:prSet presAssocID="{A79B9209-1CC2-4A8D-B5C8-E635B56E80D2}" presName="node" presStyleLbl="node1" presStyleIdx="2" presStyleCnt="5">
        <dgm:presLayoutVars>
          <dgm:bulletEnabled val="1"/>
        </dgm:presLayoutVars>
      </dgm:prSet>
      <dgm:spPr/>
    </dgm:pt>
    <dgm:pt modelId="{DAA1E2A9-CD90-4621-BC09-BE1B4708630D}" type="pres">
      <dgm:prSet presAssocID="{EC9993DA-4E3B-480E-A48A-2E73608B38F6}" presName="sibTrans" presStyleCnt="0"/>
      <dgm:spPr/>
    </dgm:pt>
    <dgm:pt modelId="{51EB8894-A68D-44CC-81ED-579868DD7C1F}" type="pres">
      <dgm:prSet presAssocID="{674FCF1C-C065-4434-BA0C-F8D188375C47}" presName="node" presStyleLbl="node1" presStyleIdx="3" presStyleCnt="5">
        <dgm:presLayoutVars>
          <dgm:bulletEnabled val="1"/>
        </dgm:presLayoutVars>
      </dgm:prSet>
      <dgm:spPr/>
    </dgm:pt>
    <dgm:pt modelId="{9D2E314E-4400-4C0C-9CCE-9E0CF8A9FD44}" type="pres">
      <dgm:prSet presAssocID="{7C3C5774-B70C-4FF1-BD63-8E58C1EE8C8D}" presName="sibTrans" presStyleCnt="0"/>
      <dgm:spPr/>
    </dgm:pt>
    <dgm:pt modelId="{4539790B-3881-45DB-90A3-96B19A04A2B8}" type="pres">
      <dgm:prSet presAssocID="{A0F921AA-451D-4EA0-A00F-067B651977C3}" presName="node" presStyleLbl="node1" presStyleIdx="4" presStyleCnt="5">
        <dgm:presLayoutVars>
          <dgm:bulletEnabled val="1"/>
        </dgm:presLayoutVars>
      </dgm:prSet>
      <dgm:spPr/>
    </dgm:pt>
  </dgm:ptLst>
  <dgm:cxnLst>
    <dgm:cxn modelId="{62903C10-7CAC-4BB1-B6DC-D7BFD9C35C76}" type="presOf" srcId="{A79B9209-1CC2-4A8D-B5C8-E635B56E80D2}" destId="{BF96AA15-8FD6-4F45-979B-EFE6E1B234D4}" srcOrd="0" destOrd="0" presId="urn:microsoft.com/office/officeart/2005/8/layout/default"/>
    <dgm:cxn modelId="{CB911720-149E-460C-8BF0-4F1E54541208}" type="presOf" srcId="{9148F2A0-C5EF-4BC6-B1AC-14AE823E484A}" destId="{5890F917-2476-4FE4-9FDD-3686911BD6AF}" srcOrd="0" destOrd="0" presId="urn:microsoft.com/office/officeart/2005/8/layout/default"/>
    <dgm:cxn modelId="{1155B335-A699-4D86-BFFC-EA0587C42E67}" type="presOf" srcId="{410F0580-BEA3-4275-9016-BDD7A3FE5EA4}" destId="{00EA6E1A-C11D-46EF-A135-F5599A887990}" srcOrd="0" destOrd="0" presId="urn:microsoft.com/office/officeart/2005/8/layout/default"/>
    <dgm:cxn modelId="{78900F69-4F94-4727-A5C1-742B724BF51E}" srcId="{3AA0E5C0-CAD4-49AC-9AFC-5137877BA0B5}" destId="{9148F2A0-C5EF-4BC6-B1AC-14AE823E484A}" srcOrd="0" destOrd="0" parTransId="{7F157414-2131-4144-AEAF-9481BC96EFF4}" sibTransId="{46E8828C-4C22-4B47-BA67-28EF2A7B790A}"/>
    <dgm:cxn modelId="{F5536B6B-B070-402F-B07C-6250355AA2BF}" srcId="{3AA0E5C0-CAD4-49AC-9AFC-5137877BA0B5}" destId="{A79B9209-1CC2-4A8D-B5C8-E635B56E80D2}" srcOrd="2" destOrd="0" parTransId="{55C7FAF1-62C5-4922-A5BB-A4D34FD12764}" sibTransId="{EC9993DA-4E3B-480E-A48A-2E73608B38F6}"/>
    <dgm:cxn modelId="{31811F6E-A0EE-4F15-B365-DC9153B48FF0}" type="presOf" srcId="{674FCF1C-C065-4434-BA0C-F8D188375C47}" destId="{51EB8894-A68D-44CC-81ED-579868DD7C1F}" srcOrd="0" destOrd="0" presId="urn:microsoft.com/office/officeart/2005/8/layout/default"/>
    <dgm:cxn modelId="{8F8F5A6F-833D-4D3F-8894-E484E572DA2E}" type="presOf" srcId="{3AA0E5C0-CAD4-49AC-9AFC-5137877BA0B5}" destId="{77CFBA7C-0B01-49D0-9074-A0455D7CDB83}" srcOrd="0" destOrd="0" presId="urn:microsoft.com/office/officeart/2005/8/layout/default"/>
    <dgm:cxn modelId="{561B5199-8735-4D06-A0C1-3C002DCA0C5E}" srcId="{3AA0E5C0-CAD4-49AC-9AFC-5137877BA0B5}" destId="{674FCF1C-C065-4434-BA0C-F8D188375C47}" srcOrd="3" destOrd="0" parTransId="{11144115-4D01-4171-BAFB-6A44B2DD3626}" sibTransId="{7C3C5774-B70C-4FF1-BD63-8E58C1EE8C8D}"/>
    <dgm:cxn modelId="{8AB6B3BD-0C60-411C-A213-25453CA24B1E}" srcId="{3AA0E5C0-CAD4-49AC-9AFC-5137877BA0B5}" destId="{410F0580-BEA3-4275-9016-BDD7A3FE5EA4}" srcOrd="1" destOrd="0" parTransId="{1EA57F61-602C-4355-B2C6-A5311FB02877}" sibTransId="{3D313975-4A7A-4139-B93F-A5D885316361}"/>
    <dgm:cxn modelId="{9D8FEAEB-8CB6-45BF-9582-D6E722FC4676}" srcId="{3AA0E5C0-CAD4-49AC-9AFC-5137877BA0B5}" destId="{A0F921AA-451D-4EA0-A00F-067B651977C3}" srcOrd="4" destOrd="0" parTransId="{551D6BDC-37D3-4E19-ADC6-8E7C263F22AB}" sibTransId="{8C68412A-316F-4F59-976D-EF2B68795A6C}"/>
    <dgm:cxn modelId="{164941F9-2E5A-46F1-980B-E8B47E6A0E0D}" type="presOf" srcId="{A0F921AA-451D-4EA0-A00F-067B651977C3}" destId="{4539790B-3881-45DB-90A3-96B19A04A2B8}" srcOrd="0" destOrd="0" presId="urn:microsoft.com/office/officeart/2005/8/layout/default"/>
    <dgm:cxn modelId="{AE324022-9822-4646-AA94-7455908A75D5}" type="presParOf" srcId="{77CFBA7C-0B01-49D0-9074-A0455D7CDB83}" destId="{5890F917-2476-4FE4-9FDD-3686911BD6AF}" srcOrd="0" destOrd="0" presId="urn:microsoft.com/office/officeart/2005/8/layout/default"/>
    <dgm:cxn modelId="{171A51EA-742B-4455-9305-E933E4763AEE}" type="presParOf" srcId="{77CFBA7C-0B01-49D0-9074-A0455D7CDB83}" destId="{AEFEBEA6-F7CD-4006-AD75-64567B4A7BD3}" srcOrd="1" destOrd="0" presId="urn:microsoft.com/office/officeart/2005/8/layout/default"/>
    <dgm:cxn modelId="{4385D60C-E563-424E-8C35-16326E319C2A}" type="presParOf" srcId="{77CFBA7C-0B01-49D0-9074-A0455D7CDB83}" destId="{00EA6E1A-C11D-46EF-A135-F5599A887990}" srcOrd="2" destOrd="0" presId="urn:microsoft.com/office/officeart/2005/8/layout/default"/>
    <dgm:cxn modelId="{EA14E8C5-6717-40A3-9597-8322AA80418D}" type="presParOf" srcId="{77CFBA7C-0B01-49D0-9074-A0455D7CDB83}" destId="{CE1DD5F2-11C5-4827-93F8-ED3A68A29A0D}" srcOrd="3" destOrd="0" presId="urn:microsoft.com/office/officeart/2005/8/layout/default"/>
    <dgm:cxn modelId="{33D72AC5-5D9E-4059-83CA-B0AEC99CF6A2}" type="presParOf" srcId="{77CFBA7C-0B01-49D0-9074-A0455D7CDB83}" destId="{BF96AA15-8FD6-4F45-979B-EFE6E1B234D4}" srcOrd="4" destOrd="0" presId="urn:microsoft.com/office/officeart/2005/8/layout/default"/>
    <dgm:cxn modelId="{79E9AFCA-C2BB-4B24-A327-CD53E8D12C03}" type="presParOf" srcId="{77CFBA7C-0B01-49D0-9074-A0455D7CDB83}" destId="{DAA1E2A9-CD90-4621-BC09-BE1B4708630D}" srcOrd="5" destOrd="0" presId="urn:microsoft.com/office/officeart/2005/8/layout/default"/>
    <dgm:cxn modelId="{67CED39D-A726-4730-89F4-3E7DCD141517}" type="presParOf" srcId="{77CFBA7C-0B01-49D0-9074-A0455D7CDB83}" destId="{51EB8894-A68D-44CC-81ED-579868DD7C1F}" srcOrd="6" destOrd="0" presId="urn:microsoft.com/office/officeart/2005/8/layout/default"/>
    <dgm:cxn modelId="{E7497D56-179A-45DF-AFCF-0A4D6AFAD09C}" type="presParOf" srcId="{77CFBA7C-0B01-49D0-9074-A0455D7CDB83}" destId="{9D2E314E-4400-4C0C-9CCE-9E0CF8A9FD44}" srcOrd="7" destOrd="0" presId="urn:microsoft.com/office/officeart/2005/8/layout/default"/>
    <dgm:cxn modelId="{FDE2D27B-8587-4C6A-962E-CA2D79A09014}" type="presParOf" srcId="{77CFBA7C-0B01-49D0-9074-A0455D7CDB83}" destId="{4539790B-3881-45DB-90A3-96B19A04A2B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4281E-64C4-40D8-A94C-3EA65E12F907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6597B44-1F41-4E7E-8435-79C1670356E5}">
      <dgm:prSet custT="1"/>
      <dgm:spPr/>
      <dgm:t>
        <a:bodyPr/>
        <a:lstStyle/>
        <a:p>
          <a:r>
            <a:rPr lang="en-US" sz="2400" dirty="0"/>
            <a:t>Your workflow should look something like the following:</a:t>
          </a:r>
        </a:p>
      </dgm:t>
    </dgm:pt>
    <dgm:pt modelId="{0AA818E6-A196-40CB-A551-9D996B755917}" type="parTrans" cxnId="{A88DC9D6-B679-402C-87DE-2A6BB8011655}">
      <dgm:prSet/>
      <dgm:spPr/>
      <dgm:t>
        <a:bodyPr/>
        <a:lstStyle/>
        <a:p>
          <a:endParaRPr lang="en-US"/>
        </a:p>
      </dgm:t>
    </dgm:pt>
    <dgm:pt modelId="{D1C7C234-2D40-40D5-9B9A-F7049457A2BC}" type="sibTrans" cxnId="{A88DC9D6-B679-402C-87DE-2A6BB8011655}">
      <dgm:prSet/>
      <dgm:spPr/>
      <dgm:t>
        <a:bodyPr/>
        <a:lstStyle/>
        <a:p>
          <a:endParaRPr lang="en-US"/>
        </a:p>
      </dgm:t>
    </dgm:pt>
    <dgm:pt modelId="{ADDCE3CF-7658-4EF3-883C-F455585E6355}">
      <dgm:prSet/>
      <dgm:spPr/>
      <dgm:t>
        <a:bodyPr/>
        <a:lstStyle/>
        <a:p>
          <a:r>
            <a:rPr lang="en-US"/>
            <a:t>Edit one or more files below R/</a:t>
          </a:r>
        </a:p>
      </dgm:t>
    </dgm:pt>
    <dgm:pt modelId="{031B89E7-D99E-4780-BAF3-90ACF4445C7A}" type="parTrans" cxnId="{B0DD1F3A-2736-4606-8CE7-E87CD65DDEAC}">
      <dgm:prSet/>
      <dgm:spPr/>
      <dgm:t>
        <a:bodyPr/>
        <a:lstStyle/>
        <a:p>
          <a:endParaRPr lang="en-US"/>
        </a:p>
      </dgm:t>
    </dgm:pt>
    <dgm:pt modelId="{BA26AC3B-9706-4538-BCBF-6A8F7B488448}" type="sibTrans" cxnId="{B0DD1F3A-2736-4606-8CE7-E87CD65DDEAC}">
      <dgm:prSet/>
      <dgm:spPr/>
      <dgm:t>
        <a:bodyPr/>
        <a:lstStyle/>
        <a:p>
          <a:endParaRPr lang="en-US"/>
        </a:p>
      </dgm:t>
    </dgm:pt>
    <dgm:pt modelId="{5AE252D3-BF07-4B09-8DD3-F0566A634D9E}">
      <dgm:prSet/>
      <dgm:spPr/>
      <dgm:t>
        <a:bodyPr/>
        <a:lstStyle/>
        <a:p>
          <a:r>
            <a:rPr lang="en-US" b="1"/>
            <a:t>devtools::document()</a:t>
          </a:r>
          <a:endParaRPr lang="en-US"/>
        </a:p>
      </dgm:t>
    </dgm:pt>
    <dgm:pt modelId="{150F1EA0-E6DA-414A-9CCB-4B5235FAFC1F}" type="parTrans" cxnId="{B82F8F30-4F4F-4BAC-9A9F-9990F8C180F6}">
      <dgm:prSet/>
      <dgm:spPr/>
      <dgm:t>
        <a:bodyPr/>
        <a:lstStyle/>
        <a:p>
          <a:endParaRPr lang="en-US"/>
        </a:p>
      </dgm:t>
    </dgm:pt>
    <dgm:pt modelId="{91B44850-7D82-4D05-84D3-C6B329DDD75B}" type="sibTrans" cxnId="{B82F8F30-4F4F-4BAC-9A9F-9990F8C180F6}">
      <dgm:prSet/>
      <dgm:spPr/>
      <dgm:t>
        <a:bodyPr/>
        <a:lstStyle/>
        <a:p>
          <a:endParaRPr lang="en-US"/>
        </a:p>
      </dgm:t>
    </dgm:pt>
    <dgm:pt modelId="{FD30CA89-2F14-4084-85A1-0A85EFEC47D0}">
      <dgm:prSet/>
      <dgm:spPr/>
      <dgm:t>
        <a:bodyPr/>
        <a:lstStyle/>
        <a:p>
          <a:r>
            <a:rPr lang="en-US" b="1" dirty="0" err="1"/>
            <a:t>devtools</a:t>
          </a:r>
          <a:r>
            <a:rPr lang="en-US" b="1" dirty="0"/>
            <a:t>::</a:t>
          </a:r>
          <a:r>
            <a:rPr lang="en-US" b="1" dirty="0" err="1"/>
            <a:t>load_all</a:t>
          </a:r>
          <a:r>
            <a:rPr lang="en-US" b="1" dirty="0"/>
            <a:t>()</a:t>
          </a:r>
          <a:endParaRPr lang="en-US" dirty="0"/>
        </a:p>
      </dgm:t>
    </dgm:pt>
    <dgm:pt modelId="{3D9763CE-C2E1-4A01-8105-CC7B0708E536}" type="parTrans" cxnId="{B5EDEEE7-E269-4172-A769-7846A0E03BF9}">
      <dgm:prSet/>
      <dgm:spPr/>
      <dgm:t>
        <a:bodyPr/>
        <a:lstStyle/>
        <a:p>
          <a:endParaRPr lang="en-US"/>
        </a:p>
      </dgm:t>
    </dgm:pt>
    <dgm:pt modelId="{4AA956FC-7299-43E6-AAAB-6AF2F37963F6}" type="sibTrans" cxnId="{B5EDEEE7-E269-4172-A769-7846A0E03BF9}">
      <dgm:prSet/>
      <dgm:spPr/>
      <dgm:t>
        <a:bodyPr/>
        <a:lstStyle/>
        <a:p>
          <a:endParaRPr lang="en-US"/>
        </a:p>
      </dgm:t>
    </dgm:pt>
    <dgm:pt modelId="{7E80AF8E-41F4-470C-A9F4-63205C1FB42B}">
      <dgm:prSet/>
      <dgm:spPr/>
      <dgm:t>
        <a:bodyPr/>
        <a:lstStyle/>
        <a:p>
          <a:r>
            <a:rPr lang="en-US"/>
            <a:t>Run some examples interactively (normal debugging and checking)</a:t>
          </a:r>
        </a:p>
      </dgm:t>
    </dgm:pt>
    <dgm:pt modelId="{77A7219D-A98F-451B-B779-B212B591A95D}" type="parTrans" cxnId="{8E91ABD9-3EEE-4E4B-9E84-AD8B62714AC9}">
      <dgm:prSet/>
      <dgm:spPr/>
      <dgm:t>
        <a:bodyPr/>
        <a:lstStyle/>
        <a:p>
          <a:endParaRPr lang="en-US"/>
        </a:p>
      </dgm:t>
    </dgm:pt>
    <dgm:pt modelId="{02D5FF8B-4ADF-4794-8278-DC83C3B2FBE3}" type="sibTrans" cxnId="{8E91ABD9-3EEE-4E4B-9E84-AD8B62714AC9}">
      <dgm:prSet/>
      <dgm:spPr/>
      <dgm:t>
        <a:bodyPr/>
        <a:lstStyle/>
        <a:p>
          <a:endParaRPr lang="en-US"/>
        </a:p>
      </dgm:t>
    </dgm:pt>
    <dgm:pt modelId="{1F0780E9-64BA-41DD-BE5B-C8E50231FAA9}">
      <dgm:prSet/>
      <dgm:spPr/>
      <dgm:t>
        <a:bodyPr/>
        <a:lstStyle/>
        <a:p>
          <a:r>
            <a:rPr lang="en-US" b="1"/>
            <a:t>devtools::test()</a:t>
          </a:r>
          <a:endParaRPr lang="en-US"/>
        </a:p>
      </dgm:t>
    </dgm:pt>
    <dgm:pt modelId="{A7757DBE-50E6-411B-89C3-BF82F9738B8F}" type="parTrans" cxnId="{2DEF1B44-F9CA-4017-A89D-94184E0EE0DA}">
      <dgm:prSet/>
      <dgm:spPr/>
      <dgm:t>
        <a:bodyPr/>
        <a:lstStyle/>
        <a:p>
          <a:endParaRPr lang="en-US"/>
        </a:p>
      </dgm:t>
    </dgm:pt>
    <dgm:pt modelId="{AB31EDFC-D6AC-4A93-B49B-883B5183BB9C}" type="sibTrans" cxnId="{2DEF1B44-F9CA-4017-A89D-94184E0EE0DA}">
      <dgm:prSet/>
      <dgm:spPr/>
      <dgm:t>
        <a:bodyPr/>
        <a:lstStyle/>
        <a:p>
          <a:endParaRPr lang="en-US"/>
        </a:p>
      </dgm:t>
    </dgm:pt>
    <dgm:pt modelId="{26008C61-4D66-4BD7-A2BE-30E247D49B53}">
      <dgm:prSet/>
      <dgm:spPr/>
      <dgm:t>
        <a:bodyPr/>
        <a:lstStyle/>
        <a:p>
          <a:r>
            <a:rPr lang="en-US" b="1"/>
            <a:t>devtools::check()</a:t>
          </a:r>
          <a:endParaRPr lang="en-US"/>
        </a:p>
      </dgm:t>
    </dgm:pt>
    <dgm:pt modelId="{1479AB00-68D0-4C08-94EC-A96DF572F963}" type="parTrans" cxnId="{232DD5D2-A8D9-4A4D-B149-3E1D8B5A8922}">
      <dgm:prSet/>
      <dgm:spPr/>
      <dgm:t>
        <a:bodyPr/>
        <a:lstStyle/>
        <a:p>
          <a:endParaRPr lang="en-US"/>
        </a:p>
      </dgm:t>
    </dgm:pt>
    <dgm:pt modelId="{555EBF4F-8129-4455-9A51-536115B16276}" type="sibTrans" cxnId="{232DD5D2-A8D9-4A4D-B149-3E1D8B5A8922}">
      <dgm:prSet/>
      <dgm:spPr/>
      <dgm:t>
        <a:bodyPr/>
        <a:lstStyle/>
        <a:p>
          <a:endParaRPr lang="en-US"/>
        </a:p>
      </dgm:t>
    </dgm:pt>
    <dgm:pt modelId="{90124350-6610-46B2-8AF2-1E671939AA9D}" type="pres">
      <dgm:prSet presAssocID="{9A34281E-64C4-40D8-A94C-3EA65E12F907}" presName="vert0" presStyleCnt="0">
        <dgm:presLayoutVars>
          <dgm:dir/>
          <dgm:animOne val="branch"/>
          <dgm:animLvl val="lvl"/>
        </dgm:presLayoutVars>
      </dgm:prSet>
      <dgm:spPr/>
    </dgm:pt>
    <dgm:pt modelId="{D298CB44-F3DE-404C-A815-2448975E5FE3}" type="pres">
      <dgm:prSet presAssocID="{76597B44-1F41-4E7E-8435-79C1670356E5}" presName="thickLine" presStyleLbl="alignNode1" presStyleIdx="0" presStyleCnt="1"/>
      <dgm:spPr/>
    </dgm:pt>
    <dgm:pt modelId="{4943CE3A-CFA3-421A-80FC-1C592737B4D4}" type="pres">
      <dgm:prSet presAssocID="{76597B44-1F41-4E7E-8435-79C1670356E5}" presName="horz1" presStyleCnt="0"/>
      <dgm:spPr/>
    </dgm:pt>
    <dgm:pt modelId="{3A38516B-18DF-4525-8008-15E4509D79A2}" type="pres">
      <dgm:prSet presAssocID="{76597B44-1F41-4E7E-8435-79C1670356E5}" presName="tx1" presStyleLbl="revTx" presStyleIdx="0" presStyleCnt="7" custScaleX="171939"/>
      <dgm:spPr/>
    </dgm:pt>
    <dgm:pt modelId="{307F3435-8F10-49B8-A7B2-17D4936AF806}" type="pres">
      <dgm:prSet presAssocID="{76597B44-1F41-4E7E-8435-79C1670356E5}" presName="vert1" presStyleCnt="0"/>
      <dgm:spPr/>
    </dgm:pt>
    <dgm:pt modelId="{63EABBD8-F6BF-43E3-8DDE-DEBDAB7399AF}" type="pres">
      <dgm:prSet presAssocID="{ADDCE3CF-7658-4EF3-883C-F455585E6355}" presName="vertSpace2a" presStyleCnt="0"/>
      <dgm:spPr/>
    </dgm:pt>
    <dgm:pt modelId="{3748B991-FF4C-436F-BE50-E2A17151231B}" type="pres">
      <dgm:prSet presAssocID="{ADDCE3CF-7658-4EF3-883C-F455585E6355}" presName="horz2" presStyleCnt="0"/>
      <dgm:spPr/>
    </dgm:pt>
    <dgm:pt modelId="{9EA94849-B4E7-40E7-9498-D40983F73C1E}" type="pres">
      <dgm:prSet presAssocID="{ADDCE3CF-7658-4EF3-883C-F455585E6355}" presName="horzSpace2" presStyleCnt="0"/>
      <dgm:spPr/>
    </dgm:pt>
    <dgm:pt modelId="{16175C78-C0AE-4DFC-B20F-19E2894DAD06}" type="pres">
      <dgm:prSet presAssocID="{ADDCE3CF-7658-4EF3-883C-F455585E6355}" presName="tx2" presStyleLbl="revTx" presStyleIdx="1" presStyleCnt="7"/>
      <dgm:spPr/>
    </dgm:pt>
    <dgm:pt modelId="{AD57101B-D07F-411C-8F63-0C4F463AF87E}" type="pres">
      <dgm:prSet presAssocID="{ADDCE3CF-7658-4EF3-883C-F455585E6355}" presName="vert2" presStyleCnt="0"/>
      <dgm:spPr/>
    </dgm:pt>
    <dgm:pt modelId="{83A67852-C0AB-4557-81E1-E8207F2E7F8B}" type="pres">
      <dgm:prSet presAssocID="{ADDCE3CF-7658-4EF3-883C-F455585E6355}" presName="thinLine2b" presStyleLbl="callout" presStyleIdx="0" presStyleCnt="6"/>
      <dgm:spPr/>
    </dgm:pt>
    <dgm:pt modelId="{69DBFF41-B52B-4ACA-A708-D8A361054D51}" type="pres">
      <dgm:prSet presAssocID="{ADDCE3CF-7658-4EF3-883C-F455585E6355}" presName="vertSpace2b" presStyleCnt="0"/>
      <dgm:spPr/>
    </dgm:pt>
    <dgm:pt modelId="{2071B84E-E1AF-4B94-BB48-5AF5DC7C2DE5}" type="pres">
      <dgm:prSet presAssocID="{5AE252D3-BF07-4B09-8DD3-F0566A634D9E}" presName="horz2" presStyleCnt="0"/>
      <dgm:spPr/>
    </dgm:pt>
    <dgm:pt modelId="{2BFFEC73-FB11-4BFE-8293-3C8547C200DD}" type="pres">
      <dgm:prSet presAssocID="{5AE252D3-BF07-4B09-8DD3-F0566A634D9E}" presName="horzSpace2" presStyleCnt="0"/>
      <dgm:spPr/>
    </dgm:pt>
    <dgm:pt modelId="{0A275DF7-8002-4340-9E4A-C50F69C92A94}" type="pres">
      <dgm:prSet presAssocID="{5AE252D3-BF07-4B09-8DD3-F0566A634D9E}" presName="tx2" presStyleLbl="revTx" presStyleIdx="2" presStyleCnt="7"/>
      <dgm:spPr/>
    </dgm:pt>
    <dgm:pt modelId="{FA62841F-FEAF-4A51-8E5A-B7E328997D42}" type="pres">
      <dgm:prSet presAssocID="{5AE252D3-BF07-4B09-8DD3-F0566A634D9E}" presName="vert2" presStyleCnt="0"/>
      <dgm:spPr/>
    </dgm:pt>
    <dgm:pt modelId="{E35FA714-BC5F-41BC-A428-5BDC1E720E03}" type="pres">
      <dgm:prSet presAssocID="{5AE252D3-BF07-4B09-8DD3-F0566A634D9E}" presName="thinLine2b" presStyleLbl="callout" presStyleIdx="1" presStyleCnt="6"/>
      <dgm:spPr/>
    </dgm:pt>
    <dgm:pt modelId="{7DBAB930-6819-4D3C-94A5-3CAB5FE0139A}" type="pres">
      <dgm:prSet presAssocID="{5AE252D3-BF07-4B09-8DD3-F0566A634D9E}" presName="vertSpace2b" presStyleCnt="0"/>
      <dgm:spPr/>
    </dgm:pt>
    <dgm:pt modelId="{A1A2D84A-1D53-480D-A8ED-405C2B5E3BBD}" type="pres">
      <dgm:prSet presAssocID="{FD30CA89-2F14-4084-85A1-0A85EFEC47D0}" presName="horz2" presStyleCnt="0"/>
      <dgm:spPr/>
    </dgm:pt>
    <dgm:pt modelId="{D40355A2-D384-42C1-B0E6-97DED5B28999}" type="pres">
      <dgm:prSet presAssocID="{FD30CA89-2F14-4084-85A1-0A85EFEC47D0}" presName="horzSpace2" presStyleCnt="0"/>
      <dgm:spPr/>
    </dgm:pt>
    <dgm:pt modelId="{D1BA1A95-E36B-40CA-AC78-89E65C24970E}" type="pres">
      <dgm:prSet presAssocID="{FD30CA89-2F14-4084-85A1-0A85EFEC47D0}" presName="tx2" presStyleLbl="revTx" presStyleIdx="3" presStyleCnt="7"/>
      <dgm:spPr/>
    </dgm:pt>
    <dgm:pt modelId="{1CFABCB4-5AE3-4607-BDD4-E6AB48699C98}" type="pres">
      <dgm:prSet presAssocID="{FD30CA89-2F14-4084-85A1-0A85EFEC47D0}" presName="vert2" presStyleCnt="0"/>
      <dgm:spPr/>
    </dgm:pt>
    <dgm:pt modelId="{B651DEF4-B85A-4222-8C39-EE4418759329}" type="pres">
      <dgm:prSet presAssocID="{FD30CA89-2F14-4084-85A1-0A85EFEC47D0}" presName="thinLine2b" presStyleLbl="callout" presStyleIdx="2" presStyleCnt="6"/>
      <dgm:spPr/>
    </dgm:pt>
    <dgm:pt modelId="{7EAB94FA-A7FC-4043-ACDF-DE59815B17DF}" type="pres">
      <dgm:prSet presAssocID="{FD30CA89-2F14-4084-85A1-0A85EFEC47D0}" presName="vertSpace2b" presStyleCnt="0"/>
      <dgm:spPr/>
    </dgm:pt>
    <dgm:pt modelId="{1E31D147-5CF8-4A83-82B7-272A64AC9552}" type="pres">
      <dgm:prSet presAssocID="{7E80AF8E-41F4-470C-A9F4-63205C1FB42B}" presName="horz2" presStyleCnt="0"/>
      <dgm:spPr/>
    </dgm:pt>
    <dgm:pt modelId="{2917BC31-0B7B-4B83-82E2-A4E3F3A0879C}" type="pres">
      <dgm:prSet presAssocID="{7E80AF8E-41F4-470C-A9F4-63205C1FB42B}" presName="horzSpace2" presStyleCnt="0"/>
      <dgm:spPr/>
    </dgm:pt>
    <dgm:pt modelId="{F9A885FD-9130-4AB6-9D51-311C300A1EAE}" type="pres">
      <dgm:prSet presAssocID="{7E80AF8E-41F4-470C-A9F4-63205C1FB42B}" presName="tx2" presStyleLbl="revTx" presStyleIdx="4" presStyleCnt="7"/>
      <dgm:spPr/>
    </dgm:pt>
    <dgm:pt modelId="{F28C8449-B6A9-47D8-9249-CAD14B2AC67D}" type="pres">
      <dgm:prSet presAssocID="{7E80AF8E-41F4-470C-A9F4-63205C1FB42B}" presName="vert2" presStyleCnt="0"/>
      <dgm:spPr/>
    </dgm:pt>
    <dgm:pt modelId="{70F6148C-7D48-450D-AEF1-F857914D75A8}" type="pres">
      <dgm:prSet presAssocID="{7E80AF8E-41F4-470C-A9F4-63205C1FB42B}" presName="thinLine2b" presStyleLbl="callout" presStyleIdx="3" presStyleCnt="6"/>
      <dgm:spPr/>
    </dgm:pt>
    <dgm:pt modelId="{699E96B2-2E41-4DAF-86FA-C2787A8F2500}" type="pres">
      <dgm:prSet presAssocID="{7E80AF8E-41F4-470C-A9F4-63205C1FB42B}" presName="vertSpace2b" presStyleCnt="0"/>
      <dgm:spPr/>
    </dgm:pt>
    <dgm:pt modelId="{6D49BE85-2C0A-49E5-9FE8-656400F8BE6D}" type="pres">
      <dgm:prSet presAssocID="{1F0780E9-64BA-41DD-BE5B-C8E50231FAA9}" presName="horz2" presStyleCnt="0"/>
      <dgm:spPr/>
    </dgm:pt>
    <dgm:pt modelId="{240259E6-ACC2-4AB3-AA14-1862E331AC58}" type="pres">
      <dgm:prSet presAssocID="{1F0780E9-64BA-41DD-BE5B-C8E50231FAA9}" presName="horzSpace2" presStyleCnt="0"/>
      <dgm:spPr/>
    </dgm:pt>
    <dgm:pt modelId="{F784A12D-F310-4737-9EA4-83F8AB960069}" type="pres">
      <dgm:prSet presAssocID="{1F0780E9-64BA-41DD-BE5B-C8E50231FAA9}" presName="tx2" presStyleLbl="revTx" presStyleIdx="5" presStyleCnt="7"/>
      <dgm:spPr/>
    </dgm:pt>
    <dgm:pt modelId="{E87DF686-099E-45C9-8108-764BDA9154F5}" type="pres">
      <dgm:prSet presAssocID="{1F0780E9-64BA-41DD-BE5B-C8E50231FAA9}" presName="vert2" presStyleCnt="0"/>
      <dgm:spPr/>
    </dgm:pt>
    <dgm:pt modelId="{3C2908BD-222C-41C0-BF98-9FF9E01569B4}" type="pres">
      <dgm:prSet presAssocID="{1F0780E9-64BA-41DD-BE5B-C8E50231FAA9}" presName="thinLine2b" presStyleLbl="callout" presStyleIdx="4" presStyleCnt="6"/>
      <dgm:spPr/>
    </dgm:pt>
    <dgm:pt modelId="{F6524737-EAA1-497E-94BF-24FE3CD7F8A2}" type="pres">
      <dgm:prSet presAssocID="{1F0780E9-64BA-41DD-BE5B-C8E50231FAA9}" presName="vertSpace2b" presStyleCnt="0"/>
      <dgm:spPr/>
    </dgm:pt>
    <dgm:pt modelId="{F625D640-DF6D-4B34-8D17-9C9A32F28E3E}" type="pres">
      <dgm:prSet presAssocID="{26008C61-4D66-4BD7-A2BE-30E247D49B53}" presName="horz2" presStyleCnt="0"/>
      <dgm:spPr/>
    </dgm:pt>
    <dgm:pt modelId="{7B790987-3872-494C-8EF5-800F93BE0C2B}" type="pres">
      <dgm:prSet presAssocID="{26008C61-4D66-4BD7-A2BE-30E247D49B53}" presName="horzSpace2" presStyleCnt="0"/>
      <dgm:spPr/>
    </dgm:pt>
    <dgm:pt modelId="{B9C12389-7F1B-4E85-B354-0BDB92621D6D}" type="pres">
      <dgm:prSet presAssocID="{26008C61-4D66-4BD7-A2BE-30E247D49B53}" presName="tx2" presStyleLbl="revTx" presStyleIdx="6" presStyleCnt="7"/>
      <dgm:spPr/>
    </dgm:pt>
    <dgm:pt modelId="{DECF0D2D-2F1C-4990-9AEB-559EAA499FD2}" type="pres">
      <dgm:prSet presAssocID="{26008C61-4D66-4BD7-A2BE-30E247D49B53}" presName="vert2" presStyleCnt="0"/>
      <dgm:spPr/>
    </dgm:pt>
    <dgm:pt modelId="{C6A4AB55-CB62-431D-96BF-DD7173D30225}" type="pres">
      <dgm:prSet presAssocID="{26008C61-4D66-4BD7-A2BE-30E247D49B53}" presName="thinLine2b" presStyleLbl="callout" presStyleIdx="5" presStyleCnt="6"/>
      <dgm:spPr/>
    </dgm:pt>
    <dgm:pt modelId="{A09C0C58-2AA7-44B7-9D5D-EE6546D1227F}" type="pres">
      <dgm:prSet presAssocID="{26008C61-4D66-4BD7-A2BE-30E247D49B53}" presName="vertSpace2b" presStyleCnt="0"/>
      <dgm:spPr/>
    </dgm:pt>
  </dgm:ptLst>
  <dgm:cxnLst>
    <dgm:cxn modelId="{0EF9592A-6616-4156-A952-EC881A81B86C}" type="presOf" srcId="{76597B44-1F41-4E7E-8435-79C1670356E5}" destId="{3A38516B-18DF-4525-8008-15E4509D79A2}" srcOrd="0" destOrd="0" presId="urn:microsoft.com/office/officeart/2008/layout/LinedList"/>
    <dgm:cxn modelId="{B82F8F30-4F4F-4BAC-9A9F-9990F8C180F6}" srcId="{76597B44-1F41-4E7E-8435-79C1670356E5}" destId="{5AE252D3-BF07-4B09-8DD3-F0566A634D9E}" srcOrd="1" destOrd="0" parTransId="{150F1EA0-E6DA-414A-9CCB-4B5235FAFC1F}" sibTransId="{91B44850-7D82-4D05-84D3-C6B329DDD75B}"/>
    <dgm:cxn modelId="{B0DD1F3A-2736-4606-8CE7-E87CD65DDEAC}" srcId="{76597B44-1F41-4E7E-8435-79C1670356E5}" destId="{ADDCE3CF-7658-4EF3-883C-F455585E6355}" srcOrd="0" destOrd="0" parTransId="{031B89E7-D99E-4780-BAF3-90ACF4445C7A}" sibTransId="{BA26AC3B-9706-4538-BCBF-6A8F7B488448}"/>
    <dgm:cxn modelId="{2DEF1B44-F9CA-4017-A89D-94184E0EE0DA}" srcId="{76597B44-1F41-4E7E-8435-79C1670356E5}" destId="{1F0780E9-64BA-41DD-BE5B-C8E50231FAA9}" srcOrd="4" destOrd="0" parTransId="{A7757DBE-50E6-411B-89C3-BF82F9738B8F}" sibTransId="{AB31EDFC-D6AC-4A93-B49B-883B5183BB9C}"/>
    <dgm:cxn modelId="{306F0452-3F89-4C5F-BE6D-5455722FC68A}" type="presOf" srcId="{ADDCE3CF-7658-4EF3-883C-F455585E6355}" destId="{16175C78-C0AE-4DFC-B20F-19E2894DAD06}" srcOrd="0" destOrd="0" presId="urn:microsoft.com/office/officeart/2008/layout/LinedList"/>
    <dgm:cxn modelId="{6EEB5C72-9FC5-4787-96FC-359DDDAF799A}" type="presOf" srcId="{9A34281E-64C4-40D8-A94C-3EA65E12F907}" destId="{90124350-6610-46B2-8AF2-1E671939AA9D}" srcOrd="0" destOrd="0" presId="urn:microsoft.com/office/officeart/2008/layout/LinedList"/>
    <dgm:cxn modelId="{0951B679-51F0-4B00-BB9B-FBFAA017D7E9}" type="presOf" srcId="{FD30CA89-2F14-4084-85A1-0A85EFEC47D0}" destId="{D1BA1A95-E36B-40CA-AC78-89E65C24970E}" srcOrd="0" destOrd="0" presId="urn:microsoft.com/office/officeart/2008/layout/LinedList"/>
    <dgm:cxn modelId="{31352D5A-8480-451B-9E68-EF73619ABDA5}" type="presOf" srcId="{1F0780E9-64BA-41DD-BE5B-C8E50231FAA9}" destId="{F784A12D-F310-4737-9EA4-83F8AB960069}" srcOrd="0" destOrd="0" presId="urn:microsoft.com/office/officeart/2008/layout/LinedList"/>
    <dgm:cxn modelId="{7FF6977E-02AC-4747-9066-C8ADD4821D13}" type="presOf" srcId="{5AE252D3-BF07-4B09-8DD3-F0566A634D9E}" destId="{0A275DF7-8002-4340-9E4A-C50F69C92A94}" srcOrd="0" destOrd="0" presId="urn:microsoft.com/office/officeart/2008/layout/LinedList"/>
    <dgm:cxn modelId="{91D50DA6-8E0A-4E28-925E-94C1620063A3}" type="presOf" srcId="{26008C61-4D66-4BD7-A2BE-30E247D49B53}" destId="{B9C12389-7F1B-4E85-B354-0BDB92621D6D}" srcOrd="0" destOrd="0" presId="urn:microsoft.com/office/officeart/2008/layout/LinedList"/>
    <dgm:cxn modelId="{232DD5D2-A8D9-4A4D-B149-3E1D8B5A8922}" srcId="{76597B44-1F41-4E7E-8435-79C1670356E5}" destId="{26008C61-4D66-4BD7-A2BE-30E247D49B53}" srcOrd="5" destOrd="0" parTransId="{1479AB00-68D0-4C08-94EC-A96DF572F963}" sibTransId="{555EBF4F-8129-4455-9A51-536115B16276}"/>
    <dgm:cxn modelId="{B144E5D5-6BD5-4177-BD08-65851863CCA6}" type="presOf" srcId="{7E80AF8E-41F4-470C-A9F4-63205C1FB42B}" destId="{F9A885FD-9130-4AB6-9D51-311C300A1EAE}" srcOrd="0" destOrd="0" presId="urn:microsoft.com/office/officeart/2008/layout/LinedList"/>
    <dgm:cxn modelId="{A88DC9D6-B679-402C-87DE-2A6BB8011655}" srcId="{9A34281E-64C4-40D8-A94C-3EA65E12F907}" destId="{76597B44-1F41-4E7E-8435-79C1670356E5}" srcOrd="0" destOrd="0" parTransId="{0AA818E6-A196-40CB-A551-9D996B755917}" sibTransId="{D1C7C234-2D40-40D5-9B9A-F7049457A2BC}"/>
    <dgm:cxn modelId="{8E91ABD9-3EEE-4E4B-9E84-AD8B62714AC9}" srcId="{76597B44-1F41-4E7E-8435-79C1670356E5}" destId="{7E80AF8E-41F4-470C-A9F4-63205C1FB42B}" srcOrd="3" destOrd="0" parTransId="{77A7219D-A98F-451B-B779-B212B591A95D}" sibTransId="{02D5FF8B-4ADF-4794-8278-DC83C3B2FBE3}"/>
    <dgm:cxn modelId="{B5EDEEE7-E269-4172-A769-7846A0E03BF9}" srcId="{76597B44-1F41-4E7E-8435-79C1670356E5}" destId="{FD30CA89-2F14-4084-85A1-0A85EFEC47D0}" srcOrd="2" destOrd="0" parTransId="{3D9763CE-C2E1-4A01-8105-CC7B0708E536}" sibTransId="{4AA956FC-7299-43E6-AAAB-6AF2F37963F6}"/>
    <dgm:cxn modelId="{A81E9CAE-05D9-4173-9053-4E095E2C193A}" type="presParOf" srcId="{90124350-6610-46B2-8AF2-1E671939AA9D}" destId="{D298CB44-F3DE-404C-A815-2448975E5FE3}" srcOrd="0" destOrd="0" presId="urn:microsoft.com/office/officeart/2008/layout/LinedList"/>
    <dgm:cxn modelId="{63AD290E-E0A6-4774-BA28-AF7052DE7902}" type="presParOf" srcId="{90124350-6610-46B2-8AF2-1E671939AA9D}" destId="{4943CE3A-CFA3-421A-80FC-1C592737B4D4}" srcOrd="1" destOrd="0" presId="urn:microsoft.com/office/officeart/2008/layout/LinedList"/>
    <dgm:cxn modelId="{F6485A95-2FEF-4A47-946F-F8331D3D9CE6}" type="presParOf" srcId="{4943CE3A-CFA3-421A-80FC-1C592737B4D4}" destId="{3A38516B-18DF-4525-8008-15E4509D79A2}" srcOrd="0" destOrd="0" presId="urn:microsoft.com/office/officeart/2008/layout/LinedList"/>
    <dgm:cxn modelId="{C6540116-8734-4935-B59A-15DB8E884D33}" type="presParOf" srcId="{4943CE3A-CFA3-421A-80FC-1C592737B4D4}" destId="{307F3435-8F10-49B8-A7B2-17D4936AF806}" srcOrd="1" destOrd="0" presId="urn:microsoft.com/office/officeart/2008/layout/LinedList"/>
    <dgm:cxn modelId="{B795D179-4B1E-472A-91E5-BEED5D8A5E1F}" type="presParOf" srcId="{307F3435-8F10-49B8-A7B2-17D4936AF806}" destId="{63EABBD8-F6BF-43E3-8DDE-DEBDAB7399AF}" srcOrd="0" destOrd="0" presId="urn:microsoft.com/office/officeart/2008/layout/LinedList"/>
    <dgm:cxn modelId="{4CC81E15-57CE-4876-B779-E3BAFA23E214}" type="presParOf" srcId="{307F3435-8F10-49B8-A7B2-17D4936AF806}" destId="{3748B991-FF4C-436F-BE50-E2A17151231B}" srcOrd="1" destOrd="0" presId="urn:microsoft.com/office/officeart/2008/layout/LinedList"/>
    <dgm:cxn modelId="{3417ABFE-E85A-45F3-891A-3632FAA25326}" type="presParOf" srcId="{3748B991-FF4C-436F-BE50-E2A17151231B}" destId="{9EA94849-B4E7-40E7-9498-D40983F73C1E}" srcOrd="0" destOrd="0" presId="urn:microsoft.com/office/officeart/2008/layout/LinedList"/>
    <dgm:cxn modelId="{1674322E-A7A9-4528-A36C-D0129015DD43}" type="presParOf" srcId="{3748B991-FF4C-436F-BE50-E2A17151231B}" destId="{16175C78-C0AE-4DFC-B20F-19E2894DAD06}" srcOrd="1" destOrd="0" presId="urn:microsoft.com/office/officeart/2008/layout/LinedList"/>
    <dgm:cxn modelId="{6CAC8F15-65E4-4AF1-AF55-1AB0AF32DDEA}" type="presParOf" srcId="{3748B991-FF4C-436F-BE50-E2A17151231B}" destId="{AD57101B-D07F-411C-8F63-0C4F463AF87E}" srcOrd="2" destOrd="0" presId="urn:microsoft.com/office/officeart/2008/layout/LinedList"/>
    <dgm:cxn modelId="{1310871B-DC93-4548-9A0C-DC1645D47C0A}" type="presParOf" srcId="{307F3435-8F10-49B8-A7B2-17D4936AF806}" destId="{83A67852-C0AB-4557-81E1-E8207F2E7F8B}" srcOrd="2" destOrd="0" presId="urn:microsoft.com/office/officeart/2008/layout/LinedList"/>
    <dgm:cxn modelId="{43C0643D-D55A-47CB-8B65-02C820EB181B}" type="presParOf" srcId="{307F3435-8F10-49B8-A7B2-17D4936AF806}" destId="{69DBFF41-B52B-4ACA-A708-D8A361054D51}" srcOrd="3" destOrd="0" presId="urn:microsoft.com/office/officeart/2008/layout/LinedList"/>
    <dgm:cxn modelId="{BE6A3C59-ACD5-4F57-BE84-6FE8006C974B}" type="presParOf" srcId="{307F3435-8F10-49B8-A7B2-17D4936AF806}" destId="{2071B84E-E1AF-4B94-BB48-5AF5DC7C2DE5}" srcOrd="4" destOrd="0" presId="urn:microsoft.com/office/officeart/2008/layout/LinedList"/>
    <dgm:cxn modelId="{0DA4D640-5CB4-43EB-A92A-5563C46F5AEF}" type="presParOf" srcId="{2071B84E-E1AF-4B94-BB48-5AF5DC7C2DE5}" destId="{2BFFEC73-FB11-4BFE-8293-3C8547C200DD}" srcOrd="0" destOrd="0" presId="urn:microsoft.com/office/officeart/2008/layout/LinedList"/>
    <dgm:cxn modelId="{70289469-B6DA-402C-8A52-36F6BB37A854}" type="presParOf" srcId="{2071B84E-E1AF-4B94-BB48-5AF5DC7C2DE5}" destId="{0A275DF7-8002-4340-9E4A-C50F69C92A94}" srcOrd="1" destOrd="0" presId="urn:microsoft.com/office/officeart/2008/layout/LinedList"/>
    <dgm:cxn modelId="{1886A5D2-437A-4A51-A687-55CCCFCD8DB4}" type="presParOf" srcId="{2071B84E-E1AF-4B94-BB48-5AF5DC7C2DE5}" destId="{FA62841F-FEAF-4A51-8E5A-B7E328997D42}" srcOrd="2" destOrd="0" presId="urn:microsoft.com/office/officeart/2008/layout/LinedList"/>
    <dgm:cxn modelId="{E177F343-D9BA-43B6-AAE6-58DE3CCE98BB}" type="presParOf" srcId="{307F3435-8F10-49B8-A7B2-17D4936AF806}" destId="{E35FA714-BC5F-41BC-A428-5BDC1E720E03}" srcOrd="5" destOrd="0" presId="urn:microsoft.com/office/officeart/2008/layout/LinedList"/>
    <dgm:cxn modelId="{B2D75B18-FE6B-4CB3-821F-D5CBE075C914}" type="presParOf" srcId="{307F3435-8F10-49B8-A7B2-17D4936AF806}" destId="{7DBAB930-6819-4D3C-94A5-3CAB5FE0139A}" srcOrd="6" destOrd="0" presId="urn:microsoft.com/office/officeart/2008/layout/LinedList"/>
    <dgm:cxn modelId="{13C6A10E-E909-45A5-9625-84EDFE683BAB}" type="presParOf" srcId="{307F3435-8F10-49B8-A7B2-17D4936AF806}" destId="{A1A2D84A-1D53-480D-A8ED-405C2B5E3BBD}" srcOrd="7" destOrd="0" presId="urn:microsoft.com/office/officeart/2008/layout/LinedList"/>
    <dgm:cxn modelId="{62BDFBEB-BCFF-4C64-8FE5-BE25D68C721B}" type="presParOf" srcId="{A1A2D84A-1D53-480D-A8ED-405C2B5E3BBD}" destId="{D40355A2-D384-42C1-B0E6-97DED5B28999}" srcOrd="0" destOrd="0" presId="urn:microsoft.com/office/officeart/2008/layout/LinedList"/>
    <dgm:cxn modelId="{E7DFD0CC-51FA-4D4E-936A-AD2656AA550B}" type="presParOf" srcId="{A1A2D84A-1D53-480D-A8ED-405C2B5E3BBD}" destId="{D1BA1A95-E36B-40CA-AC78-89E65C24970E}" srcOrd="1" destOrd="0" presId="urn:microsoft.com/office/officeart/2008/layout/LinedList"/>
    <dgm:cxn modelId="{C1F30A93-048A-49AA-A3A5-B2DFA5CB8E29}" type="presParOf" srcId="{A1A2D84A-1D53-480D-A8ED-405C2B5E3BBD}" destId="{1CFABCB4-5AE3-4607-BDD4-E6AB48699C98}" srcOrd="2" destOrd="0" presId="urn:microsoft.com/office/officeart/2008/layout/LinedList"/>
    <dgm:cxn modelId="{01B53069-1162-4D15-9FE3-609B156A7B36}" type="presParOf" srcId="{307F3435-8F10-49B8-A7B2-17D4936AF806}" destId="{B651DEF4-B85A-4222-8C39-EE4418759329}" srcOrd="8" destOrd="0" presId="urn:microsoft.com/office/officeart/2008/layout/LinedList"/>
    <dgm:cxn modelId="{613C6D74-A557-46EF-8057-2272BFF2AAA5}" type="presParOf" srcId="{307F3435-8F10-49B8-A7B2-17D4936AF806}" destId="{7EAB94FA-A7FC-4043-ACDF-DE59815B17DF}" srcOrd="9" destOrd="0" presId="urn:microsoft.com/office/officeart/2008/layout/LinedList"/>
    <dgm:cxn modelId="{CB1BF8EE-E2D4-4942-88E3-46C75D146BC3}" type="presParOf" srcId="{307F3435-8F10-49B8-A7B2-17D4936AF806}" destId="{1E31D147-5CF8-4A83-82B7-272A64AC9552}" srcOrd="10" destOrd="0" presId="urn:microsoft.com/office/officeart/2008/layout/LinedList"/>
    <dgm:cxn modelId="{721EDBF2-1533-410C-84BB-EE9127C08126}" type="presParOf" srcId="{1E31D147-5CF8-4A83-82B7-272A64AC9552}" destId="{2917BC31-0B7B-4B83-82E2-A4E3F3A0879C}" srcOrd="0" destOrd="0" presId="urn:microsoft.com/office/officeart/2008/layout/LinedList"/>
    <dgm:cxn modelId="{85F70C39-8F05-4AFA-A793-A09793EA8B8B}" type="presParOf" srcId="{1E31D147-5CF8-4A83-82B7-272A64AC9552}" destId="{F9A885FD-9130-4AB6-9D51-311C300A1EAE}" srcOrd="1" destOrd="0" presId="urn:microsoft.com/office/officeart/2008/layout/LinedList"/>
    <dgm:cxn modelId="{19239388-2435-457A-B252-0D19AD120456}" type="presParOf" srcId="{1E31D147-5CF8-4A83-82B7-272A64AC9552}" destId="{F28C8449-B6A9-47D8-9249-CAD14B2AC67D}" srcOrd="2" destOrd="0" presId="urn:microsoft.com/office/officeart/2008/layout/LinedList"/>
    <dgm:cxn modelId="{7FDBCDFC-F4F2-4E98-A0D6-866DBB9DD8D5}" type="presParOf" srcId="{307F3435-8F10-49B8-A7B2-17D4936AF806}" destId="{70F6148C-7D48-450D-AEF1-F857914D75A8}" srcOrd="11" destOrd="0" presId="urn:microsoft.com/office/officeart/2008/layout/LinedList"/>
    <dgm:cxn modelId="{D888938A-6A01-4422-9033-2DDC442E9793}" type="presParOf" srcId="{307F3435-8F10-49B8-A7B2-17D4936AF806}" destId="{699E96B2-2E41-4DAF-86FA-C2787A8F2500}" srcOrd="12" destOrd="0" presId="urn:microsoft.com/office/officeart/2008/layout/LinedList"/>
    <dgm:cxn modelId="{67063CB1-A853-48A6-A27B-EAED8D33BE4B}" type="presParOf" srcId="{307F3435-8F10-49B8-A7B2-17D4936AF806}" destId="{6D49BE85-2C0A-49E5-9FE8-656400F8BE6D}" srcOrd="13" destOrd="0" presId="urn:microsoft.com/office/officeart/2008/layout/LinedList"/>
    <dgm:cxn modelId="{BB398F9B-377C-4F86-AC63-6462C9AAACF7}" type="presParOf" srcId="{6D49BE85-2C0A-49E5-9FE8-656400F8BE6D}" destId="{240259E6-ACC2-4AB3-AA14-1862E331AC58}" srcOrd="0" destOrd="0" presId="urn:microsoft.com/office/officeart/2008/layout/LinedList"/>
    <dgm:cxn modelId="{88816881-55D2-4A93-8C21-2ED756B19CE8}" type="presParOf" srcId="{6D49BE85-2C0A-49E5-9FE8-656400F8BE6D}" destId="{F784A12D-F310-4737-9EA4-83F8AB960069}" srcOrd="1" destOrd="0" presId="urn:microsoft.com/office/officeart/2008/layout/LinedList"/>
    <dgm:cxn modelId="{07F3167A-6EA4-4153-A1FA-E6644411E3A9}" type="presParOf" srcId="{6D49BE85-2C0A-49E5-9FE8-656400F8BE6D}" destId="{E87DF686-099E-45C9-8108-764BDA9154F5}" srcOrd="2" destOrd="0" presId="urn:microsoft.com/office/officeart/2008/layout/LinedList"/>
    <dgm:cxn modelId="{3E4E3FC5-7CB5-4F39-BC40-C5CD674FBD0B}" type="presParOf" srcId="{307F3435-8F10-49B8-A7B2-17D4936AF806}" destId="{3C2908BD-222C-41C0-BF98-9FF9E01569B4}" srcOrd="14" destOrd="0" presId="urn:microsoft.com/office/officeart/2008/layout/LinedList"/>
    <dgm:cxn modelId="{86EA3E8B-1AA4-416A-ADC0-5106DF9CE2FE}" type="presParOf" srcId="{307F3435-8F10-49B8-A7B2-17D4936AF806}" destId="{F6524737-EAA1-497E-94BF-24FE3CD7F8A2}" srcOrd="15" destOrd="0" presId="urn:microsoft.com/office/officeart/2008/layout/LinedList"/>
    <dgm:cxn modelId="{94465C10-9AAB-4724-A591-3D760D2ACAA0}" type="presParOf" srcId="{307F3435-8F10-49B8-A7B2-17D4936AF806}" destId="{F625D640-DF6D-4B34-8D17-9C9A32F28E3E}" srcOrd="16" destOrd="0" presId="urn:microsoft.com/office/officeart/2008/layout/LinedList"/>
    <dgm:cxn modelId="{9C91F6F8-5F65-4F4F-8B1E-0D9D0446A0DE}" type="presParOf" srcId="{F625D640-DF6D-4B34-8D17-9C9A32F28E3E}" destId="{7B790987-3872-494C-8EF5-800F93BE0C2B}" srcOrd="0" destOrd="0" presId="urn:microsoft.com/office/officeart/2008/layout/LinedList"/>
    <dgm:cxn modelId="{3A053CE5-EE3C-4C2A-B37D-8F78DF8FEC6D}" type="presParOf" srcId="{F625D640-DF6D-4B34-8D17-9C9A32F28E3E}" destId="{B9C12389-7F1B-4E85-B354-0BDB92621D6D}" srcOrd="1" destOrd="0" presId="urn:microsoft.com/office/officeart/2008/layout/LinedList"/>
    <dgm:cxn modelId="{0E77871B-76C0-412B-8C7B-6966624C8430}" type="presParOf" srcId="{F625D640-DF6D-4B34-8D17-9C9A32F28E3E}" destId="{DECF0D2D-2F1C-4990-9AEB-559EAA499FD2}" srcOrd="2" destOrd="0" presId="urn:microsoft.com/office/officeart/2008/layout/LinedList"/>
    <dgm:cxn modelId="{655FBAF0-6AF9-4E52-BD41-2AB17919DD87}" type="presParOf" srcId="{307F3435-8F10-49B8-A7B2-17D4936AF806}" destId="{C6A4AB55-CB62-431D-96BF-DD7173D30225}" srcOrd="17" destOrd="0" presId="urn:microsoft.com/office/officeart/2008/layout/LinedList"/>
    <dgm:cxn modelId="{4B3E5FD5-7D46-40A3-BFDD-1D06738A893F}" type="presParOf" srcId="{307F3435-8F10-49B8-A7B2-17D4936AF806}" destId="{A09C0C58-2AA7-44B7-9D5D-EE6546D1227F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F70CEB-E3B5-4D38-8DFB-A49CC2BB91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EA2F36A-7613-40AB-B6DC-108244A4EBAA}">
      <dgm:prSet/>
      <dgm:spPr/>
      <dgm:t>
        <a:bodyPr/>
        <a:lstStyle/>
        <a:p>
          <a:r>
            <a:rPr lang="en-US"/>
            <a:t>Vignettes are useful if you want an in-depth tutorial to your package</a:t>
          </a:r>
        </a:p>
      </dgm:t>
    </dgm:pt>
    <dgm:pt modelId="{FEFAFD59-2ECB-4FC3-9A0E-499A70A44481}" type="parTrans" cxnId="{A8DBDD20-5AF5-45A1-BC7A-17FDE4D47BAB}">
      <dgm:prSet/>
      <dgm:spPr/>
      <dgm:t>
        <a:bodyPr/>
        <a:lstStyle/>
        <a:p>
          <a:endParaRPr lang="en-US"/>
        </a:p>
      </dgm:t>
    </dgm:pt>
    <dgm:pt modelId="{7F3E250B-5A7F-436E-B151-D3CE96E2F98C}" type="sibTrans" cxnId="{A8DBDD20-5AF5-45A1-BC7A-17FDE4D47BAB}">
      <dgm:prSet/>
      <dgm:spPr/>
      <dgm:t>
        <a:bodyPr/>
        <a:lstStyle/>
        <a:p>
          <a:endParaRPr lang="en-US"/>
        </a:p>
      </dgm:t>
    </dgm:pt>
    <dgm:pt modelId="{90A9730B-D6CD-4967-9BBA-43649E0CEFAC}">
      <dgm:prSet/>
      <dgm:spPr/>
      <dgm:t>
        <a:bodyPr/>
        <a:lstStyle/>
        <a:p>
          <a:r>
            <a:rPr lang="en-US"/>
            <a:t>Vignettes can be created in using Sweave, Markdown, or other engines</a:t>
          </a:r>
        </a:p>
      </dgm:t>
    </dgm:pt>
    <dgm:pt modelId="{396BAD0B-F048-40A8-8F6C-364F8E5326D9}" type="parTrans" cxnId="{A1F6D576-E52A-4044-AE2E-A3A3B13BD296}">
      <dgm:prSet/>
      <dgm:spPr/>
      <dgm:t>
        <a:bodyPr/>
        <a:lstStyle/>
        <a:p>
          <a:endParaRPr lang="en-US"/>
        </a:p>
      </dgm:t>
    </dgm:pt>
    <dgm:pt modelId="{B6180D17-B1B6-4F83-BF7F-C64FCD00D8AA}" type="sibTrans" cxnId="{A1F6D576-E52A-4044-AE2E-A3A3B13BD296}">
      <dgm:prSet/>
      <dgm:spPr/>
      <dgm:t>
        <a:bodyPr/>
        <a:lstStyle/>
        <a:p>
          <a:endParaRPr lang="en-US"/>
        </a:p>
      </dgm:t>
    </dgm:pt>
    <dgm:pt modelId="{8C1B2C2C-4AB2-4001-820A-DBD9EA596582}">
      <dgm:prSet/>
      <dgm:spPr/>
      <dgm:t>
        <a:bodyPr/>
        <a:lstStyle/>
        <a:p>
          <a:r>
            <a:rPr lang="en-US" b="1"/>
            <a:t>usethis::use_vignette(“my-vignette”)</a:t>
          </a:r>
          <a:endParaRPr lang="en-US"/>
        </a:p>
      </dgm:t>
    </dgm:pt>
    <dgm:pt modelId="{E94A0647-D4D6-4632-AEB5-B93A55068906}" type="parTrans" cxnId="{74DA41C3-26F9-4AEA-B0C0-DCF290C874D7}">
      <dgm:prSet/>
      <dgm:spPr/>
      <dgm:t>
        <a:bodyPr/>
        <a:lstStyle/>
        <a:p>
          <a:endParaRPr lang="en-US"/>
        </a:p>
      </dgm:t>
    </dgm:pt>
    <dgm:pt modelId="{67F13445-8DFF-4C07-A2BF-282EEB542238}" type="sibTrans" cxnId="{74DA41C3-26F9-4AEA-B0C0-DCF290C874D7}">
      <dgm:prSet/>
      <dgm:spPr/>
      <dgm:t>
        <a:bodyPr/>
        <a:lstStyle/>
        <a:p>
          <a:endParaRPr lang="en-US"/>
        </a:p>
      </dgm:t>
    </dgm:pt>
    <dgm:pt modelId="{ECED5222-DB0F-4B06-89E8-EEC2D78F57FF}">
      <dgm:prSet/>
      <dgm:spPr/>
      <dgm:t>
        <a:bodyPr/>
        <a:lstStyle/>
        <a:p>
          <a:r>
            <a:rPr lang="en-US"/>
            <a:t>You can browse vignettes by running </a:t>
          </a:r>
          <a:r>
            <a:rPr lang="en-US" b="1"/>
            <a:t>browseVignettes()</a:t>
          </a:r>
          <a:endParaRPr lang="en-US"/>
        </a:p>
      </dgm:t>
    </dgm:pt>
    <dgm:pt modelId="{C64E2116-5170-4343-94CD-67A630C3417D}" type="parTrans" cxnId="{421FEEA4-64DA-4A43-8CCF-EC18952C12F7}">
      <dgm:prSet/>
      <dgm:spPr/>
      <dgm:t>
        <a:bodyPr/>
        <a:lstStyle/>
        <a:p>
          <a:endParaRPr lang="en-US"/>
        </a:p>
      </dgm:t>
    </dgm:pt>
    <dgm:pt modelId="{CC93F044-99E8-4421-9179-468A05B08F90}" type="sibTrans" cxnId="{421FEEA4-64DA-4A43-8CCF-EC18952C12F7}">
      <dgm:prSet/>
      <dgm:spPr/>
      <dgm:t>
        <a:bodyPr/>
        <a:lstStyle/>
        <a:p>
          <a:endParaRPr lang="en-US"/>
        </a:p>
      </dgm:t>
    </dgm:pt>
    <dgm:pt modelId="{DA275772-FA1B-4A0B-B22D-D8AB3144DD67}" type="pres">
      <dgm:prSet presAssocID="{3CF70CEB-E3B5-4D38-8DFB-A49CC2BB9122}" presName="root" presStyleCnt="0">
        <dgm:presLayoutVars>
          <dgm:dir/>
          <dgm:resizeHandles val="exact"/>
        </dgm:presLayoutVars>
      </dgm:prSet>
      <dgm:spPr/>
    </dgm:pt>
    <dgm:pt modelId="{3A725FC8-B3FA-4F53-A94D-DE6120D4E5FB}" type="pres">
      <dgm:prSet presAssocID="{2EA2F36A-7613-40AB-B6DC-108244A4EBAA}" presName="compNode" presStyleCnt="0"/>
      <dgm:spPr/>
    </dgm:pt>
    <dgm:pt modelId="{07EEDEA5-FAA0-4784-8034-B2CFF71376B6}" type="pres">
      <dgm:prSet presAssocID="{2EA2F36A-7613-40AB-B6DC-108244A4EBAA}" presName="bgRect" presStyleLbl="bgShp" presStyleIdx="0" presStyleCnt="4"/>
      <dgm:spPr/>
    </dgm:pt>
    <dgm:pt modelId="{DFAD3FF6-466A-43A3-948A-0F7BDE4847A1}" type="pres">
      <dgm:prSet presAssocID="{2EA2F36A-7613-40AB-B6DC-108244A4EB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1BA1E79E-49D9-4949-8568-F5000E3B5052}" type="pres">
      <dgm:prSet presAssocID="{2EA2F36A-7613-40AB-B6DC-108244A4EBAA}" presName="spaceRect" presStyleCnt="0"/>
      <dgm:spPr/>
    </dgm:pt>
    <dgm:pt modelId="{13D6DE32-3BDB-4A0B-995C-EFAFEDF9B420}" type="pres">
      <dgm:prSet presAssocID="{2EA2F36A-7613-40AB-B6DC-108244A4EBAA}" presName="parTx" presStyleLbl="revTx" presStyleIdx="0" presStyleCnt="4">
        <dgm:presLayoutVars>
          <dgm:chMax val="0"/>
          <dgm:chPref val="0"/>
        </dgm:presLayoutVars>
      </dgm:prSet>
      <dgm:spPr/>
    </dgm:pt>
    <dgm:pt modelId="{FFA018A4-E415-4AA4-93A3-5A3484701F52}" type="pres">
      <dgm:prSet presAssocID="{7F3E250B-5A7F-436E-B151-D3CE96E2F98C}" presName="sibTrans" presStyleCnt="0"/>
      <dgm:spPr/>
    </dgm:pt>
    <dgm:pt modelId="{DFD9AE62-5E03-4F3B-936C-D283112C37B5}" type="pres">
      <dgm:prSet presAssocID="{90A9730B-D6CD-4967-9BBA-43649E0CEFAC}" presName="compNode" presStyleCnt="0"/>
      <dgm:spPr/>
    </dgm:pt>
    <dgm:pt modelId="{B64B1D07-E9FA-443B-9B2F-F9CDFAFAB7F0}" type="pres">
      <dgm:prSet presAssocID="{90A9730B-D6CD-4967-9BBA-43649E0CEFAC}" presName="bgRect" presStyleLbl="bgShp" presStyleIdx="1" presStyleCnt="4"/>
      <dgm:spPr/>
    </dgm:pt>
    <dgm:pt modelId="{2F76E2CB-D456-4CF2-A9B9-60FD5A25E8C7}" type="pres">
      <dgm:prSet presAssocID="{90A9730B-D6CD-4967-9BBA-43649E0CEF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F0A675D-1977-4365-93B5-EC6BB3A72EF2}" type="pres">
      <dgm:prSet presAssocID="{90A9730B-D6CD-4967-9BBA-43649E0CEFAC}" presName="spaceRect" presStyleCnt="0"/>
      <dgm:spPr/>
    </dgm:pt>
    <dgm:pt modelId="{FB1F935F-7612-4B19-B1EC-C76C46B8DAE1}" type="pres">
      <dgm:prSet presAssocID="{90A9730B-D6CD-4967-9BBA-43649E0CEFAC}" presName="parTx" presStyleLbl="revTx" presStyleIdx="1" presStyleCnt="4">
        <dgm:presLayoutVars>
          <dgm:chMax val="0"/>
          <dgm:chPref val="0"/>
        </dgm:presLayoutVars>
      </dgm:prSet>
      <dgm:spPr/>
    </dgm:pt>
    <dgm:pt modelId="{78ED4906-D278-4D14-8B7C-474DD46C4083}" type="pres">
      <dgm:prSet presAssocID="{B6180D17-B1B6-4F83-BF7F-C64FCD00D8AA}" presName="sibTrans" presStyleCnt="0"/>
      <dgm:spPr/>
    </dgm:pt>
    <dgm:pt modelId="{2941902E-D00F-472A-B95A-6889A9A5D3C0}" type="pres">
      <dgm:prSet presAssocID="{8C1B2C2C-4AB2-4001-820A-DBD9EA596582}" presName="compNode" presStyleCnt="0"/>
      <dgm:spPr/>
    </dgm:pt>
    <dgm:pt modelId="{F94F3042-AAEF-46E3-ADE5-3E1123EFA621}" type="pres">
      <dgm:prSet presAssocID="{8C1B2C2C-4AB2-4001-820A-DBD9EA596582}" presName="bgRect" presStyleLbl="bgShp" presStyleIdx="2" presStyleCnt="4"/>
      <dgm:spPr/>
    </dgm:pt>
    <dgm:pt modelId="{4EA4C1F6-1A03-422E-9799-2C2A82613AA5}" type="pres">
      <dgm:prSet presAssocID="{8C1B2C2C-4AB2-4001-820A-DBD9EA5965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D801176-F347-40E2-98CF-08715974E2AA}" type="pres">
      <dgm:prSet presAssocID="{8C1B2C2C-4AB2-4001-820A-DBD9EA596582}" presName="spaceRect" presStyleCnt="0"/>
      <dgm:spPr/>
    </dgm:pt>
    <dgm:pt modelId="{DD5F9F45-9E15-4113-823F-E6C82FAF5457}" type="pres">
      <dgm:prSet presAssocID="{8C1B2C2C-4AB2-4001-820A-DBD9EA596582}" presName="parTx" presStyleLbl="revTx" presStyleIdx="2" presStyleCnt="4">
        <dgm:presLayoutVars>
          <dgm:chMax val="0"/>
          <dgm:chPref val="0"/>
        </dgm:presLayoutVars>
      </dgm:prSet>
      <dgm:spPr/>
    </dgm:pt>
    <dgm:pt modelId="{44E27690-BA57-42B4-89D5-A3EA9BEEE3A4}" type="pres">
      <dgm:prSet presAssocID="{67F13445-8DFF-4C07-A2BF-282EEB542238}" presName="sibTrans" presStyleCnt="0"/>
      <dgm:spPr/>
    </dgm:pt>
    <dgm:pt modelId="{1A6A6C11-A281-43EB-B6AF-5ADC3663D4FA}" type="pres">
      <dgm:prSet presAssocID="{ECED5222-DB0F-4B06-89E8-EEC2D78F57FF}" presName="compNode" presStyleCnt="0"/>
      <dgm:spPr/>
    </dgm:pt>
    <dgm:pt modelId="{98BCA24A-E026-4D1C-87FD-9BFD30AF60F7}" type="pres">
      <dgm:prSet presAssocID="{ECED5222-DB0F-4B06-89E8-EEC2D78F57FF}" presName="bgRect" presStyleLbl="bgShp" presStyleIdx="3" presStyleCnt="4"/>
      <dgm:spPr/>
    </dgm:pt>
    <dgm:pt modelId="{4BF15521-0A40-49F9-A90A-4A214FF04110}" type="pres">
      <dgm:prSet presAssocID="{ECED5222-DB0F-4B06-89E8-EEC2D78F57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39F504B2-87C0-4F96-BAC1-D8E3BD308230}" type="pres">
      <dgm:prSet presAssocID="{ECED5222-DB0F-4B06-89E8-EEC2D78F57FF}" presName="spaceRect" presStyleCnt="0"/>
      <dgm:spPr/>
    </dgm:pt>
    <dgm:pt modelId="{2F555033-1B35-4AF6-AF61-F971E5DB977A}" type="pres">
      <dgm:prSet presAssocID="{ECED5222-DB0F-4B06-89E8-EEC2D78F57F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8DBDD20-5AF5-45A1-BC7A-17FDE4D47BAB}" srcId="{3CF70CEB-E3B5-4D38-8DFB-A49CC2BB9122}" destId="{2EA2F36A-7613-40AB-B6DC-108244A4EBAA}" srcOrd="0" destOrd="0" parTransId="{FEFAFD59-2ECB-4FC3-9A0E-499A70A44481}" sibTransId="{7F3E250B-5A7F-436E-B151-D3CE96E2F98C}"/>
    <dgm:cxn modelId="{FFB73B70-8687-4E45-9F76-EC2ED59682EF}" type="presOf" srcId="{2EA2F36A-7613-40AB-B6DC-108244A4EBAA}" destId="{13D6DE32-3BDB-4A0B-995C-EFAFEDF9B420}" srcOrd="0" destOrd="0" presId="urn:microsoft.com/office/officeart/2018/2/layout/IconVerticalSolidList"/>
    <dgm:cxn modelId="{37C81274-64AB-466F-8235-670275007872}" type="presOf" srcId="{3CF70CEB-E3B5-4D38-8DFB-A49CC2BB9122}" destId="{DA275772-FA1B-4A0B-B22D-D8AB3144DD67}" srcOrd="0" destOrd="0" presId="urn:microsoft.com/office/officeart/2018/2/layout/IconVerticalSolidList"/>
    <dgm:cxn modelId="{4DE2F855-281D-425F-BF32-778CDBF691B5}" type="presOf" srcId="{ECED5222-DB0F-4B06-89E8-EEC2D78F57FF}" destId="{2F555033-1B35-4AF6-AF61-F971E5DB977A}" srcOrd="0" destOrd="0" presId="urn:microsoft.com/office/officeart/2018/2/layout/IconVerticalSolidList"/>
    <dgm:cxn modelId="{A1F6D576-E52A-4044-AE2E-A3A3B13BD296}" srcId="{3CF70CEB-E3B5-4D38-8DFB-A49CC2BB9122}" destId="{90A9730B-D6CD-4967-9BBA-43649E0CEFAC}" srcOrd="1" destOrd="0" parTransId="{396BAD0B-F048-40A8-8F6C-364F8E5326D9}" sibTransId="{B6180D17-B1B6-4F83-BF7F-C64FCD00D8AA}"/>
    <dgm:cxn modelId="{AC769383-49E5-4620-A616-4C2D1304DCC8}" type="presOf" srcId="{8C1B2C2C-4AB2-4001-820A-DBD9EA596582}" destId="{DD5F9F45-9E15-4113-823F-E6C82FAF5457}" srcOrd="0" destOrd="0" presId="urn:microsoft.com/office/officeart/2018/2/layout/IconVerticalSolidList"/>
    <dgm:cxn modelId="{E31AE2A1-EABD-47EF-A841-D317017071F1}" type="presOf" srcId="{90A9730B-D6CD-4967-9BBA-43649E0CEFAC}" destId="{FB1F935F-7612-4B19-B1EC-C76C46B8DAE1}" srcOrd="0" destOrd="0" presId="urn:microsoft.com/office/officeart/2018/2/layout/IconVerticalSolidList"/>
    <dgm:cxn modelId="{421FEEA4-64DA-4A43-8CCF-EC18952C12F7}" srcId="{3CF70CEB-E3B5-4D38-8DFB-A49CC2BB9122}" destId="{ECED5222-DB0F-4B06-89E8-EEC2D78F57FF}" srcOrd="3" destOrd="0" parTransId="{C64E2116-5170-4343-94CD-67A630C3417D}" sibTransId="{CC93F044-99E8-4421-9179-468A05B08F90}"/>
    <dgm:cxn modelId="{74DA41C3-26F9-4AEA-B0C0-DCF290C874D7}" srcId="{3CF70CEB-E3B5-4D38-8DFB-A49CC2BB9122}" destId="{8C1B2C2C-4AB2-4001-820A-DBD9EA596582}" srcOrd="2" destOrd="0" parTransId="{E94A0647-D4D6-4632-AEB5-B93A55068906}" sibTransId="{67F13445-8DFF-4C07-A2BF-282EEB542238}"/>
    <dgm:cxn modelId="{95FE3124-05F4-49C6-805D-EBF071E3631D}" type="presParOf" srcId="{DA275772-FA1B-4A0B-B22D-D8AB3144DD67}" destId="{3A725FC8-B3FA-4F53-A94D-DE6120D4E5FB}" srcOrd="0" destOrd="0" presId="urn:microsoft.com/office/officeart/2018/2/layout/IconVerticalSolidList"/>
    <dgm:cxn modelId="{10080FFE-490F-4CB6-B4C7-9CD15C7BD5B2}" type="presParOf" srcId="{3A725FC8-B3FA-4F53-A94D-DE6120D4E5FB}" destId="{07EEDEA5-FAA0-4784-8034-B2CFF71376B6}" srcOrd="0" destOrd="0" presId="urn:microsoft.com/office/officeart/2018/2/layout/IconVerticalSolidList"/>
    <dgm:cxn modelId="{15D8911C-30BA-4241-9EB8-4D492DD406AA}" type="presParOf" srcId="{3A725FC8-B3FA-4F53-A94D-DE6120D4E5FB}" destId="{DFAD3FF6-466A-43A3-948A-0F7BDE4847A1}" srcOrd="1" destOrd="0" presId="urn:microsoft.com/office/officeart/2018/2/layout/IconVerticalSolidList"/>
    <dgm:cxn modelId="{0AE7FEDE-ACBF-4887-885F-4DFA9BD10069}" type="presParOf" srcId="{3A725FC8-B3FA-4F53-A94D-DE6120D4E5FB}" destId="{1BA1E79E-49D9-4949-8568-F5000E3B5052}" srcOrd="2" destOrd="0" presId="urn:microsoft.com/office/officeart/2018/2/layout/IconVerticalSolidList"/>
    <dgm:cxn modelId="{79E2B36E-D72E-4BC6-AAE5-40803EF688F4}" type="presParOf" srcId="{3A725FC8-B3FA-4F53-A94D-DE6120D4E5FB}" destId="{13D6DE32-3BDB-4A0B-995C-EFAFEDF9B420}" srcOrd="3" destOrd="0" presId="urn:microsoft.com/office/officeart/2018/2/layout/IconVerticalSolidList"/>
    <dgm:cxn modelId="{94728586-9E99-45F7-8308-C301749454FE}" type="presParOf" srcId="{DA275772-FA1B-4A0B-B22D-D8AB3144DD67}" destId="{FFA018A4-E415-4AA4-93A3-5A3484701F52}" srcOrd="1" destOrd="0" presId="urn:microsoft.com/office/officeart/2018/2/layout/IconVerticalSolidList"/>
    <dgm:cxn modelId="{12F1092D-0845-4A36-84CE-BAF1187C0CD9}" type="presParOf" srcId="{DA275772-FA1B-4A0B-B22D-D8AB3144DD67}" destId="{DFD9AE62-5E03-4F3B-936C-D283112C37B5}" srcOrd="2" destOrd="0" presId="urn:microsoft.com/office/officeart/2018/2/layout/IconVerticalSolidList"/>
    <dgm:cxn modelId="{A9AD8B56-1A72-4A06-A2A8-A73FA6BF3869}" type="presParOf" srcId="{DFD9AE62-5E03-4F3B-936C-D283112C37B5}" destId="{B64B1D07-E9FA-443B-9B2F-F9CDFAFAB7F0}" srcOrd="0" destOrd="0" presId="urn:microsoft.com/office/officeart/2018/2/layout/IconVerticalSolidList"/>
    <dgm:cxn modelId="{652BC44B-2E23-4636-B194-871FDECB2E03}" type="presParOf" srcId="{DFD9AE62-5E03-4F3B-936C-D283112C37B5}" destId="{2F76E2CB-D456-4CF2-A9B9-60FD5A25E8C7}" srcOrd="1" destOrd="0" presId="urn:microsoft.com/office/officeart/2018/2/layout/IconVerticalSolidList"/>
    <dgm:cxn modelId="{F220132C-BF49-4D7E-82A4-F9DAE8FB911F}" type="presParOf" srcId="{DFD9AE62-5E03-4F3B-936C-D283112C37B5}" destId="{4F0A675D-1977-4365-93B5-EC6BB3A72EF2}" srcOrd="2" destOrd="0" presId="urn:microsoft.com/office/officeart/2018/2/layout/IconVerticalSolidList"/>
    <dgm:cxn modelId="{548F7F42-7E30-4082-A8CF-E7AAD62E5094}" type="presParOf" srcId="{DFD9AE62-5E03-4F3B-936C-D283112C37B5}" destId="{FB1F935F-7612-4B19-B1EC-C76C46B8DAE1}" srcOrd="3" destOrd="0" presId="urn:microsoft.com/office/officeart/2018/2/layout/IconVerticalSolidList"/>
    <dgm:cxn modelId="{31DCAF84-92D0-4DA8-AE2B-73A76F76905E}" type="presParOf" srcId="{DA275772-FA1B-4A0B-B22D-D8AB3144DD67}" destId="{78ED4906-D278-4D14-8B7C-474DD46C4083}" srcOrd="3" destOrd="0" presId="urn:microsoft.com/office/officeart/2018/2/layout/IconVerticalSolidList"/>
    <dgm:cxn modelId="{4B041389-DF1D-41EE-B5E1-B09B4D24D518}" type="presParOf" srcId="{DA275772-FA1B-4A0B-B22D-D8AB3144DD67}" destId="{2941902E-D00F-472A-B95A-6889A9A5D3C0}" srcOrd="4" destOrd="0" presId="urn:microsoft.com/office/officeart/2018/2/layout/IconVerticalSolidList"/>
    <dgm:cxn modelId="{F3D9B9D4-BCC5-4F51-955A-0F06DCAD5963}" type="presParOf" srcId="{2941902E-D00F-472A-B95A-6889A9A5D3C0}" destId="{F94F3042-AAEF-46E3-ADE5-3E1123EFA621}" srcOrd="0" destOrd="0" presId="urn:microsoft.com/office/officeart/2018/2/layout/IconVerticalSolidList"/>
    <dgm:cxn modelId="{82048D97-8533-4DEC-9BF4-26AD788DDB7E}" type="presParOf" srcId="{2941902E-D00F-472A-B95A-6889A9A5D3C0}" destId="{4EA4C1F6-1A03-422E-9799-2C2A82613AA5}" srcOrd="1" destOrd="0" presId="urn:microsoft.com/office/officeart/2018/2/layout/IconVerticalSolidList"/>
    <dgm:cxn modelId="{D61491D6-757A-4EF2-95D7-135CF2F99AE4}" type="presParOf" srcId="{2941902E-D00F-472A-B95A-6889A9A5D3C0}" destId="{5D801176-F347-40E2-98CF-08715974E2AA}" srcOrd="2" destOrd="0" presId="urn:microsoft.com/office/officeart/2018/2/layout/IconVerticalSolidList"/>
    <dgm:cxn modelId="{68A99F0A-F1F5-42F9-9B39-8C2B0AEC2D76}" type="presParOf" srcId="{2941902E-D00F-472A-B95A-6889A9A5D3C0}" destId="{DD5F9F45-9E15-4113-823F-E6C82FAF5457}" srcOrd="3" destOrd="0" presId="urn:microsoft.com/office/officeart/2018/2/layout/IconVerticalSolidList"/>
    <dgm:cxn modelId="{D3AD09C1-D563-468C-AF64-FB3574BD489E}" type="presParOf" srcId="{DA275772-FA1B-4A0B-B22D-D8AB3144DD67}" destId="{44E27690-BA57-42B4-89D5-A3EA9BEEE3A4}" srcOrd="5" destOrd="0" presId="urn:microsoft.com/office/officeart/2018/2/layout/IconVerticalSolidList"/>
    <dgm:cxn modelId="{C7D20BBA-4E93-4AD6-A9B3-FDECDD8D1D28}" type="presParOf" srcId="{DA275772-FA1B-4A0B-B22D-D8AB3144DD67}" destId="{1A6A6C11-A281-43EB-B6AF-5ADC3663D4FA}" srcOrd="6" destOrd="0" presId="urn:microsoft.com/office/officeart/2018/2/layout/IconVerticalSolidList"/>
    <dgm:cxn modelId="{8F30D119-9D33-435B-8A25-37CD31F1B045}" type="presParOf" srcId="{1A6A6C11-A281-43EB-B6AF-5ADC3663D4FA}" destId="{98BCA24A-E026-4D1C-87FD-9BFD30AF60F7}" srcOrd="0" destOrd="0" presId="urn:microsoft.com/office/officeart/2018/2/layout/IconVerticalSolidList"/>
    <dgm:cxn modelId="{FAF1000E-CD4D-46BE-B78D-F1B6F5956E44}" type="presParOf" srcId="{1A6A6C11-A281-43EB-B6AF-5ADC3663D4FA}" destId="{4BF15521-0A40-49F9-A90A-4A214FF04110}" srcOrd="1" destOrd="0" presId="urn:microsoft.com/office/officeart/2018/2/layout/IconVerticalSolidList"/>
    <dgm:cxn modelId="{6731771C-E56A-4326-A176-4C05975B82A7}" type="presParOf" srcId="{1A6A6C11-A281-43EB-B6AF-5ADC3663D4FA}" destId="{39F504B2-87C0-4F96-BAC1-D8E3BD308230}" srcOrd="2" destOrd="0" presId="urn:microsoft.com/office/officeart/2018/2/layout/IconVerticalSolidList"/>
    <dgm:cxn modelId="{AEE608F8-7E85-454B-9D99-ACD0CEF49288}" type="presParOf" srcId="{1A6A6C11-A281-43EB-B6AF-5ADC3663D4FA}" destId="{2F555033-1B35-4AF6-AF61-F971E5DB97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4E5DD-FCAF-4012-8801-828416173706}">
      <dsp:nvSpPr>
        <dsp:cNvPr id="0" name=""/>
        <dsp:cNvSpPr/>
      </dsp:nvSpPr>
      <dsp:spPr>
        <a:xfrm>
          <a:off x="0" y="2261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47B03-8549-47C2-A6BE-41422FC37275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DDA13-C305-4098-AEF3-6707154C9647}">
      <dsp:nvSpPr>
        <dsp:cNvPr id="0" name=""/>
        <dsp:cNvSpPr/>
      </dsp:nvSpPr>
      <dsp:spPr>
        <a:xfrm>
          <a:off x="1323562" y="2261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workshop is an abridged version of their book, creating a minimal working R package</a:t>
          </a:r>
        </a:p>
      </dsp:txBody>
      <dsp:txXfrm>
        <a:off x="1323562" y="2261"/>
        <a:ext cx="4966663" cy="1145941"/>
      </dsp:txXfrm>
    </dsp:sp>
    <dsp:sp modelId="{31C4FDCE-2E9F-427F-9172-01EC049407CE}">
      <dsp:nvSpPr>
        <dsp:cNvPr id="0" name=""/>
        <dsp:cNvSpPr/>
      </dsp:nvSpPr>
      <dsp:spPr>
        <a:xfrm>
          <a:off x="0" y="1434688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692D2-74B9-4EBA-8061-D6C87E830FF9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4E0B9-4C17-471B-8CC0-4CB8DF5B4473}">
      <dsp:nvSpPr>
        <dsp:cNvPr id="0" name=""/>
        <dsp:cNvSpPr/>
      </dsp:nvSpPr>
      <dsp:spPr>
        <a:xfrm>
          <a:off x="1323562" y="1434688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hlinkClick xmlns:r="http://schemas.openxmlformats.org/officeDocument/2006/relationships" r:id="rId5"/>
            </a:rPr>
            <a:t>https://r-pkgs.org/</a:t>
          </a:r>
          <a:endParaRPr lang="en-US" sz="2100" kern="1200"/>
        </a:p>
      </dsp:txBody>
      <dsp:txXfrm>
        <a:off x="1323562" y="1434688"/>
        <a:ext cx="4966663" cy="1145941"/>
      </dsp:txXfrm>
    </dsp:sp>
    <dsp:sp modelId="{7F9E0ED8-7F87-4AAB-967E-E2E07B8B2F47}">
      <dsp:nvSpPr>
        <dsp:cNvPr id="0" name=""/>
        <dsp:cNvSpPr/>
      </dsp:nvSpPr>
      <dsp:spPr>
        <a:xfrm>
          <a:off x="0" y="2867115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21D92-2D88-4418-A8AC-63DA1F7900A9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0D120-4CFB-4994-8C4F-93545C37297D}">
      <dsp:nvSpPr>
        <dsp:cNvPr id="0" name=""/>
        <dsp:cNvSpPr/>
      </dsp:nvSpPr>
      <dsp:spPr>
        <a:xfrm>
          <a:off x="1323562" y="2867115"/>
          <a:ext cx="283060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Packages we need:</a:t>
          </a:r>
        </a:p>
      </dsp:txBody>
      <dsp:txXfrm>
        <a:off x="1323562" y="2867115"/>
        <a:ext cx="2830601" cy="1145941"/>
      </dsp:txXfrm>
    </dsp:sp>
    <dsp:sp modelId="{ACB81135-6548-4D72-91C8-FAA50AC30887}">
      <dsp:nvSpPr>
        <dsp:cNvPr id="0" name=""/>
        <dsp:cNvSpPr/>
      </dsp:nvSpPr>
      <dsp:spPr>
        <a:xfrm>
          <a:off x="4154164" y="2867115"/>
          <a:ext cx="213606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devtools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roxygen2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usethis</a:t>
          </a:r>
        </a:p>
      </dsp:txBody>
      <dsp:txXfrm>
        <a:off x="4154164" y="2867115"/>
        <a:ext cx="2136061" cy="1145941"/>
      </dsp:txXfrm>
    </dsp:sp>
    <dsp:sp modelId="{73DD2FD7-F032-4333-81DA-EA243E76CCF1}">
      <dsp:nvSpPr>
        <dsp:cNvPr id="0" name=""/>
        <dsp:cNvSpPr/>
      </dsp:nvSpPr>
      <dsp:spPr>
        <a:xfrm>
          <a:off x="0" y="4299542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5C2D4-A5BF-4AA3-8E7B-A244BCF76AA6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F5F97-559E-4FDC-A091-9B84DD805433}">
      <dsp:nvSpPr>
        <dsp:cNvPr id="0" name=""/>
        <dsp:cNvSpPr/>
      </dsp:nvSpPr>
      <dsp:spPr>
        <a:xfrm>
          <a:off x="1323562" y="4299542"/>
          <a:ext cx="283060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Packages we want:</a:t>
          </a:r>
        </a:p>
      </dsp:txBody>
      <dsp:txXfrm>
        <a:off x="1323562" y="4299542"/>
        <a:ext cx="2830601" cy="1145941"/>
      </dsp:txXfrm>
    </dsp:sp>
    <dsp:sp modelId="{366390F2-306B-49E1-A7F3-A1F221F1CEAC}">
      <dsp:nvSpPr>
        <dsp:cNvPr id="0" name=""/>
        <dsp:cNvSpPr/>
      </dsp:nvSpPr>
      <dsp:spPr>
        <a:xfrm>
          <a:off x="4154164" y="4299542"/>
          <a:ext cx="213606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styler</a:t>
          </a:r>
        </a:p>
      </dsp:txBody>
      <dsp:txXfrm>
        <a:off x="4154164" y="4299542"/>
        <a:ext cx="2136061" cy="114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0F917-2476-4FE4-9FDD-3686911BD6AF}">
      <dsp:nvSpPr>
        <dsp:cNvPr id="0" name=""/>
        <dsp:cNvSpPr/>
      </dsp:nvSpPr>
      <dsp:spPr>
        <a:xfrm>
          <a:off x="1073586" y="3281"/>
          <a:ext cx="2710383" cy="16262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It’s useful to create packages for your own research, even if you aren’t submitting it to CRAN or publishing it anywhere</a:t>
          </a:r>
        </a:p>
      </dsp:txBody>
      <dsp:txXfrm>
        <a:off x="1073586" y="3281"/>
        <a:ext cx="2710383" cy="1626230"/>
      </dsp:txXfrm>
    </dsp:sp>
    <dsp:sp modelId="{00EA6E1A-C11D-46EF-A135-F5599A887990}">
      <dsp:nvSpPr>
        <dsp:cNvPr id="0" name=""/>
        <dsp:cNvSpPr/>
      </dsp:nvSpPr>
      <dsp:spPr>
        <a:xfrm>
          <a:off x="4055008" y="3281"/>
          <a:ext cx="2710383" cy="16262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Helps you keep data and work files in the same place</a:t>
          </a:r>
        </a:p>
      </dsp:txBody>
      <dsp:txXfrm>
        <a:off x="4055008" y="3281"/>
        <a:ext cx="2710383" cy="1626230"/>
      </dsp:txXfrm>
    </dsp:sp>
    <dsp:sp modelId="{BF96AA15-8FD6-4F45-979B-EFE6E1B234D4}">
      <dsp:nvSpPr>
        <dsp:cNvPr id="0" name=""/>
        <dsp:cNvSpPr/>
      </dsp:nvSpPr>
      <dsp:spPr>
        <a:xfrm>
          <a:off x="7036430" y="3281"/>
          <a:ext cx="2710383" cy="162623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integrate it with GitHub</a:t>
          </a:r>
        </a:p>
      </dsp:txBody>
      <dsp:txXfrm>
        <a:off x="7036430" y="3281"/>
        <a:ext cx="2710383" cy="1626230"/>
      </dsp:txXfrm>
    </dsp:sp>
    <dsp:sp modelId="{51EB8894-A68D-44CC-81ED-579868DD7C1F}">
      <dsp:nvSpPr>
        <dsp:cNvPr id="0" name=""/>
        <dsp:cNvSpPr/>
      </dsp:nvSpPr>
      <dsp:spPr>
        <a:xfrm>
          <a:off x="2564297" y="1900550"/>
          <a:ext cx="2710383" cy="16262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Check changes with test files</a:t>
          </a:r>
        </a:p>
      </dsp:txBody>
      <dsp:txXfrm>
        <a:off x="2564297" y="1900550"/>
        <a:ext cx="2710383" cy="1626230"/>
      </dsp:txXfrm>
    </dsp:sp>
    <dsp:sp modelId="{4539790B-3881-45DB-90A3-96B19A04A2B8}">
      <dsp:nvSpPr>
        <dsp:cNvPr id="0" name=""/>
        <dsp:cNvSpPr/>
      </dsp:nvSpPr>
      <dsp:spPr>
        <a:xfrm>
          <a:off x="5545719" y="1900550"/>
          <a:ext cx="2710383" cy="162623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Write documentation so it is easier to understand when coming back to it</a:t>
          </a:r>
        </a:p>
      </dsp:txBody>
      <dsp:txXfrm>
        <a:off x="5545719" y="1900550"/>
        <a:ext cx="2710383" cy="1626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8CB44-F3DE-404C-A815-2448975E5FE3}">
      <dsp:nvSpPr>
        <dsp:cNvPr id="0" name=""/>
        <dsp:cNvSpPr/>
      </dsp:nvSpPr>
      <dsp:spPr>
        <a:xfrm>
          <a:off x="0" y="0"/>
          <a:ext cx="681904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38516B-18DF-4525-8008-15E4509D79A2}">
      <dsp:nvSpPr>
        <dsp:cNvPr id="0" name=""/>
        <dsp:cNvSpPr/>
      </dsp:nvSpPr>
      <dsp:spPr>
        <a:xfrm>
          <a:off x="0" y="0"/>
          <a:ext cx="2049515" cy="5447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Your workflow should look something like the following:</a:t>
          </a:r>
        </a:p>
      </dsp:txBody>
      <dsp:txXfrm>
        <a:off x="0" y="0"/>
        <a:ext cx="2049515" cy="5447744"/>
      </dsp:txXfrm>
    </dsp:sp>
    <dsp:sp modelId="{16175C78-C0AE-4DFC-B20F-19E2894DAD06}">
      <dsp:nvSpPr>
        <dsp:cNvPr id="0" name=""/>
        <dsp:cNvSpPr/>
      </dsp:nvSpPr>
      <dsp:spPr>
        <a:xfrm>
          <a:off x="2138915" y="42893"/>
          <a:ext cx="4678606" cy="85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Edit one or more files below R/</a:t>
          </a:r>
        </a:p>
      </dsp:txBody>
      <dsp:txXfrm>
        <a:off x="2138915" y="42893"/>
        <a:ext cx="4678606" cy="857860"/>
      </dsp:txXfrm>
    </dsp:sp>
    <dsp:sp modelId="{83A67852-C0AB-4557-81E1-E8207F2E7F8B}">
      <dsp:nvSpPr>
        <dsp:cNvPr id="0" name=""/>
        <dsp:cNvSpPr/>
      </dsp:nvSpPr>
      <dsp:spPr>
        <a:xfrm>
          <a:off x="2049515" y="900753"/>
          <a:ext cx="47680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275DF7-8002-4340-9E4A-C50F69C92A94}">
      <dsp:nvSpPr>
        <dsp:cNvPr id="0" name=""/>
        <dsp:cNvSpPr/>
      </dsp:nvSpPr>
      <dsp:spPr>
        <a:xfrm>
          <a:off x="2138915" y="943646"/>
          <a:ext cx="4678606" cy="85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devtools::document()</a:t>
          </a:r>
          <a:endParaRPr lang="en-US" sz="2400" kern="1200"/>
        </a:p>
      </dsp:txBody>
      <dsp:txXfrm>
        <a:off x="2138915" y="943646"/>
        <a:ext cx="4678606" cy="857860"/>
      </dsp:txXfrm>
    </dsp:sp>
    <dsp:sp modelId="{E35FA714-BC5F-41BC-A428-5BDC1E720E03}">
      <dsp:nvSpPr>
        <dsp:cNvPr id="0" name=""/>
        <dsp:cNvSpPr/>
      </dsp:nvSpPr>
      <dsp:spPr>
        <a:xfrm>
          <a:off x="2049515" y="1801506"/>
          <a:ext cx="47680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1BA1A95-E36B-40CA-AC78-89E65C24970E}">
      <dsp:nvSpPr>
        <dsp:cNvPr id="0" name=""/>
        <dsp:cNvSpPr/>
      </dsp:nvSpPr>
      <dsp:spPr>
        <a:xfrm>
          <a:off x="2138915" y="1844399"/>
          <a:ext cx="4678606" cy="85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devtools</a:t>
          </a:r>
          <a:r>
            <a:rPr lang="en-US" sz="2400" b="1" kern="1200" dirty="0"/>
            <a:t>::</a:t>
          </a:r>
          <a:r>
            <a:rPr lang="en-US" sz="2400" b="1" kern="1200" dirty="0" err="1"/>
            <a:t>load_all</a:t>
          </a:r>
          <a:r>
            <a:rPr lang="en-US" sz="2400" b="1" kern="1200" dirty="0"/>
            <a:t>()</a:t>
          </a:r>
          <a:endParaRPr lang="en-US" sz="2400" kern="1200" dirty="0"/>
        </a:p>
      </dsp:txBody>
      <dsp:txXfrm>
        <a:off x="2138915" y="1844399"/>
        <a:ext cx="4678606" cy="857860"/>
      </dsp:txXfrm>
    </dsp:sp>
    <dsp:sp modelId="{B651DEF4-B85A-4222-8C39-EE4418759329}">
      <dsp:nvSpPr>
        <dsp:cNvPr id="0" name=""/>
        <dsp:cNvSpPr/>
      </dsp:nvSpPr>
      <dsp:spPr>
        <a:xfrm>
          <a:off x="2049515" y="2702259"/>
          <a:ext cx="47680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9A885FD-9130-4AB6-9D51-311C300A1EAE}">
      <dsp:nvSpPr>
        <dsp:cNvPr id="0" name=""/>
        <dsp:cNvSpPr/>
      </dsp:nvSpPr>
      <dsp:spPr>
        <a:xfrm>
          <a:off x="2138915" y="2745152"/>
          <a:ext cx="4678606" cy="85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Run some examples interactively (normal debugging and checking)</a:t>
          </a:r>
        </a:p>
      </dsp:txBody>
      <dsp:txXfrm>
        <a:off x="2138915" y="2745152"/>
        <a:ext cx="4678606" cy="857860"/>
      </dsp:txXfrm>
    </dsp:sp>
    <dsp:sp modelId="{70F6148C-7D48-450D-AEF1-F857914D75A8}">
      <dsp:nvSpPr>
        <dsp:cNvPr id="0" name=""/>
        <dsp:cNvSpPr/>
      </dsp:nvSpPr>
      <dsp:spPr>
        <a:xfrm>
          <a:off x="2049515" y="3603012"/>
          <a:ext cx="47680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784A12D-F310-4737-9EA4-83F8AB960069}">
      <dsp:nvSpPr>
        <dsp:cNvPr id="0" name=""/>
        <dsp:cNvSpPr/>
      </dsp:nvSpPr>
      <dsp:spPr>
        <a:xfrm>
          <a:off x="2138915" y="3645906"/>
          <a:ext cx="4678606" cy="85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devtools::test()</a:t>
          </a:r>
          <a:endParaRPr lang="en-US" sz="2400" kern="1200"/>
        </a:p>
      </dsp:txBody>
      <dsp:txXfrm>
        <a:off x="2138915" y="3645906"/>
        <a:ext cx="4678606" cy="857860"/>
      </dsp:txXfrm>
    </dsp:sp>
    <dsp:sp modelId="{3C2908BD-222C-41C0-BF98-9FF9E01569B4}">
      <dsp:nvSpPr>
        <dsp:cNvPr id="0" name=""/>
        <dsp:cNvSpPr/>
      </dsp:nvSpPr>
      <dsp:spPr>
        <a:xfrm>
          <a:off x="2049515" y="4503766"/>
          <a:ext cx="47680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12389-7F1B-4E85-B354-0BDB92621D6D}">
      <dsp:nvSpPr>
        <dsp:cNvPr id="0" name=""/>
        <dsp:cNvSpPr/>
      </dsp:nvSpPr>
      <dsp:spPr>
        <a:xfrm>
          <a:off x="2138915" y="4546659"/>
          <a:ext cx="4678606" cy="85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devtools::check()</a:t>
          </a:r>
          <a:endParaRPr lang="en-US" sz="2400" kern="1200"/>
        </a:p>
      </dsp:txBody>
      <dsp:txXfrm>
        <a:off x="2138915" y="4546659"/>
        <a:ext cx="4678606" cy="857860"/>
      </dsp:txXfrm>
    </dsp:sp>
    <dsp:sp modelId="{C6A4AB55-CB62-431D-96BF-DD7173D30225}">
      <dsp:nvSpPr>
        <dsp:cNvPr id="0" name=""/>
        <dsp:cNvSpPr/>
      </dsp:nvSpPr>
      <dsp:spPr>
        <a:xfrm>
          <a:off x="2049515" y="5404519"/>
          <a:ext cx="47680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EDEA5-FAA0-4784-8034-B2CFF71376B6}">
      <dsp:nvSpPr>
        <dsp:cNvPr id="0" name=""/>
        <dsp:cNvSpPr/>
      </dsp:nvSpPr>
      <dsp:spPr>
        <a:xfrm>
          <a:off x="0" y="2470"/>
          <a:ext cx="6769098" cy="1252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D3FF6-466A-43A3-948A-0F7BDE4847A1}">
      <dsp:nvSpPr>
        <dsp:cNvPr id="0" name=""/>
        <dsp:cNvSpPr/>
      </dsp:nvSpPr>
      <dsp:spPr>
        <a:xfrm>
          <a:off x="378787" y="284213"/>
          <a:ext cx="688705" cy="688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6DE32-3BDB-4A0B-995C-EFAFEDF9B420}">
      <dsp:nvSpPr>
        <dsp:cNvPr id="0" name=""/>
        <dsp:cNvSpPr/>
      </dsp:nvSpPr>
      <dsp:spPr>
        <a:xfrm>
          <a:off x="1446280" y="2470"/>
          <a:ext cx="5322817" cy="1252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24" tIns="132524" rIns="132524" bIns="1325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Vignettes are useful if you want an in-depth tutorial to your package</a:t>
          </a:r>
        </a:p>
      </dsp:txBody>
      <dsp:txXfrm>
        <a:off x="1446280" y="2470"/>
        <a:ext cx="5322817" cy="1252191"/>
      </dsp:txXfrm>
    </dsp:sp>
    <dsp:sp modelId="{B64B1D07-E9FA-443B-9B2F-F9CDFAFAB7F0}">
      <dsp:nvSpPr>
        <dsp:cNvPr id="0" name=""/>
        <dsp:cNvSpPr/>
      </dsp:nvSpPr>
      <dsp:spPr>
        <a:xfrm>
          <a:off x="0" y="1567709"/>
          <a:ext cx="6769098" cy="1252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6E2CB-D456-4CF2-A9B9-60FD5A25E8C7}">
      <dsp:nvSpPr>
        <dsp:cNvPr id="0" name=""/>
        <dsp:cNvSpPr/>
      </dsp:nvSpPr>
      <dsp:spPr>
        <a:xfrm>
          <a:off x="378787" y="1849452"/>
          <a:ext cx="688705" cy="688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F935F-7612-4B19-B1EC-C76C46B8DAE1}">
      <dsp:nvSpPr>
        <dsp:cNvPr id="0" name=""/>
        <dsp:cNvSpPr/>
      </dsp:nvSpPr>
      <dsp:spPr>
        <a:xfrm>
          <a:off x="1446280" y="1567709"/>
          <a:ext cx="5322817" cy="1252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24" tIns="132524" rIns="132524" bIns="1325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Vignettes can be created in using Sweave, Markdown, or other engines</a:t>
          </a:r>
        </a:p>
      </dsp:txBody>
      <dsp:txXfrm>
        <a:off x="1446280" y="1567709"/>
        <a:ext cx="5322817" cy="1252191"/>
      </dsp:txXfrm>
    </dsp:sp>
    <dsp:sp modelId="{F94F3042-AAEF-46E3-ADE5-3E1123EFA621}">
      <dsp:nvSpPr>
        <dsp:cNvPr id="0" name=""/>
        <dsp:cNvSpPr/>
      </dsp:nvSpPr>
      <dsp:spPr>
        <a:xfrm>
          <a:off x="0" y="3132948"/>
          <a:ext cx="6769098" cy="1252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4C1F6-1A03-422E-9799-2C2A82613AA5}">
      <dsp:nvSpPr>
        <dsp:cNvPr id="0" name=""/>
        <dsp:cNvSpPr/>
      </dsp:nvSpPr>
      <dsp:spPr>
        <a:xfrm>
          <a:off x="378787" y="3414691"/>
          <a:ext cx="688705" cy="6887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F9F45-9E15-4113-823F-E6C82FAF5457}">
      <dsp:nvSpPr>
        <dsp:cNvPr id="0" name=""/>
        <dsp:cNvSpPr/>
      </dsp:nvSpPr>
      <dsp:spPr>
        <a:xfrm>
          <a:off x="1446280" y="3132948"/>
          <a:ext cx="5322817" cy="1252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24" tIns="132524" rIns="132524" bIns="1325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usethis::use_vignette(“my-vignette”)</a:t>
          </a:r>
          <a:endParaRPr lang="en-US" sz="2200" kern="1200"/>
        </a:p>
      </dsp:txBody>
      <dsp:txXfrm>
        <a:off x="1446280" y="3132948"/>
        <a:ext cx="5322817" cy="1252191"/>
      </dsp:txXfrm>
    </dsp:sp>
    <dsp:sp modelId="{98BCA24A-E026-4D1C-87FD-9BFD30AF60F7}">
      <dsp:nvSpPr>
        <dsp:cNvPr id="0" name=""/>
        <dsp:cNvSpPr/>
      </dsp:nvSpPr>
      <dsp:spPr>
        <a:xfrm>
          <a:off x="0" y="4698187"/>
          <a:ext cx="6769098" cy="1252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15521-0A40-49F9-A90A-4A214FF04110}">
      <dsp:nvSpPr>
        <dsp:cNvPr id="0" name=""/>
        <dsp:cNvSpPr/>
      </dsp:nvSpPr>
      <dsp:spPr>
        <a:xfrm>
          <a:off x="378787" y="4979930"/>
          <a:ext cx="688705" cy="6887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55033-1B35-4AF6-AF61-F971E5DB977A}">
      <dsp:nvSpPr>
        <dsp:cNvPr id="0" name=""/>
        <dsp:cNvSpPr/>
      </dsp:nvSpPr>
      <dsp:spPr>
        <a:xfrm>
          <a:off x="1446280" y="4698187"/>
          <a:ext cx="5322817" cy="1252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24" tIns="132524" rIns="132524" bIns="1325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You can browse vignettes by running </a:t>
          </a:r>
          <a:r>
            <a:rPr lang="en-US" sz="2200" b="1" kern="1200"/>
            <a:t>browseVignettes()</a:t>
          </a:r>
          <a:endParaRPr lang="en-US" sz="2200" kern="1200"/>
        </a:p>
      </dsp:txBody>
      <dsp:txXfrm>
        <a:off x="1446280" y="4698187"/>
        <a:ext cx="5322817" cy="1252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9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6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08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3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2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5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0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0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7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B85E-1120-47CE-871F-962A74740B7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C7228-5D04-46B1-834B-4A8AE9DF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submi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kgdown.r-lib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D36F-11CD-4584-9E9B-A14D756D6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941402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How to create an R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C1939-1D1E-42B7-B090-1E1F77E7D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SGSA Workshop</a:t>
            </a:r>
          </a:p>
          <a:p>
            <a:pPr algn="r"/>
            <a:r>
              <a:rPr lang="en-US" dirty="0"/>
              <a:t>December 2</a:t>
            </a:r>
            <a:r>
              <a:rPr lang="en-US" baseline="30000" dirty="0"/>
              <a:t>nd</a:t>
            </a:r>
            <a:r>
              <a:rPr lang="en-US" dirty="0"/>
              <a:t>, 2020</a:t>
            </a:r>
          </a:p>
          <a:p>
            <a:pPr algn="r"/>
            <a:r>
              <a:rPr lang="en-US" dirty="0"/>
              <a:t>Ian Laga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77CA6A4-70BF-4AC4-AB19-A75B0A651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5738"/>
            <a:ext cx="4347190" cy="339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5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9504-7CA7-4CA5-B890-87CC917E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Step 6: Add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3286-F458-47C0-8F06-4D745439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Add function documentation using </a:t>
            </a:r>
          </a:p>
          <a:p>
            <a:pPr lvl="1"/>
            <a:r>
              <a:rPr lang="en-US" sz="1600" dirty="0"/>
              <a:t>Code &gt; Insert </a:t>
            </a:r>
            <a:r>
              <a:rPr lang="en-US" sz="1600" dirty="0" err="1"/>
              <a:t>roxygen</a:t>
            </a:r>
            <a:r>
              <a:rPr lang="en-US" sz="1600" dirty="0"/>
              <a:t> skeleton</a:t>
            </a:r>
          </a:p>
          <a:p>
            <a:pPr lvl="1"/>
            <a:r>
              <a:rPr lang="en-US" sz="1600" dirty="0"/>
              <a:t>Make sure your curser is on a function</a:t>
            </a:r>
          </a:p>
          <a:p>
            <a:r>
              <a:rPr lang="en-US" sz="1600" dirty="0"/>
              <a:t>First sentence is the title</a:t>
            </a:r>
          </a:p>
          <a:p>
            <a:r>
              <a:rPr lang="en-US" sz="1600" dirty="0"/>
              <a:t>Second paragraph is the description</a:t>
            </a:r>
          </a:p>
          <a:p>
            <a:r>
              <a:rPr lang="en-US" sz="1600" dirty="0"/>
              <a:t>Third and subsequent paragraphs go into the details</a:t>
            </a:r>
          </a:p>
          <a:p>
            <a:r>
              <a:rPr lang="en-US" sz="1600" dirty="0"/>
              <a:t>Run </a:t>
            </a:r>
            <a:r>
              <a:rPr lang="en-US" sz="1600" b="1" dirty="0" err="1"/>
              <a:t>devtools</a:t>
            </a:r>
            <a:r>
              <a:rPr lang="en-US" sz="1600" b="1" dirty="0"/>
              <a:t>::document()</a:t>
            </a:r>
            <a:r>
              <a:rPr lang="en-US" sz="1600" dirty="0"/>
              <a:t> to preview your file</a:t>
            </a:r>
          </a:p>
          <a:p>
            <a:pPr lvl="1"/>
            <a:r>
              <a:rPr lang="en-US" sz="1600" dirty="0"/>
              <a:t>Can now do help(</a:t>
            </a:r>
            <a:r>
              <a:rPr lang="en-US" sz="1600" dirty="0" err="1"/>
              <a:t>myFunction</a:t>
            </a:r>
            <a:r>
              <a:rPr lang="en-US" sz="1600" dirty="0"/>
              <a:t>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8E7DE0-1112-48DA-B6B0-90E0DB6DD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99" y="1146679"/>
            <a:ext cx="6533501" cy="46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7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9504-7CA7-4CA5-B890-87CC917E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Test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3286-F458-47C0-8F06-4D7454392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dirty="0" err="1"/>
              <a:t>devtools</a:t>
            </a:r>
            <a:r>
              <a:rPr lang="en-US" b="1" dirty="0"/>
              <a:t>::install()</a:t>
            </a:r>
            <a:r>
              <a:rPr lang="en-US" dirty="0"/>
              <a:t> to install your package to your library.</a:t>
            </a:r>
          </a:p>
          <a:p>
            <a:endParaRPr lang="en-US" dirty="0"/>
          </a:p>
          <a:p>
            <a:r>
              <a:rPr lang="en-US" dirty="0"/>
              <a:t>Try using </a:t>
            </a:r>
            <a:r>
              <a:rPr lang="en-US" dirty="0" err="1"/>
              <a:t>colVars</a:t>
            </a:r>
            <a:r>
              <a:rPr lang="en-US" dirty="0"/>
              <a:t> and </a:t>
            </a:r>
            <a:r>
              <a:rPr lang="en-US" dirty="0" err="1"/>
              <a:t>rowVars</a:t>
            </a:r>
            <a:r>
              <a:rPr lang="en-US" dirty="0"/>
              <a:t> on random matrices.</a:t>
            </a:r>
          </a:p>
          <a:p>
            <a:pPr lvl="1"/>
            <a:r>
              <a:rPr lang="en-US" dirty="0"/>
              <a:t>Everything should be like a normal R package now</a:t>
            </a:r>
          </a:p>
        </p:txBody>
      </p:sp>
    </p:spTree>
    <p:extLst>
      <p:ext uri="{BB962C8B-B14F-4D97-AF65-F5344CB8AC3E}">
        <p14:creationId xmlns:p14="http://schemas.microsoft.com/office/powerpoint/2010/main" val="156949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9504-7CA7-4CA5-B890-87CC917E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70" y="1260627"/>
            <a:ext cx="3521830" cy="4953741"/>
          </a:xfrm>
        </p:spPr>
        <p:txBody>
          <a:bodyPr anchor="t">
            <a:normAutofit/>
          </a:bodyPr>
          <a:lstStyle/>
          <a:p>
            <a:r>
              <a:rPr lang="en-US" dirty="0"/>
              <a:t>Step 8: Writing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3286-F458-47C0-8F06-4D745439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10" y="1260628"/>
            <a:ext cx="7004590" cy="289061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You should write tests to make sure that your package still works properly.</a:t>
            </a:r>
          </a:p>
          <a:p>
            <a:pPr lvl="1"/>
            <a:r>
              <a:rPr lang="en-US" sz="1800" dirty="0"/>
              <a:t>Tests should use your package and compare results to some expected result</a:t>
            </a:r>
          </a:p>
          <a:p>
            <a:r>
              <a:rPr lang="en-US" sz="1800" dirty="0"/>
              <a:t>First, use </a:t>
            </a:r>
            <a:r>
              <a:rPr lang="en-US" sz="1800" b="1" dirty="0" err="1"/>
              <a:t>usethis</a:t>
            </a:r>
            <a:r>
              <a:rPr lang="en-US" sz="1800" b="1" dirty="0"/>
              <a:t>::</a:t>
            </a:r>
            <a:r>
              <a:rPr lang="en-US" sz="1800" b="1" dirty="0" err="1"/>
              <a:t>use_testthat</a:t>
            </a:r>
            <a:r>
              <a:rPr lang="en-US" sz="1800" b="1" dirty="0"/>
              <a:t>()</a:t>
            </a:r>
            <a:r>
              <a:rPr lang="en-US" sz="1800" dirty="0"/>
              <a:t> to initialize some test files.</a:t>
            </a:r>
          </a:p>
          <a:p>
            <a:r>
              <a:rPr lang="en-US" sz="1800" dirty="0"/>
              <a:t>Use </a:t>
            </a:r>
            <a:r>
              <a:rPr lang="en-US" sz="1800" b="1" dirty="0" err="1"/>
              <a:t>usethis</a:t>
            </a:r>
            <a:r>
              <a:rPr lang="en-US" sz="1800" b="1" dirty="0"/>
              <a:t>::</a:t>
            </a:r>
            <a:r>
              <a:rPr lang="en-US" sz="1800" b="1" dirty="0" err="1"/>
              <a:t>use_test</a:t>
            </a:r>
            <a:r>
              <a:rPr lang="en-US" sz="1800" b="1" dirty="0"/>
              <a:t>(“Vars”)</a:t>
            </a:r>
            <a:r>
              <a:rPr lang="en-US" sz="1800" dirty="0"/>
              <a:t> to initialize a test file for the Vars functions.</a:t>
            </a:r>
          </a:p>
          <a:p>
            <a:r>
              <a:rPr lang="en-US" sz="1800" dirty="0"/>
              <a:t>Write your test function</a:t>
            </a:r>
          </a:p>
          <a:p>
            <a:r>
              <a:rPr lang="en-US" sz="1800" dirty="0"/>
              <a:t>Run </a:t>
            </a:r>
            <a:r>
              <a:rPr lang="en-US" sz="1800" b="1" dirty="0"/>
              <a:t>library(</a:t>
            </a:r>
            <a:r>
              <a:rPr lang="en-US" sz="1800" b="1" dirty="0" err="1"/>
              <a:t>testthat</a:t>
            </a:r>
            <a:r>
              <a:rPr lang="en-US" sz="1800" b="1" dirty="0"/>
              <a:t>)</a:t>
            </a:r>
          </a:p>
          <a:p>
            <a:r>
              <a:rPr lang="en-US" sz="1800" dirty="0"/>
              <a:t>Run </a:t>
            </a:r>
            <a:r>
              <a:rPr lang="en-US" sz="1800" b="1" dirty="0" err="1"/>
              <a:t>devtools</a:t>
            </a:r>
            <a:r>
              <a:rPr lang="en-US" sz="1800" b="1" dirty="0"/>
              <a:t>::test()</a:t>
            </a:r>
            <a:r>
              <a:rPr lang="en-US" sz="1800" dirty="0"/>
              <a:t> to see test results for all tests</a:t>
            </a:r>
          </a:p>
          <a:p>
            <a:r>
              <a:rPr lang="en-US" sz="1800" dirty="0"/>
              <a:t>Tests are automatically checked when running </a:t>
            </a:r>
            <a:r>
              <a:rPr lang="en-US" sz="1800" b="1" dirty="0"/>
              <a:t>check()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0F9C34-7A57-4F03-AEBA-6482EAF8E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296" y="4151247"/>
            <a:ext cx="7279218" cy="254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6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9504-7CA7-4CA5-B890-87CC917E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Importing functions from other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3286-F458-47C0-8F06-4D7454392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Suppose we are using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glmer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the “lme4” package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need to let our package know we need functions from lme4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use_package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(“lme4”)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usethis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use_package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(“lme4”, “Suggests”)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adds “lme4” to the Imports or Suggests field in the DESCRIPTION file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add specific version numbers after the name (e.g. lme4 (&gt;= 1.1-25)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should use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lme4::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glmer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when using it in your package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Never include library(lme4) in your package. This is bad practice and will get your package rejected from CRAN immediately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Imports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implies that these packages need to be present for your package to work. They are installed with your package.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Suggests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means the package is used for a datasets, or a test, or only one minor function needs to package, etc. (These are not installed automatically)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0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9504-7CA7-4CA5-B890-87CC917E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10: Build your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3286-F458-47C0-8F06-4D7454392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running </a:t>
            </a:r>
            <a:r>
              <a:rPr lang="en-US" b="1" dirty="0" err="1"/>
              <a:t>devtools</a:t>
            </a:r>
            <a:r>
              <a:rPr lang="en-US" b="1" dirty="0"/>
              <a:t>::check()</a:t>
            </a:r>
            <a:r>
              <a:rPr lang="en-US" dirty="0"/>
              <a:t> again to make sure there are no problems with your package, you can compile your package into a tar.gz file (called “source </a:t>
            </a:r>
            <a:r>
              <a:rPr lang="en-US" dirty="0" err="1"/>
              <a:t>tarballs</a:t>
            </a:r>
            <a:r>
              <a:rPr lang="en-US" dirty="0"/>
              <a:t>”) using </a:t>
            </a:r>
            <a:r>
              <a:rPr lang="en-US" b="1" dirty="0" err="1"/>
              <a:t>devtools</a:t>
            </a:r>
            <a:r>
              <a:rPr lang="en-US" b="1" dirty="0"/>
              <a:t>::build()</a:t>
            </a:r>
          </a:p>
          <a:p>
            <a:endParaRPr lang="en-US" dirty="0"/>
          </a:p>
          <a:p>
            <a:r>
              <a:rPr lang="en-US" dirty="0"/>
              <a:t>This makes it easy to send to people (and upload to CRAN)</a:t>
            </a:r>
          </a:p>
          <a:p>
            <a:endParaRPr lang="en-US" dirty="0"/>
          </a:p>
          <a:p>
            <a:r>
              <a:rPr lang="en-US" dirty="0"/>
              <a:t>You can also compile </a:t>
            </a:r>
            <a:r>
              <a:rPr lang="en-US" b="1" dirty="0"/>
              <a:t>binary</a:t>
            </a:r>
            <a:r>
              <a:rPr lang="en-US" dirty="0"/>
              <a:t> packages using </a:t>
            </a:r>
            <a:r>
              <a:rPr lang="en-US" b="1" dirty="0" err="1"/>
              <a:t>devtools</a:t>
            </a:r>
            <a:r>
              <a:rPr lang="en-US" b="1" dirty="0"/>
              <a:t>::build(binary = TRUE)</a:t>
            </a:r>
          </a:p>
          <a:p>
            <a:endParaRPr lang="en-US" dirty="0"/>
          </a:p>
          <a:p>
            <a:r>
              <a:rPr lang="en-US" dirty="0"/>
              <a:t>There are sometimes files which you don’t want to include in the build, and this is what the .</a:t>
            </a:r>
            <a:r>
              <a:rPr lang="en-US" dirty="0" err="1"/>
              <a:t>Rbuildignore</a:t>
            </a:r>
            <a:r>
              <a:rPr lang="en-US" dirty="0"/>
              <a:t> file is for.</a:t>
            </a:r>
          </a:p>
          <a:p>
            <a:pPr lvl="1"/>
            <a:r>
              <a:rPr lang="en-US" dirty="0"/>
              <a:t>You can find out more details about this online if needed</a:t>
            </a:r>
          </a:p>
        </p:txBody>
      </p:sp>
    </p:spTree>
    <p:extLst>
      <p:ext uri="{BB962C8B-B14F-4D97-AF65-F5344CB8AC3E}">
        <p14:creationId xmlns:p14="http://schemas.microsoft.com/office/powerpoint/2010/main" val="10700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12CC1C37-8BC7-4374-8300-E73C3691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82757-F96F-41CB-B2B8-49689F43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37F53D-999D-4551-B3F8-064DBF31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C99389-A1E4-4A6F-BF8E-9013FF04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83295C-A2D5-48B4-B696-6C7958E4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 your package often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714224-89AB-435B-98DF-B25B9E18D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216835"/>
              </p:ext>
            </p:extLst>
          </p:nvPr>
        </p:nvGraphicFramePr>
        <p:xfrm>
          <a:off x="4979504" y="720725"/>
          <a:ext cx="681904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4941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12CC1C37-8BC7-4374-8300-E73C3691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82757-F96F-41CB-B2B8-49689F43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37F53D-999D-4551-B3F8-064DBF31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C99389-A1E4-4A6F-BF8E-9013FF04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574BC5-2B5C-489B-9FB3-C5F62AB2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Vignettes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7318D9-22EC-498A-A89C-C703DDCEB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981980"/>
              </p:ext>
            </p:extLst>
          </p:nvPr>
        </p:nvGraphicFramePr>
        <p:xfrm>
          <a:off x="5098774" y="452575"/>
          <a:ext cx="6769098" cy="59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5469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CDD1C7-3E51-40DC-8B85-24AA12A3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6BC0C6-2E6A-4FE0-8465-4642D2406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93C27-2FAC-4B9D-9D04-7681C639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Part 2:</a:t>
            </a:r>
            <a:br>
              <a:rPr lang="en-US" sz="5400" dirty="0"/>
            </a:br>
            <a:r>
              <a:rPr lang="en-US" sz="5400" dirty="0"/>
              <a:t>Submitting to CRAN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24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FB80-7894-4E33-8F48-C32C4DEC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5F66-DE1A-4548-A41A-D51C6F812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select a version number (typically 0.1.1 or 0.0.1)</a:t>
            </a:r>
          </a:p>
          <a:p>
            <a:pPr lvl="1"/>
            <a:r>
              <a:rPr lang="en-US" dirty="0"/>
              <a:t>In development, you can select the version number 0.0.0.9000</a:t>
            </a:r>
          </a:p>
          <a:p>
            <a:r>
              <a:rPr lang="en-US" dirty="0"/>
              <a:t>CRAN has a lot of policies for packages, like spelling and formatting</a:t>
            </a:r>
          </a:p>
          <a:p>
            <a:pPr lvl="1"/>
            <a:r>
              <a:rPr lang="en-US" dirty="0"/>
              <a:t>e.g. never use T to represent TRUE</a:t>
            </a:r>
          </a:p>
          <a:p>
            <a:r>
              <a:rPr lang="en-US" dirty="0"/>
              <a:t>Submission Checklist: </a:t>
            </a:r>
            <a:r>
              <a:rPr lang="en-US" dirty="0">
                <a:hlinkClick r:id="rId2"/>
              </a:rPr>
              <a:t>https://cran.r-project.org/submit.html</a:t>
            </a:r>
            <a:endParaRPr lang="en-US" dirty="0"/>
          </a:p>
          <a:p>
            <a:pPr lvl="1"/>
            <a:r>
              <a:rPr lang="en-US" dirty="0"/>
              <a:t>There is a web service to check the compilation of your package before submission</a:t>
            </a:r>
          </a:p>
          <a:p>
            <a:r>
              <a:rPr lang="en-US" dirty="0"/>
              <a:t>CRAN Policies: </a:t>
            </a:r>
            <a:r>
              <a:rPr lang="en-US" dirty="0">
                <a:hlinkClick r:id="rId2"/>
              </a:rPr>
              <a:t>https://cran.r-project.org/submit.html</a:t>
            </a:r>
            <a:endParaRPr lang="en-US" dirty="0"/>
          </a:p>
          <a:p>
            <a:r>
              <a:rPr lang="en-US" dirty="0"/>
              <a:t>Link for submission: </a:t>
            </a:r>
            <a:r>
              <a:rPr lang="en-US" dirty="0">
                <a:hlinkClick r:id="rId2"/>
              </a:rPr>
              <a:t>https://cran.r-project.org/submit.html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4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CDD1C7-3E51-40DC-8B85-24AA12A3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6BC0C6-2E6A-4FE0-8465-4642D2406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93C27-2FAC-4B9D-9D04-7681C639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Part 2:</a:t>
            </a:r>
            <a:br>
              <a:rPr lang="en-US" sz="5400" dirty="0"/>
            </a:br>
            <a:r>
              <a:rPr lang="en-US" sz="5400" dirty="0"/>
              <a:t>Final Comments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15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12CC1C37-8BC7-4374-8300-E73C3691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82757-F96F-41CB-B2B8-49689F43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37F53D-999D-4551-B3F8-064DBF31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C99389-A1E4-4A6F-BF8E-9013FF04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FD5C36-A19A-4ABC-8077-FC057EE7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Hadley Wickham and Jenny Bryan’s </a:t>
            </a:r>
            <a:r>
              <a:rPr lang="en-US" i="1">
                <a:solidFill>
                  <a:schemeClr val="bg1"/>
                </a:solidFill>
              </a:rPr>
              <a:t>R Packages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EA7574-DED6-4260-9992-C719DA631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965098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46247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56C9-7F62-4366-ABEB-06C95EEE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324E-ACF8-41DD-966C-380ECB7E5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create a website for your package with </a:t>
            </a:r>
            <a:r>
              <a:rPr lang="en-US" dirty="0" err="1"/>
              <a:t>pkgdown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https://pkgdown.r-lib.org/</a:t>
            </a:r>
            <a:endParaRPr lang="en-US" dirty="0"/>
          </a:p>
          <a:p>
            <a:r>
              <a:rPr lang="en-US" dirty="0"/>
              <a:t>If you are putting your package on GitHub, you should now initialize your README.md file with </a:t>
            </a:r>
            <a:r>
              <a:rPr lang="en-US" b="1" dirty="0" err="1"/>
              <a:t>usethis</a:t>
            </a:r>
            <a:r>
              <a:rPr lang="en-US" b="1" dirty="0"/>
              <a:t>::</a:t>
            </a:r>
            <a:r>
              <a:rPr lang="en-US" b="1" dirty="0" err="1"/>
              <a:t>use_readme_rmd</a:t>
            </a:r>
            <a:r>
              <a:rPr lang="en-US" b="1" dirty="0"/>
              <a:t>()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available::available(“name”)</a:t>
            </a:r>
            <a:r>
              <a:rPr lang="en-US" dirty="0"/>
              <a:t> function from the “available” package can check if your name is reasonable</a:t>
            </a:r>
          </a:p>
          <a:p>
            <a:r>
              <a:rPr lang="en-US" dirty="0"/>
              <a:t>Try not to interfere with your users R session</a:t>
            </a:r>
          </a:p>
          <a:p>
            <a:pPr lvl="1"/>
            <a:r>
              <a:rPr lang="en-US" dirty="0"/>
              <a:t>E.g. Don’t use </a:t>
            </a:r>
            <a:r>
              <a:rPr lang="en-US" b="1" dirty="0"/>
              <a:t>library()</a:t>
            </a:r>
            <a:r>
              <a:rPr lang="en-US" dirty="0"/>
              <a:t>, </a:t>
            </a:r>
            <a:r>
              <a:rPr lang="en-US" b="1" dirty="0"/>
              <a:t>require()</a:t>
            </a:r>
            <a:r>
              <a:rPr lang="en-US" dirty="0"/>
              <a:t>, </a:t>
            </a:r>
            <a:r>
              <a:rPr lang="en-US" b="1" dirty="0"/>
              <a:t>source()</a:t>
            </a:r>
            <a:endParaRPr lang="en-US" dirty="0"/>
          </a:p>
          <a:p>
            <a:pPr lvl="1"/>
            <a:r>
              <a:rPr lang="en-US" dirty="0"/>
              <a:t>Be careful with </a:t>
            </a:r>
            <a:r>
              <a:rPr lang="en-US" b="1" dirty="0"/>
              <a:t>par()</a:t>
            </a:r>
            <a:r>
              <a:rPr lang="en-US" dirty="0"/>
              <a:t>, </a:t>
            </a:r>
            <a:r>
              <a:rPr lang="en-US" b="1" dirty="0" err="1"/>
              <a:t>setwd</a:t>
            </a:r>
            <a:r>
              <a:rPr lang="en-US" b="1" dirty="0"/>
              <a:t>()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There are ways to clean up after yourself if you do use functions from the second list</a:t>
            </a:r>
          </a:p>
        </p:txBody>
      </p:sp>
    </p:spTree>
    <p:extLst>
      <p:ext uri="{BB962C8B-B14F-4D97-AF65-F5344CB8AC3E}">
        <p14:creationId xmlns:p14="http://schemas.microsoft.com/office/powerpoint/2010/main" val="1536531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>
            <a:extLst>
              <a:ext uri="{FF2B5EF4-FFF2-40B4-BE49-F238E27FC236}">
                <a16:creationId xmlns:a16="http://schemas.microsoft.com/office/drawing/2014/main" id="{6ECDD1C7-3E51-40DC-8B85-24AA12A3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926BC0C6-2E6A-4FE0-8465-4642D2406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25597-522F-4AF4-A923-4F2AC324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Thank you!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4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80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E288-5E0A-4986-9B94-F2849165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FDF6-A34C-4871-88DB-97B1C271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an R package with:</a:t>
            </a:r>
          </a:p>
          <a:p>
            <a:pPr lvl="1"/>
            <a:r>
              <a:rPr lang="en-US" dirty="0"/>
              <a:t>2 functions with the man page</a:t>
            </a:r>
          </a:p>
          <a:p>
            <a:pPr lvl="1"/>
            <a:r>
              <a:rPr lang="en-US" dirty="0"/>
              <a:t>A readme</a:t>
            </a:r>
          </a:p>
          <a:p>
            <a:pPr lvl="1"/>
            <a:r>
              <a:rPr lang="en-US" dirty="0"/>
              <a:t>A vignette</a:t>
            </a:r>
          </a:p>
          <a:p>
            <a:pPr lvl="1"/>
            <a:r>
              <a:rPr lang="en-US" dirty="0"/>
              <a:t>A DESCRIPTION file</a:t>
            </a:r>
          </a:p>
          <a:p>
            <a:pPr lvl="1"/>
            <a:r>
              <a:rPr lang="en-US" dirty="0"/>
              <a:t>A package man page</a:t>
            </a:r>
          </a:p>
          <a:p>
            <a:pPr lvl="1"/>
            <a:r>
              <a:rPr lang="en-US" dirty="0"/>
              <a:t>Test files</a:t>
            </a:r>
          </a:p>
          <a:p>
            <a:r>
              <a:rPr lang="en-US" sz="2400" dirty="0"/>
              <a:t>How to submit a package to CRAN</a:t>
            </a:r>
          </a:p>
        </p:txBody>
      </p:sp>
    </p:spTree>
    <p:extLst>
      <p:ext uri="{BB962C8B-B14F-4D97-AF65-F5344CB8AC3E}">
        <p14:creationId xmlns:p14="http://schemas.microsoft.com/office/powerpoint/2010/main" val="427945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F6C8-289A-458C-BF29-6FC41E0A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Note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82E341-7F23-4BF3-A73E-A4699DF05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563379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36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CDD1C7-3E51-40DC-8B85-24AA12A3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6BC0C6-2E6A-4FE0-8465-4642D2406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E5419-F455-44B9-9EF3-74B192D4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Part 1:</a:t>
            </a:r>
            <a:br>
              <a:rPr lang="en-US" sz="5400"/>
            </a:br>
            <a:r>
              <a:rPr lang="en-US" sz="5400"/>
              <a:t>How to Create an R Package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3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4454-803C-4568-8CD1-7610574A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</a:t>
            </a:r>
            <a:r>
              <a:rPr lang="en-US" b="1" cap="none" dirty="0" err="1"/>
              <a:t>create_package</a:t>
            </a:r>
            <a:r>
              <a:rPr lang="en-US" b="1" cap="none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5090-BEB8-44F3-8016-213DCAD77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94560"/>
            <a:ext cx="8466667" cy="111920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usethis</a:t>
            </a:r>
            <a:r>
              <a:rPr lang="en-US" b="1" dirty="0"/>
              <a:t>::</a:t>
            </a:r>
            <a:r>
              <a:rPr lang="en-US" b="1" dirty="0" err="1"/>
              <a:t>create_package</a:t>
            </a:r>
            <a:r>
              <a:rPr lang="en-US" b="1" dirty="0"/>
              <a:t>(“path/to/package/</a:t>
            </a:r>
            <a:r>
              <a:rPr lang="en-US" b="1" dirty="0" err="1"/>
              <a:t>pkgname</a:t>
            </a:r>
            <a:r>
              <a:rPr lang="en-US" b="1" dirty="0"/>
              <a:t>”)</a:t>
            </a:r>
          </a:p>
          <a:p>
            <a:r>
              <a:rPr lang="en-US" dirty="0"/>
              <a:t>This creates a project with a .</a:t>
            </a:r>
            <a:r>
              <a:rPr lang="en-US" dirty="0" err="1"/>
              <a:t>Rproj</a:t>
            </a:r>
            <a:r>
              <a:rPr lang="en-US" dirty="0"/>
              <a:t> extension</a:t>
            </a:r>
          </a:p>
          <a:p>
            <a:r>
              <a:rPr lang="en-US" dirty="0"/>
              <a:t>Open the .</a:t>
            </a:r>
            <a:r>
              <a:rPr lang="en-US" dirty="0" err="1"/>
              <a:t>Rproj</a:t>
            </a:r>
            <a:r>
              <a:rPr lang="en-US" dirty="0"/>
              <a:t> file to access your package at a later time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66E12BA-7A97-4630-90D0-ACCE64274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72" y="3544232"/>
            <a:ext cx="9224055" cy="318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6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FE03-7733-44EC-A9D7-84DF7B45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Create your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2E9B-E76A-45A0-8511-01A93C1D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are made up of (almost entirely) functions</a:t>
            </a:r>
          </a:p>
          <a:p>
            <a:r>
              <a:rPr lang="en-US" dirty="0"/>
              <a:t>Can either create a script and save it inside or the R/ subdirectory of your package, or just use </a:t>
            </a:r>
            <a:r>
              <a:rPr lang="en-US" b="1" dirty="0" err="1"/>
              <a:t>usethis</a:t>
            </a:r>
            <a:r>
              <a:rPr lang="en-US" b="1" dirty="0"/>
              <a:t>::</a:t>
            </a:r>
            <a:r>
              <a:rPr lang="en-US" b="1" dirty="0" err="1"/>
              <a:t>use_r</a:t>
            </a:r>
            <a:r>
              <a:rPr lang="en-US" b="1" dirty="0"/>
              <a:t>(“</a:t>
            </a:r>
            <a:r>
              <a:rPr lang="en-US" b="1" dirty="0" err="1"/>
              <a:t>functionName</a:t>
            </a:r>
            <a:r>
              <a:rPr lang="en-US" b="1" dirty="0"/>
              <a:t>”)</a:t>
            </a:r>
          </a:p>
          <a:p>
            <a:r>
              <a:rPr lang="en-US" dirty="0"/>
              <a:t>For this workshop, let’s create functions that calculate column and row variances.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4A3408A-AB26-4E42-A1F8-E80BC2EFE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39" y="4064206"/>
            <a:ext cx="8191921" cy="27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8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FEC6-7836-4AB7-83C3-C4065F5C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Test your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72B7-7F66-4950-8477-5245B221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test our package by loading all the functions using </a:t>
            </a:r>
            <a:r>
              <a:rPr lang="en-US" b="1" dirty="0" err="1"/>
              <a:t>devtools</a:t>
            </a:r>
            <a:r>
              <a:rPr lang="en-US" b="1" dirty="0"/>
              <a:t>::</a:t>
            </a:r>
            <a:r>
              <a:rPr lang="en-US" b="1" dirty="0" err="1"/>
              <a:t>load_all</a:t>
            </a:r>
            <a:r>
              <a:rPr lang="en-US" b="1" dirty="0"/>
              <a:t>()</a:t>
            </a:r>
          </a:p>
          <a:p>
            <a:pPr lvl="1"/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Cmd+Shift+L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 (macOS),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Ctrl+Shift+L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 (Windows, Linux)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Build pane’s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More …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menu</a:t>
            </a:r>
          </a:p>
          <a:p>
            <a:pPr lvl="1"/>
            <a:r>
              <a:rPr lang="en-US" i="1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Build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 &gt;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Load All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This is equivalent to running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library()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, it loads all the functions</a:t>
            </a:r>
          </a:p>
          <a:p>
            <a:pPr lvl="1"/>
            <a:endParaRPr lang="en-US" dirty="0">
              <a:solidFill>
                <a:schemeClr val="tx1">
                  <a:lumMod val="85000"/>
                </a:schemeClr>
              </a:solidFill>
              <a:latin typeface="-apple-system"/>
            </a:endParaRPr>
          </a:p>
          <a:p>
            <a:pPr lvl="1"/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/>
              <a:t>We can test the compilation of the entire package using </a:t>
            </a:r>
            <a:r>
              <a:rPr lang="en-US" b="1" dirty="0" err="1"/>
              <a:t>devtools</a:t>
            </a:r>
            <a:r>
              <a:rPr lang="en-US" b="1" dirty="0"/>
              <a:t>::check()</a:t>
            </a:r>
          </a:p>
          <a:p>
            <a:pPr lvl="1"/>
            <a:r>
              <a:rPr lang="en-US" dirty="0"/>
              <a:t>Can also run the check button from the </a:t>
            </a:r>
            <a:r>
              <a:rPr lang="en-US" i="1" dirty="0"/>
              <a:t>Build</a:t>
            </a:r>
            <a:r>
              <a:rPr lang="en-US" dirty="0"/>
              <a:t> pane</a:t>
            </a:r>
          </a:p>
        </p:txBody>
      </p:sp>
    </p:spTree>
    <p:extLst>
      <p:ext uri="{BB962C8B-B14F-4D97-AF65-F5344CB8AC3E}">
        <p14:creationId xmlns:p14="http://schemas.microsoft.com/office/powerpoint/2010/main" val="358515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088A-6677-4F17-9C5F-858BD0E8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383" y="1036230"/>
            <a:ext cx="6887817" cy="623895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Step 5: Edit the description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F040-76EA-4119-A120-0EE8623C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41864"/>
            <a:ext cx="4747334" cy="4176821"/>
          </a:xfrm>
        </p:spPr>
        <p:txBody>
          <a:bodyPr>
            <a:normAutofit/>
          </a:bodyPr>
          <a:lstStyle/>
          <a:p>
            <a:r>
              <a:rPr lang="en-US" sz="2000" dirty="0"/>
              <a:t>Use Ctrl + . and type DESCRIPTION to find the file or open it in the file pane.</a:t>
            </a:r>
          </a:p>
          <a:p>
            <a:r>
              <a:rPr lang="en-US" sz="2000" dirty="0"/>
              <a:t>Fill in all the missing information.</a:t>
            </a:r>
          </a:p>
          <a:p>
            <a:r>
              <a:rPr lang="en-US" sz="2000" dirty="0"/>
              <a:t>Close the file</a:t>
            </a:r>
          </a:p>
          <a:p>
            <a:r>
              <a:rPr lang="en-US" sz="2000" dirty="0"/>
              <a:t>Change license by typing </a:t>
            </a:r>
            <a:r>
              <a:rPr lang="en-US" sz="2000" b="1" dirty="0" err="1"/>
              <a:t>usethis</a:t>
            </a:r>
            <a:r>
              <a:rPr lang="en-US" sz="2000" b="1" dirty="0"/>
              <a:t>::</a:t>
            </a:r>
            <a:r>
              <a:rPr lang="en-US" sz="2000" b="1" dirty="0" err="1"/>
              <a:t>use_mit_license</a:t>
            </a:r>
            <a:r>
              <a:rPr lang="en-US" sz="2000" b="1" dirty="0"/>
              <a:t>(“</a:t>
            </a:r>
            <a:r>
              <a:rPr lang="en-US" sz="2000" b="1" dirty="0" err="1"/>
              <a:t>Firstname</a:t>
            </a:r>
            <a:r>
              <a:rPr lang="en-US" sz="2000" b="1" dirty="0"/>
              <a:t> </a:t>
            </a:r>
            <a:r>
              <a:rPr lang="en-US" sz="2000" b="1" dirty="0" err="1"/>
              <a:t>Lastname</a:t>
            </a:r>
            <a:r>
              <a:rPr lang="en-US" sz="2000" b="1" dirty="0"/>
              <a:t>”) </a:t>
            </a:r>
            <a:r>
              <a:rPr lang="en-US" sz="2000" dirty="0"/>
              <a:t>(or whoever you want to have the license under)</a:t>
            </a:r>
          </a:p>
          <a:p>
            <a:pPr lvl="1"/>
            <a:r>
              <a:rPr lang="en-US" dirty="0"/>
              <a:t>You can now open the new LICENSE file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5F91DB-0754-4151-B8DF-0A89BC40C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98" y="2682625"/>
            <a:ext cx="6389442" cy="249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87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1213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Vapor Trail</vt:lpstr>
      <vt:lpstr>How to create an R package</vt:lpstr>
      <vt:lpstr>Hadley Wickham and Jenny Bryan’s R Packages</vt:lpstr>
      <vt:lpstr>This presentation</vt:lpstr>
      <vt:lpstr>Note</vt:lpstr>
      <vt:lpstr>Part 1: How to Create an R Package</vt:lpstr>
      <vt:lpstr>Step 1: create_package()</vt:lpstr>
      <vt:lpstr>Step 2: Create your functions</vt:lpstr>
      <vt:lpstr>Step 3: Test your package</vt:lpstr>
      <vt:lpstr>Step 5: Edit the description file</vt:lpstr>
      <vt:lpstr>Step 6: Add documentation</vt:lpstr>
      <vt:lpstr>Step 7: Test Install</vt:lpstr>
      <vt:lpstr>Step 8: Writing Tests</vt:lpstr>
      <vt:lpstr>Step 9: Importing functions from other packages</vt:lpstr>
      <vt:lpstr>Step 10: Build your package</vt:lpstr>
      <vt:lpstr>Check your package often</vt:lpstr>
      <vt:lpstr>Vignettes</vt:lpstr>
      <vt:lpstr>Part 2: Submitting to CRAN</vt:lpstr>
      <vt:lpstr>Submitting to CRAN</vt:lpstr>
      <vt:lpstr>Part 2: Final Comments</vt:lpstr>
      <vt:lpstr>Other things to consider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an R package</dc:title>
  <dc:creator>Ian Laga</dc:creator>
  <cp:lastModifiedBy>Ian Laga</cp:lastModifiedBy>
  <cp:revision>2</cp:revision>
  <dcterms:created xsi:type="dcterms:W3CDTF">2020-12-02T04:19:44Z</dcterms:created>
  <dcterms:modified xsi:type="dcterms:W3CDTF">2020-12-02T04:25:20Z</dcterms:modified>
</cp:coreProperties>
</file>