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handoutMasterIdLst>
    <p:handoutMasterId r:id="rId17"/>
  </p:handoutMasterIdLst>
  <p:sldIdLst>
    <p:sldId id="258" r:id="rId2"/>
    <p:sldId id="260" r:id="rId3"/>
    <p:sldId id="1285" r:id="rId4"/>
    <p:sldId id="1254" r:id="rId5"/>
    <p:sldId id="1227" r:id="rId6"/>
    <p:sldId id="1253" r:id="rId7"/>
    <p:sldId id="1280" r:id="rId8"/>
    <p:sldId id="1257" r:id="rId9"/>
    <p:sldId id="1281" r:id="rId10"/>
    <p:sldId id="1261" r:id="rId11"/>
    <p:sldId id="1258" r:id="rId12"/>
    <p:sldId id="1282" r:id="rId13"/>
    <p:sldId id="1283" r:id="rId14"/>
    <p:sldId id="1284" r:id="rId15"/>
    <p:sldId id="1278" r:id="rId16"/>
  </p:sldIdLst>
  <p:sldSz cx="12192000" cy="6858000"/>
  <p:notesSz cx="6858000" cy="9144000"/>
  <p:embeddedFontLst>
    <p:embeddedFont>
      <p:font typeface="Oswald Medium" panose="020B0604020202020204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swald" panose="020B0604020202020204" charset="0"/>
      <p:regular r:id="rId23"/>
      <p:bold r:id="rId24"/>
    </p:embeddedFont>
    <p:embeddedFont>
      <p:font typeface="Bebas Kai" panose="020B0604020202020204" charset="0"/>
      <p:regular r:id="rId25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80" userDrawn="1">
          <p15:clr>
            <a:srgbClr val="A4A3A4"/>
          </p15:clr>
        </p15:guide>
        <p15:guide id="4" pos="5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3DEE3"/>
    <a:srgbClr val="0D0D0D"/>
    <a:srgbClr val="010101"/>
    <a:srgbClr val="000000"/>
    <a:srgbClr val="020202"/>
    <a:srgbClr val="070707"/>
    <a:srgbClr val="040404"/>
    <a:srgbClr val="03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3209"/>
  </p:normalViewPr>
  <p:slideViewPr>
    <p:cSldViewPr snapToGrid="0" snapToObjects="1" showGuides="1">
      <p:cViewPr varScale="1">
        <p:scale>
          <a:sx n="69" d="100"/>
          <a:sy n="69" d="100"/>
        </p:scale>
        <p:origin x="1014" y="72"/>
      </p:cViewPr>
      <p:guideLst>
        <p:guide orient="horz" pos="2137"/>
        <p:guide pos="3840"/>
        <p:guide pos="1980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4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1994C5B1-5D64-DD4B-84CE-49467066B0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BA8A759C-D84B-4B42-8853-5AD67C2297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2DC6E-1291-DF47-962B-9B9061A83F1C}" type="datetimeFigureOut">
              <a:rPr lang="es-ES" smtClean="0">
                <a:latin typeface="Arial" panose="020B0604020202020204" pitchFamily="34" charset="0"/>
              </a:rPr>
              <a:t>28/11/2022</a:t>
            </a:fld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9AD584F3-7A75-DD44-B0D1-77A51EC86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245AAE84-ECC6-E14F-A668-AAE3D72186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CD7D-B8C2-994D-ACDC-667552003B3D}" type="slidenum">
              <a:rPr lang="es-ES" smtClean="0">
                <a:latin typeface="Arial" panose="020B0604020202020204" pitchFamily="34" charset="0"/>
              </a:rPr>
              <a:t>‹#›</a:t>
            </a:fld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1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mask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="" xmlns:a16="http://schemas.microsoft.com/office/drawing/2014/main" id="{9528D0E8-2A0B-C649-8858-224708176E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79159" y="1"/>
            <a:ext cx="5512759" cy="6879706"/>
          </a:xfrm>
          <a:custGeom>
            <a:avLst/>
            <a:gdLst>
              <a:gd name="connsiteX0" fmla="*/ 4887968 w 5512759"/>
              <a:gd name="connsiteY0" fmla="*/ 0 h 6872471"/>
              <a:gd name="connsiteX1" fmla="*/ 5510449 w 5512759"/>
              <a:gd name="connsiteY1" fmla="*/ 0 h 6872471"/>
              <a:gd name="connsiteX2" fmla="*/ 5509034 w 5512759"/>
              <a:gd name="connsiteY2" fmla="*/ 1710229 h 6872471"/>
              <a:gd name="connsiteX3" fmla="*/ 5512759 w 5512759"/>
              <a:gd name="connsiteY3" fmla="*/ 5162245 h 6872471"/>
              <a:gd name="connsiteX4" fmla="*/ 5511344 w 5512759"/>
              <a:gd name="connsiteY4" fmla="*/ 6872471 h 6872471"/>
              <a:gd name="connsiteX5" fmla="*/ 3379767 w 5512759"/>
              <a:gd name="connsiteY5" fmla="*/ 6872471 h 6872471"/>
              <a:gd name="connsiteX6" fmla="*/ 3078404 w 5512759"/>
              <a:gd name="connsiteY6" fmla="*/ 6857254 h 6872471"/>
              <a:gd name="connsiteX7" fmla="*/ 0 w 5512759"/>
              <a:gd name="connsiteY7" fmla="*/ 3445957 h 6872471"/>
              <a:gd name="connsiteX8" fmla="*/ 3429000 w 5512759"/>
              <a:gd name="connsiteY8" fmla="*/ 16957 h 68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2759" h="6872471">
                <a:moveTo>
                  <a:pt x="4887968" y="0"/>
                </a:moveTo>
                <a:lnTo>
                  <a:pt x="5510449" y="0"/>
                </a:lnTo>
                <a:lnTo>
                  <a:pt x="5509034" y="1710229"/>
                </a:lnTo>
                <a:cubicBezTo>
                  <a:pt x="5509546" y="2859002"/>
                  <a:pt x="5512247" y="4013471"/>
                  <a:pt x="5512759" y="5162245"/>
                </a:cubicBezTo>
                <a:lnTo>
                  <a:pt x="5511344" y="6872471"/>
                </a:lnTo>
                <a:lnTo>
                  <a:pt x="3379767" y="6872471"/>
                </a:lnTo>
                <a:lnTo>
                  <a:pt x="3078404" y="6857254"/>
                </a:lnTo>
                <a:cubicBezTo>
                  <a:pt x="1349310" y="6681655"/>
                  <a:pt x="0" y="5221382"/>
                  <a:pt x="0" y="3445957"/>
                </a:cubicBezTo>
                <a:cubicBezTo>
                  <a:pt x="0" y="1552171"/>
                  <a:pt x="1535214" y="16957"/>
                  <a:pt x="3429000" y="1695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C121EFA1-0660-7245-815A-090D8A0705B4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3">
            <a:extLst>
              <a:ext uri="{FF2B5EF4-FFF2-40B4-BE49-F238E27FC236}">
                <a16:creationId xmlns="" xmlns:a16="http://schemas.microsoft.com/office/drawing/2014/main" id="{1F56A115-5BB6-284D-8F6A-B2B73D8A5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="" xmlns:a16="http://schemas.microsoft.com/office/drawing/2014/main" id="{8B69E1D2-DE1C-024E-BBA6-E08578A0A3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99692" y="4000500"/>
            <a:ext cx="2339408" cy="2339408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7" name="Marcador de número de diapositiva 9">
            <a:extLst>
              <a:ext uri="{FF2B5EF4-FFF2-40B4-BE49-F238E27FC236}">
                <a16:creationId xmlns="" xmlns:a16="http://schemas.microsoft.com/office/drawing/2014/main" id="{ACDDCF05-3029-D141-965D-567ABF48D331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‹#›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8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mask-r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="" xmlns:a16="http://schemas.microsoft.com/office/drawing/2014/main" id="{3A168206-BBEC-0344-A602-829CDB5C19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79159" y="1"/>
            <a:ext cx="5512759" cy="6879706"/>
          </a:xfrm>
          <a:custGeom>
            <a:avLst/>
            <a:gdLst>
              <a:gd name="connsiteX0" fmla="*/ 4887968 w 5512759"/>
              <a:gd name="connsiteY0" fmla="*/ 0 h 6872471"/>
              <a:gd name="connsiteX1" fmla="*/ 5510449 w 5512759"/>
              <a:gd name="connsiteY1" fmla="*/ 0 h 6872471"/>
              <a:gd name="connsiteX2" fmla="*/ 5509034 w 5512759"/>
              <a:gd name="connsiteY2" fmla="*/ 1710229 h 6872471"/>
              <a:gd name="connsiteX3" fmla="*/ 5512759 w 5512759"/>
              <a:gd name="connsiteY3" fmla="*/ 5162245 h 6872471"/>
              <a:gd name="connsiteX4" fmla="*/ 5511344 w 5512759"/>
              <a:gd name="connsiteY4" fmla="*/ 6872471 h 6872471"/>
              <a:gd name="connsiteX5" fmla="*/ 3379767 w 5512759"/>
              <a:gd name="connsiteY5" fmla="*/ 6872471 h 6872471"/>
              <a:gd name="connsiteX6" fmla="*/ 3078404 w 5512759"/>
              <a:gd name="connsiteY6" fmla="*/ 6857254 h 6872471"/>
              <a:gd name="connsiteX7" fmla="*/ 0 w 5512759"/>
              <a:gd name="connsiteY7" fmla="*/ 3445957 h 6872471"/>
              <a:gd name="connsiteX8" fmla="*/ 3429000 w 5512759"/>
              <a:gd name="connsiteY8" fmla="*/ 16957 h 687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2759" h="6872471">
                <a:moveTo>
                  <a:pt x="4887968" y="0"/>
                </a:moveTo>
                <a:lnTo>
                  <a:pt x="5510449" y="0"/>
                </a:lnTo>
                <a:lnTo>
                  <a:pt x="5509034" y="1710229"/>
                </a:lnTo>
                <a:cubicBezTo>
                  <a:pt x="5509546" y="2859002"/>
                  <a:pt x="5512247" y="4013471"/>
                  <a:pt x="5512759" y="5162245"/>
                </a:cubicBezTo>
                <a:lnTo>
                  <a:pt x="5511344" y="6872471"/>
                </a:lnTo>
                <a:lnTo>
                  <a:pt x="3379767" y="6872471"/>
                </a:lnTo>
                <a:lnTo>
                  <a:pt x="3078404" y="6857254"/>
                </a:lnTo>
                <a:cubicBezTo>
                  <a:pt x="1349310" y="6681655"/>
                  <a:pt x="0" y="5221382"/>
                  <a:pt x="0" y="3445957"/>
                </a:cubicBezTo>
                <a:cubicBezTo>
                  <a:pt x="0" y="1552171"/>
                  <a:pt x="1535214" y="16957"/>
                  <a:pt x="3429000" y="1695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028EA0B3-BC8C-6142-87B7-2AD2DD9C2051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7CDAF087-8003-5E46-A72B-E9CBF6EFD7AD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‹#›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1" name="Marcador de texto 13">
            <a:extLst>
              <a:ext uri="{FF2B5EF4-FFF2-40B4-BE49-F238E27FC236}">
                <a16:creationId xmlns="" xmlns:a16="http://schemas.microsoft.com/office/drawing/2014/main" id="{DDCC12D5-EE91-4E47-AFDD-53C74229D7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389682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="" xmlns:a16="http://schemas.microsoft.com/office/drawing/2014/main" id="{0AC09B4D-F42F-714A-848A-CE26871CDE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08588" y="1879600"/>
            <a:ext cx="1339850" cy="1684338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1" name="Marcador de posición de imagen 9">
            <a:extLst>
              <a:ext uri="{FF2B5EF4-FFF2-40B4-BE49-F238E27FC236}">
                <a16:creationId xmlns="" xmlns:a16="http://schemas.microsoft.com/office/drawing/2014/main" id="{6203C20F-E878-7745-A366-EB1EEA4CAB9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5388" y="1879600"/>
            <a:ext cx="1339850" cy="1684338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2" name="Marcador de posición de imagen 9">
            <a:extLst>
              <a:ext uri="{FF2B5EF4-FFF2-40B4-BE49-F238E27FC236}">
                <a16:creationId xmlns="" xmlns:a16="http://schemas.microsoft.com/office/drawing/2014/main" id="{B9F55B83-D026-7544-BF73-70F5BFCBAA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08588" y="4279900"/>
            <a:ext cx="1339850" cy="1684338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="" xmlns:a16="http://schemas.microsoft.com/office/drawing/2014/main" id="{9C3D87E3-091F-AC41-95B4-2D73D9F0D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15388" y="4279900"/>
            <a:ext cx="1339850" cy="1684338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9A35D9AE-BFB8-1B43-9EB7-82FB380413C3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número de diapositiva 9">
            <a:extLst>
              <a:ext uri="{FF2B5EF4-FFF2-40B4-BE49-F238E27FC236}">
                <a16:creationId xmlns="" xmlns:a16="http://schemas.microsoft.com/office/drawing/2014/main" id="{85D425BC-40F0-6D44-82AC-03D116BAE309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‹#›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="" xmlns:a16="http://schemas.microsoft.com/office/drawing/2014/main" id="{7D6B23A4-0F69-0F47-8859-5AFA13FB6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40334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EA1F7809-82AE-CB46-8BAB-0FD8AC0DD0F3}"/>
              </a:ext>
            </a:extLst>
          </p:cNvPr>
          <p:cNvSpPr/>
          <p:nvPr userDrawn="1"/>
        </p:nvSpPr>
        <p:spPr>
          <a:xfrm>
            <a:off x="8446576" y="0"/>
            <a:ext cx="3745423" cy="6869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posición de imagen 9">
            <a:extLst>
              <a:ext uri="{FF2B5EF4-FFF2-40B4-BE49-F238E27FC236}">
                <a16:creationId xmlns="" xmlns:a16="http://schemas.microsoft.com/office/drawing/2014/main" id="{6F9A8907-94C5-6A44-8667-BEF088CBAF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46574" y="-1"/>
            <a:ext cx="3745425" cy="1816259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4C47773C-5BDE-1A4C-8BF7-928712EE80FB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9">
            <a:extLst>
              <a:ext uri="{FF2B5EF4-FFF2-40B4-BE49-F238E27FC236}">
                <a16:creationId xmlns="" xmlns:a16="http://schemas.microsoft.com/office/drawing/2014/main" id="{D3413417-2D71-8341-BC2A-E2EDCFBE22EB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‹#›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2" name="Marcador de texto 13">
            <a:extLst>
              <a:ext uri="{FF2B5EF4-FFF2-40B4-BE49-F238E27FC236}">
                <a16:creationId xmlns="" xmlns:a16="http://schemas.microsoft.com/office/drawing/2014/main" id="{C96F1A72-AFC7-434E-933D-572130FE48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5290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6">
            <a:extLst>
              <a:ext uri="{FF2B5EF4-FFF2-40B4-BE49-F238E27FC236}">
                <a16:creationId xmlns="" xmlns:a16="http://schemas.microsoft.com/office/drawing/2014/main" id="{983BFF8A-5CB0-8944-B133-8711959CEB60}"/>
              </a:ext>
            </a:extLst>
          </p:cNvPr>
          <p:cNvSpPr/>
          <p:nvPr userDrawn="1"/>
        </p:nvSpPr>
        <p:spPr>
          <a:xfrm rot="10800000">
            <a:off x="-11876" y="-4751"/>
            <a:ext cx="5512842" cy="6886943"/>
          </a:xfrm>
          <a:custGeom>
            <a:avLst/>
            <a:gdLst>
              <a:gd name="connsiteX0" fmla="*/ 3429000 w 6858000"/>
              <a:gd name="connsiteY0" fmla="*/ 6858000 h 6858000"/>
              <a:gd name="connsiteX1" fmla="*/ 0 w 6858000"/>
              <a:gd name="connsiteY1" fmla="*/ 3429000 h 6858000"/>
              <a:gd name="connsiteX2" fmla="*/ 3429000 w 6858000"/>
              <a:gd name="connsiteY2" fmla="*/ 0 h 6858000"/>
              <a:gd name="connsiteX3" fmla="*/ 6858000 w 6858000"/>
              <a:gd name="connsiteY3" fmla="*/ 0 h 6858000"/>
              <a:gd name="connsiteX4" fmla="*/ 6858000 w 6858000"/>
              <a:gd name="connsiteY4" fmla="*/ 6858000 h 6858000"/>
              <a:gd name="connsiteX5" fmla="*/ 3429000 w 6858000"/>
              <a:gd name="connsiteY5" fmla="*/ 6858000 h 6858000"/>
              <a:gd name="connsiteX0" fmla="*/ 3429000 w 6858000"/>
              <a:gd name="connsiteY0" fmla="*/ 6858000 h 6874626"/>
              <a:gd name="connsiteX1" fmla="*/ 0 w 6858000"/>
              <a:gd name="connsiteY1" fmla="*/ 3429000 h 6874626"/>
              <a:gd name="connsiteX2" fmla="*/ 3429000 w 6858000"/>
              <a:gd name="connsiteY2" fmla="*/ 0 h 6874626"/>
              <a:gd name="connsiteX3" fmla="*/ 6858000 w 6858000"/>
              <a:gd name="connsiteY3" fmla="*/ 0 h 6874626"/>
              <a:gd name="connsiteX4" fmla="*/ 5095702 w 6858000"/>
              <a:gd name="connsiteY4" fmla="*/ 6874626 h 6874626"/>
              <a:gd name="connsiteX5" fmla="*/ 3429000 w 6858000"/>
              <a:gd name="connsiteY5" fmla="*/ 6858000 h 6874626"/>
              <a:gd name="connsiteX0" fmla="*/ 3429000 w 5112327"/>
              <a:gd name="connsiteY0" fmla="*/ 6858000 h 6874626"/>
              <a:gd name="connsiteX1" fmla="*/ 0 w 5112327"/>
              <a:gd name="connsiteY1" fmla="*/ 3429000 h 6874626"/>
              <a:gd name="connsiteX2" fmla="*/ 3429000 w 5112327"/>
              <a:gd name="connsiteY2" fmla="*/ 0 h 6874626"/>
              <a:gd name="connsiteX3" fmla="*/ 5112327 w 5112327"/>
              <a:gd name="connsiteY3" fmla="*/ 33251 h 6874626"/>
              <a:gd name="connsiteX4" fmla="*/ 5095702 w 5112327"/>
              <a:gd name="connsiteY4" fmla="*/ 6874626 h 6874626"/>
              <a:gd name="connsiteX5" fmla="*/ 3429000 w 5112327"/>
              <a:gd name="connsiteY5" fmla="*/ 6858000 h 6874626"/>
              <a:gd name="connsiteX0" fmla="*/ 3429000 w 5095903"/>
              <a:gd name="connsiteY0" fmla="*/ 6858000 h 6874626"/>
              <a:gd name="connsiteX1" fmla="*/ 0 w 5095903"/>
              <a:gd name="connsiteY1" fmla="*/ 3429000 h 6874626"/>
              <a:gd name="connsiteX2" fmla="*/ 3429000 w 5095903"/>
              <a:gd name="connsiteY2" fmla="*/ 0 h 6874626"/>
              <a:gd name="connsiteX3" fmla="*/ 4995949 w 5095903"/>
              <a:gd name="connsiteY3" fmla="*/ 16625 h 6874626"/>
              <a:gd name="connsiteX4" fmla="*/ 5095702 w 5095903"/>
              <a:gd name="connsiteY4" fmla="*/ 6874626 h 6874626"/>
              <a:gd name="connsiteX5" fmla="*/ 3429000 w 5095903"/>
              <a:gd name="connsiteY5" fmla="*/ 6858000 h 6874626"/>
              <a:gd name="connsiteX0" fmla="*/ 3429000 w 5096182"/>
              <a:gd name="connsiteY0" fmla="*/ 6874626 h 6891252"/>
              <a:gd name="connsiteX1" fmla="*/ 0 w 5096182"/>
              <a:gd name="connsiteY1" fmla="*/ 3445626 h 6891252"/>
              <a:gd name="connsiteX2" fmla="*/ 3429000 w 5096182"/>
              <a:gd name="connsiteY2" fmla="*/ 16626 h 6891252"/>
              <a:gd name="connsiteX3" fmla="*/ 5062451 w 5096182"/>
              <a:gd name="connsiteY3" fmla="*/ 0 h 6891252"/>
              <a:gd name="connsiteX4" fmla="*/ 5095702 w 5096182"/>
              <a:gd name="connsiteY4" fmla="*/ 6891252 h 6891252"/>
              <a:gd name="connsiteX5" fmla="*/ 3429000 w 5096182"/>
              <a:gd name="connsiteY5" fmla="*/ 6874626 h 6891252"/>
              <a:gd name="connsiteX0" fmla="*/ 3429000 w 5096280"/>
              <a:gd name="connsiteY0" fmla="*/ 6866534 h 6883160"/>
              <a:gd name="connsiteX1" fmla="*/ 0 w 5096280"/>
              <a:gd name="connsiteY1" fmla="*/ 3437534 h 6883160"/>
              <a:gd name="connsiteX2" fmla="*/ 3429000 w 5096280"/>
              <a:gd name="connsiteY2" fmla="*/ 8534 h 6883160"/>
              <a:gd name="connsiteX3" fmla="*/ 5070543 w 5096280"/>
              <a:gd name="connsiteY3" fmla="*/ 0 h 6883160"/>
              <a:gd name="connsiteX4" fmla="*/ 5095702 w 5096280"/>
              <a:gd name="connsiteY4" fmla="*/ 6883160 h 6883160"/>
              <a:gd name="connsiteX5" fmla="*/ 3429000 w 5096280"/>
              <a:gd name="connsiteY5" fmla="*/ 6866534 h 6883160"/>
              <a:gd name="connsiteX0" fmla="*/ 3429000 w 5097206"/>
              <a:gd name="connsiteY0" fmla="*/ 6858442 h 6875068"/>
              <a:gd name="connsiteX1" fmla="*/ 0 w 5097206"/>
              <a:gd name="connsiteY1" fmla="*/ 3429442 h 6875068"/>
              <a:gd name="connsiteX2" fmla="*/ 3429000 w 5097206"/>
              <a:gd name="connsiteY2" fmla="*/ 442 h 6875068"/>
              <a:gd name="connsiteX3" fmla="*/ 5094819 w 5097206"/>
              <a:gd name="connsiteY3" fmla="*/ 0 h 6875068"/>
              <a:gd name="connsiteX4" fmla="*/ 5095702 w 5097206"/>
              <a:gd name="connsiteY4" fmla="*/ 6875068 h 6875068"/>
              <a:gd name="connsiteX5" fmla="*/ 3429000 w 5097206"/>
              <a:gd name="connsiteY5" fmla="*/ 6858442 h 6875068"/>
              <a:gd name="connsiteX0" fmla="*/ 3429000 w 5511391"/>
              <a:gd name="connsiteY0" fmla="*/ 6858442 h 6863193"/>
              <a:gd name="connsiteX1" fmla="*/ 0 w 5511391"/>
              <a:gd name="connsiteY1" fmla="*/ 3429442 h 6863193"/>
              <a:gd name="connsiteX2" fmla="*/ 3429000 w 5511391"/>
              <a:gd name="connsiteY2" fmla="*/ 442 h 6863193"/>
              <a:gd name="connsiteX3" fmla="*/ 5094819 w 5511391"/>
              <a:gd name="connsiteY3" fmla="*/ 0 h 6863193"/>
              <a:gd name="connsiteX4" fmla="*/ 5511338 w 5511391"/>
              <a:gd name="connsiteY4" fmla="*/ 6863193 h 6863193"/>
              <a:gd name="connsiteX5" fmla="*/ 3429000 w 5511391"/>
              <a:gd name="connsiteY5" fmla="*/ 6858442 h 6863193"/>
              <a:gd name="connsiteX0" fmla="*/ 3429000 w 5512842"/>
              <a:gd name="connsiteY0" fmla="*/ 6882192 h 6886943"/>
              <a:gd name="connsiteX1" fmla="*/ 0 w 5512842"/>
              <a:gd name="connsiteY1" fmla="*/ 3453192 h 6886943"/>
              <a:gd name="connsiteX2" fmla="*/ 3429000 w 5512842"/>
              <a:gd name="connsiteY2" fmla="*/ 24192 h 6886943"/>
              <a:gd name="connsiteX3" fmla="*/ 5510455 w 5512842"/>
              <a:gd name="connsiteY3" fmla="*/ 0 h 6886943"/>
              <a:gd name="connsiteX4" fmla="*/ 5511338 w 5512842"/>
              <a:gd name="connsiteY4" fmla="*/ 6886943 h 6886943"/>
              <a:gd name="connsiteX5" fmla="*/ 3429000 w 5512842"/>
              <a:gd name="connsiteY5" fmla="*/ 6882192 h 688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2842" h="6886943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="" xmlns:a16="http://schemas.microsoft.com/office/drawing/2014/main" id="{8CDAC202-F6DE-ED45-AAE5-1BDD4ADD18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39799" y="1701021"/>
            <a:ext cx="3098799" cy="404706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E4F574CE-04D4-8040-B167-F7E97568A05A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9">
            <a:extLst>
              <a:ext uri="{FF2B5EF4-FFF2-40B4-BE49-F238E27FC236}">
                <a16:creationId xmlns="" xmlns:a16="http://schemas.microsoft.com/office/drawing/2014/main" id="{73E0A9E4-E673-0348-96EC-913FB0AD6386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‹#›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2" name="Marcador de texto 13">
            <a:extLst>
              <a:ext uri="{FF2B5EF4-FFF2-40B4-BE49-F238E27FC236}">
                <a16:creationId xmlns="" xmlns:a16="http://schemas.microsoft.com/office/drawing/2014/main" id="{DAE3C658-EAB4-2443-BCAC-A3E3FB28EC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32736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="" xmlns:a16="http://schemas.microsoft.com/office/drawing/2014/main" id="{F0DB74E1-8E18-5543-A146-69091537A9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70812" y="1323038"/>
            <a:ext cx="1593087" cy="1593087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mage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="" xmlns:a16="http://schemas.microsoft.com/office/drawing/2014/main" id="{E04DCE5C-0FBB-2446-BF75-2C546C1DD6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06847" y="1323038"/>
            <a:ext cx="1593087" cy="1593087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mage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="" xmlns:a16="http://schemas.microsoft.com/office/drawing/2014/main" id="{02A6F34B-CDF5-754C-84A0-5BB51F2F0A7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924250" y="1323038"/>
            <a:ext cx="1593087" cy="1593087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mage</a:t>
            </a:r>
            <a:endParaRPr lang="es-ES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="" xmlns:a16="http://schemas.microsoft.com/office/drawing/2014/main" id="{DE08859C-9E21-3649-A360-0652754BDEB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10042" y="1323038"/>
            <a:ext cx="1593087" cy="1593087"/>
          </a:xfrm>
          <a:custGeom>
            <a:avLst/>
            <a:gdLst>
              <a:gd name="connsiteX0" fmla="*/ 1806008 w 3612016"/>
              <a:gd name="connsiteY0" fmla="*/ 0 h 3612016"/>
              <a:gd name="connsiteX1" fmla="*/ 3612016 w 3612016"/>
              <a:gd name="connsiteY1" fmla="*/ 1806008 h 3612016"/>
              <a:gd name="connsiteX2" fmla="*/ 1806008 w 3612016"/>
              <a:gd name="connsiteY2" fmla="*/ 3612016 h 3612016"/>
              <a:gd name="connsiteX3" fmla="*/ 0 w 3612016"/>
              <a:gd name="connsiteY3" fmla="*/ 1806008 h 3612016"/>
              <a:gd name="connsiteX4" fmla="*/ 1806008 w 3612016"/>
              <a:gd name="connsiteY4" fmla="*/ 0 h 36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2016" h="3612016">
                <a:moveTo>
                  <a:pt x="1806008" y="0"/>
                </a:moveTo>
                <a:cubicBezTo>
                  <a:pt x="2803439" y="0"/>
                  <a:pt x="3612016" y="808577"/>
                  <a:pt x="3612016" y="1806008"/>
                </a:cubicBezTo>
                <a:cubicBezTo>
                  <a:pt x="3612016" y="2803439"/>
                  <a:pt x="2803439" y="3612016"/>
                  <a:pt x="1806008" y="3612016"/>
                </a:cubicBezTo>
                <a:cubicBezTo>
                  <a:pt x="808577" y="3612016"/>
                  <a:pt x="0" y="2803439"/>
                  <a:pt x="0" y="1806008"/>
                </a:cubicBezTo>
                <a:cubicBezTo>
                  <a:pt x="0" y="808577"/>
                  <a:pt x="808577" y="0"/>
                  <a:pt x="18060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r>
              <a:rPr lang="es-ES" dirty="0"/>
              <a:t>Place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mage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C121EFA1-0660-7245-815A-090D8A0705B4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número de diapositiva 9">
            <a:extLst>
              <a:ext uri="{FF2B5EF4-FFF2-40B4-BE49-F238E27FC236}">
                <a16:creationId xmlns="" xmlns:a16="http://schemas.microsoft.com/office/drawing/2014/main" id="{B2766EE4-2631-9948-A9C9-8F780ECFE0DA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‹#›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17" name="Marcador de texto 13">
            <a:extLst>
              <a:ext uri="{FF2B5EF4-FFF2-40B4-BE49-F238E27FC236}">
                <a16:creationId xmlns="" xmlns:a16="http://schemas.microsoft.com/office/drawing/2014/main" id="{7206A3C3-B0FB-0E46-B3BB-379B90E31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39590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="" xmlns:a16="http://schemas.microsoft.com/office/drawing/2014/main" id="{D70B7C84-B9E3-4343-B8FF-E675D63D4CFA}"/>
              </a:ext>
            </a:extLst>
          </p:cNvPr>
          <p:cNvCxnSpPr/>
          <p:nvPr userDrawn="1"/>
        </p:nvCxnSpPr>
        <p:spPr>
          <a:xfrm flipH="1">
            <a:off x="11897450" y="425584"/>
            <a:ext cx="29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9">
            <a:extLst>
              <a:ext uri="{FF2B5EF4-FFF2-40B4-BE49-F238E27FC236}">
                <a16:creationId xmlns="" xmlns:a16="http://schemas.microsoft.com/office/drawing/2014/main" id="{6D851B62-A94D-9649-830E-64536EE9F1DA}"/>
              </a:ext>
            </a:extLst>
          </p:cNvPr>
          <p:cNvSpPr txBox="1">
            <a:spLocks/>
          </p:cNvSpPr>
          <p:nvPr userDrawn="1"/>
        </p:nvSpPr>
        <p:spPr>
          <a:xfrm>
            <a:off x="11131826" y="252432"/>
            <a:ext cx="765624" cy="32389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0E274-C6F5-7D40-AAE8-F8E74B52E2D5}" type="slidenum">
              <a:rPr lang="es-ES" sz="1800" b="0" i="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cs typeface="Consolas" panose="020B0609020204030204" pitchFamily="49" charset="0"/>
              </a:rPr>
              <a:pPr algn="r"/>
              <a:t>‹#›</a:t>
            </a:fld>
            <a:endParaRPr lang="es-ES" sz="18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cs typeface="Consolas" panose="020B0609020204030204" pitchFamily="49" charset="0"/>
            </a:endParaRPr>
          </a:p>
        </p:txBody>
      </p:sp>
      <p:sp>
        <p:nvSpPr>
          <p:cNvPr id="5" name="Marcador de texto 13">
            <a:extLst>
              <a:ext uri="{FF2B5EF4-FFF2-40B4-BE49-F238E27FC236}">
                <a16:creationId xmlns="" xmlns:a16="http://schemas.microsoft.com/office/drawing/2014/main" id="{52A53EFD-C219-974C-8055-D75733428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5684" y="240918"/>
            <a:ext cx="3042444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400" b="0" i="0" spc="60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</a:defRPr>
            </a:lvl1pPr>
            <a:lvl2pPr marL="457200" indent="0">
              <a:buNone/>
              <a:defRPr>
                <a:latin typeface="Bebas Kai" pitchFamily="82" charset="77"/>
              </a:defRPr>
            </a:lvl2pPr>
            <a:lvl3pPr marL="914400" indent="0">
              <a:buNone/>
              <a:defRPr>
                <a:latin typeface="Bebas Kai" pitchFamily="82" charset="77"/>
              </a:defRPr>
            </a:lvl3pPr>
            <a:lvl4pPr marL="1371600" indent="0">
              <a:buNone/>
              <a:defRPr>
                <a:latin typeface="Bebas Kai" pitchFamily="82" charset="77"/>
              </a:defRPr>
            </a:lvl4pPr>
            <a:lvl5pPr marL="1828800" indent="0">
              <a:buNone/>
              <a:defRPr>
                <a:latin typeface="Bebas Kai" pitchFamily="82" charset="77"/>
              </a:defRPr>
            </a:lvl5pPr>
          </a:lstStyle>
          <a:p>
            <a:pPr lvl="0"/>
            <a:r>
              <a:rPr lang="es-ES" dirty="0"/>
              <a:t>01 _ SECTION NAME</a:t>
            </a:r>
          </a:p>
        </p:txBody>
      </p:sp>
    </p:spTree>
    <p:extLst>
      <p:ext uri="{BB962C8B-B14F-4D97-AF65-F5344CB8AC3E}">
        <p14:creationId xmlns:p14="http://schemas.microsoft.com/office/powerpoint/2010/main" val="25267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64761BEE-B2D3-814C-850B-1E46875E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WRITE YOUR TITLE HERE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898667C-12FF-C347-8016-3D7B7E82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51C3E71-1E67-234A-80DD-1B72BD937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9E3E-7912-7547-8B01-B5B97F81ABE7}" type="datetimeFigureOut">
              <a:rPr lang="es-ES" smtClean="0"/>
              <a:t>28/11/2022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F32DA67-1090-874C-B35C-9C2A56CE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13BFAA-29D1-3A4B-B380-3FAD0A09B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6863-4448-B54D-BBCE-7214055FE021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83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0" r:id="rId3"/>
    <p:sldLayoutId id="2147483655" r:id="rId4"/>
    <p:sldLayoutId id="2147483657" r:id="rId5"/>
    <p:sldLayoutId id="2147483649" r:id="rId6"/>
    <p:sldLayoutId id="214748365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swald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erda 47">
            <a:extLst>
              <a:ext uri="{FF2B5EF4-FFF2-40B4-BE49-F238E27FC236}">
                <a16:creationId xmlns="" xmlns:a16="http://schemas.microsoft.com/office/drawing/2014/main" id="{CA8CD09A-460D-9546-A2F5-A21C27BB55B7}"/>
              </a:ext>
            </a:extLst>
          </p:cNvPr>
          <p:cNvSpPr/>
          <p:nvPr/>
        </p:nvSpPr>
        <p:spPr>
          <a:xfrm rot="10800000">
            <a:off x="-1879274" y="0"/>
            <a:ext cx="3321011" cy="3321011"/>
          </a:xfrm>
          <a:prstGeom prst="chord">
            <a:avLst>
              <a:gd name="adj1" fmla="val 5847326"/>
              <a:gd name="adj2" fmla="val 1573501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Gráfico 16">
            <a:extLst>
              <a:ext uri="{FF2B5EF4-FFF2-40B4-BE49-F238E27FC236}">
                <a16:creationId xmlns="" xmlns:a16="http://schemas.microsoft.com/office/drawing/2014/main" id="{2E7474C0-E4EB-4249-BCFF-F34BC7CCE24D}"/>
              </a:ext>
            </a:extLst>
          </p:cNvPr>
          <p:cNvSpPr/>
          <p:nvPr/>
        </p:nvSpPr>
        <p:spPr>
          <a:xfrm>
            <a:off x="6013539" y="0"/>
            <a:ext cx="6178461" cy="6879706"/>
          </a:xfrm>
          <a:custGeom>
            <a:avLst/>
            <a:gdLst>
              <a:gd name="connsiteX0" fmla="*/ 3429000 w 6858000"/>
              <a:gd name="connsiteY0" fmla="*/ 6858000 h 6858000"/>
              <a:gd name="connsiteX1" fmla="*/ 0 w 6858000"/>
              <a:gd name="connsiteY1" fmla="*/ 3429000 h 6858000"/>
              <a:gd name="connsiteX2" fmla="*/ 3429000 w 6858000"/>
              <a:gd name="connsiteY2" fmla="*/ 0 h 6858000"/>
              <a:gd name="connsiteX3" fmla="*/ 6858000 w 6858000"/>
              <a:gd name="connsiteY3" fmla="*/ 0 h 6858000"/>
              <a:gd name="connsiteX4" fmla="*/ 6858000 w 6858000"/>
              <a:gd name="connsiteY4" fmla="*/ 6858000 h 6858000"/>
              <a:gd name="connsiteX5" fmla="*/ 3429000 w 6858000"/>
              <a:gd name="connsiteY5" fmla="*/ 6858000 h 6858000"/>
              <a:gd name="connsiteX0" fmla="*/ 3429000 w 6858000"/>
              <a:gd name="connsiteY0" fmla="*/ 6858000 h 6874626"/>
              <a:gd name="connsiteX1" fmla="*/ 0 w 6858000"/>
              <a:gd name="connsiteY1" fmla="*/ 3429000 h 6874626"/>
              <a:gd name="connsiteX2" fmla="*/ 3429000 w 6858000"/>
              <a:gd name="connsiteY2" fmla="*/ 0 h 6874626"/>
              <a:gd name="connsiteX3" fmla="*/ 6858000 w 6858000"/>
              <a:gd name="connsiteY3" fmla="*/ 0 h 6874626"/>
              <a:gd name="connsiteX4" fmla="*/ 5095702 w 6858000"/>
              <a:gd name="connsiteY4" fmla="*/ 6874626 h 6874626"/>
              <a:gd name="connsiteX5" fmla="*/ 3429000 w 6858000"/>
              <a:gd name="connsiteY5" fmla="*/ 6858000 h 6874626"/>
              <a:gd name="connsiteX0" fmla="*/ 3429000 w 5112327"/>
              <a:gd name="connsiteY0" fmla="*/ 6858000 h 6874626"/>
              <a:gd name="connsiteX1" fmla="*/ 0 w 5112327"/>
              <a:gd name="connsiteY1" fmla="*/ 3429000 h 6874626"/>
              <a:gd name="connsiteX2" fmla="*/ 3429000 w 5112327"/>
              <a:gd name="connsiteY2" fmla="*/ 0 h 6874626"/>
              <a:gd name="connsiteX3" fmla="*/ 5112327 w 5112327"/>
              <a:gd name="connsiteY3" fmla="*/ 33251 h 6874626"/>
              <a:gd name="connsiteX4" fmla="*/ 5095702 w 5112327"/>
              <a:gd name="connsiteY4" fmla="*/ 6874626 h 6874626"/>
              <a:gd name="connsiteX5" fmla="*/ 3429000 w 5112327"/>
              <a:gd name="connsiteY5" fmla="*/ 6858000 h 6874626"/>
              <a:gd name="connsiteX0" fmla="*/ 3429000 w 5095903"/>
              <a:gd name="connsiteY0" fmla="*/ 6858000 h 6874626"/>
              <a:gd name="connsiteX1" fmla="*/ 0 w 5095903"/>
              <a:gd name="connsiteY1" fmla="*/ 3429000 h 6874626"/>
              <a:gd name="connsiteX2" fmla="*/ 3429000 w 5095903"/>
              <a:gd name="connsiteY2" fmla="*/ 0 h 6874626"/>
              <a:gd name="connsiteX3" fmla="*/ 4995949 w 5095903"/>
              <a:gd name="connsiteY3" fmla="*/ 16625 h 6874626"/>
              <a:gd name="connsiteX4" fmla="*/ 5095702 w 5095903"/>
              <a:gd name="connsiteY4" fmla="*/ 6874626 h 6874626"/>
              <a:gd name="connsiteX5" fmla="*/ 3429000 w 5095903"/>
              <a:gd name="connsiteY5" fmla="*/ 6858000 h 6874626"/>
              <a:gd name="connsiteX0" fmla="*/ 3429000 w 5096182"/>
              <a:gd name="connsiteY0" fmla="*/ 6874626 h 6891252"/>
              <a:gd name="connsiteX1" fmla="*/ 0 w 5096182"/>
              <a:gd name="connsiteY1" fmla="*/ 3445626 h 6891252"/>
              <a:gd name="connsiteX2" fmla="*/ 3429000 w 5096182"/>
              <a:gd name="connsiteY2" fmla="*/ 16626 h 6891252"/>
              <a:gd name="connsiteX3" fmla="*/ 5062451 w 5096182"/>
              <a:gd name="connsiteY3" fmla="*/ 0 h 6891252"/>
              <a:gd name="connsiteX4" fmla="*/ 5095702 w 5096182"/>
              <a:gd name="connsiteY4" fmla="*/ 6891252 h 6891252"/>
              <a:gd name="connsiteX5" fmla="*/ 3429000 w 5096182"/>
              <a:gd name="connsiteY5" fmla="*/ 6874626 h 6891252"/>
              <a:gd name="connsiteX0" fmla="*/ 3429000 w 5096280"/>
              <a:gd name="connsiteY0" fmla="*/ 6866534 h 6883160"/>
              <a:gd name="connsiteX1" fmla="*/ 0 w 5096280"/>
              <a:gd name="connsiteY1" fmla="*/ 3437534 h 6883160"/>
              <a:gd name="connsiteX2" fmla="*/ 3429000 w 5096280"/>
              <a:gd name="connsiteY2" fmla="*/ 8534 h 6883160"/>
              <a:gd name="connsiteX3" fmla="*/ 5070543 w 5096280"/>
              <a:gd name="connsiteY3" fmla="*/ 0 h 6883160"/>
              <a:gd name="connsiteX4" fmla="*/ 5095702 w 5096280"/>
              <a:gd name="connsiteY4" fmla="*/ 6883160 h 6883160"/>
              <a:gd name="connsiteX5" fmla="*/ 3429000 w 5096280"/>
              <a:gd name="connsiteY5" fmla="*/ 6866534 h 6883160"/>
              <a:gd name="connsiteX0" fmla="*/ 3429000 w 5097206"/>
              <a:gd name="connsiteY0" fmla="*/ 6858442 h 6875068"/>
              <a:gd name="connsiteX1" fmla="*/ 0 w 5097206"/>
              <a:gd name="connsiteY1" fmla="*/ 3429442 h 6875068"/>
              <a:gd name="connsiteX2" fmla="*/ 3429000 w 5097206"/>
              <a:gd name="connsiteY2" fmla="*/ 442 h 6875068"/>
              <a:gd name="connsiteX3" fmla="*/ 5094819 w 5097206"/>
              <a:gd name="connsiteY3" fmla="*/ 0 h 6875068"/>
              <a:gd name="connsiteX4" fmla="*/ 5095702 w 5097206"/>
              <a:gd name="connsiteY4" fmla="*/ 6875068 h 6875068"/>
              <a:gd name="connsiteX5" fmla="*/ 3429000 w 5097206"/>
              <a:gd name="connsiteY5" fmla="*/ 6858442 h 6875068"/>
              <a:gd name="connsiteX0" fmla="*/ 3429000 w 5511391"/>
              <a:gd name="connsiteY0" fmla="*/ 6858442 h 6863193"/>
              <a:gd name="connsiteX1" fmla="*/ 0 w 5511391"/>
              <a:gd name="connsiteY1" fmla="*/ 3429442 h 6863193"/>
              <a:gd name="connsiteX2" fmla="*/ 3429000 w 5511391"/>
              <a:gd name="connsiteY2" fmla="*/ 442 h 6863193"/>
              <a:gd name="connsiteX3" fmla="*/ 5094819 w 5511391"/>
              <a:gd name="connsiteY3" fmla="*/ 0 h 6863193"/>
              <a:gd name="connsiteX4" fmla="*/ 5511338 w 5511391"/>
              <a:gd name="connsiteY4" fmla="*/ 6863193 h 6863193"/>
              <a:gd name="connsiteX5" fmla="*/ 3429000 w 5511391"/>
              <a:gd name="connsiteY5" fmla="*/ 6858442 h 6863193"/>
              <a:gd name="connsiteX0" fmla="*/ 3429000 w 5512842"/>
              <a:gd name="connsiteY0" fmla="*/ 6882192 h 6886943"/>
              <a:gd name="connsiteX1" fmla="*/ 0 w 5512842"/>
              <a:gd name="connsiteY1" fmla="*/ 3453192 h 6886943"/>
              <a:gd name="connsiteX2" fmla="*/ 3429000 w 5512842"/>
              <a:gd name="connsiteY2" fmla="*/ 24192 h 6886943"/>
              <a:gd name="connsiteX3" fmla="*/ 5510455 w 5512842"/>
              <a:gd name="connsiteY3" fmla="*/ 0 h 6886943"/>
              <a:gd name="connsiteX4" fmla="*/ 5511338 w 5512842"/>
              <a:gd name="connsiteY4" fmla="*/ 6886943 h 6886943"/>
              <a:gd name="connsiteX5" fmla="*/ 3429000 w 5512842"/>
              <a:gd name="connsiteY5" fmla="*/ 6882192 h 688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2842" h="6886943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pic>
        <p:nvPicPr>
          <p:cNvPr id="24" name="Marcador de posición de imagen 23">
            <a:extLst>
              <a:ext uri="{FF2B5EF4-FFF2-40B4-BE49-F238E27FC236}">
                <a16:creationId xmlns="" xmlns:a16="http://schemas.microsoft.com/office/drawing/2014/main" id="{29A6CD8A-DD5E-F849-BE53-2817680971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13539" y="1"/>
            <a:ext cx="6178379" cy="6879706"/>
          </a:xfr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46BDD4C8-FC3C-9040-B16A-9D2615FDC5B9}"/>
              </a:ext>
            </a:extLst>
          </p:cNvPr>
          <p:cNvSpPr txBox="1"/>
          <p:nvPr/>
        </p:nvSpPr>
        <p:spPr>
          <a:xfrm>
            <a:off x="586468" y="2056167"/>
            <a:ext cx="511322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20"/>
              </a:lnSpc>
            </a:pPr>
            <a:r>
              <a:rPr lang="es-ES" sz="5400" spc="600" dirty="0">
                <a:solidFill>
                  <a:schemeClr val="tx2">
                    <a:lumMod val="20000"/>
                    <a:lumOff val="80000"/>
                  </a:schemeClr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PRESENTATION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D4079CD6-7E5B-B844-A61B-88A122D9B02B}"/>
              </a:ext>
            </a:extLst>
          </p:cNvPr>
          <p:cNvSpPr/>
          <p:nvPr/>
        </p:nvSpPr>
        <p:spPr>
          <a:xfrm>
            <a:off x="8558213" y="474768"/>
            <a:ext cx="2968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sz="1600" b="1" spc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NUCES</a:t>
            </a:r>
            <a:endParaRPr lang="es-ES" sz="1600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B9DC397E-CFFA-334D-8781-F43DC126BDE2}"/>
              </a:ext>
            </a:extLst>
          </p:cNvPr>
          <p:cNvSpPr txBox="1"/>
          <p:nvPr/>
        </p:nvSpPr>
        <p:spPr>
          <a:xfrm>
            <a:off x="825160" y="3689609"/>
            <a:ext cx="6618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400" b="1" spc="300" dirty="0">
                <a:solidFill>
                  <a:schemeClr val="bg1"/>
                </a:solidFill>
                <a:latin typeface="+mj-lt"/>
              </a:rPr>
              <a:t>Rameen Rafiq (22k-5167)</a:t>
            </a:r>
          </a:p>
          <a:p>
            <a:pPr>
              <a:lnSpc>
                <a:spcPct val="200000"/>
              </a:lnSpc>
            </a:pPr>
            <a:r>
              <a:rPr lang="es-ES" sz="1400" b="1" spc="300" dirty="0">
                <a:solidFill>
                  <a:schemeClr val="bg1"/>
                </a:solidFill>
                <a:latin typeface="+mj-lt"/>
              </a:rPr>
              <a:t>Laiba Fatima (22k-5195)</a:t>
            </a:r>
          </a:p>
          <a:p>
            <a:pPr>
              <a:lnSpc>
                <a:spcPct val="200000"/>
              </a:lnSpc>
            </a:pPr>
            <a:r>
              <a:rPr lang="es-ES" sz="1400" b="1" spc="300" dirty="0">
                <a:solidFill>
                  <a:schemeClr val="bg1"/>
                </a:solidFill>
                <a:latin typeface="+mj-lt"/>
              </a:rPr>
              <a:t>Faiza Khan (22k-5160)</a:t>
            </a:r>
          </a:p>
          <a:p>
            <a:pPr>
              <a:lnSpc>
                <a:spcPct val="200000"/>
              </a:lnSpc>
            </a:pPr>
            <a:r>
              <a:rPr lang="es-ES" sz="1400" b="1" spc="300" dirty="0">
                <a:solidFill>
                  <a:schemeClr val="bg1"/>
                </a:solidFill>
                <a:latin typeface="+mj-lt"/>
              </a:rPr>
              <a:t>Alizah Basit (22k-5155)</a:t>
            </a:r>
          </a:p>
          <a:p>
            <a:pPr>
              <a:lnSpc>
                <a:spcPct val="200000"/>
              </a:lnSpc>
            </a:pPr>
            <a:r>
              <a:rPr lang="es-ES" sz="1400" b="1" spc="300" dirty="0">
                <a:solidFill>
                  <a:schemeClr val="bg1"/>
                </a:solidFill>
                <a:latin typeface="+mj-lt"/>
              </a:rPr>
              <a:t>Faiq Ahmed Khan (22k-4810)</a:t>
            </a:r>
          </a:p>
          <a:p>
            <a:pPr>
              <a:lnSpc>
                <a:spcPct val="200000"/>
              </a:lnSpc>
            </a:pPr>
            <a:r>
              <a:rPr lang="es-ES" sz="1400" b="1" spc="300" dirty="0">
                <a:solidFill>
                  <a:schemeClr val="bg1"/>
                </a:solidFill>
                <a:latin typeface="+mj-lt"/>
              </a:rPr>
              <a:t>Hamza Ahmed (22k-5172</a:t>
            </a:r>
            <a:r>
              <a:rPr lang="es-ES" sz="1200" b="1" spc="3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="" xmlns:a16="http://schemas.microsoft.com/office/drawing/2014/main" id="{DCE48306-FBFE-3447-B45F-D37683E9DF72}"/>
              </a:ext>
            </a:extLst>
          </p:cNvPr>
          <p:cNvCxnSpPr>
            <a:cxnSpLocks/>
          </p:cNvCxnSpPr>
          <p:nvPr/>
        </p:nvCxnSpPr>
        <p:spPr>
          <a:xfrm flipV="1">
            <a:off x="726621" y="3843228"/>
            <a:ext cx="0" cy="23636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18103562-F0D5-D149-A9B8-F50CD94A845D}"/>
              </a:ext>
            </a:extLst>
          </p:cNvPr>
          <p:cNvCxnSpPr>
            <a:cxnSpLocks/>
          </p:cNvCxnSpPr>
          <p:nvPr/>
        </p:nvCxnSpPr>
        <p:spPr>
          <a:xfrm flipV="1">
            <a:off x="11677251" y="474769"/>
            <a:ext cx="0" cy="9122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="" xmlns:a16="http://schemas.microsoft.com/office/drawing/2014/main" id="{16F903DF-4F6E-4744-B1B6-5D46CAB06271}"/>
              </a:ext>
            </a:extLst>
          </p:cNvPr>
          <p:cNvSpPr/>
          <p:nvPr/>
        </p:nvSpPr>
        <p:spPr>
          <a:xfrm>
            <a:off x="586468" y="828135"/>
            <a:ext cx="40591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8000" spc="600" dirty="0" smtClean="0">
                <a:solidFill>
                  <a:schemeClr val="accent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ECC LAB</a:t>
            </a:r>
            <a:endParaRPr lang="es-ES" sz="8000" spc="600" dirty="0">
              <a:solidFill>
                <a:schemeClr val="accent1"/>
              </a:solidFill>
              <a:latin typeface="Oswald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4517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&#10;&#10;Descripción generada automáticamente">
            <a:extLst>
              <a:ext uri="{FF2B5EF4-FFF2-40B4-BE49-F238E27FC236}">
                <a16:creationId xmlns="" xmlns:a16="http://schemas.microsoft.com/office/drawing/2014/main" id="{496AEE9F-E76F-F84B-B776-23E1FFE226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290" y="3739157"/>
            <a:ext cx="2972904" cy="309207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36644B05-742B-6240-8FB3-6522BCE66381}"/>
              </a:ext>
            </a:extLst>
          </p:cNvPr>
          <p:cNvCxnSpPr/>
          <p:nvPr/>
        </p:nvCxnSpPr>
        <p:spPr>
          <a:xfrm>
            <a:off x="845684" y="2187370"/>
            <a:ext cx="0" cy="1551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8A1AED7B-23AB-1241-AB06-1562478A7CCE}"/>
              </a:ext>
            </a:extLst>
          </p:cNvPr>
          <p:cNvSpPr/>
          <p:nvPr/>
        </p:nvSpPr>
        <p:spPr>
          <a:xfrm>
            <a:off x="845684" y="496716"/>
            <a:ext cx="14847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spc="300" dirty="0">
                <a:solidFill>
                  <a:schemeClr val="accent1"/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  <a:endParaRPr lang="es-ES" spc="300" dirty="0">
              <a:solidFill>
                <a:schemeClr val="accent1"/>
              </a:solidFill>
            </a:endParaRPr>
          </a:p>
        </p:txBody>
      </p:sp>
      <p:sp>
        <p:nvSpPr>
          <p:cNvPr id="12" name="CuadroTexto 1">
            <a:extLst>
              <a:ext uri="{FF2B5EF4-FFF2-40B4-BE49-F238E27FC236}">
                <a16:creationId xmlns="" xmlns:a16="http://schemas.microsoft.com/office/drawing/2014/main" id="{1F7B638D-B59A-784C-9389-39A1A4FC76C1}"/>
              </a:ext>
            </a:extLst>
          </p:cNvPr>
          <p:cNvSpPr txBox="1"/>
          <p:nvPr/>
        </p:nvSpPr>
        <p:spPr>
          <a:xfrm>
            <a:off x="845683" y="2066376"/>
            <a:ext cx="7051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spc="300" dirty="0" smtClean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endParaRPr lang="es-ES" sz="5400" spc="300" dirty="0">
              <a:solidFill>
                <a:schemeClr val="bg1"/>
              </a:solidFill>
              <a:latin typeface="Oswald Medium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ES" sz="5400" spc="300" dirty="0" smtClean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COMPARISON</a:t>
            </a:r>
            <a:endParaRPr lang="es-ES" sz="5400" spc="300" dirty="0">
              <a:solidFill>
                <a:schemeClr val="bg1"/>
              </a:solidFill>
              <a:latin typeface="Oswald Medium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3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A534D9-47C0-D042-9135-4E1F9C55E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683" y="240918"/>
            <a:ext cx="9942059" cy="365125"/>
          </a:xfrm>
        </p:spPr>
        <p:txBody>
          <a:bodyPr>
            <a:normAutofit/>
          </a:bodyPr>
          <a:lstStyle/>
          <a:p>
            <a:r>
              <a:rPr lang="es-ES" dirty="0" smtClean="0"/>
              <a:t>03- COMPARISON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BE9B817C-7EEF-FA4B-ABA0-600FAE6AAB61}"/>
              </a:ext>
            </a:extLst>
          </p:cNvPr>
          <p:cNvSpPr txBox="1"/>
          <p:nvPr/>
        </p:nvSpPr>
        <p:spPr>
          <a:xfrm>
            <a:off x="271258" y="3011137"/>
            <a:ext cx="5907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In the 5 years combined, the most units are sold by Suzuki which go up to approx. 30k units.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A12D052A-67D0-1249-BE35-0EF05CA185F2}"/>
              </a:ext>
            </a:extLst>
          </p:cNvPr>
          <p:cNvSpPr txBox="1"/>
          <p:nvPr/>
        </p:nvSpPr>
        <p:spPr>
          <a:xfrm>
            <a:off x="271258" y="1964099"/>
            <a:ext cx="4716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Which car brand has sold more units in total?</a:t>
            </a:r>
            <a:endParaRPr lang="es-ES" sz="2800" spc="300" dirty="0">
              <a:solidFill>
                <a:schemeClr val="tx1">
                  <a:lumMod val="95000"/>
                  <a:lumOff val="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98D9410B-2456-3D4E-BBB2-00B12F7328C8}"/>
              </a:ext>
            </a:extLst>
          </p:cNvPr>
          <p:cNvCxnSpPr>
            <a:cxnSpLocks/>
          </p:cNvCxnSpPr>
          <p:nvPr/>
        </p:nvCxnSpPr>
        <p:spPr>
          <a:xfrm>
            <a:off x="0" y="1505243"/>
            <a:ext cx="15101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378A6DF9-5D4D-7248-A316-E43ABCA695F3}"/>
              </a:ext>
            </a:extLst>
          </p:cNvPr>
          <p:cNvSpPr/>
          <p:nvPr/>
        </p:nvSpPr>
        <p:spPr>
          <a:xfrm>
            <a:off x="1515513" y="1406864"/>
            <a:ext cx="219787" cy="2197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swald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6" y="917308"/>
            <a:ext cx="5680364" cy="3195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5" y="3962400"/>
            <a:ext cx="568036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0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A534D9-47C0-D042-9135-4E1F9C55E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683" y="240918"/>
            <a:ext cx="9942059" cy="365125"/>
          </a:xfrm>
        </p:spPr>
        <p:txBody>
          <a:bodyPr>
            <a:normAutofit/>
          </a:bodyPr>
          <a:lstStyle/>
          <a:p>
            <a:r>
              <a:rPr lang="es-ES" dirty="0" smtClean="0"/>
              <a:t>03- COMPARISON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BE9B817C-7EEF-FA4B-ABA0-600FAE6AAB61}"/>
              </a:ext>
            </a:extLst>
          </p:cNvPr>
          <p:cNvSpPr txBox="1"/>
          <p:nvPr/>
        </p:nvSpPr>
        <p:spPr>
          <a:xfrm>
            <a:off x="271258" y="3011137"/>
            <a:ext cx="590787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In the 5 years combined, the least units are sold by Kia which go down to approx. 20k units.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A12D052A-67D0-1249-BE35-0EF05CA185F2}"/>
              </a:ext>
            </a:extLst>
          </p:cNvPr>
          <p:cNvSpPr txBox="1"/>
          <p:nvPr/>
        </p:nvSpPr>
        <p:spPr>
          <a:xfrm>
            <a:off x="271258" y="1964099"/>
            <a:ext cx="5561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Which car brand has sold the least number of units in total?</a:t>
            </a:r>
            <a:endParaRPr lang="es-ES" sz="2800" spc="300" dirty="0">
              <a:solidFill>
                <a:schemeClr val="tx1">
                  <a:lumMod val="95000"/>
                  <a:lumOff val="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98D9410B-2456-3D4E-BBB2-00B12F7328C8}"/>
              </a:ext>
            </a:extLst>
          </p:cNvPr>
          <p:cNvCxnSpPr>
            <a:cxnSpLocks/>
          </p:cNvCxnSpPr>
          <p:nvPr/>
        </p:nvCxnSpPr>
        <p:spPr>
          <a:xfrm>
            <a:off x="0" y="1505243"/>
            <a:ext cx="15101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378A6DF9-5D4D-7248-A316-E43ABCA695F3}"/>
              </a:ext>
            </a:extLst>
          </p:cNvPr>
          <p:cNvSpPr/>
          <p:nvPr/>
        </p:nvSpPr>
        <p:spPr>
          <a:xfrm>
            <a:off x="1515513" y="1406864"/>
            <a:ext cx="219787" cy="2197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swald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917308"/>
            <a:ext cx="5694218" cy="3195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82" y="3962400"/>
            <a:ext cx="569421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2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A534D9-47C0-D042-9135-4E1F9C55E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683" y="240918"/>
            <a:ext cx="9942059" cy="365125"/>
          </a:xfrm>
        </p:spPr>
        <p:txBody>
          <a:bodyPr>
            <a:normAutofit/>
          </a:bodyPr>
          <a:lstStyle/>
          <a:p>
            <a:r>
              <a:rPr lang="es-ES" dirty="0" smtClean="0"/>
              <a:t>03- COMPARISON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BE9B817C-7EEF-FA4B-ABA0-600FAE6AAB61}"/>
              </a:ext>
            </a:extLst>
          </p:cNvPr>
          <p:cNvSpPr txBox="1"/>
          <p:nvPr/>
        </p:nvSpPr>
        <p:spPr>
          <a:xfrm>
            <a:off x="271258" y="2944922"/>
            <a:ext cx="5007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2016      21300 units</a:t>
            </a:r>
            <a:endParaRPr lang="en-US" sz="2800" dirty="0"/>
          </a:p>
          <a:p>
            <a:r>
              <a:rPr lang="en-GB" sz="2800" dirty="0"/>
              <a:t>2017      22380 units</a:t>
            </a:r>
            <a:endParaRPr lang="en-US" sz="2800" dirty="0"/>
          </a:p>
          <a:p>
            <a:r>
              <a:rPr lang="en-GB" sz="2800" dirty="0"/>
              <a:t>2018      21850 units</a:t>
            </a:r>
            <a:endParaRPr lang="en-US" sz="2800" dirty="0"/>
          </a:p>
          <a:p>
            <a:r>
              <a:rPr lang="en-GB" sz="2800" dirty="0"/>
              <a:t>2019      22690 units</a:t>
            </a:r>
            <a:endParaRPr lang="en-US" sz="2800" dirty="0"/>
          </a:p>
          <a:p>
            <a:r>
              <a:rPr lang="en-GB" sz="2800" dirty="0"/>
              <a:t>2020      24490 units (most)</a:t>
            </a:r>
            <a:endParaRPr lang="en-US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A12D052A-67D0-1249-BE35-0EF05CA185F2}"/>
              </a:ext>
            </a:extLst>
          </p:cNvPr>
          <p:cNvSpPr txBox="1"/>
          <p:nvPr/>
        </p:nvSpPr>
        <p:spPr>
          <a:xfrm>
            <a:off x="271258" y="2075565"/>
            <a:ext cx="556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Most units in </a:t>
            </a:r>
            <a:r>
              <a:rPr lang="en-GB" sz="2800" b="1" dirty="0" smtClean="0"/>
              <a:t>total ?</a:t>
            </a:r>
            <a:endParaRPr lang="es-ES" sz="2800" spc="300" dirty="0">
              <a:solidFill>
                <a:schemeClr val="tx1">
                  <a:lumMod val="95000"/>
                  <a:lumOff val="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98D9410B-2456-3D4E-BBB2-00B12F7328C8}"/>
              </a:ext>
            </a:extLst>
          </p:cNvPr>
          <p:cNvCxnSpPr>
            <a:cxnSpLocks/>
          </p:cNvCxnSpPr>
          <p:nvPr/>
        </p:nvCxnSpPr>
        <p:spPr>
          <a:xfrm>
            <a:off x="0" y="1505243"/>
            <a:ext cx="15101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378A6DF9-5D4D-7248-A316-E43ABCA695F3}"/>
              </a:ext>
            </a:extLst>
          </p:cNvPr>
          <p:cNvSpPr/>
          <p:nvPr/>
        </p:nvSpPr>
        <p:spPr>
          <a:xfrm>
            <a:off x="1515513" y="1406864"/>
            <a:ext cx="219787" cy="2197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swald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917308"/>
            <a:ext cx="5694218" cy="3195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82" y="3962400"/>
            <a:ext cx="569421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21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AA534D9-47C0-D042-9135-4E1F9C55E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683" y="240918"/>
            <a:ext cx="9942059" cy="365125"/>
          </a:xfrm>
        </p:spPr>
        <p:txBody>
          <a:bodyPr>
            <a:normAutofit/>
          </a:bodyPr>
          <a:lstStyle/>
          <a:p>
            <a:r>
              <a:rPr lang="es-ES" dirty="0" smtClean="0"/>
              <a:t>03- COMPARISON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A12D052A-67D0-1249-BE35-0EF05CA185F2}"/>
              </a:ext>
            </a:extLst>
          </p:cNvPr>
          <p:cNvSpPr txBox="1"/>
          <p:nvPr/>
        </p:nvSpPr>
        <p:spPr>
          <a:xfrm>
            <a:off x="271258" y="1683433"/>
            <a:ext cx="5561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Two car brands with equal number of units sold in </a:t>
            </a:r>
            <a:r>
              <a:rPr lang="en-GB" sz="2800" b="1" dirty="0" smtClean="0"/>
              <a:t>2018?</a:t>
            </a:r>
            <a:endParaRPr lang="es-ES" sz="2800" spc="300" dirty="0">
              <a:solidFill>
                <a:schemeClr val="tx1">
                  <a:lumMod val="95000"/>
                  <a:lumOff val="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98D9410B-2456-3D4E-BBB2-00B12F7328C8}"/>
              </a:ext>
            </a:extLst>
          </p:cNvPr>
          <p:cNvCxnSpPr>
            <a:cxnSpLocks/>
          </p:cNvCxnSpPr>
          <p:nvPr/>
        </p:nvCxnSpPr>
        <p:spPr>
          <a:xfrm>
            <a:off x="0" y="953969"/>
            <a:ext cx="15101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378A6DF9-5D4D-7248-A316-E43ABCA695F3}"/>
              </a:ext>
            </a:extLst>
          </p:cNvPr>
          <p:cNvSpPr/>
          <p:nvPr/>
        </p:nvSpPr>
        <p:spPr>
          <a:xfrm>
            <a:off x="1515513" y="840416"/>
            <a:ext cx="219787" cy="2197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swald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2" y="917308"/>
            <a:ext cx="5694218" cy="3195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82" y="3962400"/>
            <a:ext cx="5694219" cy="2895600"/>
          </a:xfrm>
          <a:prstGeom prst="rect">
            <a:avLst/>
          </a:prstGeom>
        </p:spPr>
      </p:pic>
      <p:sp>
        <p:nvSpPr>
          <p:cNvPr id="9" name="CuadroTexto 3">
            <a:extLst>
              <a:ext uri="{FF2B5EF4-FFF2-40B4-BE49-F238E27FC236}">
                <a16:creationId xmlns="" xmlns:a16="http://schemas.microsoft.com/office/drawing/2014/main" id="{BE9B817C-7EEF-FA4B-ABA0-600FAE6AAB61}"/>
              </a:ext>
            </a:extLst>
          </p:cNvPr>
          <p:cNvSpPr txBox="1"/>
          <p:nvPr/>
        </p:nvSpPr>
        <p:spPr>
          <a:xfrm>
            <a:off x="257403" y="2571364"/>
            <a:ext cx="590787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Toyota and Honda – both around 5400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s-ES" sz="2400" dirty="0"/>
          </a:p>
        </p:txBody>
      </p:sp>
      <p:sp>
        <p:nvSpPr>
          <p:cNvPr id="10" name="CuadroTexto 4">
            <a:extLst>
              <a:ext uri="{FF2B5EF4-FFF2-40B4-BE49-F238E27FC236}">
                <a16:creationId xmlns="" xmlns:a16="http://schemas.microsoft.com/office/drawing/2014/main" id="{A12D052A-67D0-1249-BE35-0EF05CA185F2}"/>
              </a:ext>
            </a:extLst>
          </p:cNvPr>
          <p:cNvSpPr txBox="1"/>
          <p:nvPr/>
        </p:nvSpPr>
        <p:spPr>
          <a:xfrm>
            <a:off x="255206" y="3962400"/>
            <a:ext cx="5561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How many units have been sold </a:t>
            </a:r>
            <a:r>
              <a:rPr lang="en-GB" sz="2800" b="1" dirty="0"/>
              <a:t>by Toyota over 5 </a:t>
            </a:r>
            <a:r>
              <a:rPr lang="en-GB" sz="2800" b="1" dirty="0" smtClean="0"/>
              <a:t>years?</a:t>
            </a:r>
            <a:endParaRPr lang="es-ES" sz="2800" spc="300" dirty="0">
              <a:solidFill>
                <a:schemeClr val="tx1">
                  <a:lumMod val="95000"/>
                  <a:lumOff val="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CuadroTexto 3">
            <a:extLst>
              <a:ext uri="{FF2B5EF4-FFF2-40B4-BE49-F238E27FC236}">
                <a16:creationId xmlns="" xmlns:a16="http://schemas.microsoft.com/office/drawing/2014/main" id="{BE9B817C-7EEF-FA4B-ABA0-600FAE6AAB61}"/>
              </a:ext>
            </a:extLst>
          </p:cNvPr>
          <p:cNvSpPr txBox="1"/>
          <p:nvPr/>
        </p:nvSpPr>
        <p:spPr>
          <a:xfrm>
            <a:off x="271258" y="4844276"/>
            <a:ext cx="590787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29750 units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886557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erda 12">
            <a:extLst>
              <a:ext uri="{FF2B5EF4-FFF2-40B4-BE49-F238E27FC236}">
                <a16:creationId xmlns="" xmlns:a16="http://schemas.microsoft.com/office/drawing/2014/main" id="{7DFC106D-71DA-0B46-9BFE-CAF7CA8511FF}"/>
              </a:ext>
            </a:extLst>
          </p:cNvPr>
          <p:cNvSpPr/>
          <p:nvPr/>
        </p:nvSpPr>
        <p:spPr>
          <a:xfrm rot="10800000">
            <a:off x="-2380093" y="1054730"/>
            <a:ext cx="4018744" cy="4018744"/>
          </a:xfrm>
          <a:prstGeom prst="chord">
            <a:avLst>
              <a:gd name="adj1" fmla="val 5870008"/>
              <a:gd name="adj2" fmla="val 157350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9" name="Marcador de posición de imagen 18">
            <a:extLst>
              <a:ext uri="{FF2B5EF4-FFF2-40B4-BE49-F238E27FC236}">
                <a16:creationId xmlns="" xmlns:a16="http://schemas.microsoft.com/office/drawing/2014/main" id="{0AC59290-E3D6-3948-A7D0-1225B1497E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9159" y="1"/>
            <a:ext cx="5512759" cy="6879706"/>
          </a:xfrm>
        </p:spPr>
      </p:pic>
      <p:cxnSp>
        <p:nvCxnSpPr>
          <p:cNvPr id="23" name="Conector recto 22">
            <a:extLst>
              <a:ext uri="{FF2B5EF4-FFF2-40B4-BE49-F238E27FC236}">
                <a16:creationId xmlns="" xmlns:a16="http://schemas.microsoft.com/office/drawing/2014/main" id="{5A56108F-06C5-824D-9D50-9FC8559910EC}"/>
              </a:ext>
            </a:extLst>
          </p:cNvPr>
          <p:cNvCxnSpPr>
            <a:cxnSpLocks/>
          </p:cNvCxnSpPr>
          <p:nvPr/>
        </p:nvCxnSpPr>
        <p:spPr>
          <a:xfrm flipV="1">
            <a:off x="512619" y="2617739"/>
            <a:ext cx="0" cy="18202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">
            <a:extLst>
              <a:ext uri="{FF2B5EF4-FFF2-40B4-BE49-F238E27FC236}">
                <a16:creationId xmlns="" xmlns:a16="http://schemas.microsoft.com/office/drawing/2014/main" id="{1F7B638D-B59A-784C-9389-39A1A4FC76C1}"/>
              </a:ext>
            </a:extLst>
          </p:cNvPr>
          <p:cNvSpPr txBox="1"/>
          <p:nvPr/>
        </p:nvSpPr>
        <p:spPr>
          <a:xfrm>
            <a:off x="498764" y="2733048"/>
            <a:ext cx="4441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spc="300" dirty="0" smtClean="0"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endParaRPr lang="es-ES" sz="5400" spc="300" dirty="0">
              <a:latin typeface="Oswald Medium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ES" sz="5400" spc="300" dirty="0" smtClean="0"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CONCLUSION</a:t>
            </a:r>
            <a:endParaRPr lang="es-ES" sz="5400" spc="300" dirty="0">
              <a:latin typeface="Oswald Medium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tángulo 10">
            <a:extLst>
              <a:ext uri="{FF2B5EF4-FFF2-40B4-BE49-F238E27FC236}">
                <a16:creationId xmlns="" xmlns:a16="http://schemas.microsoft.com/office/drawing/2014/main" id="{8A1AED7B-23AB-1241-AB06-1562478A7CCE}"/>
              </a:ext>
            </a:extLst>
          </p:cNvPr>
          <p:cNvSpPr/>
          <p:nvPr/>
        </p:nvSpPr>
        <p:spPr>
          <a:xfrm>
            <a:off x="392191" y="1094942"/>
            <a:ext cx="14927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spc="300" dirty="0" smtClean="0">
                <a:solidFill>
                  <a:schemeClr val="accent1"/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04</a:t>
            </a:r>
            <a:endParaRPr lang="es-ES" spc="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2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erda 2">
            <a:extLst>
              <a:ext uri="{FF2B5EF4-FFF2-40B4-BE49-F238E27FC236}">
                <a16:creationId xmlns="" xmlns:a16="http://schemas.microsoft.com/office/drawing/2014/main" id="{FCAF00B0-C379-FE45-BF95-362AF4AEB01B}"/>
              </a:ext>
            </a:extLst>
          </p:cNvPr>
          <p:cNvSpPr/>
          <p:nvPr/>
        </p:nvSpPr>
        <p:spPr>
          <a:xfrm rot="16200000">
            <a:off x="776850" y="-1376000"/>
            <a:ext cx="2395901" cy="2395901"/>
          </a:xfrm>
          <a:prstGeom prst="chord">
            <a:avLst>
              <a:gd name="adj1" fmla="val 5916620"/>
              <a:gd name="adj2" fmla="val 156722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A849B0C1-FA40-1E44-BA7F-4620E8419D6B}"/>
              </a:ext>
            </a:extLst>
          </p:cNvPr>
          <p:cNvSpPr/>
          <p:nvPr/>
        </p:nvSpPr>
        <p:spPr>
          <a:xfrm>
            <a:off x="859669" y="3009026"/>
            <a:ext cx="1388363" cy="96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C1AFE504-C70D-D747-8F8F-5D7638507995}"/>
              </a:ext>
            </a:extLst>
          </p:cNvPr>
          <p:cNvSpPr txBox="1"/>
          <p:nvPr/>
        </p:nvSpPr>
        <p:spPr>
          <a:xfrm>
            <a:off x="950158" y="2384227"/>
            <a:ext cx="128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01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4BE013CB-5BB0-134C-89CC-6D7D3F37DFEF}"/>
              </a:ext>
            </a:extLst>
          </p:cNvPr>
          <p:cNvSpPr txBox="1"/>
          <p:nvPr/>
        </p:nvSpPr>
        <p:spPr>
          <a:xfrm>
            <a:off x="605466" y="3642848"/>
            <a:ext cx="218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91EF1BB5-DF6B-2D49-9F41-F9AF4D882FFA}"/>
              </a:ext>
            </a:extLst>
          </p:cNvPr>
          <p:cNvSpPr/>
          <p:nvPr/>
        </p:nvSpPr>
        <p:spPr>
          <a:xfrm>
            <a:off x="4923122" y="2978482"/>
            <a:ext cx="1388363" cy="96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D9E0334-13CF-3646-A0C1-B8F64CFEFA9D}"/>
              </a:ext>
            </a:extLst>
          </p:cNvPr>
          <p:cNvSpPr txBox="1"/>
          <p:nvPr/>
        </p:nvSpPr>
        <p:spPr>
          <a:xfrm>
            <a:off x="4975727" y="2410847"/>
            <a:ext cx="128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02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1ACEA3A0-A449-5941-928E-B727DB5A3A24}"/>
              </a:ext>
            </a:extLst>
          </p:cNvPr>
          <p:cNvSpPr txBox="1"/>
          <p:nvPr/>
        </p:nvSpPr>
        <p:spPr>
          <a:xfrm>
            <a:off x="4534139" y="3375247"/>
            <a:ext cx="218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GRAPHS</a:t>
            </a:r>
            <a:endParaRPr lang="es-ES" sz="140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4434B027-BE1E-B34E-8A61-3A91F3C2CABE}"/>
              </a:ext>
            </a:extLst>
          </p:cNvPr>
          <p:cNvSpPr/>
          <p:nvPr/>
        </p:nvSpPr>
        <p:spPr>
          <a:xfrm>
            <a:off x="8939666" y="2986980"/>
            <a:ext cx="1388363" cy="96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07820407-F84B-2E42-894E-0A940AA84F40}"/>
              </a:ext>
            </a:extLst>
          </p:cNvPr>
          <p:cNvSpPr txBox="1"/>
          <p:nvPr/>
        </p:nvSpPr>
        <p:spPr>
          <a:xfrm>
            <a:off x="8667050" y="2384226"/>
            <a:ext cx="1933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02-</a:t>
            </a:r>
            <a:r>
              <a:rPr lang="es-E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58D35B2A-2720-0B41-936E-ECB7B1E4C21A}"/>
              </a:ext>
            </a:extLst>
          </p:cNvPr>
          <p:cNvSpPr txBox="1"/>
          <p:nvPr/>
        </p:nvSpPr>
        <p:spPr>
          <a:xfrm>
            <a:off x="8539895" y="3381670"/>
            <a:ext cx="218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LINE GRAPH</a:t>
            </a:r>
            <a:endParaRPr lang="es-ES" sz="140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1EA3916B-2852-FD46-A0E6-6E6FCA92D46A}"/>
              </a:ext>
            </a:extLst>
          </p:cNvPr>
          <p:cNvSpPr/>
          <p:nvPr/>
        </p:nvSpPr>
        <p:spPr>
          <a:xfrm>
            <a:off x="1063155" y="5129104"/>
            <a:ext cx="1388363" cy="96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D16D4B60-E413-6B48-AA16-ACAB7D9B4B81}"/>
              </a:ext>
            </a:extLst>
          </p:cNvPr>
          <p:cNvSpPr txBox="1"/>
          <p:nvPr/>
        </p:nvSpPr>
        <p:spPr>
          <a:xfrm>
            <a:off x="778490" y="4522124"/>
            <a:ext cx="202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02-</a:t>
            </a:r>
            <a:r>
              <a:rPr lang="es-E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1107DC9A-A43F-E849-AE1F-D8F48B20916F}"/>
              </a:ext>
            </a:extLst>
          </p:cNvPr>
          <p:cNvSpPr txBox="1"/>
          <p:nvPr/>
        </p:nvSpPr>
        <p:spPr>
          <a:xfrm>
            <a:off x="663384" y="5584441"/>
            <a:ext cx="218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BAR GRAPH</a:t>
            </a:r>
            <a:endParaRPr lang="es-ES" sz="140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="" xmlns:a16="http://schemas.microsoft.com/office/drawing/2014/main" id="{FEE5194D-4425-BD49-B283-26049D1FE82F}"/>
              </a:ext>
            </a:extLst>
          </p:cNvPr>
          <p:cNvSpPr/>
          <p:nvPr/>
        </p:nvSpPr>
        <p:spPr>
          <a:xfrm>
            <a:off x="4975726" y="5032416"/>
            <a:ext cx="1388363" cy="96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4F8A64EB-DBF1-8942-A7B3-F808FD91CEE9}"/>
              </a:ext>
            </a:extLst>
          </p:cNvPr>
          <p:cNvSpPr txBox="1"/>
          <p:nvPr/>
        </p:nvSpPr>
        <p:spPr>
          <a:xfrm>
            <a:off x="5028331" y="4478053"/>
            <a:ext cx="128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C9D867DF-8775-A14F-B55D-F20E1A34AEA8}"/>
              </a:ext>
            </a:extLst>
          </p:cNvPr>
          <p:cNvSpPr txBox="1"/>
          <p:nvPr/>
        </p:nvSpPr>
        <p:spPr>
          <a:xfrm>
            <a:off x="4913498" y="5529578"/>
            <a:ext cx="164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COMPARISON</a:t>
            </a:r>
            <a:endParaRPr lang="es-ES" sz="1400" spc="300" dirty="0">
              <a:solidFill>
                <a:schemeClr val="tx1">
                  <a:lumMod val="65000"/>
                  <a:lumOff val="35000"/>
                </a:schemeClr>
              </a:solidFill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196FBD48-ACA7-EF4B-B997-B70D41BE07DE}"/>
              </a:ext>
            </a:extLst>
          </p:cNvPr>
          <p:cNvSpPr/>
          <p:nvPr/>
        </p:nvSpPr>
        <p:spPr>
          <a:xfrm>
            <a:off x="8878352" y="5057891"/>
            <a:ext cx="1388363" cy="96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B0905F03-F584-F243-90CE-42EB2C2F2B7D}"/>
              </a:ext>
            </a:extLst>
          </p:cNvPr>
          <p:cNvSpPr txBox="1"/>
          <p:nvPr/>
        </p:nvSpPr>
        <p:spPr>
          <a:xfrm>
            <a:off x="8911629" y="4432251"/>
            <a:ext cx="128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04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EEE94E48-3369-FC4F-BD45-D5B4C7963383}"/>
              </a:ext>
            </a:extLst>
          </p:cNvPr>
          <p:cNvSpPr txBox="1"/>
          <p:nvPr/>
        </p:nvSpPr>
        <p:spPr>
          <a:xfrm>
            <a:off x="8558687" y="5419520"/>
            <a:ext cx="218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="" xmlns:a16="http://schemas.microsoft.com/office/drawing/2014/main" id="{8CB809FF-4B5F-4843-BE63-3F3E54D3A22E}"/>
              </a:ext>
            </a:extLst>
          </p:cNvPr>
          <p:cNvSpPr/>
          <p:nvPr/>
        </p:nvSpPr>
        <p:spPr>
          <a:xfrm>
            <a:off x="700714" y="412181"/>
            <a:ext cx="33488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itchFamily="2" charset="77"/>
              </a:rPr>
              <a:t>INDEX</a:t>
            </a:r>
            <a:endParaRPr lang="es-ES" sz="1400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3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36644B05-742B-6240-8FB3-6522BCE66381}"/>
              </a:ext>
            </a:extLst>
          </p:cNvPr>
          <p:cNvCxnSpPr/>
          <p:nvPr/>
        </p:nvCxnSpPr>
        <p:spPr>
          <a:xfrm>
            <a:off x="845684" y="2624884"/>
            <a:ext cx="0" cy="1379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8A1AED7B-23AB-1241-AB06-1562478A7CCE}"/>
              </a:ext>
            </a:extLst>
          </p:cNvPr>
          <p:cNvSpPr/>
          <p:nvPr/>
        </p:nvSpPr>
        <p:spPr>
          <a:xfrm>
            <a:off x="845684" y="496716"/>
            <a:ext cx="14847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spc="300" dirty="0">
                <a:solidFill>
                  <a:schemeClr val="accent1"/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  <a:endParaRPr lang="es-ES" spc="300" dirty="0">
              <a:solidFill>
                <a:schemeClr val="accent1"/>
              </a:solidFill>
            </a:endParaRPr>
          </a:p>
        </p:txBody>
      </p:sp>
      <p:sp>
        <p:nvSpPr>
          <p:cNvPr id="12" name="CuadroTexto 1">
            <a:extLst>
              <a:ext uri="{FF2B5EF4-FFF2-40B4-BE49-F238E27FC236}">
                <a16:creationId xmlns="" xmlns:a16="http://schemas.microsoft.com/office/drawing/2014/main" id="{1F7B638D-B59A-784C-9389-39A1A4FC76C1}"/>
              </a:ext>
            </a:extLst>
          </p:cNvPr>
          <p:cNvSpPr txBox="1"/>
          <p:nvPr/>
        </p:nvSpPr>
        <p:spPr>
          <a:xfrm>
            <a:off x="845684" y="2440449"/>
            <a:ext cx="5125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spc="300" dirty="0" smtClean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endParaRPr lang="es-ES" sz="5400" spc="300" dirty="0">
              <a:solidFill>
                <a:schemeClr val="bg1"/>
              </a:solidFill>
              <a:latin typeface="Oswald Medium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ES" sz="5400" spc="300" dirty="0" smtClean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lang="es-ES" sz="5400" spc="300" dirty="0">
              <a:solidFill>
                <a:schemeClr val="bg1"/>
              </a:solidFill>
              <a:latin typeface="Oswald Medium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5F010A75-8F79-834E-8040-E364409ACB0C}"/>
              </a:ext>
            </a:extLst>
          </p:cNvPr>
          <p:cNvCxnSpPr/>
          <p:nvPr/>
        </p:nvCxnSpPr>
        <p:spPr>
          <a:xfrm>
            <a:off x="7547186" y="-4751"/>
            <a:ext cx="0" cy="6862751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ráfico 16">
            <a:extLst>
              <a:ext uri="{FF2B5EF4-FFF2-40B4-BE49-F238E27FC236}">
                <a16:creationId xmlns="" xmlns:a16="http://schemas.microsoft.com/office/drawing/2014/main" id="{2934B934-D878-184E-88A5-90F2CFDE5B66}"/>
              </a:ext>
            </a:extLst>
          </p:cNvPr>
          <p:cNvSpPr/>
          <p:nvPr/>
        </p:nvSpPr>
        <p:spPr>
          <a:xfrm rot="10800000">
            <a:off x="-11877" y="-59502"/>
            <a:ext cx="5512842" cy="6886943"/>
          </a:xfrm>
          <a:custGeom>
            <a:avLst/>
            <a:gdLst>
              <a:gd name="connsiteX0" fmla="*/ 3429000 w 6858000"/>
              <a:gd name="connsiteY0" fmla="*/ 6858000 h 6858000"/>
              <a:gd name="connsiteX1" fmla="*/ 0 w 6858000"/>
              <a:gd name="connsiteY1" fmla="*/ 3429000 h 6858000"/>
              <a:gd name="connsiteX2" fmla="*/ 3429000 w 6858000"/>
              <a:gd name="connsiteY2" fmla="*/ 0 h 6858000"/>
              <a:gd name="connsiteX3" fmla="*/ 6858000 w 6858000"/>
              <a:gd name="connsiteY3" fmla="*/ 0 h 6858000"/>
              <a:gd name="connsiteX4" fmla="*/ 6858000 w 6858000"/>
              <a:gd name="connsiteY4" fmla="*/ 6858000 h 6858000"/>
              <a:gd name="connsiteX5" fmla="*/ 3429000 w 6858000"/>
              <a:gd name="connsiteY5" fmla="*/ 6858000 h 6858000"/>
              <a:gd name="connsiteX0" fmla="*/ 3429000 w 6858000"/>
              <a:gd name="connsiteY0" fmla="*/ 6858000 h 6874626"/>
              <a:gd name="connsiteX1" fmla="*/ 0 w 6858000"/>
              <a:gd name="connsiteY1" fmla="*/ 3429000 h 6874626"/>
              <a:gd name="connsiteX2" fmla="*/ 3429000 w 6858000"/>
              <a:gd name="connsiteY2" fmla="*/ 0 h 6874626"/>
              <a:gd name="connsiteX3" fmla="*/ 6858000 w 6858000"/>
              <a:gd name="connsiteY3" fmla="*/ 0 h 6874626"/>
              <a:gd name="connsiteX4" fmla="*/ 5095702 w 6858000"/>
              <a:gd name="connsiteY4" fmla="*/ 6874626 h 6874626"/>
              <a:gd name="connsiteX5" fmla="*/ 3429000 w 6858000"/>
              <a:gd name="connsiteY5" fmla="*/ 6858000 h 6874626"/>
              <a:gd name="connsiteX0" fmla="*/ 3429000 w 5112327"/>
              <a:gd name="connsiteY0" fmla="*/ 6858000 h 6874626"/>
              <a:gd name="connsiteX1" fmla="*/ 0 w 5112327"/>
              <a:gd name="connsiteY1" fmla="*/ 3429000 h 6874626"/>
              <a:gd name="connsiteX2" fmla="*/ 3429000 w 5112327"/>
              <a:gd name="connsiteY2" fmla="*/ 0 h 6874626"/>
              <a:gd name="connsiteX3" fmla="*/ 5112327 w 5112327"/>
              <a:gd name="connsiteY3" fmla="*/ 33251 h 6874626"/>
              <a:gd name="connsiteX4" fmla="*/ 5095702 w 5112327"/>
              <a:gd name="connsiteY4" fmla="*/ 6874626 h 6874626"/>
              <a:gd name="connsiteX5" fmla="*/ 3429000 w 5112327"/>
              <a:gd name="connsiteY5" fmla="*/ 6858000 h 6874626"/>
              <a:gd name="connsiteX0" fmla="*/ 3429000 w 5095903"/>
              <a:gd name="connsiteY0" fmla="*/ 6858000 h 6874626"/>
              <a:gd name="connsiteX1" fmla="*/ 0 w 5095903"/>
              <a:gd name="connsiteY1" fmla="*/ 3429000 h 6874626"/>
              <a:gd name="connsiteX2" fmla="*/ 3429000 w 5095903"/>
              <a:gd name="connsiteY2" fmla="*/ 0 h 6874626"/>
              <a:gd name="connsiteX3" fmla="*/ 4995949 w 5095903"/>
              <a:gd name="connsiteY3" fmla="*/ 16625 h 6874626"/>
              <a:gd name="connsiteX4" fmla="*/ 5095702 w 5095903"/>
              <a:gd name="connsiteY4" fmla="*/ 6874626 h 6874626"/>
              <a:gd name="connsiteX5" fmla="*/ 3429000 w 5095903"/>
              <a:gd name="connsiteY5" fmla="*/ 6858000 h 6874626"/>
              <a:gd name="connsiteX0" fmla="*/ 3429000 w 5096182"/>
              <a:gd name="connsiteY0" fmla="*/ 6874626 h 6891252"/>
              <a:gd name="connsiteX1" fmla="*/ 0 w 5096182"/>
              <a:gd name="connsiteY1" fmla="*/ 3445626 h 6891252"/>
              <a:gd name="connsiteX2" fmla="*/ 3429000 w 5096182"/>
              <a:gd name="connsiteY2" fmla="*/ 16626 h 6891252"/>
              <a:gd name="connsiteX3" fmla="*/ 5062451 w 5096182"/>
              <a:gd name="connsiteY3" fmla="*/ 0 h 6891252"/>
              <a:gd name="connsiteX4" fmla="*/ 5095702 w 5096182"/>
              <a:gd name="connsiteY4" fmla="*/ 6891252 h 6891252"/>
              <a:gd name="connsiteX5" fmla="*/ 3429000 w 5096182"/>
              <a:gd name="connsiteY5" fmla="*/ 6874626 h 6891252"/>
              <a:gd name="connsiteX0" fmla="*/ 3429000 w 5096280"/>
              <a:gd name="connsiteY0" fmla="*/ 6866534 h 6883160"/>
              <a:gd name="connsiteX1" fmla="*/ 0 w 5096280"/>
              <a:gd name="connsiteY1" fmla="*/ 3437534 h 6883160"/>
              <a:gd name="connsiteX2" fmla="*/ 3429000 w 5096280"/>
              <a:gd name="connsiteY2" fmla="*/ 8534 h 6883160"/>
              <a:gd name="connsiteX3" fmla="*/ 5070543 w 5096280"/>
              <a:gd name="connsiteY3" fmla="*/ 0 h 6883160"/>
              <a:gd name="connsiteX4" fmla="*/ 5095702 w 5096280"/>
              <a:gd name="connsiteY4" fmla="*/ 6883160 h 6883160"/>
              <a:gd name="connsiteX5" fmla="*/ 3429000 w 5096280"/>
              <a:gd name="connsiteY5" fmla="*/ 6866534 h 6883160"/>
              <a:gd name="connsiteX0" fmla="*/ 3429000 w 5097206"/>
              <a:gd name="connsiteY0" fmla="*/ 6858442 h 6875068"/>
              <a:gd name="connsiteX1" fmla="*/ 0 w 5097206"/>
              <a:gd name="connsiteY1" fmla="*/ 3429442 h 6875068"/>
              <a:gd name="connsiteX2" fmla="*/ 3429000 w 5097206"/>
              <a:gd name="connsiteY2" fmla="*/ 442 h 6875068"/>
              <a:gd name="connsiteX3" fmla="*/ 5094819 w 5097206"/>
              <a:gd name="connsiteY3" fmla="*/ 0 h 6875068"/>
              <a:gd name="connsiteX4" fmla="*/ 5095702 w 5097206"/>
              <a:gd name="connsiteY4" fmla="*/ 6875068 h 6875068"/>
              <a:gd name="connsiteX5" fmla="*/ 3429000 w 5097206"/>
              <a:gd name="connsiteY5" fmla="*/ 6858442 h 6875068"/>
              <a:gd name="connsiteX0" fmla="*/ 3429000 w 5511391"/>
              <a:gd name="connsiteY0" fmla="*/ 6858442 h 6863193"/>
              <a:gd name="connsiteX1" fmla="*/ 0 w 5511391"/>
              <a:gd name="connsiteY1" fmla="*/ 3429442 h 6863193"/>
              <a:gd name="connsiteX2" fmla="*/ 3429000 w 5511391"/>
              <a:gd name="connsiteY2" fmla="*/ 442 h 6863193"/>
              <a:gd name="connsiteX3" fmla="*/ 5094819 w 5511391"/>
              <a:gd name="connsiteY3" fmla="*/ 0 h 6863193"/>
              <a:gd name="connsiteX4" fmla="*/ 5511338 w 5511391"/>
              <a:gd name="connsiteY4" fmla="*/ 6863193 h 6863193"/>
              <a:gd name="connsiteX5" fmla="*/ 3429000 w 5511391"/>
              <a:gd name="connsiteY5" fmla="*/ 6858442 h 6863193"/>
              <a:gd name="connsiteX0" fmla="*/ 3429000 w 5512842"/>
              <a:gd name="connsiteY0" fmla="*/ 6882192 h 6886943"/>
              <a:gd name="connsiteX1" fmla="*/ 0 w 5512842"/>
              <a:gd name="connsiteY1" fmla="*/ 3453192 h 6886943"/>
              <a:gd name="connsiteX2" fmla="*/ 3429000 w 5512842"/>
              <a:gd name="connsiteY2" fmla="*/ 24192 h 6886943"/>
              <a:gd name="connsiteX3" fmla="*/ 5510455 w 5512842"/>
              <a:gd name="connsiteY3" fmla="*/ 0 h 6886943"/>
              <a:gd name="connsiteX4" fmla="*/ 5511338 w 5512842"/>
              <a:gd name="connsiteY4" fmla="*/ 6886943 h 6886943"/>
              <a:gd name="connsiteX5" fmla="*/ 3429000 w 5512842"/>
              <a:gd name="connsiteY5" fmla="*/ 6882192 h 688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2842" h="6886943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="" xmlns:a16="http://schemas.microsoft.com/office/drawing/2014/main" id="{E634D2AC-1DF7-9F4B-8F3E-11AA8394D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639" y="784890"/>
            <a:ext cx="4917807" cy="756609"/>
          </a:xfrm>
        </p:spPr>
        <p:txBody>
          <a:bodyPr>
            <a:normAutofit/>
          </a:bodyPr>
          <a:lstStyle/>
          <a:p>
            <a:r>
              <a:rPr lang="es-ES" sz="2000" b="1" dirty="0" smtClean="0">
                <a:solidFill>
                  <a:schemeClr val="tx1"/>
                </a:solidFill>
              </a:rPr>
              <a:t>01_INTRODUCTION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B13ABAC4-AA9E-814F-AE3B-BFE0996CEDC7}"/>
              </a:ext>
            </a:extLst>
          </p:cNvPr>
          <p:cNvSpPr txBox="1"/>
          <p:nvPr/>
        </p:nvSpPr>
        <p:spPr>
          <a:xfrm>
            <a:off x="7426037" y="1478457"/>
            <a:ext cx="4419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  <a:spcAft>
                <a:spcPts val="1800"/>
              </a:spcAft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TITLE OF GRAPH 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6B6761BA-5690-EC49-95A6-D1FA695B3EC2}"/>
              </a:ext>
            </a:extLst>
          </p:cNvPr>
          <p:cNvSpPr txBox="1"/>
          <p:nvPr/>
        </p:nvSpPr>
        <p:spPr>
          <a:xfrm>
            <a:off x="8021073" y="3383970"/>
            <a:ext cx="2500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="" xmlns:a16="http://schemas.microsoft.com/office/drawing/2014/main" id="{81F58579-A415-B247-83D8-EA383B1F322E}"/>
              </a:ext>
            </a:extLst>
          </p:cNvPr>
          <p:cNvSpPr txBox="1"/>
          <p:nvPr/>
        </p:nvSpPr>
        <p:spPr>
          <a:xfrm>
            <a:off x="7799400" y="2338309"/>
            <a:ext cx="404623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/>
              <a:t>The title of both graphs is the car units sold in the last 5 years, from 2016 to 2020, between 4 major car brands: Toyota, Suzuki, Kia, and Honda.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2" y="1728996"/>
            <a:ext cx="6902414" cy="33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="" xmlns:a16="http://schemas.microsoft.com/office/drawing/2014/main" id="{BD75B543-7B66-794C-9068-D43BC4FFF8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598" y="2020629"/>
            <a:ext cx="6478647" cy="4586925"/>
          </a:xfrm>
          <a:prstGeom prst="rect">
            <a:avLst/>
          </a:prstGeom>
          <a:solidFill>
            <a:srgbClr val="010101"/>
          </a:solidFill>
        </p:spPr>
      </p:pic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1F7B638D-B59A-784C-9389-39A1A4FC76C1}"/>
              </a:ext>
            </a:extLst>
          </p:cNvPr>
          <p:cNvSpPr txBox="1"/>
          <p:nvPr/>
        </p:nvSpPr>
        <p:spPr>
          <a:xfrm>
            <a:off x="845683" y="2066376"/>
            <a:ext cx="4956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spc="300" dirty="0" smtClean="0">
                <a:solidFill>
                  <a:schemeClr val="bg1"/>
                </a:solidFill>
                <a:latin typeface="Oswald Medium" pitchFamily="2" charset="77"/>
                <a:ea typeface="Roboto" panose="02000000000000000000" pitchFamily="2" charset="0"/>
                <a:cs typeface="Roboto" panose="02000000000000000000" pitchFamily="2" charset="0"/>
              </a:rPr>
              <a:t>GRAPHS</a:t>
            </a:r>
            <a:endParaRPr lang="es-ES" sz="5000" spc="300" dirty="0">
              <a:solidFill>
                <a:schemeClr val="bg1"/>
              </a:solidFill>
              <a:latin typeface="Oswald Medium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36644B05-742B-6240-8FB3-6522BCE66381}"/>
              </a:ext>
            </a:extLst>
          </p:cNvPr>
          <p:cNvCxnSpPr/>
          <p:nvPr/>
        </p:nvCxnSpPr>
        <p:spPr>
          <a:xfrm>
            <a:off x="961292" y="4314092"/>
            <a:ext cx="0" cy="15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B984B013-1B54-5348-BBF8-3631DE034F01}"/>
              </a:ext>
            </a:extLst>
          </p:cNvPr>
          <p:cNvSpPr txBox="1"/>
          <p:nvPr/>
        </p:nvSpPr>
        <p:spPr>
          <a:xfrm>
            <a:off x="6882245" y="2394350"/>
            <a:ext cx="6215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3000" u="sng" dirty="0" smtClean="0">
                <a:solidFill>
                  <a:schemeClr val="bg1"/>
                </a:solidFill>
              </a:rPr>
              <a:t>LINE GRAPHS</a:t>
            </a:r>
            <a:endParaRPr lang="es-ES" sz="3000" u="sng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s-ES" sz="3000" u="sng" dirty="0" smtClean="0">
                <a:solidFill>
                  <a:schemeClr val="bg1"/>
                </a:solidFill>
              </a:rPr>
              <a:t>BAR GRAPHS</a:t>
            </a:r>
            <a:endParaRPr lang="es-ES" sz="3000" u="sng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endParaRPr lang="es-ES" sz="2800" dirty="0">
              <a:solidFill>
                <a:srgbClr val="FFCC99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E14956FE-93E7-DE46-B317-EFCB7051B3BE}"/>
              </a:ext>
            </a:extLst>
          </p:cNvPr>
          <p:cNvSpPr/>
          <p:nvPr/>
        </p:nvSpPr>
        <p:spPr>
          <a:xfrm>
            <a:off x="845684" y="496716"/>
            <a:ext cx="14863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9600" spc="300" dirty="0">
                <a:solidFill>
                  <a:schemeClr val="accent1"/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02</a:t>
            </a:r>
            <a:endParaRPr lang="es-ES" spc="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ED4EC942-F07C-0F44-8AEB-DF2058E18405}"/>
              </a:ext>
            </a:extLst>
          </p:cNvPr>
          <p:cNvSpPr/>
          <p:nvPr/>
        </p:nvSpPr>
        <p:spPr>
          <a:xfrm>
            <a:off x="-1" y="-1874"/>
            <a:ext cx="12192000" cy="1298960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LINE GRAPH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927332" y="1536120"/>
            <a:ext cx="5195454" cy="7065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CARS SOLD IN LAST 5 YEARS</a:t>
            </a:r>
          </a:p>
          <a:p>
            <a:endParaRPr lang="en-US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9465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46564"/>
            <a:ext cx="12192001" cy="5188526"/>
          </a:xfrm>
          <a:prstGeom prst="rect">
            <a:avLst/>
          </a:prstGeom>
        </p:spPr>
      </p:pic>
      <p:sp>
        <p:nvSpPr>
          <p:cNvPr id="6" name="Rectángulo 9">
            <a:extLst>
              <a:ext uri="{FF2B5EF4-FFF2-40B4-BE49-F238E27FC236}">
                <a16:creationId xmlns="" xmlns:a16="http://schemas.microsoft.com/office/drawing/2014/main" id="{E14956FE-93E7-DE46-B317-EFCB7051B3BE}"/>
              </a:ext>
            </a:extLst>
          </p:cNvPr>
          <p:cNvSpPr/>
          <p:nvPr/>
        </p:nvSpPr>
        <p:spPr>
          <a:xfrm>
            <a:off x="346367" y="290944"/>
            <a:ext cx="1565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spc="300" dirty="0" smtClean="0">
                <a:solidFill>
                  <a:schemeClr val="accent1"/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02-A</a:t>
            </a:r>
            <a:endParaRPr lang="es-ES" sz="900" spc="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ED4EC942-F07C-0F44-8AEB-DF2058E18405}"/>
              </a:ext>
            </a:extLst>
          </p:cNvPr>
          <p:cNvSpPr/>
          <p:nvPr/>
        </p:nvSpPr>
        <p:spPr>
          <a:xfrm>
            <a:off x="-1" y="-1874"/>
            <a:ext cx="12192000" cy="1298960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BAR GRAPH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927332" y="1536120"/>
            <a:ext cx="5195454" cy="7065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CARS SOLD IN LAST 5 YEARS</a:t>
            </a:r>
          </a:p>
          <a:p>
            <a:endParaRPr lang="en-US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9465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9">
            <a:extLst>
              <a:ext uri="{FF2B5EF4-FFF2-40B4-BE49-F238E27FC236}">
                <a16:creationId xmlns="" xmlns:a16="http://schemas.microsoft.com/office/drawing/2014/main" id="{E14956FE-93E7-DE46-B317-EFCB7051B3BE}"/>
              </a:ext>
            </a:extLst>
          </p:cNvPr>
          <p:cNvSpPr/>
          <p:nvPr/>
        </p:nvSpPr>
        <p:spPr>
          <a:xfrm>
            <a:off x="346367" y="290944"/>
            <a:ext cx="1565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spc="300" dirty="0" smtClean="0">
                <a:solidFill>
                  <a:schemeClr val="accent1"/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02-B</a:t>
            </a:r>
            <a:endParaRPr lang="es-ES" sz="900" spc="3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46564"/>
            <a:ext cx="12192000" cy="49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DA243B3C-E17F-534E-88E3-8983467ABD13}"/>
              </a:ext>
            </a:extLst>
          </p:cNvPr>
          <p:cNvSpPr txBox="1"/>
          <p:nvPr/>
        </p:nvSpPr>
        <p:spPr>
          <a:xfrm>
            <a:off x="923240" y="2082018"/>
            <a:ext cx="5070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So, </a:t>
            </a:r>
            <a:r>
              <a:rPr lang="es-ES" sz="32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what </a:t>
            </a:r>
            <a:r>
              <a:rPr lang="es-ES" sz="3200" b="1" dirty="0" smtClean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is the range </a:t>
            </a:r>
            <a:r>
              <a:rPr lang="es-E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of values on the vertical scale?</a:t>
            </a:r>
            <a:endParaRPr lang="es-E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BE9B817C-7EEF-FA4B-ABA0-600FAE6AAB61}"/>
              </a:ext>
            </a:extLst>
          </p:cNvPr>
          <p:cNvSpPr txBox="1"/>
          <p:nvPr/>
        </p:nvSpPr>
        <p:spPr>
          <a:xfrm>
            <a:off x="888798" y="3809942"/>
            <a:ext cx="5844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In both the </a:t>
            </a:r>
            <a:r>
              <a:rPr lang="en-GB" sz="2400" dirty="0" smtClean="0"/>
              <a:t>graphs, the </a:t>
            </a:r>
            <a:r>
              <a:rPr lang="en-GB" sz="2400" dirty="0"/>
              <a:t>vertical scale represents the car units sold. It starts from 0, and goes up to 9000.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s-ES" sz="2400" dirty="0" smtClean="0"/>
              <a:t>.</a:t>
            </a:r>
            <a:r>
              <a:rPr lang="es-ES" sz="2400" dirty="0"/>
              <a:t> 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7E471EEC-EEA1-4D4C-9147-62DF4D8C6420}"/>
              </a:ext>
            </a:extLst>
          </p:cNvPr>
          <p:cNvCxnSpPr>
            <a:cxnSpLocks/>
          </p:cNvCxnSpPr>
          <p:nvPr/>
        </p:nvCxnSpPr>
        <p:spPr>
          <a:xfrm>
            <a:off x="8567225" y="2082019"/>
            <a:ext cx="36247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="" xmlns:a16="http://schemas.microsoft.com/office/drawing/2014/main" id="{AD357CD4-7DA2-D844-8851-D68F19579319}"/>
              </a:ext>
            </a:extLst>
          </p:cNvPr>
          <p:cNvSpPr/>
          <p:nvPr/>
        </p:nvSpPr>
        <p:spPr>
          <a:xfrm>
            <a:off x="8347438" y="1972125"/>
            <a:ext cx="219787" cy="2197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swald" pitchFamily="2" charset="77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06531F5-258D-B847-8C09-D5AD2D3D6473}"/>
              </a:ext>
            </a:extLst>
          </p:cNvPr>
          <p:cNvSpPr txBox="1"/>
          <p:nvPr/>
        </p:nvSpPr>
        <p:spPr>
          <a:xfrm>
            <a:off x="888798" y="894590"/>
            <a:ext cx="525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 EXPLANATION:</a:t>
            </a:r>
            <a:endParaRPr lang="es-ES" sz="2400" spc="300" dirty="0">
              <a:solidFill>
                <a:schemeClr val="tx1">
                  <a:lumMod val="95000"/>
                  <a:lumOff val="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5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DA243B3C-E17F-534E-88E3-8983467ABD13}"/>
              </a:ext>
            </a:extLst>
          </p:cNvPr>
          <p:cNvSpPr txBox="1"/>
          <p:nvPr/>
        </p:nvSpPr>
        <p:spPr>
          <a:xfrm>
            <a:off x="845683" y="2479552"/>
            <a:ext cx="448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es-ES" sz="4000" b="1" dirty="0" smtClean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hat are the </a:t>
            </a:r>
            <a:r>
              <a:rPr lang="es-ES" sz="4000" b="1" dirty="0" err="1" smtClean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categories</a:t>
            </a:r>
            <a:r>
              <a:rPr lang="es-ES" sz="4000" b="1" dirty="0" smtClean="0">
                <a:solidFill>
                  <a:schemeClr val="accent1"/>
                </a:solidFill>
                <a:highlight>
                  <a:srgbClr val="000000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r>
              <a:rPr lang="es-E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in the </a:t>
            </a:r>
            <a:r>
              <a:rPr lang="es-E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graph</a:t>
            </a:r>
            <a:r>
              <a:rPr lang="es-E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  <a:endParaRPr lang="es-ES" sz="4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BE9B817C-7EEF-FA4B-ABA0-600FAE6AAB61}"/>
              </a:ext>
            </a:extLst>
          </p:cNvPr>
          <p:cNvSpPr txBox="1"/>
          <p:nvPr/>
        </p:nvSpPr>
        <p:spPr>
          <a:xfrm>
            <a:off x="6494850" y="2235674"/>
            <a:ext cx="51568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/>
              <a:t>Line Graph: </a:t>
            </a:r>
            <a:endParaRPr lang="en-GB" sz="2400" b="1" dirty="0" smtClean="0"/>
          </a:p>
          <a:p>
            <a:r>
              <a:rPr lang="en-GB" sz="2400" dirty="0" smtClean="0"/>
              <a:t>There </a:t>
            </a:r>
            <a:r>
              <a:rPr lang="en-GB" sz="2400" dirty="0"/>
              <a:t>are 4 categories in the </a:t>
            </a:r>
            <a:r>
              <a:rPr lang="en-GB" sz="2400" dirty="0" smtClean="0"/>
              <a:t>line graph </a:t>
            </a:r>
            <a:r>
              <a:rPr lang="en-GB" sz="2400" dirty="0"/>
              <a:t>which are the 4 car brands</a:t>
            </a:r>
            <a:r>
              <a:rPr lang="en-GB" sz="2400" dirty="0" smtClean="0"/>
              <a:t>.</a:t>
            </a:r>
          </a:p>
          <a:p>
            <a:endParaRPr lang="en-GB" sz="2400" b="1" dirty="0" smtClean="0"/>
          </a:p>
          <a:p>
            <a:r>
              <a:rPr lang="en-GB" sz="2400" b="1" dirty="0" smtClean="0"/>
              <a:t>Bar </a:t>
            </a:r>
            <a:r>
              <a:rPr lang="en-GB" sz="2400" b="1" dirty="0"/>
              <a:t>Graph: </a:t>
            </a:r>
            <a:endParaRPr lang="en-GB" sz="2400" b="1" dirty="0" smtClean="0"/>
          </a:p>
          <a:p>
            <a:r>
              <a:rPr lang="en-GB" sz="2400" dirty="0" smtClean="0"/>
              <a:t>There </a:t>
            </a:r>
            <a:r>
              <a:rPr lang="en-GB" sz="2400" dirty="0"/>
              <a:t>are 5 categories in the bar graph, which are the years over which the data has been represented.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s-ES" sz="2400" dirty="0" smtClean="0"/>
              <a:t>.</a:t>
            </a:r>
            <a:r>
              <a:rPr lang="es-ES" sz="2400" dirty="0"/>
              <a:t> 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7E471EEC-EEA1-4D4C-9147-62DF4D8C6420}"/>
              </a:ext>
            </a:extLst>
          </p:cNvPr>
          <p:cNvCxnSpPr>
            <a:cxnSpLocks/>
          </p:cNvCxnSpPr>
          <p:nvPr/>
        </p:nvCxnSpPr>
        <p:spPr>
          <a:xfrm>
            <a:off x="8567225" y="1462909"/>
            <a:ext cx="36247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="" xmlns:a16="http://schemas.microsoft.com/office/drawing/2014/main" id="{AD357CD4-7DA2-D844-8851-D68F19579319}"/>
              </a:ext>
            </a:extLst>
          </p:cNvPr>
          <p:cNvSpPr/>
          <p:nvPr/>
        </p:nvSpPr>
        <p:spPr>
          <a:xfrm>
            <a:off x="8347438" y="1353015"/>
            <a:ext cx="219787" cy="2197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swald" pitchFamily="2" charset="77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06531F5-258D-B847-8C09-D5AD2D3D6473}"/>
              </a:ext>
            </a:extLst>
          </p:cNvPr>
          <p:cNvSpPr txBox="1"/>
          <p:nvPr/>
        </p:nvSpPr>
        <p:spPr>
          <a:xfrm>
            <a:off x="735233" y="1462908"/>
            <a:ext cx="525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ES" sz="2400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EXPLANATION</a:t>
            </a:r>
            <a:r>
              <a:rPr lang="es-ES" sz="2000" spc="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s-ES" sz="2000" spc="300" dirty="0">
              <a:solidFill>
                <a:schemeClr val="tx1">
                  <a:lumMod val="95000"/>
                  <a:lumOff val="5000"/>
                </a:schemeClr>
              </a:solidFill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s 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C000"/>
      </a:accent1>
      <a:accent2>
        <a:srgbClr val="0D0D0D"/>
      </a:accent2>
      <a:accent3>
        <a:srgbClr val="A5A5A5"/>
      </a:accent3>
      <a:accent4>
        <a:srgbClr val="CECECE"/>
      </a:accent4>
      <a:accent5>
        <a:srgbClr val="262626"/>
      </a:accent5>
      <a:accent6>
        <a:srgbClr val="7F7F7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4725</TotalTime>
  <Words>353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Oswald Medium</vt:lpstr>
      <vt:lpstr>Arial</vt:lpstr>
      <vt:lpstr>Consolas</vt:lpstr>
      <vt:lpstr>Oswald</vt:lpstr>
      <vt:lpstr>Bebas Kai</vt:lpstr>
      <vt:lpstr>Roboto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Yolanda Tamayo Oya</dc:creator>
  <cp:lastModifiedBy>Lap_Zone</cp:lastModifiedBy>
  <cp:revision>243</cp:revision>
  <dcterms:created xsi:type="dcterms:W3CDTF">2019-09-05T10:07:35Z</dcterms:created>
  <dcterms:modified xsi:type="dcterms:W3CDTF">2022-11-28T16:05:13Z</dcterms:modified>
</cp:coreProperties>
</file>