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BA144-E7B3-4F6B-B777-853E59EE444B}" v="288" dt="2023-03-11T15:38:26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C5E40-C2A0-4415-A19E-426A8510D3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4299B8E-C76B-4C02-AC6D-F21A1C53AED7}">
      <dgm:prSet/>
      <dgm:spPr/>
      <dgm:t>
        <a:bodyPr/>
        <a:lstStyle/>
        <a:p>
          <a:r>
            <a:rPr lang="en-US"/>
            <a:t>Discipline of designing, creating, testing, and maintaining software</a:t>
          </a:r>
        </a:p>
      </dgm:t>
    </dgm:pt>
    <dgm:pt modelId="{EB7F6266-E68B-4F8B-9DEC-99468C057338}" type="parTrans" cxnId="{51AE4C74-EC56-4AEC-AD2C-A3B0BC37E406}">
      <dgm:prSet/>
      <dgm:spPr/>
      <dgm:t>
        <a:bodyPr/>
        <a:lstStyle/>
        <a:p>
          <a:endParaRPr lang="en-US"/>
        </a:p>
      </dgm:t>
    </dgm:pt>
    <dgm:pt modelId="{83B26422-3C3B-4148-B82C-98EACABA2ED4}" type="sibTrans" cxnId="{51AE4C74-EC56-4AEC-AD2C-A3B0BC37E406}">
      <dgm:prSet/>
      <dgm:spPr/>
      <dgm:t>
        <a:bodyPr/>
        <a:lstStyle/>
        <a:p>
          <a:endParaRPr lang="en-US"/>
        </a:p>
      </dgm:t>
    </dgm:pt>
    <dgm:pt modelId="{C63D25F0-063B-4A27-8953-180F94F1FE5D}">
      <dgm:prSet/>
      <dgm:spPr/>
      <dgm:t>
        <a:bodyPr/>
        <a:lstStyle/>
        <a:p>
          <a:r>
            <a:rPr lang="en-US"/>
            <a:t>Ensure software is built and maintained long-term</a:t>
          </a:r>
        </a:p>
      </dgm:t>
    </dgm:pt>
    <dgm:pt modelId="{BC10FE3F-917D-49F4-B263-1A96F8136398}" type="parTrans" cxnId="{DD68B785-971E-4043-9C35-460E22C45BA0}">
      <dgm:prSet/>
      <dgm:spPr/>
      <dgm:t>
        <a:bodyPr/>
        <a:lstStyle/>
        <a:p>
          <a:endParaRPr lang="en-US"/>
        </a:p>
      </dgm:t>
    </dgm:pt>
    <dgm:pt modelId="{CDB41FF4-6AB7-4066-9304-D588357F5B1E}" type="sibTrans" cxnId="{DD68B785-971E-4043-9C35-460E22C45BA0}">
      <dgm:prSet/>
      <dgm:spPr/>
      <dgm:t>
        <a:bodyPr/>
        <a:lstStyle/>
        <a:p>
          <a:endParaRPr lang="en-US"/>
        </a:p>
      </dgm:t>
    </dgm:pt>
    <dgm:pt modelId="{318E34A2-C902-4BAF-92E3-577B11C0E443}">
      <dgm:prSet/>
      <dgm:spPr/>
      <dgm:t>
        <a:bodyPr/>
        <a:lstStyle/>
        <a:p>
          <a:r>
            <a:rPr lang="en-US"/>
            <a:t>Software is secure and resilient</a:t>
          </a:r>
        </a:p>
      </dgm:t>
    </dgm:pt>
    <dgm:pt modelId="{58D1C568-CB84-4F97-89B5-44545CD59427}" type="parTrans" cxnId="{305A64AC-9A12-4197-ABE1-C2B9704E3354}">
      <dgm:prSet/>
      <dgm:spPr/>
      <dgm:t>
        <a:bodyPr/>
        <a:lstStyle/>
        <a:p>
          <a:endParaRPr lang="en-US"/>
        </a:p>
      </dgm:t>
    </dgm:pt>
    <dgm:pt modelId="{E95893D0-5D39-4075-AAD2-7D90EF7FE306}" type="sibTrans" cxnId="{305A64AC-9A12-4197-ABE1-C2B9704E3354}">
      <dgm:prSet/>
      <dgm:spPr/>
      <dgm:t>
        <a:bodyPr/>
        <a:lstStyle/>
        <a:p>
          <a:endParaRPr lang="en-US"/>
        </a:p>
      </dgm:t>
    </dgm:pt>
    <dgm:pt modelId="{BF59DE8F-3444-43E3-A82B-CA6DEBF5C6C9}">
      <dgm:prSet/>
      <dgm:spPr/>
      <dgm:t>
        <a:bodyPr/>
        <a:lstStyle/>
        <a:p>
          <a:r>
            <a:rPr lang="en-US"/>
            <a:t>Software is reliable, efficient, maintainable</a:t>
          </a:r>
        </a:p>
      </dgm:t>
    </dgm:pt>
    <dgm:pt modelId="{712BBFBC-0E82-4A7C-9825-4218F3C54AC6}" type="parTrans" cxnId="{176AEC63-EA7E-4102-B65F-9B0E4C144B08}">
      <dgm:prSet/>
      <dgm:spPr/>
      <dgm:t>
        <a:bodyPr/>
        <a:lstStyle/>
        <a:p>
          <a:endParaRPr lang="en-US"/>
        </a:p>
      </dgm:t>
    </dgm:pt>
    <dgm:pt modelId="{7E7053B2-2A17-4983-B4A3-61EF4CA1C470}" type="sibTrans" cxnId="{176AEC63-EA7E-4102-B65F-9B0E4C144B08}">
      <dgm:prSet/>
      <dgm:spPr/>
      <dgm:t>
        <a:bodyPr/>
        <a:lstStyle/>
        <a:p>
          <a:endParaRPr lang="en-US"/>
        </a:p>
      </dgm:t>
    </dgm:pt>
    <dgm:pt modelId="{71E0ABC6-4D14-450D-9943-02943C676BDD}" type="pres">
      <dgm:prSet presAssocID="{E74C5E40-C2A0-4415-A19E-426A8510D3E8}" presName="root" presStyleCnt="0">
        <dgm:presLayoutVars>
          <dgm:dir/>
          <dgm:resizeHandles val="exact"/>
        </dgm:presLayoutVars>
      </dgm:prSet>
      <dgm:spPr/>
    </dgm:pt>
    <dgm:pt modelId="{ABCC3918-92E2-4702-AA2E-BFF88125B9FC}" type="pres">
      <dgm:prSet presAssocID="{64299B8E-C76B-4C02-AC6D-F21A1C53AED7}" presName="compNode" presStyleCnt="0"/>
      <dgm:spPr/>
    </dgm:pt>
    <dgm:pt modelId="{D9DA02D2-FA84-494A-AC9D-CFCD02BDA975}" type="pres">
      <dgm:prSet presAssocID="{64299B8E-C76B-4C02-AC6D-F21A1C53AED7}" presName="bgRect" presStyleLbl="bgShp" presStyleIdx="0" presStyleCnt="4"/>
      <dgm:spPr/>
    </dgm:pt>
    <dgm:pt modelId="{95B031CC-8E95-4652-911E-0CCE042E4C9B}" type="pres">
      <dgm:prSet presAssocID="{64299B8E-C76B-4C02-AC6D-F21A1C53AE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81DD08C-76A7-46E4-BF02-564FD6A09484}" type="pres">
      <dgm:prSet presAssocID="{64299B8E-C76B-4C02-AC6D-F21A1C53AED7}" presName="spaceRect" presStyleCnt="0"/>
      <dgm:spPr/>
    </dgm:pt>
    <dgm:pt modelId="{5AF9D7F5-C3D6-4B53-AB83-22329D638AAF}" type="pres">
      <dgm:prSet presAssocID="{64299B8E-C76B-4C02-AC6D-F21A1C53AED7}" presName="parTx" presStyleLbl="revTx" presStyleIdx="0" presStyleCnt="4">
        <dgm:presLayoutVars>
          <dgm:chMax val="0"/>
          <dgm:chPref val="0"/>
        </dgm:presLayoutVars>
      </dgm:prSet>
      <dgm:spPr/>
    </dgm:pt>
    <dgm:pt modelId="{37666F2B-FB3F-4F80-86AF-1A52108BDA8E}" type="pres">
      <dgm:prSet presAssocID="{83B26422-3C3B-4148-B82C-98EACABA2ED4}" presName="sibTrans" presStyleCnt="0"/>
      <dgm:spPr/>
    </dgm:pt>
    <dgm:pt modelId="{40C6A9DD-4D08-4D36-AE90-B64C2D0927D4}" type="pres">
      <dgm:prSet presAssocID="{C63D25F0-063B-4A27-8953-180F94F1FE5D}" presName="compNode" presStyleCnt="0"/>
      <dgm:spPr/>
    </dgm:pt>
    <dgm:pt modelId="{1A9B3872-0B87-4350-B05B-BC41C2607AD4}" type="pres">
      <dgm:prSet presAssocID="{C63D25F0-063B-4A27-8953-180F94F1FE5D}" presName="bgRect" presStyleLbl="bgShp" presStyleIdx="1" presStyleCnt="4"/>
      <dgm:spPr/>
    </dgm:pt>
    <dgm:pt modelId="{5F75315C-862D-429B-B6E8-6DB875C34244}" type="pres">
      <dgm:prSet presAssocID="{C63D25F0-063B-4A27-8953-180F94F1FE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254DD6B-1FD1-4282-93BB-71CEE5198457}" type="pres">
      <dgm:prSet presAssocID="{C63D25F0-063B-4A27-8953-180F94F1FE5D}" presName="spaceRect" presStyleCnt="0"/>
      <dgm:spPr/>
    </dgm:pt>
    <dgm:pt modelId="{C3955874-EA1C-4105-A961-8D9CD2CBE15E}" type="pres">
      <dgm:prSet presAssocID="{C63D25F0-063B-4A27-8953-180F94F1FE5D}" presName="parTx" presStyleLbl="revTx" presStyleIdx="1" presStyleCnt="4">
        <dgm:presLayoutVars>
          <dgm:chMax val="0"/>
          <dgm:chPref val="0"/>
        </dgm:presLayoutVars>
      </dgm:prSet>
      <dgm:spPr/>
    </dgm:pt>
    <dgm:pt modelId="{D430CC63-3D3E-4000-97E7-A60806A7E617}" type="pres">
      <dgm:prSet presAssocID="{CDB41FF4-6AB7-4066-9304-D588357F5B1E}" presName="sibTrans" presStyleCnt="0"/>
      <dgm:spPr/>
    </dgm:pt>
    <dgm:pt modelId="{9EE06FF3-BE11-4F40-BE64-DD8933B6B952}" type="pres">
      <dgm:prSet presAssocID="{318E34A2-C902-4BAF-92E3-577B11C0E443}" presName="compNode" presStyleCnt="0"/>
      <dgm:spPr/>
    </dgm:pt>
    <dgm:pt modelId="{1195A7F7-4B9B-4177-9CFF-A69C19B40CF6}" type="pres">
      <dgm:prSet presAssocID="{318E34A2-C902-4BAF-92E3-577B11C0E443}" presName="bgRect" presStyleLbl="bgShp" presStyleIdx="2" presStyleCnt="4"/>
      <dgm:spPr/>
    </dgm:pt>
    <dgm:pt modelId="{7AF49AED-9BE7-4B3F-87D3-F91D10E7F851}" type="pres">
      <dgm:prSet presAssocID="{318E34A2-C902-4BAF-92E3-577B11C0E4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D4C2A87-B67B-4AE1-B42C-4B1993092AB3}" type="pres">
      <dgm:prSet presAssocID="{318E34A2-C902-4BAF-92E3-577B11C0E443}" presName="spaceRect" presStyleCnt="0"/>
      <dgm:spPr/>
    </dgm:pt>
    <dgm:pt modelId="{4DB40790-99BA-4B61-9C46-8E8322A5946A}" type="pres">
      <dgm:prSet presAssocID="{318E34A2-C902-4BAF-92E3-577B11C0E443}" presName="parTx" presStyleLbl="revTx" presStyleIdx="2" presStyleCnt="4">
        <dgm:presLayoutVars>
          <dgm:chMax val="0"/>
          <dgm:chPref val="0"/>
        </dgm:presLayoutVars>
      </dgm:prSet>
      <dgm:spPr/>
    </dgm:pt>
    <dgm:pt modelId="{FF38EB76-41F0-4E00-9376-A06A69D4C14C}" type="pres">
      <dgm:prSet presAssocID="{E95893D0-5D39-4075-AAD2-7D90EF7FE306}" presName="sibTrans" presStyleCnt="0"/>
      <dgm:spPr/>
    </dgm:pt>
    <dgm:pt modelId="{E4365CEF-0769-462D-8307-54721A692600}" type="pres">
      <dgm:prSet presAssocID="{BF59DE8F-3444-43E3-A82B-CA6DEBF5C6C9}" presName="compNode" presStyleCnt="0"/>
      <dgm:spPr/>
    </dgm:pt>
    <dgm:pt modelId="{DB95F53D-BBC7-4F60-8A36-010A0A8D7C9E}" type="pres">
      <dgm:prSet presAssocID="{BF59DE8F-3444-43E3-A82B-CA6DEBF5C6C9}" presName="bgRect" presStyleLbl="bgShp" presStyleIdx="3" presStyleCnt="4"/>
      <dgm:spPr/>
    </dgm:pt>
    <dgm:pt modelId="{4464411A-9546-4CB5-80F8-46C7835657E1}" type="pres">
      <dgm:prSet presAssocID="{BF59DE8F-3444-43E3-A82B-CA6DEBF5C6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4608CE-0DCC-45AC-88ED-D2DC4BBB3B99}" type="pres">
      <dgm:prSet presAssocID="{BF59DE8F-3444-43E3-A82B-CA6DEBF5C6C9}" presName="spaceRect" presStyleCnt="0"/>
      <dgm:spPr/>
    </dgm:pt>
    <dgm:pt modelId="{AA5335A5-19E6-4302-9F95-5E6044F157F8}" type="pres">
      <dgm:prSet presAssocID="{BF59DE8F-3444-43E3-A82B-CA6DEBF5C6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9CB3611-5C4F-48FD-BF6F-F3E6F64D8C6F}" type="presOf" srcId="{E74C5E40-C2A0-4415-A19E-426A8510D3E8}" destId="{71E0ABC6-4D14-450D-9943-02943C676BDD}" srcOrd="0" destOrd="0" presId="urn:microsoft.com/office/officeart/2018/2/layout/IconVerticalSolidList"/>
    <dgm:cxn modelId="{D5F28515-913E-4074-B398-033E5FC52A6B}" type="presOf" srcId="{BF59DE8F-3444-43E3-A82B-CA6DEBF5C6C9}" destId="{AA5335A5-19E6-4302-9F95-5E6044F157F8}" srcOrd="0" destOrd="0" presId="urn:microsoft.com/office/officeart/2018/2/layout/IconVerticalSolidList"/>
    <dgm:cxn modelId="{176AEC63-EA7E-4102-B65F-9B0E4C144B08}" srcId="{E74C5E40-C2A0-4415-A19E-426A8510D3E8}" destId="{BF59DE8F-3444-43E3-A82B-CA6DEBF5C6C9}" srcOrd="3" destOrd="0" parTransId="{712BBFBC-0E82-4A7C-9825-4218F3C54AC6}" sibTransId="{7E7053B2-2A17-4983-B4A3-61EF4CA1C470}"/>
    <dgm:cxn modelId="{51AE4C74-EC56-4AEC-AD2C-A3B0BC37E406}" srcId="{E74C5E40-C2A0-4415-A19E-426A8510D3E8}" destId="{64299B8E-C76B-4C02-AC6D-F21A1C53AED7}" srcOrd="0" destOrd="0" parTransId="{EB7F6266-E68B-4F8B-9DEC-99468C057338}" sibTransId="{83B26422-3C3B-4148-B82C-98EACABA2ED4}"/>
    <dgm:cxn modelId="{0C1C5C81-50FB-4899-A85D-4720FA5228F4}" type="presOf" srcId="{318E34A2-C902-4BAF-92E3-577B11C0E443}" destId="{4DB40790-99BA-4B61-9C46-8E8322A5946A}" srcOrd="0" destOrd="0" presId="urn:microsoft.com/office/officeart/2018/2/layout/IconVerticalSolidList"/>
    <dgm:cxn modelId="{DD68B785-971E-4043-9C35-460E22C45BA0}" srcId="{E74C5E40-C2A0-4415-A19E-426A8510D3E8}" destId="{C63D25F0-063B-4A27-8953-180F94F1FE5D}" srcOrd="1" destOrd="0" parTransId="{BC10FE3F-917D-49F4-B263-1A96F8136398}" sibTransId="{CDB41FF4-6AB7-4066-9304-D588357F5B1E}"/>
    <dgm:cxn modelId="{305A64AC-9A12-4197-ABE1-C2B9704E3354}" srcId="{E74C5E40-C2A0-4415-A19E-426A8510D3E8}" destId="{318E34A2-C902-4BAF-92E3-577B11C0E443}" srcOrd="2" destOrd="0" parTransId="{58D1C568-CB84-4F97-89B5-44545CD59427}" sibTransId="{E95893D0-5D39-4075-AAD2-7D90EF7FE306}"/>
    <dgm:cxn modelId="{450A28AD-2E12-4372-8A06-A92BCA248B6F}" type="presOf" srcId="{C63D25F0-063B-4A27-8953-180F94F1FE5D}" destId="{C3955874-EA1C-4105-A961-8D9CD2CBE15E}" srcOrd="0" destOrd="0" presId="urn:microsoft.com/office/officeart/2018/2/layout/IconVerticalSolidList"/>
    <dgm:cxn modelId="{038508C6-51BD-467F-91F9-3EF9BEE38D17}" type="presOf" srcId="{64299B8E-C76B-4C02-AC6D-F21A1C53AED7}" destId="{5AF9D7F5-C3D6-4B53-AB83-22329D638AAF}" srcOrd="0" destOrd="0" presId="urn:microsoft.com/office/officeart/2018/2/layout/IconVerticalSolidList"/>
    <dgm:cxn modelId="{22214AA7-0F1C-4A80-B37F-331D4AF20317}" type="presParOf" srcId="{71E0ABC6-4D14-450D-9943-02943C676BDD}" destId="{ABCC3918-92E2-4702-AA2E-BFF88125B9FC}" srcOrd="0" destOrd="0" presId="urn:microsoft.com/office/officeart/2018/2/layout/IconVerticalSolidList"/>
    <dgm:cxn modelId="{A518FDAD-D2A8-4B41-B13D-9F6E14260E2A}" type="presParOf" srcId="{ABCC3918-92E2-4702-AA2E-BFF88125B9FC}" destId="{D9DA02D2-FA84-494A-AC9D-CFCD02BDA975}" srcOrd="0" destOrd="0" presId="urn:microsoft.com/office/officeart/2018/2/layout/IconVerticalSolidList"/>
    <dgm:cxn modelId="{0D2888D7-80C8-4996-AE47-CF6EEF1E92B4}" type="presParOf" srcId="{ABCC3918-92E2-4702-AA2E-BFF88125B9FC}" destId="{95B031CC-8E95-4652-911E-0CCE042E4C9B}" srcOrd="1" destOrd="0" presId="urn:microsoft.com/office/officeart/2018/2/layout/IconVerticalSolidList"/>
    <dgm:cxn modelId="{5CEEFD40-57C1-4363-B7F3-EA2F4CB8BC0F}" type="presParOf" srcId="{ABCC3918-92E2-4702-AA2E-BFF88125B9FC}" destId="{281DD08C-76A7-46E4-BF02-564FD6A09484}" srcOrd="2" destOrd="0" presId="urn:microsoft.com/office/officeart/2018/2/layout/IconVerticalSolidList"/>
    <dgm:cxn modelId="{210C4F8A-FF7A-4E33-8DD3-E8313132BD04}" type="presParOf" srcId="{ABCC3918-92E2-4702-AA2E-BFF88125B9FC}" destId="{5AF9D7F5-C3D6-4B53-AB83-22329D638AAF}" srcOrd="3" destOrd="0" presId="urn:microsoft.com/office/officeart/2018/2/layout/IconVerticalSolidList"/>
    <dgm:cxn modelId="{00DB6654-38E3-418C-A420-F23AB3535A99}" type="presParOf" srcId="{71E0ABC6-4D14-450D-9943-02943C676BDD}" destId="{37666F2B-FB3F-4F80-86AF-1A52108BDA8E}" srcOrd="1" destOrd="0" presId="urn:microsoft.com/office/officeart/2018/2/layout/IconVerticalSolidList"/>
    <dgm:cxn modelId="{6C5A500D-DFDC-48C7-A042-1919EDB7B902}" type="presParOf" srcId="{71E0ABC6-4D14-450D-9943-02943C676BDD}" destId="{40C6A9DD-4D08-4D36-AE90-B64C2D0927D4}" srcOrd="2" destOrd="0" presId="urn:microsoft.com/office/officeart/2018/2/layout/IconVerticalSolidList"/>
    <dgm:cxn modelId="{089BE59C-F810-4424-9C48-099DE38758A4}" type="presParOf" srcId="{40C6A9DD-4D08-4D36-AE90-B64C2D0927D4}" destId="{1A9B3872-0B87-4350-B05B-BC41C2607AD4}" srcOrd="0" destOrd="0" presId="urn:microsoft.com/office/officeart/2018/2/layout/IconVerticalSolidList"/>
    <dgm:cxn modelId="{6B09CFDC-FABA-47A0-9CDE-DE547914EC90}" type="presParOf" srcId="{40C6A9DD-4D08-4D36-AE90-B64C2D0927D4}" destId="{5F75315C-862D-429B-B6E8-6DB875C34244}" srcOrd="1" destOrd="0" presId="urn:microsoft.com/office/officeart/2018/2/layout/IconVerticalSolidList"/>
    <dgm:cxn modelId="{1D8B09E9-21E3-4D9F-97D3-6CC84D0DB817}" type="presParOf" srcId="{40C6A9DD-4D08-4D36-AE90-B64C2D0927D4}" destId="{C254DD6B-1FD1-4282-93BB-71CEE5198457}" srcOrd="2" destOrd="0" presId="urn:microsoft.com/office/officeart/2018/2/layout/IconVerticalSolidList"/>
    <dgm:cxn modelId="{C17B8496-4293-41C1-A8D0-DCCCABC171AD}" type="presParOf" srcId="{40C6A9DD-4D08-4D36-AE90-B64C2D0927D4}" destId="{C3955874-EA1C-4105-A961-8D9CD2CBE15E}" srcOrd="3" destOrd="0" presId="urn:microsoft.com/office/officeart/2018/2/layout/IconVerticalSolidList"/>
    <dgm:cxn modelId="{B120BC3A-685F-44C1-B722-A345312437F4}" type="presParOf" srcId="{71E0ABC6-4D14-450D-9943-02943C676BDD}" destId="{D430CC63-3D3E-4000-97E7-A60806A7E617}" srcOrd="3" destOrd="0" presId="urn:microsoft.com/office/officeart/2018/2/layout/IconVerticalSolidList"/>
    <dgm:cxn modelId="{005C610F-AC38-48BF-AA53-CD2E127A6D76}" type="presParOf" srcId="{71E0ABC6-4D14-450D-9943-02943C676BDD}" destId="{9EE06FF3-BE11-4F40-BE64-DD8933B6B952}" srcOrd="4" destOrd="0" presId="urn:microsoft.com/office/officeart/2018/2/layout/IconVerticalSolidList"/>
    <dgm:cxn modelId="{49171979-A712-476F-BBD4-51B3FC1FB549}" type="presParOf" srcId="{9EE06FF3-BE11-4F40-BE64-DD8933B6B952}" destId="{1195A7F7-4B9B-4177-9CFF-A69C19B40CF6}" srcOrd="0" destOrd="0" presId="urn:microsoft.com/office/officeart/2018/2/layout/IconVerticalSolidList"/>
    <dgm:cxn modelId="{240BDDD1-78D2-4429-8CC8-C0DA359BE182}" type="presParOf" srcId="{9EE06FF3-BE11-4F40-BE64-DD8933B6B952}" destId="{7AF49AED-9BE7-4B3F-87D3-F91D10E7F851}" srcOrd="1" destOrd="0" presId="urn:microsoft.com/office/officeart/2018/2/layout/IconVerticalSolidList"/>
    <dgm:cxn modelId="{C377AEE7-E085-4EC6-ABC0-E7B4E497EDCA}" type="presParOf" srcId="{9EE06FF3-BE11-4F40-BE64-DD8933B6B952}" destId="{BD4C2A87-B67B-4AE1-B42C-4B1993092AB3}" srcOrd="2" destOrd="0" presId="urn:microsoft.com/office/officeart/2018/2/layout/IconVerticalSolidList"/>
    <dgm:cxn modelId="{7EB853B7-DC5B-4860-BEFE-D7F54B83A18C}" type="presParOf" srcId="{9EE06FF3-BE11-4F40-BE64-DD8933B6B952}" destId="{4DB40790-99BA-4B61-9C46-8E8322A5946A}" srcOrd="3" destOrd="0" presId="urn:microsoft.com/office/officeart/2018/2/layout/IconVerticalSolidList"/>
    <dgm:cxn modelId="{8676CD41-906E-42F3-83D1-D824C0EB2129}" type="presParOf" srcId="{71E0ABC6-4D14-450D-9943-02943C676BDD}" destId="{FF38EB76-41F0-4E00-9376-A06A69D4C14C}" srcOrd="5" destOrd="0" presId="urn:microsoft.com/office/officeart/2018/2/layout/IconVerticalSolidList"/>
    <dgm:cxn modelId="{0A7D75C8-502E-49DE-910E-E9C21AB39415}" type="presParOf" srcId="{71E0ABC6-4D14-450D-9943-02943C676BDD}" destId="{E4365CEF-0769-462D-8307-54721A692600}" srcOrd="6" destOrd="0" presId="urn:microsoft.com/office/officeart/2018/2/layout/IconVerticalSolidList"/>
    <dgm:cxn modelId="{44774914-F092-4074-A17B-09922215B5AF}" type="presParOf" srcId="{E4365CEF-0769-462D-8307-54721A692600}" destId="{DB95F53D-BBC7-4F60-8A36-010A0A8D7C9E}" srcOrd="0" destOrd="0" presId="urn:microsoft.com/office/officeart/2018/2/layout/IconVerticalSolidList"/>
    <dgm:cxn modelId="{6667405E-3F9D-4532-A8E1-67CA6528C6CB}" type="presParOf" srcId="{E4365CEF-0769-462D-8307-54721A692600}" destId="{4464411A-9546-4CB5-80F8-46C7835657E1}" srcOrd="1" destOrd="0" presId="urn:microsoft.com/office/officeart/2018/2/layout/IconVerticalSolidList"/>
    <dgm:cxn modelId="{DF9CBA31-A909-4528-AB5C-3DC17E7C5803}" type="presParOf" srcId="{E4365CEF-0769-462D-8307-54721A692600}" destId="{B34608CE-0DCC-45AC-88ED-D2DC4BBB3B99}" srcOrd="2" destOrd="0" presId="urn:microsoft.com/office/officeart/2018/2/layout/IconVerticalSolidList"/>
    <dgm:cxn modelId="{BAA76FE4-0D8C-41F8-8B80-B55F57D60245}" type="presParOf" srcId="{E4365CEF-0769-462D-8307-54721A692600}" destId="{AA5335A5-19E6-4302-9F95-5E6044F157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55246-EE60-459C-A710-2016D9EAA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A6B8DF-FD57-4D90-AE38-CB2047E8A338}">
      <dgm:prSet/>
      <dgm:spPr/>
      <dgm:t>
        <a:bodyPr/>
        <a:lstStyle/>
        <a:p>
          <a:r>
            <a:rPr lang="en-US"/>
            <a:t>Factories and warehouses are primarily run by robots</a:t>
          </a:r>
        </a:p>
      </dgm:t>
    </dgm:pt>
    <dgm:pt modelId="{A89E2E54-E89D-43AD-BA4A-408DFBC68CA7}" type="parTrans" cxnId="{88032B7E-0D58-467F-B1B5-57B4DE5C65C4}">
      <dgm:prSet/>
      <dgm:spPr/>
      <dgm:t>
        <a:bodyPr/>
        <a:lstStyle/>
        <a:p>
          <a:endParaRPr lang="en-US"/>
        </a:p>
      </dgm:t>
    </dgm:pt>
    <dgm:pt modelId="{2F98D67C-30E9-476E-8FF1-14C59C22608C}" type="sibTrans" cxnId="{88032B7E-0D58-467F-B1B5-57B4DE5C65C4}">
      <dgm:prSet/>
      <dgm:spPr/>
      <dgm:t>
        <a:bodyPr/>
        <a:lstStyle/>
        <a:p>
          <a:endParaRPr lang="en-US"/>
        </a:p>
      </dgm:t>
    </dgm:pt>
    <dgm:pt modelId="{F9CCBF8F-BD4B-4784-843C-233B6E28A6B0}">
      <dgm:prSet/>
      <dgm:spPr/>
      <dgm:t>
        <a:bodyPr/>
        <a:lstStyle/>
        <a:p>
          <a:r>
            <a:rPr lang="en-US"/>
            <a:t>Cashiers are replaced by electronic kiosks</a:t>
          </a:r>
        </a:p>
      </dgm:t>
    </dgm:pt>
    <dgm:pt modelId="{EC180565-499B-4770-AF54-18EFCAD4F48C}" type="parTrans" cxnId="{6032A656-AD2F-443F-B741-0BDE575BC33E}">
      <dgm:prSet/>
      <dgm:spPr/>
      <dgm:t>
        <a:bodyPr/>
        <a:lstStyle/>
        <a:p>
          <a:endParaRPr lang="en-US"/>
        </a:p>
      </dgm:t>
    </dgm:pt>
    <dgm:pt modelId="{C9B49E4D-95D0-4A9A-A3C4-4FB1CE1037A6}" type="sibTrans" cxnId="{6032A656-AD2F-443F-B741-0BDE575BC33E}">
      <dgm:prSet/>
      <dgm:spPr/>
      <dgm:t>
        <a:bodyPr/>
        <a:lstStyle/>
        <a:p>
          <a:endParaRPr lang="en-US"/>
        </a:p>
      </dgm:t>
    </dgm:pt>
    <dgm:pt modelId="{0C5088C6-76FA-410D-BD9B-C7FFC1182D09}">
      <dgm:prSet/>
      <dgm:spPr/>
      <dgm:t>
        <a:bodyPr/>
        <a:lstStyle/>
        <a:p>
          <a:r>
            <a:rPr lang="en-US"/>
            <a:t>Self-driving cars</a:t>
          </a:r>
        </a:p>
      </dgm:t>
    </dgm:pt>
    <dgm:pt modelId="{7E693AEA-90E6-4A63-8920-F3244CC80935}" type="parTrans" cxnId="{94B16BE7-B1DB-418E-AD34-6277E8CE99CC}">
      <dgm:prSet/>
      <dgm:spPr/>
      <dgm:t>
        <a:bodyPr/>
        <a:lstStyle/>
        <a:p>
          <a:endParaRPr lang="en-US"/>
        </a:p>
      </dgm:t>
    </dgm:pt>
    <dgm:pt modelId="{7738E256-0A44-4D91-AAFE-651A01F2A90D}" type="sibTrans" cxnId="{94B16BE7-B1DB-418E-AD34-6277E8CE99CC}">
      <dgm:prSet/>
      <dgm:spPr/>
      <dgm:t>
        <a:bodyPr/>
        <a:lstStyle/>
        <a:p>
          <a:endParaRPr lang="en-US"/>
        </a:p>
      </dgm:t>
    </dgm:pt>
    <dgm:pt modelId="{64520BA5-614F-4FCD-B930-8951B27742BA}" type="pres">
      <dgm:prSet presAssocID="{EFC55246-EE60-459C-A710-2016D9EAA0D0}" presName="root" presStyleCnt="0">
        <dgm:presLayoutVars>
          <dgm:dir/>
          <dgm:resizeHandles val="exact"/>
        </dgm:presLayoutVars>
      </dgm:prSet>
      <dgm:spPr/>
    </dgm:pt>
    <dgm:pt modelId="{FBD3F526-A1E8-45B9-8342-ED68A93653B5}" type="pres">
      <dgm:prSet presAssocID="{DCA6B8DF-FD57-4D90-AE38-CB2047E8A338}" presName="compNode" presStyleCnt="0"/>
      <dgm:spPr/>
    </dgm:pt>
    <dgm:pt modelId="{7A433755-B7FC-4265-A3A6-B48B59FAAE37}" type="pres">
      <dgm:prSet presAssocID="{DCA6B8DF-FD57-4D90-AE38-CB2047E8A338}" presName="bgRect" presStyleLbl="bgShp" presStyleIdx="0" presStyleCnt="3"/>
      <dgm:spPr/>
    </dgm:pt>
    <dgm:pt modelId="{67238E79-64C9-4730-A1F4-B0B8A27D7799}" type="pres">
      <dgm:prSet presAssocID="{DCA6B8DF-FD57-4D90-AE38-CB2047E8A3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BEB1AB1-D410-44BC-99DD-CB9FC6728196}" type="pres">
      <dgm:prSet presAssocID="{DCA6B8DF-FD57-4D90-AE38-CB2047E8A338}" presName="spaceRect" presStyleCnt="0"/>
      <dgm:spPr/>
    </dgm:pt>
    <dgm:pt modelId="{7DE6B12D-BBF7-4A9A-8E9F-DBF61A206437}" type="pres">
      <dgm:prSet presAssocID="{DCA6B8DF-FD57-4D90-AE38-CB2047E8A338}" presName="parTx" presStyleLbl="revTx" presStyleIdx="0" presStyleCnt="3">
        <dgm:presLayoutVars>
          <dgm:chMax val="0"/>
          <dgm:chPref val="0"/>
        </dgm:presLayoutVars>
      </dgm:prSet>
      <dgm:spPr/>
    </dgm:pt>
    <dgm:pt modelId="{A1F6839A-30B7-4E89-9E98-892C8E41811D}" type="pres">
      <dgm:prSet presAssocID="{2F98D67C-30E9-476E-8FF1-14C59C22608C}" presName="sibTrans" presStyleCnt="0"/>
      <dgm:spPr/>
    </dgm:pt>
    <dgm:pt modelId="{208D94BB-EC59-4393-AA89-92978374D30E}" type="pres">
      <dgm:prSet presAssocID="{F9CCBF8F-BD4B-4784-843C-233B6E28A6B0}" presName="compNode" presStyleCnt="0"/>
      <dgm:spPr/>
    </dgm:pt>
    <dgm:pt modelId="{D6AAA68D-3EB4-4579-90B9-681319D5204A}" type="pres">
      <dgm:prSet presAssocID="{F9CCBF8F-BD4B-4784-843C-233B6E28A6B0}" presName="bgRect" presStyleLbl="bgShp" presStyleIdx="1" presStyleCnt="3"/>
      <dgm:spPr/>
    </dgm:pt>
    <dgm:pt modelId="{7FA4E066-4F89-42AE-9A7E-A01F39EC93E2}" type="pres">
      <dgm:prSet presAssocID="{F9CCBF8F-BD4B-4784-843C-233B6E28A6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C24C4C3-8A3C-4F1F-A63A-8BD67C436217}" type="pres">
      <dgm:prSet presAssocID="{F9CCBF8F-BD4B-4784-843C-233B6E28A6B0}" presName="spaceRect" presStyleCnt="0"/>
      <dgm:spPr/>
    </dgm:pt>
    <dgm:pt modelId="{B32D9EBD-585D-41AB-A25C-59DF774DDDA5}" type="pres">
      <dgm:prSet presAssocID="{F9CCBF8F-BD4B-4784-843C-233B6E28A6B0}" presName="parTx" presStyleLbl="revTx" presStyleIdx="1" presStyleCnt="3">
        <dgm:presLayoutVars>
          <dgm:chMax val="0"/>
          <dgm:chPref val="0"/>
        </dgm:presLayoutVars>
      </dgm:prSet>
      <dgm:spPr/>
    </dgm:pt>
    <dgm:pt modelId="{62AA2FA6-1022-44E1-9C00-6A53B0FCF909}" type="pres">
      <dgm:prSet presAssocID="{C9B49E4D-95D0-4A9A-A3C4-4FB1CE1037A6}" presName="sibTrans" presStyleCnt="0"/>
      <dgm:spPr/>
    </dgm:pt>
    <dgm:pt modelId="{B3110B0C-7D0B-4F62-A604-BF7827AB7081}" type="pres">
      <dgm:prSet presAssocID="{0C5088C6-76FA-410D-BD9B-C7FFC1182D09}" presName="compNode" presStyleCnt="0"/>
      <dgm:spPr/>
    </dgm:pt>
    <dgm:pt modelId="{ACF6F8D6-9A65-4D07-911D-AF8C0916AAB8}" type="pres">
      <dgm:prSet presAssocID="{0C5088C6-76FA-410D-BD9B-C7FFC1182D09}" presName="bgRect" presStyleLbl="bgShp" presStyleIdx="2" presStyleCnt="3"/>
      <dgm:spPr/>
    </dgm:pt>
    <dgm:pt modelId="{7BB1E1F3-203F-4C6A-B62C-9869C24FF5E5}" type="pres">
      <dgm:prSet presAssocID="{0C5088C6-76FA-410D-BD9B-C7FFC1182D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0AD81E5-7C56-4EB9-814D-C46A63AA6563}" type="pres">
      <dgm:prSet presAssocID="{0C5088C6-76FA-410D-BD9B-C7FFC1182D09}" presName="spaceRect" presStyleCnt="0"/>
      <dgm:spPr/>
    </dgm:pt>
    <dgm:pt modelId="{7529992E-1DB1-454F-919C-CAB5C43EA5B1}" type="pres">
      <dgm:prSet presAssocID="{0C5088C6-76FA-410D-BD9B-C7FFC1182D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951571-036A-402F-BFD6-404C89D6A092}" type="presOf" srcId="{0C5088C6-76FA-410D-BD9B-C7FFC1182D09}" destId="{7529992E-1DB1-454F-919C-CAB5C43EA5B1}" srcOrd="0" destOrd="0" presId="urn:microsoft.com/office/officeart/2018/2/layout/IconVerticalSolidList"/>
    <dgm:cxn modelId="{195F6F51-0132-4991-9840-F23654E7B2C4}" type="presOf" srcId="{F9CCBF8F-BD4B-4784-843C-233B6E28A6B0}" destId="{B32D9EBD-585D-41AB-A25C-59DF774DDDA5}" srcOrd="0" destOrd="0" presId="urn:microsoft.com/office/officeart/2018/2/layout/IconVerticalSolidList"/>
    <dgm:cxn modelId="{6032A656-AD2F-443F-B741-0BDE575BC33E}" srcId="{EFC55246-EE60-459C-A710-2016D9EAA0D0}" destId="{F9CCBF8F-BD4B-4784-843C-233B6E28A6B0}" srcOrd="1" destOrd="0" parTransId="{EC180565-499B-4770-AF54-18EFCAD4F48C}" sibTransId="{C9B49E4D-95D0-4A9A-A3C4-4FB1CE1037A6}"/>
    <dgm:cxn modelId="{88032B7E-0D58-467F-B1B5-57B4DE5C65C4}" srcId="{EFC55246-EE60-459C-A710-2016D9EAA0D0}" destId="{DCA6B8DF-FD57-4D90-AE38-CB2047E8A338}" srcOrd="0" destOrd="0" parTransId="{A89E2E54-E89D-43AD-BA4A-408DFBC68CA7}" sibTransId="{2F98D67C-30E9-476E-8FF1-14C59C22608C}"/>
    <dgm:cxn modelId="{DE12AC8A-FE44-4D56-8722-7B6A06E1A833}" type="presOf" srcId="{EFC55246-EE60-459C-A710-2016D9EAA0D0}" destId="{64520BA5-614F-4FCD-B930-8951B27742BA}" srcOrd="0" destOrd="0" presId="urn:microsoft.com/office/officeart/2018/2/layout/IconVerticalSolidList"/>
    <dgm:cxn modelId="{C2A0D2CA-54B3-4B12-BC98-E5E6CE14AF94}" type="presOf" srcId="{DCA6B8DF-FD57-4D90-AE38-CB2047E8A338}" destId="{7DE6B12D-BBF7-4A9A-8E9F-DBF61A206437}" srcOrd="0" destOrd="0" presId="urn:microsoft.com/office/officeart/2018/2/layout/IconVerticalSolidList"/>
    <dgm:cxn modelId="{94B16BE7-B1DB-418E-AD34-6277E8CE99CC}" srcId="{EFC55246-EE60-459C-A710-2016D9EAA0D0}" destId="{0C5088C6-76FA-410D-BD9B-C7FFC1182D09}" srcOrd="2" destOrd="0" parTransId="{7E693AEA-90E6-4A63-8920-F3244CC80935}" sibTransId="{7738E256-0A44-4D91-AAFE-651A01F2A90D}"/>
    <dgm:cxn modelId="{0AB6D8E7-DC65-4158-BAA5-1F8207FC93BC}" type="presParOf" srcId="{64520BA5-614F-4FCD-B930-8951B27742BA}" destId="{FBD3F526-A1E8-45B9-8342-ED68A93653B5}" srcOrd="0" destOrd="0" presId="urn:microsoft.com/office/officeart/2018/2/layout/IconVerticalSolidList"/>
    <dgm:cxn modelId="{D986DF14-FAAE-47BB-8A7D-F16FD8B0B676}" type="presParOf" srcId="{FBD3F526-A1E8-45B9-8342-ED68A93653B5}" destId="{7A433755-B7FC-4265-A3A6-B48B59FAAE37}" srcOrd="0" destOrd="0" presId="urn:microsoft.com/office/officeart/2018/2/layout/IconVerticalSolidList"/>
    <dgm:cxn modelId="{31F6BC2F-2655-4A33-B94E-398A32190A0D}" type="presParOf" srcId="{FBD3F526-A1E8-45B9-8342-ED68A93653B5}" destId="{67238E79-64C9-4730-A1F4-B0B8A27D7799}" srcOrd="1" destOrd="0" presId="urn:microsoft.com/office/officeart/2018/2/layout/IconVerticalSolidList"/>
    <dgm:cxn modelId="{46DFDC45-42C8-4FFF-AC77-F5F3AE89904E}" type="presParOf" srcId="{FBD3F526-A1E8-45B9-8342-ED68A93653B5}" destId="{FBEB1AB1-D410-44BC-99DD-CB9FC6728196}" srcOrd="2" destOrd="0" presId="urn:microsoft.com/office/officeart/2018/2/layout/IconVerticalSolidList"/>
    <dgm:cxn modelId="{2933A08B-7C1D-429F-B776-CBC001E09A0B}" type="presParOf" srcId="{FBD3F526-A1E8-45B9-8342-ED68A93653B5}" destId="{7DE6B12D-BBF7-4A9A-8E9F-DBF61A206437}" srcOrd="3" destOrd="0" presId="urn:microsoft.com/office/officeart/2018/2/layout/IconVerticalSolidList"/>
    <dgm:cxn modelId="{A0BEEF37-FB15-4289-98EA-7A30A56589D6}" type="presParOf" srcId="{64520BA5-614F-4FCD-B930-8951B27742BA}" destId="{A1F6839A-30B7-4E89-9E98-892C8E41811D}" srcOrd="1" destOrd="0" presId="urn:microsoft.com/office/officeart/2018/2/layout/IconVerticalSolidList"/>
    <dgm:cxn modelId="{5957B90B-2D17-4065-B1C4-E0689BAECF92}" type="presParOf" srcId="{64520BA5-614F-4FCD-B930-8951B27742BA}" destId="{208D94BB-EC59-4393-AA89-92978374D30E}" srcOrd="2" destOrd="0" presId="urn:microsoft.com/office/officeart/2018/2/layout/IconVerticalSolidList"/>
    <dgm:cxn modelId="{E6DA4D1A-CDDA-4A31-8418-0059B4E5631D}" type="presParOf" srcId="{208D94BB-EC59-4393-AA89-92978374D30E}" destId="{D6AAA68D-3EB4-4579-90B9-681319D5204A}" srcOrd="0" destOrd="0" presId="urn:microsoft.com/office/officeart/2018/2/layout/IconVerticalSolidList"/>
    <dgm:cxn modelId="{A93F506F-32FA-4628-8314-FFE10DACC8A9}" type="presParOf" srcId="{208D94BB-EC59-4393-AA89-92978374D30E}" destId="{7FA4E066-4F89-42AE-9A7E-A01F39EC93E2}" srcOrd="1" destOrd="0" presId="urn:microsoft.com/office/officeart/2018/2/layout/IconVerticalSolidList"/>
    <dgm:cxn modelId="{244FB49D-211D-4FD9-99FB-1A8045FE7D90}" type="presParOf" srcId="{208D94BB-EC59-4393-AA89-92978374D30E}" destId="{AC24C4C3-8A3C-4F1F-A63A-8BD67C436217}" srcOrd="2" destOrd="0" presId="urn:microsoft.com/office/officeart/2018/2/layout/IconVerticalSolidList"/>
    <dgm:cxn modelId="{ADCBB2EE-D245-45B6-92C8-B9C812AEB04B}" type="presParOf" srcId="{208D94BB-EC59-4393-AA89-92978374D30E}" destId="{B32D9EBD-585D-41AB-A25C-59DF774DDDA5}" srcOrd="3" destOrd="0" presId="urn:microsoft.com/office/officeart/2018/2/layout/IconVerticalSolidList"/>
    <dgm:cxn modelId="{0958F08B-CBE4-430F-A4C0-A7ACB660121B}" type="presParOf" srcId="{64520BA5-614F-4FCD-B930-8951B27742BA}" destId="{62AA2FA6-1022-44E1-9C00-6A53B0FCF909}" srcOrd="3" destOrd="0" presId="urn:microsoft.com/office/officeart/2018/2/layout/IconVerticalSolidList"/>
    <dgm:cxn modelId="{9998E3DA-3F83-49C9-A206-903F19A3281E}" type="presParOf" srcId="{64520BA5-614F-4FCD-B930-8951B27742BA}" destId="{B3110B0C-7D0B-4F62-A604-BF7827AB7081}" srcOrd="4" destOrd="0" presId="urn:microsoft.com/office/officeart/2018/2/layout/IconVerticalSolidList"/>
    <dgm:cxn modelId="{16FC162C-40C1-49CB-853C-010D8C428282}" type="presParOf" srcId="{B3110B0C-7D0B-4F62-A604-BF7827AB7081}" destId="{ACF6F8D6-9A65-4D07-911D-AF8C0916AAB8}" srcOrd="0" destOrd="0" presId="urn:microsoft.com/office/officeart/2018/2/layout/IconVerticalSolidList"/>
    <dgm:cxn modelId="{694D700C-1E4B-4306-B4E4-E1BEA26015C5}" type="presParOf" srcId="{B3110B0C-7D0B-4F62-A604-BF7827AB7081}" destId="{7BB1E1F3-203F-4C6A-B62C-9869C24FF5E5}" srcOrd="1" destOrd="0" presId="urn:microsoft.com/office/officeart/2018/2/layout/IconVerticalSolidList"/>
    <dgm:cxn modelId="{3546D346-BCF4-42EF-B863-337B809D73E6}" type="presParOf" srcId="{B3110B0C-7D0B-4F62-A604-BF7827AB7081}" destId="{60AD81E5-7C56-4EB9-814D-C46A63AA6563}" srcOrd="2" destOrd="0" presId="urn:microsoft.com/office/officeart/2018/2/layout/IconVerticalSolidList"/>
    <dgm:cxn modelId="{33C4095D-FF64-47F7-AAC8-FAAFB25FC6FF}" type="presParOf" srcId="{B3110B0C-7D0B-4F62-A604-BF7827AB7081}" destId="{7529992E-1DB1-454F-919C-CAB5C43EA5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90134-C545-4941-B854-6A965CD2F9A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588F24-FCFA-4F67-8D97-EB4DC72C584D}">
      <dgm:prSet/>
      <dgm:spPr/>
      <dgm:t>
        <a:bodyPr/>
        <a:lstStyle/>
        <a:p>
          <a:pPr>
            <a:defRPr cap="all"/>
          </a:pPr>
          <a:r>
            <a:rPr lang="en-US"/>
            <a:t>Write code</a:t>
          </a:r>
        </a:p>
      </dgm:t>
    </dgm:pt>
    <dgm:pt modelId="{DE8B4EE8-4098-400C-A0E1-E3346C36B9A4}" type="parTrans" cxnId="{86BD41D9-6C51-4FA3-9F6A-866EE0213DCF}">
      <dgm:prSet/>
      <dgm:spPr/>
      <dgm:t>
        <a:bodyPr/>
        <a:lstStyle/>
        <a:p>
          <a:endParaRPr lang="en-US"/>
        </a:p>
      </dgm:t>
    </dgm:pt>
    <dgm:pt modelId="{D1B1C135-B5FE-44B7-9B59-D2100EACBD9A}" type="sibTrans" cxnId="{86BD41D9-6C51-4FA3-9F6A-866EE0213DCF}">
      <dgm:prSet/>
      <dgm:spPr/>
      <dgm:t>
        <a:bodyPr/>
        <a:lstStyle/>
        <a:p>
          <a:endParaRPr lang="en-US"/>
        </a:p>
      </dgm:t>
    </dgm:pt>
    <dgm:pt modelId="{C896718E-6C8D-4BA4-818C-6861C75ECF63}">
      <dgm:prSet/>
      <dgm:spPr/>
      <dgm:t>
        <a:bodyPr/>
        <a:lstStyle/>
        <a:p>
          <a:pPr>
            <a:defRPr cap="all"/>
          </a:pPr>
          <a:r>
            <a:rPr lang="en-US"/>
            <a:t>Create efficient and effective software</a:t>
          </a:r>
        </a:p>
      </dgm:t>
    </dgm:pt>
    <dgm:pt modelId="{F0B013A0-3CDA-4883-B3F3-FACEF6BFCF0C}" type="parTrans" cxnId="{49C8736E-7DBC-40DA-8145-683953D214C9}">
      <dgm:prSet/>
      <dgm:spPr/>
      <dgm:t>
        <a:bodyPr/>
        <a:lstStyle/>
        <a:p>
          <a:endParaRPr lang="en-US"/>
        </a:p>
      </dgm:t>
    </dgm:pt>
    <dgm:pt modelId="{645B16F6-A21A-4C0E-8734-44E09B256EFE}" type="sibTrans" cxnId="{49C8736E-7DBC-40DA-8145-683953D214C9}">
      <dgm:prSet/>
      <dgm:spPr/>
      <dgm:t>
        <a:bodyPr/>
        <a:lstStyle/>
        <a:p>
          <a:endParaRPr lang="en-US"/>
        </a:p>
      </dgm:t>
    </dgm:pt>
    <dgm:pt modelId="{1DAB72D6-44A7-44D8-8E73-22A195E1D830}">
      <dgm:prSet/>
      <dgm:spPr/>
      <dgm:t>
        <a:bodyPr/>
        <a:lstStyle/>
        <a:p>
          <a:pPr>
            <a:defRPr cap="all"/>
          </a:pPr>
          <a:r>
            <a:rPr lang="en-US"/>
            <a:t>Code refactoring</a:t>
          </a:r>
        </a:p>
      </dgm:t>
    </dgm:pt>
    <dgm:pt modelId="{307E69B3-AD46-46C8-BF1A-FA8B3AD01950}" type="parTrans" cxnId="{0A7C30EE-633F-4A46-ACB2-7C4A6EFA731B}">
      <dgm:prSet/>
      <dgm:spPr/>
      <dgm:t>
        <a:bodyPr/>
        <a:lstStyle/>
        <a:p>
          <a:endParaRPr lang="en-US"/>
        </a:p>
      </dgm:t>
    </dgm:pt>
    <dgm:pt modelId="{F9159F4C-97DF-46AF-9799-5B490AC7D5E0}" type="sibTrans" cxnId="{0A7C30EE-633F-4A46-ACB2-7C4A6EFA731B}">
      <dgm:prSet/>
      <dgm:spPr/>
      <dgm:t>
        <a:bodyPr/>
        <a:lstStyle/>
        <a:p>
          <a:endParaRPr lang="en-US"/>
        </a:p>
      </dgm:t>
    </dgm:pt>
    <dgm:pt modelId="{1BEC60A2-B416-41F1-AA9C-F2A80A033CDC}">
      <dgm:prSet/>
      <dgm:spPr/>
      <dgm:t>
        <a:bodyPr/>
        <a:lstStyle/>
        <a:p>
          <a:pPr>
            <a:defRPr cap="all"/>
          </a:pPr>
          <a:r>
            <a:rPr lang="en-US"/>
            <a:t>Bug fixing</a:t>
          </a:r>
        </a:p>
      </dgm:t>
    </dgm:pt>
    <dgm:pt modelId="{0F093B6A-93C7-4DAB-83A9-2D5F7385226D}" type="parTrans" cxnId="{51430881-6254-49C4-99C0-FABA6362170C}">
      <dgm:prSet/>
      <dgm:spPr/>
      <dgm:t>
        <a:bodyPr/>
        <a:lstStyle/>
        <a:p>
          <a:endParaRPr lang="en-US"/>
        </a:p>
      </dgm:t>
    </dgm:pt>
    <dgm:pt modelId="{B6409F1A-0B38-48F4-BF9E-6DDCACAC8CEF}" type="sibTrans" cxnId="{51430881-6254-49C4-99C0-FABA6362170C}">
      <dgm:prSet/>
      <dgm:spPr/>
      <dgm:t>
        <a:bodyPr/>
        <a:lstStyle/>
        <a:p>
          <a:endParaRPr lang="en-US"/>
        </a:p>
      </dgm:t>
    </dgm:pt>
    <dgm:pt modelId="{4B9B2F26-7295-43C6-A50E-2055017C2482}">
      <dgm:prSet/>
      <dgm:spPr/>
      <dgm:t>
        <a:bodyPr/>
        <a:lstStyle/>
        <a:p>
          <a:pPr>
            <a:defRPr cap="all"/>
          </a:pPr>
          <a:r>
            <a:rPr lang="en-US"/>
            <a:t>Unit testing</a:t>
          </a:r>
        </a:p>
      </dgm:t>
    </dgm:pt>
    <dgm:pt modelId="{44B8A18D-F84D-4826-9773-E514EB532BCB}" type="parTrans" cxnId="{335B40F9-F25F-48F7-B4E5-E42CEE2504C8}">
      <dgm:prSet/>
      <dgm:spPr/>
      <dgm:t>
        <a:bodyPr/>
        <a:lstStyle/>
        <a:p>
          <a:endParaRPr lang="en-US"/>
        </a:p>
      </dgm:t>
    </dgm:pt>
    <dgm:pt modelId="{2566323D-22D8-49D5-9465-DD49F8B1E45B}" type="sibTrans" cxnId="{335B40F9-F25F-48F7-B4E5-E42CEE2504C8}">
      <dgm:prSet/>
      <dgm:spPr/>
      <dgm:t>
        <a:bodyPr/>
        <a:lstStyle/>
        <a:p>
          <a:endParaRPr lang="en-US"/>
        </a:p>
      </dgm:t>
    </dgm:pt>
    <dgm:pt modelId="{E68EEEF6-D75F-414D-919A-C79F99C10E83}" type="pres">
      <dgm:prSet presAssocID="{16F90134-C545-4941-B854-6A965CD2F9AC}" presName="root" presStyleCnt="0">
        <dgm:presLayoutVars>
          <dgm:dir/>
          <dgm:resizeHandles val="exact"/>
        </dgm:presLayoutVars>
      </dgm:prSet>
      <dgm:spPr/>
    </dgm:pt>
    <dgm:pt modelId="{C75E6C66-737E-4880-9C8E-A4EC34852117}" type="pres">
      <dgm:prSet presAssocID="{A4588F24-FCFA-4F67-8D97-EB4DC72C584D}" presName="compNode" presStyleCnt="0"/>
      <dgm:spPr/>
    </dgm:pt>
    <dgm:pt modelId="{5234C43B-720D-4399-9DA2-D9770FEB55F3}" type="pres">
      <dgm:prSet presAssocID="{A4588F24-FCFA-4F67-8D97-EB4DC72C584D}" presName="iconBgRect" presStyleLbl="bgShp" presStyleIdx="0" presStyleCnt="5"/>
      <dgm:spPr/>
    </dgm:pt>
    <dgm:pt modelId="{D053D44C-FB98-401C-AC08-ECCFD2FEB53D}" type="pres">
      <dgm:prSet presAssocID="{A4588F24-FCFA-4F67-8D97-EB4DC72C58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8789248-64C4-41E3-99E7-C2AE537A47B2}" type="pres">
      <dgm:prSet presAssocID="{A4588F24-FCFA-4F67-8D97-EB4DC72C584D}" presName="spaceRect" presStyleCnt="0"/>
      <dgm:spPr/>
    </dgm:pt>
    <dgm:pt modelId="{AAE9D32D-6129-4D0D-9129-BD621A2E162F}" type="pres">
      <dgm:prSet presAssocID="{A4588F24-FCFA-4F67-8D97-EB4DC72C584D}" presName="textRect" presStyleLbl="revTx" presStyleIdx="0" presStyleCnt="5">
        <dgm:presLayoutVars>
          <dgm:chMax val="1"/>
          <dgm:chPref val="1"/>
        </dgm:presLayoutVars>
      </dgm:prSet>
      <dgm:spPr/>
    </dgm:pt>
    <dgm:pt modelId="{640C412E-95EC-4A7B-812F-CED54AF05E39}" type="pres">
      <dgm:prSet presAssocID="{D1B1C135-B5FE-44B7-9B59-D2100EACBD9A}" presName="sibTrans" presStyleCnt="0"/>
      <dgm:spPr/>
    </dgm:pt>
    <dgm:pt modelId="{6EB8D445-CA06-4FE3-AA69-5915EF380ABB}" type="pres">
      <dgm:prSet presAssocID="{C896718E-6C8D-4BA4-818C-6861C75ECF63}" presName="compNode" presStyleCnt="0"/>
      <dgm:spPr/>
    </dgm:pt>
    <dgm:pt modelId="{CBA4FCF8-4936-49DB-91A8-77D0D150CA66}" type="pres">
      <dgm:prSet presAssocID="{C896718E-6C8D-4BA4-818C-6861C75ECF63}" presName="iconBgRect" presStyleLbl="bgShp" presStyleIdx="1" presStyleCnt="5"/>
      <dgm:spPr/>
    </dgm:pt>
    <dgm:pt modelId="{12A7E368-C0AE-4AEE-ABE8-EACED23B5B95}" type="pres">
      <dgm:prSet presAssocID="{C896718E-6C8D-4BA4-818C-6861C75ECF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451293C-1131-456B-978D-8D65FF33E539}" type="pres">
      <dgm:prSet presAssocID="{C896718E-6C8D-4BA4-818C-6861C75ECF63}" presName="spaceRect" presStyleCnt="0"/>
      <dgm:spPr/>
    </dgm:pt>
    <dgm:pt modelId="{0676B051-9A57-489B-A635-26E2D9D5A1C4}" type="pres">
      <dgm:prSet presAssocID="{C896718E-6C8D-4BA4-818C-6861C75ECF63}" presName="textRect" presStyleLbl="revTx" presStyleIdx="1" presStyleCnt="5">
        <dgm:presLayoutVars>
          <dgm:chMax val="1"/>
          <dgm:chPref val="1"/>
        </dgm:presLayoutVars>
      </dgm:prSet>
      <dgm:spPr/>
    </dgm:pt>
    <dgm:pt modelId="{AB756005-E234-4D42-A9D5-9E5DBB9166DA}" type="pres">
      <dgm:prSet presAssocID="{645B16F6-A21A-4C0E-8734-44E09B256EFE}" presName="sibTrans" presStyleCnt="0"/>
      <dgm:spPr/>
    </dgm:pt>
    <dgm:pt modelId="{D373D28A-1548-4A58-97FE-DC55C58C217C}" type="pres">
      <dgm:prSet presAssocID="{1DAB72D6-44A7-44D8-8E73-22A195E1D830}" presName="compNode" presStyleCnt="0"/>
      <dgm:spPr/>
    </dgm:pt>
    <dgm:pt modelId="{1A702842-3FC2-40BA-B793-BC0A8D9D11E3}" type="pres">
      <dgm:prSet presAssocID="{1DAB72D6-44A7-44D8-8E73-22A195E1D830}" presName="iconBgRect" presStyleLbl="bgShp" presStyleIdx="2" presStyleCnt="5"/>
      <dgm:spPr/>
    </dgm:pt>
    <dgm:pt modelId="{247A2445-2EA9-46D0-8679-7478A2E2A156}" type="pres">
      <dgm:prSet presAssocID="{1DAB72D6-44A7-44D8-8E73-22A195E1D8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D095494-9122-4F9F-8602-256508B0D71E}" type="pres">
      <dgm:prSet presAssocID="{1DAB72D6-44A7-44D8-8E73-22A195E1D830}" presName="spaceRect" presStyleCnt="0"/>
      <dgm:spPr/>
    </dgm:pt>
    <dgm:pt modelId="{7AFADCD7-339D-4AF7-AF6B-8102AAF3975A}" type="pres">
      <dgm:prSet presAssocID="{1DAB72D6-44A7-44D8-8E73-22A195E1D830}" presName="textRect" presStyleLbl="revTx" presStyleIdx="2" presStyleCnt="5">
        <dgm:presLayoutVars>
          <dgm:chMax val="1"/>
          <dgm:chPref val="1"/>
        </dgm:presLayoutVars>
      </dgm:prSet>
      <dgm:spPr/>
    </dgm:pt>
    <dgm:pt modelId="{BB544426-A7B7-4B07-BDFC-2006D8C193D1}" type="pres">
      <dgm:prSet presAssocID="{F9159F4C-97DF-46AF-9799-5B490AC7D5E0}" presName="sibTrans" presStyleCnt="0"/>
      <dgm:spPr/>
    </dgm:pt>
    <dgm:pt modelId="{4EB01ED1-14B3-48E1-AEA3-2683BE50E969}" type="pres">
      <dgm:prSet presAssocID="{1BEC60A2-B416-41F1-AA9C-F2A80A033CDC}" presName="compNode" presStyleCnt="0"/>
      <dgm:spPr/>
    </dgm:pt>
    <dgm:pt modelId="{A7C95DBE-6C19-4373-9ACF-04DE597F7C18}" type="pres">
      <dgm:prSet presAssocID="{1BEC60A2-B416-41F1-AA9C-F2A80A033CDC}" presName="iconBgRect" presStyleLbl="bgShp" presStyleIdx="3" presStyleCnt="5"/>
      <dgm:spPr/>
    </dgm:pt>
    <dgm:pt modelId="{1C4F5A82-261B-494F-806E-16E9557098DB}" type="pres">
      <dgm:prSet presAssocID="{1BEC60A2-B416-41F1-AA9C-F2A80A033CD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BCC0A478-24FF-4892-9D11-C4FFEC2B0526}" type="pres">
      <dgm:prSet presAssocID="{1BEC60A2-B416-41F1-AA9C-F2A80A033CDC}" presName="spaceRect" presStyleCnt="0"/>
      <dgm:spPr/>
    </dgm:pt>
    <dgm:pt modelId="{B9B21C1C-8862-444F-9FF2-A13DBF5F3C40}" type="pres">
      <dgm:prSet presAssocID="{1BEC60A2-B416-41F1-AA9C-F2A80A033CDC}" presName="textRect" presStyleLbl="revTx" presStyleIdx="3" presStyleCnt="5">
        <dgm:presLayoutVars>
          <dgm:chMax val="1"/>
          <dgm:chPref val="1"/>
        </dgm:presLayoutVars>
      </dgm:prSet>
      <dgm:spPr/>
    </dgm:pt>
    <dgm:pt modelId="{F9B64E24-E54F-4AD1-B7CF-1BE26B244EFA}" type="pres">
      <dgm:prSet presAssocID="{B6409F1A-0B38-48F4-BF9E-6DDCACAC8CEF}" presName="sibTrans" presStyleCnt="0"/>
      <dgm:spPr/>
    </dgm:pt>
    <dgm:pt modelId="{F90C1A03-67BE-47E7-B631-FD4682C4D5A1}" type="pres">
      <dgm:prSet presAssocID="{4B9B2F26-7295-43C6-A50E-2055017C2482}" presName="compNode" presStyleCnt="0"/>
      <dgm:spPr/>
    </dgm:pt>
    <dgm:pt modelId="{2434C14B-7D51-4FEC-A879-36CD3D39483E}" type="pres">
      <dgm:prSet presAssocID="{4B9B2F26-7295-43C6-A50E-2055017C2482}" presName="iconBgRect" presStyleLbl="bgShp" presStyleIdx="4" presStyleCnt="5"/>
      <dgm:spPr/>
    </dgm:pt>
    <dgm:pt modelId="{DEA3273F-CBD4-4FF6-A94B-93E243FBE9DA}" type="pres">
      <dgm:prSet presAssocID="{4B9B2F26-7295-43C6-A50E-2055017C24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33E54C-00E0-4910-9F2B-0B7F633B741D}" type="pres">
      <dgm:prSet presAssocID="{4B9B2F26-7295-43C6-A50E-2055017C2482}" presName="spaceRect" presStyleCnt="0"/>
      <dgm:spPr/>
    </dgm:pt>
    <dgm:pt modelId="{1946EC27-B9EE-4615-86E8-81349E1E24F8}" type="pres">
      <dgm:prSet presAssocID="{4B9B2F26-7295-43C6-A50E-2055017C24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C8736E-7DBC-40DA-8145-683953D214C9}" srcId="{16F90134-C545-4941-B854-6A965CD2F9AC}" destId="{C896718E-6C8D-4BA4-818C-6861C75ECF63}" srcOrd="1" destOrd="0" parTransId="{F0B013A0-3CDA-4883-B3F3-FACEF6BFCF0C}" sibTransId="{645B16F6-A21A-4C0E-8734-44E09B256EFE}"/>
    <dgm:cxn modelId="{47B21F57-F09B-4E68-8EDA-B8117FC001B1}" type="presOf" srcId="{4B9B2F26-7295-43C6-A50E-2055017C2482}" destId="{1946EC27-B9EE-4615-86E8-81349E1E24F8}" srcOrd="0" destOrd="0" presId="urn:microsoft.com/office/officeart/2018/5/layout/IconCircleLabelList"/>
    <dgm:cxn modelId="{51430881-6254-49C4-99C0-FABA6362170C}" srcId="{16F90134-C545-4941-B854-6A965CD2F9AC}" destId="{1BEC60A2-B416-41F1-AA9C-F2A80A033CDC}" srcOrd="3" destOrd="0" parTransId="{0F093B6A-93C7-4DAB-83A9-2D5F7385226D}" sibTransId="{B6409F1A-0B38-48F4-BF9E-6DDCACAC8CEF}"/>
    <dgm:cxn modelId="{EBD5929F-D639-4981-AD23-0ED91EA00FAF}" type="presOf" srcId="{16F90134-C545-4941-B854-6A965CD2F9AC}" destId="{E68EEEF6-D75F-414D-919A-C79F99C10E83}" srcOrd="0" destOrd="0" presId="urn:microsoft.com/office/officeart/2018/5/layout/IconCircleLabelList"/>
    <dgm:cxn modelId="{D8F874B4-5A6E-4C85-A8C0-493112B5B668}" type="presOf" srcId="{A4588F24-FCFA-4F67-8D97-EB4DC72C584D}" destId="{AAE9D32D-6129-4D0D-9129-BD621A2E162F}" srcOrd="0" destOrd="0" presId="urn:microsoft.com/office/officeart/2018/5/layout/IconCircleLabelList"/>
    <dgm:cxn modelId="{86BD41D9-6C51-4FA3-9F6A-866EE0213DCF}" srcId="{16F90134-C545-4941-B854-6A965CD2F9AC}" destId="{A4588F24-FCFA-4F67-8D97-EB4DC72C584D}" srcOrd="0" destOrd="0" parTransId="{DE8B4EE8-4098-400C-A0E1-E3346C36B9A4}" sibTransId="{D1B1C135-B5FE-44B7-9B59-D2100EACBD9A}"/>
    <dgm:cxn modelId="{C4BF84D9-6287-4C5E-9943-1598FCB41723}" type="presOf" srcId="{1DAB72D6-44A7-44D8-8E73-22A195E1D830}" destId="{7AFADCD7-339D-4AF7-AF6B-8102AAF3975A}" srcOrd="0" destOrd="0" presId="urn:microsoft.com/office/officeart/2018/5/layout/IconCircleLabelList"/>
    <dgm:cxn modelId="{3F338FDE-0A99-453C-986B-54DCA3EEE971}" type="presOf" srcId="{1BEC60A2-B416-41F1-AA9C-F2A80A033CDC}" destId="{B9B21C1C-8862-444F-9FF2-A13DBF5F3C40}" srcOrd="0" destOrd="0" presId="urn:microsoft.com/office/officeart/2018/5/layout/IconCircleLabelList"/>
    <dgm:cxn modelId="{F2434FEA-4039-48C2-9741-AD4C877A55BA}" type="presOf" srcId="{C896718E-6C8D-4BA4-818C-6861C75ECF63}" destId="{0676B051-9A57-489B-A635-26E2D9D5A1C4}" srcOrd="0" destOrd="0" presId="urn:microsoft.com/office/officeart/2018/5/layout/IconCircleLabelList"/>
    <dgm:cxn modelId="{0A7C30EE-633F-4A46-ACB2-7C4A6EFA731B}" srcId="{16F90134-C545-4941-B854-6A965CD2F9AC}" destId="{1DAB72D6-44A7-44D8-8E73-22A195E1D830}" srcOrd="2" destOrd="0" parTransId="{307E69B3-AD46-46C8-BF1A-FA8B3AD01950}" sibTransId="{F9159F4C-97DF-46AF-9799-5B490AC7D5E0}"/>
    <dgm:cxn modelId="{335B40F9-F25F-48F7-B4E5-E42CEE2504C8}" srcId="{16F90134-C545-4941-B854-6A965CD2F9AC}" destId="{4B9B2F26-7295-43C6-A50E-2055017C2482}" srcOrd="4" destOrd="0" parTransId="{44B8A18D-F84D-4826-9773-E514EB532BCB}" sibTransId="{2566323D-22D8-49D5-9465-DD49F8B1E45B}"/>
    <dgm:cxn modelId="{0947709F-DFEF-4612-9F60-2777602EBCA3}" type="presParOf" srcId="{E68EEEF6-D75F-414D-919A-C79F99C10E83}" destId="{C75E6C66-737E-4880-9C8E-A4EC34852117}" srcOrd="0" destOrd="0" presId="urn:microsoft.com/office/officeart/2018/5/layout/IconCircleLabelList"/>
    <dgm:cxn modelId="{BFD77B4F-4BFA-4664-A816-50FCC9A17615}" type="presParOf" srcId="{C75E6C66-737E-4880-9C8E-A4EC34852117}" destId="{5234C43B-720D-4399-9DA2-D9770FEB55F3}" srcOrd="0" destOrd="0" presId="urn:microsoft.com/office/officeart/2018/5/layout/IconCircleLabelList"/>
    <dgm:cxn modelId="{BC16C387-91B4-43A7-A29F-34C9BFF10976}" type="presParOf" srcId="{C75E6C66-737E-4880-9C8E-A4EC34852117}" destId="{D053D44C-FB98-401C-AC08-ECCFD2FEB53D}" srcOrd="1" destOrd="0" presId="urn:microsoft.com/office/officeart/2018/5/layout/IconCircleLabelList"/>
    <dgm:cxn modelId="{FB5D4016-36E8-4DC9-BA19-D37EC2F4E68D}" type="presParOf" srcId="{C75E6C66-737E-4880-9C8E-A4EC34852117}" destId="{78789248-64C4-41E3-99E7-C2AE537A47B2}" srcOrd="2" destOrd="0" presId="urn:microsoft.com/office/officeart/2018/5/layout/IconCircleLabelList"/>
    <dgm:cxn modelId="{1A8084E2-78B0-4282-A13B-039AC793275E}" type="presParOf" srcId="{C75E6C66-737E-4880-9C8E-A4EC34852117}" destId="{AAE9D32D-6129-4D0D-9129-BD621A2E162F}" srcOrd="3" destOrd="0" presId="urn:microsoft.com/office/officeart/2018/5/layout/IconCircleLabelList"/>
    <dgm:cxn modelId="{97115315-5DD7-422D-B75B-63993BB5D425}" type="presParOf" srcId="{E68EEEF6-D75F-414D-919A-C79F99C10E83}" destId="{640C412E-95EC-4A7B-812F-CED54AF05E39}" srcOrd="1" destOrd="0" presId="urn:microsoft.com/office/officeart/2018/5/layout/IconCircleLabelList"/>
    <dgm:cxn modelId="{68B01770-9BC6-413C-8A25-ACB958C97E7D}" type="presParOf" srcId="{E68EEEF6-D75F-414D-919A-C79F99C10E83}" destId="{6EB8D445-CA06-4FE3-AA69-5915EF380ABB}" srcOrd="2" destOrd="0" presId="urn:microsoft.com/office/officeart/2018/5/layout/IconCircleLabelList"/>
    <dgm:cxn modelId="{70A5F968-A628-4667-BFA2-55863AFA4C72}" type="presParOf" srcId="{6EB8D445-CA06-4FE3-AA69-5915EF380ABB}" destId="{CBA4FCF8-4936-49DB-91A8-77D0D150CA66}" srcOrd="0" destOrd="0" presId="urn:microsoft.com/office/officeart/2018/5/layout/IconCircleLabelList"/>
    <dgm:cxn modelId="{8038D96C-AE50-4B20-A0CC-10B0DC82A0A9}" type="presParOf" srcId="{6EB8D445-CA06-4FE3-AA69-5915EF380ABB}" destId="{12A7E368-C0AE-4AEE-ABE8-EACED23B5B95}" srcOrd="1" destOrd="0" presId="urn:microsoft.com/office/officeart/2018/5/layout/IconCircleLabelList"/>
    <dgm:cxn modelId="{D84F8029-36E7-4CC5-B66F-66C7737F999C}" type="presParOf" srcId="{6EB8D445-CA06-4FE3-AA69-5915EF380ABB}" destId="{5451293C-1131-456B-978D-8D65FF33E539}" srcOrd="2" destOrd="0" presId="urn:microsoft.com/office/officeart/2018/5/layout/IconCircleLabelList"/>
    <dgm:cxn modelId="{0F85FAEC-10DA-44FD-BE67-36EFC07C34D6}" type="presParOf" srcId="{6EB8D445-CA06-4FE3-AA69-5915EF380ABB}" destId="{0676B051-9A57-489B-A635-26E2D9D5A1C4}" srcOrd="3" destOrd="0" presId="urn:microsoft.com/office/officeart/2018/5/layout/IconCircleLabelList"/>
    <dgm:cxn modelId="{050409CB-7D29-4653-86C6-4C53D717E263}" type="presParOf" srcId="{E68EEEF6-D75F-414D-919A-C79F99C10E83}" destId="{AB756005-E234-4D42-A9D5-9E5DBB9166DA}" srcOrd="3" destOrd="0" presId="urn:microsoft.com/office/officeart/2018/5/layout/IconCircleLabelList"/>
    <dgm:cxn modelId="{AF5F1EFD-9A14-415C-BA04-F07FE5053E67}" type="presParOf" srcId="{E68EEEF6-D75F-414D-919A-C79F99C10E83}" destId="{D373D28A-1548-4A58-97FE-DC55C58C217C}" srcOrd="4" destOrd="0" presId="urn:microsoft.com/office/officeart/2018/5/layout/IconCircleLabelList"/>
    <dgm:cxn modelId="{FB0274DD-21FB-4982-8AFA-8A1157A6B4A1}" type="presParOf" srcId="{D373D28A-1548-4A58-97FE-DC55C58C217C}" destId="{1A702842-3FC2-40BA-B793-BC0A8D9D11E3}" srcOrd="0" destOrd="0" presId="urn:microsoft.com/office/officeart/2018/5/layout/IconCircleLabelList"/>
    <dgm:cxn modelId="{6DE9FF20-12E7-46EE-A810-B0301B040811}" type="presParOf" srcId="{D373D28A-1548-4A58-97FE-DC55C58C217C}" destId="{247A2445-2EA9-46D0-8679-7478A2E2A156}" srcOrd="1" destOrd="0" presId="urn:microsoft.com/office/officeart/2018/5/layout/IconCircleLabelList"/>
    <dgm:cxn modelId="{41FB27E8-D7C3-4282-A44B-C88A6408DC34}" type="presParOf" srcId="{D373D28A-1548-4A58-97FE-DC55C58C217C}" destId="{8D095494-9122-4F9F-8602-256508B0D71E}" srcOrd="2" destOrd="0" presId="urn:microsoft.com/office/officeart/2018/5/layout/IconCircleLabelList"/>
    <dgm:cxn modelId="{59250AAA-C4B8-4DC6-B308-88A0960F28C8}" type="presParOf" srcId="{D373D28A-1548-4A58-97FE-DC55C58C217C}" destId="{7AFADCD7-339D-4AF7-AF6B-8102AAF3975A}" srcOrd="3" destOrd="0" presId="urn:microsoft.com/office/officeart/2018/5/layout/IconCircleLabelList"/>
    <dgm:cxn modelId="{E259B66B-A357-4E41-B129-E24D52C0895E}" type="presParOf" srcId="{E68EEEF6-D75F-414D-919A-C79F99C10E83}" destId="{BB544426-A7B7-4B07-BDFC-2006D8C193D1}" srcOrd="5" destOrd="0" presId="urn:microsoft.com/office/officeart/2018/5/layout/IconCircleLabelList"/>
    <dgm:cxn modelId="{3DE2C8B0-E124-47B2-81EA-8EA14C1CCF5A}" type="presParOf" srcId="{E68EEEF6-D75F-414D-919A-C79F99C10E83}" destId="{4EB01ED1-14B3-48E1-AEA3-2683BE50E969}" srcOrd="6" destOrd="0" presId="urn:microsoft.com/office/officeart/2018/5/layout/IconCircleLabelList"/>
    <dgm:cxn modelId="{BE8DC152-C93A-4F99-BB46-6CA9D0493528}" type="presParOf" srcId="{4EB01ED1-14B3-48E1-AEA3-2683BE50E969}" destId="{A7C95DBE-6C19-4373-9ACF-04DE597F7C18}" srcOrd="0" destOrd="0" presId="urn:microsoft.com/office/officeart/2018/5/layout/IconCircleLabelList"/>
    <dgm:cxn modelId="{34493AB7-72F4-4EB4-A959-4606CE09E12F}" type="presParOf" srcId="{4EB01ED1-14B3-48E1-AEA3-2683BE50E969}" destId="{1C4F5A82-261B-494F-806E-16E9557098DB}" srcOrd="1" destOrd="0" presId="urn:microsoft.com/office/officeart/2018/5/layout/IconCircleLabelList"/>
    <dgm:cxn modelId="{41B83AF8-122C-4884-BCF4-B5088F55F284}" type="presParOf" srcId="{4EB01ED1-14B3-48E1-AEA3-2683BE50E969}" destId="{BCC0A478-24FF-4892-9D11-C4FFEC2B0526}" srcOrd="2" destOrd="0" presId="urn:microsoft.com/office/officeart/2018/5/layout/IconCircleLabelList"/>
    <dgm:cxn modelId="{17C0F010-24F2-464C-A7ED-828D1765D849}" type="presParOf" srcId="{4EB01ED1-14B3-48E1-AEA3-2683BE50E969}" destId="{B9B21C1C-8862-444F-9FF2-A13DBF5F3C40}" srcOrd="3" destOrd="0" presId="urn:microsoft.com/office/officeart/2018/5/layout/IconCircleLabelList"/>
    <dgm:cxn modelId="{C5066C9E-A454-4E66-8954-B64F6B724C16}" type="presParOf" srcId="{E68EEEF6-D75F-414D-919A-C79F99C10E83}" destId="{F9B64E24-E54F-4AD1-B7CF-1BE26B244EFA}" srcOrd="7" destOrd="0" presId="urn:microsoft.com/office/officeart/2018/5/layout/IconCircleLabelList"/>
    <dgm:cxn modelId="{0DD32757-9B08-4245-BE8D-96629E0E75E4}" type="presParOf" srcId="{E68EEEF6-D75F-414D-919A-C79F99C10E83}" destId="{F90C1A03-67BE-47E7-B631-FD4682C4D5A1}" srcOrd="8" destOrd="0" presId="urn:microsoft.com/office/officeart/2018/5/layout/IconCircleLabelList"/>
    <dgm:cxn modelId="{A4B3ED7C-7174-4800-9E32-3D2C87D34DFE}" type="presParOf" srcId="{F90C1A03-67BE-47E7-B631-FD4682C4D5A1}" destId="{2434C14B-7D51-4FEC-A879-36CD3D39483E}" srcOrd="0" destOrd="0" presId="urn:microsoft.com/office/officeart/2018/5/layout/IconCircleLabelList"/>
    <dgm:cxn modelId="{C8E868B8-8A7B-4CE1-B98B-2286AA7982B9}" type="presParOf" srcId="{F90C1A03-67BE-47E7-B631-FD4682C4D5A1}" destId="{DEA3273F-CBD4-4FF6-A94B-93E243FBE9DA}" srcOrd="1" destOrd="0" presId="urn:microsoft.com/office/officeart/2018/5/layout/IconCircleLabelList"/>
    <dgm:cxn modelId="{27D8143B-E7BE-4040-8AA2-2C5F69EEBD8D}" type="presParOf" srcId="{F90C1A03-67BE-47E7-B631-FD4682C4D5A1}" destId="{0433E54C-00E0-4910-9F2B-0B7F633B741D}" srcOrd="2" destOrd="0" presId="urn:microsoft.com/office/officeart/2018/5/layout/IconCircleLabelList"/>
    <dgm:cxn modelId="{1030E31F-461E-4798-B76E-3DB249069853}" type="presParOf" srcId="{F90C1A03-67BE-47E7-B631-FD4682C4D5A1}" destId="{1946EC27-B9EE-4615-86E8-81349E1E24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8608DC-99EC-4D52-B97D-11936925BFA0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D8506B-CBDB-42B8-B145-76C0C0DC5D71}">
      <dgm:prSet/>
      <dgm:spPr/>
      <dgm:t>
        <a:bodyPr/>
        <a:lstStyle/>
        <a:p>
          <a:r>
            <a:rPr lang="en-US" dirty="0"/>
            <a:t>Cannot think up new ways of doing work</a:t>
          </a:r>
        </a:p>
      </dgm:t>
    </dgm:pt>
    <dgm:pt modelId="{7016AC7C-B97A-4702-8D23-344BA0A78603}" type="parTrans" cxnId="{9BF52CBF-CBF3-47F2-8A4F-41F97AD13036}">
      <dgm:prSet/>
      <dgm:spPr/>
      <dgm:t>
        <a:bodyPr/>
        <a:lstStyle/>
        <a:p>
          <a:endParaRPr lang="en-US"/>
        </a:p>
      </dgm:t>
    </dgm:pt>
    <dgm:pt modelId="{BDC2372E-2748-4814-9C98-7E5D9F7203C2}" type="sibTrans" cxnId="{9BF52CBF-CBF3-47F2-8A4F-41F97AD13036}">
      <dgm:prSet/>
      <dgm:spPr/>
      <dgm:t>
        <a:bodyPr/>
        <a:lstStyle/>
        <a:p>
          <a:endParaRPr lang="en-US"/>
        </a:p>
      </dgm:t>
    </dgm:pt>
    <dgm:pt modelId="{96CB84E0-7392-49FC-A95B-BAD80E81C239}">
      <dgm:prSet/>
      <dgm:spPr/>
      <dgm:t>
        <a:bodyPr/>
        <a:lstStyle/>
        <a:p>
          <a:r>
            <a:rPr lang="en-US" dirty="0"/>
            <a:t>Restricted to the given templates</a:t>
          </a:r>
        </a:p>
      </dgm:t>
    </dgm:pt>
    <dgm:pt modelId="{CF56E68F-7209-4014-945B-2B54A48D8334}" type="parTrans" cxnId="{83ECC62A-BE25-4FF3-8D74-67933ECAB133}">
      <dgm:prSet/>
      <dgm:spPr/>
      <dgm:t>
        <a:bodyPr/>
        <a:lstStyle/>
        <a:p>
          <a:endParaRPr lang="en-US"/>
        </a:p>
      </dgm:t>
    </dgm:pt>
    <dgm:pt modelId="{2AFA78A8-E874-47E6-B028-55ACF12AFF34}" type="sibTrans" cxnId="{83ECC62A-BE25-4FF3-8D74-67933ECAB133}">
      <dgm:prSet/>
      <dgm:spPr/>
      <dgm:t>
        <a:bodyPr/>
        <a:lstStyle/>
        <a:p>
          <a:endParaRPr lang="en-US"/>
        </a:p>
      </dgm:t>
    </dgm:pt>
    <dgm:pt modelId="{75365D7D-A4E9-4386-ABB6-E43AA8C15ED0}">
      <dgm:prSet/>
      <dgm:spPr/>
      <dgm:t>
        <a:bodyPr/>
        <a:lstStyle/>
        <a:p>
          <a:r>
            <a:rPr lang="en-US" dirty="0"/>
            <a:t>Creativity is important for innovation</a:t>
          </a:r>
        </a:p>
      </dgm:t>
    </dgm:pt>
    <dgm:pt modelId="{12C39953-E1F7-4E3B-B9F1-2371A2F3AC9E}" type="parTrans" cxnId="{8BC2F9D7-A930-4997-B541-E248D2176561}">
      <dgm:prSet/>
      <dgm:spPr/>
      <dgm:t>
        <a:bodyPr/>
        <a:lstStyle/>
        <a:p>
          <a:endParaRPr lang="en-US"/>
        </a:p>
      </dgm:t>
    </dgm:pt>
    <dgm:pt modelId="{FEBB7139-3B15-4846-900D-E8E26C074F71}" type="sibTrans" cxnId="{8BC2F9D7-A930-4997-B541-E248D2176561}">
      <dgm:prSet/>
      <dgm:spPr/>
      <dgm:t>
        <a:bodyPr/>
        <a:lstStyle/>
        <a:p>
          <a:endParaRPr lang="en-US"/>
        </a:p>
      </dgm:t>
    </dgm:pt>
    <dgm:pt modelId="{638C272D-E99F-47DB-A24E-E5681AA14312}">
      <dgm:prSet/>
      <dgm:spPr/>
      <dgm:t>
        <a:bodyPr/>
        <a:lstStyle/>
        <a:p>
          <a:r>
            <a:rPr lang="en-US" dirty="0"/>
            <a:t>Humans think outside the box</a:t>
          </a:r>
        </a:p>
      </dgm:t>
    </dgm:pt>
    <dgm:pt modelId="{D496AAC1-0203-4339-9482-47A2120040B4}" type="parTrans" cxnId="{CAD9CA31-4847-4B18-B240-800068C18BA1}">
      <dgm:prSet/>
      <dgm:spPr/>
      <dgm:t>
        <a:bodyPr/>
        <a:lstStyle/>
        <a:p>
          <a:endParaRPr lang="en-US"/>
        </a:p>
      </dgm:t>
    </dgm:pt>
    <dgm:pt modelId="{ABD6B2CF-C2A7-49B3-8214-B8716394FC53}" type="sibTrans" cxnId="{CAD9CA31-4847-4B18-B240-800068C18BA1}">
      <dgm:prSet/>
      <dgm:spPr/>
      <dgm:t>
        <a:bodyPr/>
        <a:lstStyle/>
        <a:p>
          <a:endParaRPr lang="en-US"/>
        </a:p>
      </dgm:t>
    </dgm:pt>
    <dgm:pt modelId="{502E6EF2-31A2-45ED-840A-C769821696A1}">
      <dgm:prSet/>
      <dgm:spPr/>
      <dgm:t>
        <a:bodyPr/>
        <a:lstStyle/>
        <a:p>
          <a:r>
            <a:rPr lang="en-US" dirty="0"/>
            <a:t>Teamwork</a:t>
          </a:r>
        </a:p>
      </dgm:t>
    </dgm:pt>
    <dgm:pt modelId="{FF744ECC-1383-467E-90E4-B3915CC8C599}" type="parTrans" cxnId="{FBD55E01-D0A6-4EB0-B63F-95C70EAE9BF4}">
      <dgm:prSet/>
      <dgm:spPr/>
      <dgm:t>
        <a:bodyPr/>
        <a:lstStyle/>
        <a:p>
          <a:endParaRPr lang="en-US"/>
        </a:p>
      </dgm:t>
    </dgm:pt>
    <dgm:pt modelId="{EE3E4181-482A-40B3-BE9D-BE8CCFAE38DC}" type="sibTrans" cxnId="{FBD55E01-D0A6-4EB0-B63F-95C70EAE9BF4}">
      <dgm:prSet/>
      <dgm:spPr/>
      <dgm:t>
        <a:bodyPr/>
        <a:lstStyle/>
        <a:p>
          <a:endParaRPr lang="en-US"/>
        </a:p>
      </dgm:t>
    </dgm:pt>
    <dgm:pt modelId="{24463112-2D19-4771-AEFD-5390B4736F44}">
      <dgm:prSet/>
      <dgm:spPr/>
      <dgm:t>
        <a:bodyPr/>
        <a:lstStyle/>
        <a:p>
          <a:r>
            <a:rPr lang="en-US" dirty="0"/>
            <a:t>Critical thinking</a:t>
          </a:r>
        </a:p>
      </dgm:t>
    </dgm:pt>
    <dgm:pt modelId="{B42C95CF-9346-45AC-A81B-7B56CE24BD51}" type="parTrans" cxnId="{580F8A82-9ECC-4AC4-933B-D091FDBE881F}">
      <dgm:prSet/>
      <dgm:spPr/>
      <dgm:t>
        <a:bodyPr/>
        <a:lstStyle/>
        <a:p>
          <a:endParaRPr lang="en-US"/>
        </a:p>
      </dgm:t>
    </dgm:pt>
    <dgm:pt modelId="{6BFDF3E9-A35E-4E9C-B80F-9C0AB7EEAAF4}" type="sibTrans" cxnId="{580F8A82-9ECC-4AC4-933B-D091FDBE881F}">
      <dgm:prSet/>
      <dgm:spPr/>
      <dgm:t>
        <a:bodyPr/>
        <a:lstStyle/>
        <a:p>
          <a:endParaRPr lang="en-US"/>
        </a:p>
      </dgm:t>
    </dgm:pt>
    <dgm:pt modelId="{8C7688C7-ECBF-4D06-96D9-4416ED0925ED}">
      <dgm:prSet/>
      <dgm:spPr/>
      <dgm:t>
        <a:bodyPr/>
        <a:lstStyle/>
        <a:p>
          <a:r>
            <a:rPr lang="en-US" dirty="0"/>
            <a:t>Effective communication</a:t>
          </a:r>
        </a:p>
      </dgm:t>
    </dgm:pt>
    <dgm:pt modelId="{376D3023-BCE9-4423-8B24-E237417BF768}" type="parTrans" cxnId="{5A3D1329-A985-451A-AC3E-131F62982831}">
      <dgm:prSet/>
      <dgm:spPr/>
      <dgm:t>
        <a:bodyPr/>
        <a:lstStyle/>
        <a:p>
          <a:endParaRPr lang="en-US"/>
        </a:p>
      </dgm:t>
    </dgm:pt>
    <dgm:pt modelId="{34DC0008-16DC-44DC-9B3F-2772B52F86D2}" type="sibTrans" cxnId="{5A3D1329-A985-451A-AC3E-131F62982831}">
      <dgm:prSet/>
      <dgm:spPr/>
      <dgm:t>
        <a:bodyPr/>
        <a:lstStyle/>
        <a:p>
          <a:endParaRPr lang="en-US"/>
        </a:p>
      </dgm:t>
    </dgm:pt>
    <dgm:pt modelId="{82796203-8BF5-4AAB-88DB-C56F6DA3F379}">
      <dgm:prSet/>
      <dgm:spPr/>
      <dgm:t>
        <a:bodyPr/>
        <a:lstStyle/>
        <a:p>
          <a:r>
            <a:rPr lang="en-US" dirty="0">
              <a:latin typeface="Avenir Next LT Pro"/>
            </a:rPr>
            <a:t>Interpersonal</a:t>
          </a:r>
          <a:r>
            <a:rPr lang="en-US" dirty="0"/>
            <a:t> skills</a:t>
          </a:r>
        </a:p>
      </dgm:t>
    </dgm:pt>
    <dgm:pt modelId="{8002317E-30A3-4C6C-95FF-9A852F3CA893}" type="parTrans" cxnId="{08CBD78F-7651-433A-8B0C-564CC1B3EE48}">
      <dgm:prSet/>
      <dgm:spPr/>
      <dgm:t>
        <a:bodyPr/>
        <a:lstStyle/>
        <a:p>
          <a:endParaRPr lang="en-US"/>
        </a:p>
      </dgm:t>
    </dgm:pt>
    <dgm:pt modelId="{984E87C9-A328-4503-A40A-F8681CBE700D}" type="sibTrans" cxnId="{08CBD78F-7651-433A-8B0C-564CC1B3EE48}">
      <dgm:prSet/>
      <dgm:spPr/>
      <dgm:t>
        <a:bodyPr/>
        <a:lstStyle/>
        <a:p>
          <a:endParaRPr lang="en-US"/>
        </a:p>
      </dgm:t>
    </dgm:pt>
    <dgm:pt modelId="{93D0EFE6-17CF-48B3-B46F-F091E8682D3E}">
      <dgm:prSet/>
      <dgm:spPr/>
      <dgm:t>
        <a:bodyPr/>
        <a:lstStyle/>
        <a:p>
          <a:r>
            <a:rPr lang="en-US" dirty="0"/>
            <a:t>Design AI</a:t>
          </a:r>
        </a:p>
      </dgm:t>
    </dgm:pt>
    <dgm:pt modelId="{13F69E7E-19C2-4C59-BAE3-A60C284AE981}" type="parTrans" cxnId="{4423299F-EDE9-4A78-B2B1-96E9C0A09DFF}">
      <dgm:prSet/>
      <dgm:spPr/>
      <dgm:t>
        <a:bodyPr/>
        <a:lstStyle/>
        <a:p>
          <a:endParaRPr lang="en-US"/>
        </a:p>
      </dgm:t>
    </dgm:pt>
    <dgm:pt modelId="{84284719-22AD-431D-B60D-E0BB97F1A096}" type="sibTrans" cxnId="{4423299F-EDE9-4A78-B2B1-96E9C0A09DFF}">
      <dgm:prSet/>
      <dgm:spPr/>
      <dgm:t>
        <a:bodyPr/>
        <a:lstStyle/>
        <a:p>
          <a:endParaRPr lang="en-US"/>
        </a:p>
      </dgm:t>
    </dgm:pt>
    <dgm:pt modelId="{1188810A-9B88-4254-B2DF-281FD5E38D80}" type="pres">
      <dgm:prSet presAssocID="{168608DC-99EC-4D52-B97D-11936925BFA0}" presName="Name0" presStyleCnt="0">
        <dgm:presLayoutVars>
          <dgm:dir/>
          <dgm:resizeHandles val="exact"/>
        </dgm:presLayoutVars>
      </dgm:prSet>
      <dgm:spPr/>
    </dgm:pt>
    <dgm:pt modelId="{3D8A4D8C-66DF-426B-901A-4063C762E5CA}" type="pres">
      <dgm:prSet presAssocID="{168608DC-99EC-4D52-B97D-11936925BFA0}" presName="cycle" presStyleCnt="0"/>
      <dgm:spPr/>
    </dgm:pt>
    <dgm:pt modelId="{BF4A1241-064D-4C9A-94C0-749C8454CF95}" type="pres">
      <dgm:prSet presAssocID="{9BD8506B-CBDB-42B8-B145-76C0C0DC5D71}" presName="nodeFirstNode" presStyleLbl="node1" presStyleIdx="0" presStyleCnt="9">
        <dgm:presLayoutVars>
          <dgm:bulletEnabled val="1"/>
        </dgm:presLayoutVars>
      </dgm:prSet>
      <dgm:spPr/>
    </dgm:pt>
    <dgm:pt modelId="{B70057E5-DA33-473E-9253-87F4A4F94033}" type="pres">
      <dgm:prSet presAssocID="{BDC2372E-2748-4814-9C98-7E5D9F7203C2}" presName="sibTransFirstNode" presStyleLbl="bgShp" presStyleIdx="0" presStyleCnt="1"/>
      <dgm:spPr/>
    </dgm:pt>
    <dgm:pt modelId="{C3E93688-DA01-44D2-8534-AB5E0E9E0F86}" type="pres">
      <dgm:prSet presAssocID="{96CB84E0-7392-49FC-A95B-BAD80E81C239}" presName="nodeFollowingNodes" presStyleLbl="node1" presStyleIdx="1" presStyleCnt="9">
        <dgm:presLayoutVars>
          <dgm:bulletEnabled val="1"/>
        </dgm:presLayoutVars>
      </dgm:prSet>
      <dgm:spPr/>
    </dgm:pt>
    <dgm:pt modelId="{F30B6A56-493A-4A35-A747-67518CB3F205}" type="pres">
      <dgm:prSet presAssocID="{75365D7D-A4E9-4386-ABB6-E43AA8C15ED0}" presName="nodeFollowingNodes" presStyleLbl="node1" presStyleIdx="2" presStyleCnt="9">
        <dgm:presLayoutVars>
          <dgm:bulletEnabled val="1"/>
        </dgm:presLayoutVars>
      </dgm:prSet>
      <dgm:spPr/>
    </dgm:pt>
    <dgm:pt modelId="{2AE39577-1F6C-4B75-BF10-19E1FEABC227}" type="pres">
      <dgm:prSet presAssocID="{638C272D-E99F-47DB-A24E-E5681AA14312}" presName="nodeFollowingNodes" presStyleLbl="node1" presStyleIdx="3" presStyleCnt="9">
        <dgm:presLayoutVars>
          <dgm:bulletEnabled val="1"/>
        </dgm:presLayoutVars>
      </dgm:prSet>
      <dgm:spPr/>
    </dgm:pt>
    <dgm:pt modelId="{DF55631D-F95F-4C92-A018-F7EC58914DF9}" type="pres">
      <dgm:prSet presAssocID="{502E6EF2-31A2-45ED-840A-C769821696A1}" presName="nodeFollowingNodes" presStyleLbl="node1" presStyleIdx="4" presStyleCnt="9">
        <dgm:presLayoutVars>
          <dgm:bulletEnabled val="1"/>
        </dgm:presLayoutVars>
      </dgm:prSet>
      <dgm:spPr/>
    </dgm:pt>
    <dgm:pt modelId="{84E45D24-0B2B-4CA7-AB6E-88270902F9B4}" type="pres">
      <dgm:prSet presAssocID="{24463112-2D19-4771-AEFD-5390B4736F44}" presName="nodeFollowingNodes" presStyleLbl="node1" presStyleIdx="5" presStyleCnt="9">
        <dgm:presLayoutVars>
          <dgm:bulletEnabled val="1"/>
        </dgm:presLayoutVars>
      </dgm:prSet>
      <dgm:spPr/>
    </dgm:pt>
    <dgm:pt modelId="{EED577EA-4F1D-429D-A53E-FEF656E56409}" type="pres">
      <dgm:prSet presAssocID="{8C7688C7-ECBF-4D06-96D9-4416ED0925ED}" presName="nodeFollowingNodes" presStyleLbl="node1" presStyleIdx="6" presStyleCnt="9">
        <dgm:presLayoutVars>
          <dgm:bulletEnabled val="1"/>
        </dgm:presLayoutVars>
      </dgm:prSet>
      <dgm:spPr/>
    </dgm:pt>
    <dgm:pt modelId="{F42A4BFD-A486-4708-8441-EF445B0C7EA6}" type="pres">
      <dgm:prSet presAssocID="{82796203-8BF5-4AAB-88DB-C56F6DA3F379}" presName="nodeFollowingNodes" presStyleLbl="node1" presStyleIdx="7" presStyleCnt="9">
        <dgm:presLayoutVars>
          <dgm:bulletEnabled val="1"/>
        </dgm:presLayoutVars>
      </dgm:prSet>
      <dgm:spPr/>
    </dgm:pt>
    <dgm:pt modelId="{7F3A546E-8553-4708-880D-47DAD39445B2}" type="pres">
      <dgm:prSet presAssocID="{93D0EFE6-17CF-48B3-B46F-F091E8682D3E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FBD55E01-D0A6-4EB0-B63F-95C70EAE9BF4}" srcId="{168608DC-99EC-4D52-B97D-11936925BFA0}" destId="{502E6EF2-31A2-45ED-840A-C769821696A1}" srcOrd="4" destOrd="0" parTransId="{FF744ECC-1383-467E-90E4-B3915CC8C599}" sibTransId="{EE3E4181-482A-40B3-BE9D-BE8CCFAE38DC}"/>
    <dgm:cxn modelId="{B1DD5705-7D4A-4BCA-BCC2-5A19F75575A8}" type="presOf" srcId="{638C272D-E99F-47DB-A24E-E5681AA14312}" destId="{2AE39577-1F6C-4B75-BF10-19E1FEABC227}" srcOrd="0" destOrd="0" presId="urn:microsoft.com/office/officeart/2005/8/layout/cycle3"/>
    <dgm:cxn modelId="{F0670A0C-FE7D-4657-A09B-2CE65C8C805D}" type="presOf" srcId="{168608DC-99EC-4D52-B97D-11936925BFA0}" destId="{1188810A-9B88-4254-B2DF-281FD5E38D80}" srcOrd="0" destOrd="0" presId="urn:microsoft.com/office/officeart/2005/8/layout/cycle3"/>
    <dgm:cxn modelId="{CEB9640D-EA53-4D87-97BF-7E005302FB32}" type="presOf" srcId="{24463112-2D19-4771-AEFD-5390B4736F44}" destId="{84E45D24-0B2B-4CA7-AB6E-88270902F9B4}" srcOrd="0" destOrd="0" presId="urn:microsoft.com/office/officeart/2005/8/layout/cycle3"/>
    <dgm:cxn modelId="{BCB52216-52B0-4DE7-8A22-AA251CAB56DB}" type="presOf" srcId="{502E6EF2-31A2-45ED-840A-C769821696A1}" destId="{DF55631D-F95F-4C92-A018-F7EC58914DF9}" srcOrd="0" destOrd="0" presId="urn:microsoft.com/office/officeart/2005/8/layout/cycle3"/>
    <dgm:cxn modelId="{5A3D1329-A985-451A-AC3E-131F62982831}" srcId="{168608DC-99EC-4D52-B97D-11936925BFA0}" destId="{8C7688C7-ECBF-4D06-96D9-4416ED0925ED}" srcOrd="6" destOrd="0" parTransId="{376D3023-BCE9-4423-8B24-E237417BF768}" sibTransId="{34DC0008-16DC-44DC-9B3F-2772B52F86D2}"/>
    <dgm:cxn modelId="{83ECC62A-BE25-4FF3-8D74-67933ECAB133}" srcId="{168608DC-99EC-4D52-B97D-11936925BFA0}" destId="{96CB84E0-7392-49FC-A95B-BAD80E81C239}" srcOrd="1" destOrd="0" parTransId="{CF56E68F-7209-4014-945B-2B54A48D8334}" sibTransId="{2AFA78A8-E874-47E6-B028-55ACF12AFF34}"/>
    <dgm:cxn modelId="{CAD9CA31-4847-4B18-B240-800068C18BA1}" srcId="{168608DC-99EC-4D52-B97D-11936925BFA0}" destId="{638C272D-E99F-47DB-A24E-E5681AA14312}" srcOrd="3" destOrd="0" parTransId="{D496AAC1-0203-4339-9482-47A2120040B4}" sibTransId="{ABD6B2CF-C2A7-49B3-8214-B8716394FC53}"/>
    <dgm:cxn modelId="{F0ED6439-68B5-408C-9AF3-CB4971140C3E}" type="presOf" srcId="{75365D7D-A4E9-4386-ABB6-E43AA8C15ED0}" destId="{F30B6A56-493A-4A35-A747-67518CB3F205}" srcOrd="0" destOrd="0" presId="urn:microsoft.com/office/officeart/2005/8/layout/cycle3"/>
    <dgm:cxn modelId="{29BA0448-6F0C-4650-BC6D-85A6F54A2D5C}" type="presOf" srcId="{93D0EFE6-17CF-48B3-B46F-F091E8682D3E}" destId="{7F3A546E-8553-4708-880D-47DAD39445B2}" srcOrd="0" destOrd="0" presId="urn:microsoft.com/office/officeart/2005/8/layout/cycle3"/>
    <dgm:cxn modelId="{73F7AA7F-42AB-4C23-9D49-4AD2C7E5584A}" type="presOf" srcId="{9BD8506B-CBDB-42B8-B145-76C0C0DC5D71}" destId="{BF4A1241-064D-4C9A-94C0-749C8454CF95}" srcOrd="0" destOrd="0" presId="urn:microsoft.com/office/officeart/2005/8/layout/cycle3"/>
    <dgm:cxn modelId="{580F8A82-9ECC-4AC4-933B-D091FDBE881F}" srcId="{168608DC-99EC-4D52-B97D-11936925BFA0}" destId="{24463112-2D19-4771-AEFD-5390B4736F44}" srcOrd="5" destOrd="0" parTransId="{B42C95CF-9346-45AC-A81B-7B56CE24BD51}" sibTransId="{6BFDF3E9-A35E-4E9C-B80F-9C0AB7EEAAF4}"/>
    <dgm:cxn modelId="{771CFD82-B59B-4A1A-8322-3FEE5A953924}" type="presOf" srcId="{8C7688C7-ECBF-4D06-96D9-4416ED0925ED}" destId="{EED577EA-4F1D-429D-A53E-FEF656E56409}" srcOrd="0" destOrd="0" presId="urn:microsoft.com/office/officeart/2005/8/layout/cycle3"/>
    <dgm:cxn modelId="{B1C65185-22E4-4825-A074-A7959EE03D20}" type="presOf" srcId="{82796203-8BF5-4AAB-88DB-C56F6DA3F379}" destId="{F42A4BFD-A486-4708-8441-EF445B0C7EA6}" srcOrd="0" destOrd="0" presId="urn:microsoft.com/office/officeart/2005/8/layout/cycle3"/>
    <dgm:cxn modelId="{08CBD78F-7651-433A-8B0C-564CC1B3EE48}" srcId="{168608DC-99EC-4D52-B97D-11936925BFA0}" destId="{82796203-8BF5-4AAB-88DB-C56F6DA3F379}" srcOrd="7" destOrd="0" parTransId="{8002317E-30A3-4C6C-95FF-9A852F3CA893}" sibTransId="{984E87C9-A328-4503-A40A-F8681CBE700D}"/>
    <dgm:cxn modelId="{4423299F-EDE9-4A78-B2B1-96E9C0A09DFF}" srcId="{168608DC-99EC-4D52-B97D-11936925BFA0}" destId="{93D0EFE6-17CF-48B3-B46F-F091E8682D3E}" srcOrd="8" destOrd="0" parTransId="{13F69E7E-19C2-4C59-BAE3-A60C284AE981}" sibTransId="{84284719-22AD-431D-B60D-E0BB97F1A096}"/>
    <dgm:cxn modelId="{9BF52CBF-CBF3-47F2-8A4F-41F97AD13036}" srcId="{168608DC-99EC-4D52-B97D-11936925BFA0}" destId="{9BD8506B-CBDB-42B8-B145-76C0C0DC5D71}" srcOrd="0" destOrd="0" parTransId="{7016AC7C-B97A-4702-8D23-344BA0A78603}" sibTransId="{BDC2372E-2748-4814-9C98-7E5D9F7203C2}"/>
    <dgm:cxn modelId="{8330DAD6-FD3C-401E-9336-482D4B2991AD}" type="presOf" srcId="{BDC2372E-2748-4814-9C98-7E5D9F7203C2}" destId="{B70057E5-DA33-473E-9253-87F4A4F94033}" srcOrd="0" destOrd="0" presId="urn:microsoft.com/office/officeart/2005/8/layout/cycle3"/>
    <dgm:cxn modelId="{8BC2F9D7-A930-4997-B541-E248D2176561}" srcId="{168608DC-99EC-4D52-B97D-11936925BFA0}" destId="{75365D7D-A4E9-4386-ABB6-E43AA8C15ED0}" srcOrd="2" destOrd="0" parTransId="{12C39953-E1F7-4E3B-B9F1-2371A2F3AC9E}" sibTransId="{FEBB7139-3B15-4846-900D-E8E26C074F71}"/>
    <dgm:cxn modelId="{1A05F7FD-A043-4BC9-93FE-5CA096FA7512}" type="presOf" srcId="{96CB84E0-7392-49FC-A95B-BAD80E81C239}" destId="{C3E93688-DA01-44D2-8534-AB5E0E9E0F86}" srcOrd="0" destOrd="0" presId="urn:microsoft.com/office/officeart/2005/8/layout/cycle3"/>
    <dgm:cxn modelId="{2416BF6B-3A95-4C8E-861B-54C970694DDF}" type="presParOf" srcId="{1188810A-9B88-4254-B2DF-281FD5E38D80}" destId="{3D8A4D8C-66DF-426B-901A-4063C762E5CA}" srcOrd="0" destOrd="0" presId="urn:microsoft.com/office/officeart/2005/8/layout/cycle3"/>
    <dgm:cxn modelId="{8F855B93-90E2-4CF1-9B86-E2AD76CEE196}" type="presParOf" srcId="{3D8A4D8C-66DF-426B-901A-4063C762E5CA}" destId="{BF4A1241-064D-4C9A-94C0-749C8454CF95}" srcOrd="0" destOrd="0" presId="urn:microsoft.com/office/officeart/2005/8/layout/cycle3"/>
    <dgm:cxn modelId="{527ED7D5-917F-4787-A1C0-93538245CA16}" type="presParOf" srcId="{3D8A4D8C-66DF-426B-901A-4063C762E5CA}" destId="{B70057E5-DA33-473E-9253-87F4A4F94033}" srcOrd="1" destOrd="0" presId="urn:microsoft.com/office/officeart/2005/8/layout/cycle3"/>
    <dgm:cxn modelId="{BB948CC4-0CAC-4BE6-B2B4-085E7A47F69A}" type="presParOf" srcId="{3D8A4D8C-66DF-426B-901A-4063C762E5CA}" destId="{C3E93688-DA01-44D2-8534-AB5E0E9E0F86}" srcOrd="2" destOrd="0" presId="urn:microsoft.com/office/officeart/2005/8/layout/cycle3"/>
    <dgm:cxn modelId="{0CD8DEB6-F371-49F9-BC5F-BEFC7B2CC32E}" type="presParOf" srcId="{3D8A4D8C-66DF-426B-901A-4063C762E5CA}" destId="{F30B6A56-493A-4A35-A747-67518CB3F205}" srcOrd="3" destOrd="0" presId="urn:microsoft.com/office/officeart/2005/8/layout/cycle3"/>
    <dgm:cxn modelId="{2077E1F3-A321-4EDF-ACBA-03083A34B2AA}" type="presParOf" srcId="{3D8A4D8C-66DF-426B-901A-4063C762E5CA}" destId="{2AE39577-1F6C-4B75-BF10-19E1FEABC227}" srcOrd="4" destOrd="0" presId="urn:microsoft.com/office/officeart/2005/8/layout/cycle3"/>
    <dgm:cxn modelId="{89F66FC5-4948-44F0-AC5F-D138A160A7B3}" type="presParOf" srcId="{3D8A4D8C-66DF-426B-901A-4063C762E5CA}" destId="{DF55631D-F95F-4C92-A018-F7EC58914DF9}" srcOrd="5" destOrd="0" presId="urn:microsoft.com/office/officeart/2005/8/layout/cycle3"/>
    <dgm:cxn modelId="{F6D6A214-8B28-4018-BFE3-9442836EA1E4}" type="presParOf" srcId="{3D8A4D8C-66DF-426B-901A-4063C762E5CA}" destId="{84E45D24-0B2B-4CA7-AB6E-88270902F9B4}" srcOrd="6" destOrd="0" presId="urn:microsoft.com/office/officeart/2005/8/layout/cycle3"/>
    <dgm:cxn modelId="{D57E43B6-F5D6-4E03-9048-E5E1B08E3EF4}" type="presParOf" srcId="{3D8A4D8C-66DF-426B-901A-4063C762E5CA}" destId="{EED577EA-4F1D-429D-A53E-FEF656E56409}" srcOrd="7" destOrd="0" presId="urn:microsoft.com/office/officeart/2005/8/layout/cycle3"/>
    <dgm:cxn modelId="{964FAAEC-9E27-4ACA-8FDD-8C526D5F0ACF}" type="presParOf" srcId="{3D8A4D8C-66DF-426B-901A-4063C762E5CA}" destId="{F42A4BFD-A486-4708-8441-EF445B0C7EA6}" srcOrd="8" destOrd="0" presId="urn:microsoft.com/office/officeart/2005/8/layout/cycle3"/>
    <dgm:cxn modelId="{A6B87A6A-6629-4BC8-8BF8-DE2A38016DA3}" type="presParOf" srcId="{3D8A4D8C-66DF-426B-901A-4063C762E5CA}" destId="{7F3A546E-8553-4708-880D-47DAD39445B2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C36C6-FA84-493C-AC7A-F5AEB16AFC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35D829-BC39-458D-90CB-DBE35927B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data</a:t>
          </a:r>
        </a:p>
      </dgm:t>
    </dgm:pt>
    <dgm:pt modelId="{99E141FC-939F-43D4-A49B-17E4454D9A72}" type="parTrans" cxnId="{8010C32A-4FF3-449C-8C4C-BE00B39B3B28}">
      <dgm:prSet/>
      <dgm:spPr/>
      <dgm:t>
        <a:bodyPr/>
        <a:lstStyle/>
        <a:p>
          <a:endParaRPr lang="en-US"/>
        </a:p>
      </dgm:t>
    </dgm:pt>
    <dgm:pt modelId="{2373E2A4-FC42-4552-B3A6-540A7EDB9F04}" type="sibTrans" cxnId="{8010C32A-4FF3-449C-8C4C-BE00B39B3B28}">
      <dgm:prSet/>
      <dgm:spPr/>
      <dgm:t>
        <a:bodyPr/>
        <a:lstStyle/>
        <a:p>
          <a:endParaRPr lang="en-US"/>
        </a:p>
      </dgm:t>
    </dgm:pt>
    <dgm:pt modelId="{A915FACB-8173-47A5-A720-480B84051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Operate the system</a:t>
          </a:r>
        </a:p>
      </dgm:t>
    </dgm:pt>
    <dgm:pt modelId="{8D7FCE6A-B094-4E4F-9021-D09FA26ABB2C}" type="parTrans" cxnId="{25DC54CD-4E4B-44F2-AE4C-19122A646939}">
      <dgm:prSet/>
      <dgm:spPr/>
      <dgm:t>
        <a:bodyPr/>
        <a:lstStyle/>
        <a:p>
          <a:endParaRPr lang="en-US"/>
        </a:p>
      </dgm:t>
    </dgm:pt>
    <dgm:pt modelId="{FD52637D-B956-4D89-B8DF-4D118BA18C56}" type="sibTrans" cxnId="{25DC54CD-4E4B-44F2-AE4C-19122A646939}">
      <dgm:prSet/>
      <dgm:spPr/>
      <dgm:t>
        <a:bodyPr/>
        <a:lstStyle/>
        <a:p>
          <a:endParaRPr lang="en-US"/>
        </a:p>
      </dgm:t>
    </dgm:pt>
    <dgm:pt modelId="{1EC8018E-3D17-4DB0-A270-3403870B78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 AI</a:t>
          </a:r>
        </a:p>
      </dgm:t>
    </dgm:pt>
    <dgm:pt modelId="{0FDB3DD7-CF22-4B7A-8E7E-AD9CC43811E2}" type="parTrans" cxnId="{FF8FEEBA-2327-4ADD-905D-803022C84660}">
      <dgm:prSet/>
      <dgm:spPr/>
      <dgm:t>
        <a:bodyPr/>
        <a:lstStyle/>
        <a:p>
          <a:endParaRPr lang="en-US"/>
        </a:p>
      </dgm:t>
    </dgm:pt>
    <dgm:pt modelId="{AB7AD388-117E-4070-A3B6-F403E41925FA}" type="sibTrans" cxnId="{FF8FEEBA-2327-4ADD-905D-803022C84660}">
      <dgm:prSet/>
      <dgm:spPr/>
      <dgm:t>
        <a:bodyPr/>
        <a:lstStyle/>
        <a:p>
          <a:endParaRPr lang="en-US"/>
        </a:p>
      </dgm:t>
    </dgm:pt>
    <dgm:pt modelId="{34CF3B3E-2796-4C24-8510-1C9A6B7E0EA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Design AI</a:t>
          </a:r>
        </a:p>
      </dgm:t>
    </dgm:pt>
    <dgm:pt modelId="{B1F626E9-9E03-4A47-9F2F-B533C061A4C1}" type="parTrans" cxnId="{475EE812-B638-42A8-94F6-47940793F6C6}">
      <dgm:prSet/>
      <dgm:spPr/>
    </dgm:pt>
    <dgm:pt modelId="{10A68062-D46D-4C2D-A28E-12A544373FEE}" type="sibTrans" cxnId="{475EE812-B638-42A8-94F6-47940793F6C6}">
      <dgm:prSet/>
      <dgm:spPr/>
    </dgm:pt>
    <dgm:pt modelId="{69DBA1D4-F65E-4C9A-9547-98BF767C6D83}" type="pres">
      <dgm:prSet presAssocID="{E0BC36C6-FA84-493C-AC7A-F5AEB16AFC8B}" presName="root" presStyleCnt="0">
        <dgm:presLayoutVars>
          <dgm:dir/>
          <dgm:resizeHandles val="exact"/>
        </dgm:presLayoutVars>
      </dgm:prSet>
      <dgm:spPr/>
    </dgm:pt>
    <dgm:pt modelId="{B1A4F9BE-3309-4F71-8D34-36756C9AD786}" type="pres">
      <dgm:prSet presAssocID="{34CF3B3E-2796-4C24-8510-1C9A6B7E0EA7}" presName="compNode" presStyleCnt="0"/>
      <dgm:spPr/>
    </dgm:pt>
    <dgm:pt modelId="{748B9044-BDC2-4CAD-AA4E-547351B00701}" type="pres">
      <dgm:prSet presAssocID="{34CF3B3E-2796-4C24-8510-1C9A6B7E0E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41B451-C84D-4AA1-A746-9EA3124D8019}" type="pres">
      <dgm:prSet presAssocID="{34CF3B3E-2796-4C24-8510-1C9A6B7E0EA7}" presName="spaceRect" presStyleCnt="0"/>
      <dgm:spPr/>
    </dgm:pt>
    <dgm:pt modelId="{AE98307E-D459-4DC1-86C7-413B904AE1D7}" type="pres">
      <dgm:prSet presAssocID="{34CF3B3E-2796-4C24-8510-1C9A6B7E0EA7}" presName="textRect" presStyleLbl="revTx" presStyleIdx="0" presStyleCnt="4">
        <dgm:presLayoutVars>
          <dgm:chMax val="1"/>
          <dgm:chPref val="1"/>
        </dgm:presLayoutVars>
      </dgm:prSet>
      <dgm:spPr/>
    </dgm:pt>
    <dgm:pt modelId="{32A335EE-F8E7-4584-940C-65EB5C205C1B}" type="pres">
      <dgm:prSet presAssocID="{10A68062-D46D-4C2D-A28E-12A544373FEE}" presName="sibTrans" presStyleCnt="0"/>
      <dgm:spPr/>
    </dgm:pt>
    <dgm:pt modelId="{089592C6-3F50-472E-9845-4D0497F9F879}" type="pres">
      <dgm:prSet presAssocID="{9D35D829-BC39-458D-90CB-DBE35927B927}" presName="compNode" presStyleCnt="0"/>
      <dgm:spPr/>
    </dgm:pt>
    <dgm:pt modelId="{E5DFD7AB-673D-4ABB-B55B-B0E12C641CFF}" type="pres">
      <dgm:prSet presAssocID="{9D35D829-BC39-458D-90CB-DBE35927B9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4C4BC12-F20D-44E3-9B62-13C0959CDEF5}" type="pres">
      <dgm:prSet presAssocID="{9D35D829-BC39-458D-90CB-DBE35927B927}" presName="spaceRect" presStyleCnt="0"/>
      <dgm:spPr/>
    </dgm:pt>
    <dgm:pt modelId="{1BB52EE8-C7AE-4229-AC85-6F7396ED6227}" type="pres">
      <dgm:prSet presAssocID="{9D35D829-BC39-458D-90CB-DBE35927B927}" presName="textRect" presStyleLbl="revTx" presStyleIdx="1" presStyleCnt="4">
        <dgm:presLayoutVars>
          <dgm:chMax val="1"/>
          <dgm:chPref val="1"/>
        </dgm:presLayoutVars>
      </dgm:prSet>
      <dgm:spPr/>
    </dgm:pt>
    <dgm:pt modelId="{FB01ED00-B4FE-4AE7-B65F-C8DB58B66B81}" type="pres">
      <dgm:prSet presAssocID="{2373E2A4-FC42-4552-B3A6-540A7EDB9F04}" presName="sibTrans" presStyleCnt="0"/>
      <dgm:spPr/>
    </dgm:pt>
    <dgm:pt modelId="{53256044-4680-406F-BC43-588B62806069}" type="pres">
      <dgm:prSet presAssocID="{A915FACB-8173-47A5-A720-480B84051953}" presName="compNode" presStyleCnt="0"/>
      <dgm:spPr/>
    </dgm:pt>
    <dgm:pt modelId="{5EEC132C-FA94-4F21-BBE4-D02769B31B27}" type="pres">
      <dgm:prSet presAssocID="{A915FACB-8173-47A5-A720-480B840519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398FAE-6C84-4B82-A979-FEB53F70235D}" type="pres">
      <dgm:prSet presAssocID="{A915FACB-8173-47A5-A720-480B84051953}" presName="spaceRect" presStyleCnt="0"/>
      <dgm:spPr/>
    </dgm:pt>
    <dgm:pt modelId="{C586FE98-57CC-42E7-B7C2-E2CF959E096E}" type="pres">
      <dgm:prSet presAssocID="{A915FACB-8173-47A5-A720-480B84051953}" presName="textRect" presStyleLbl="revTx" presStyleIdx="2" presStyleCnt="4">
        <dgm:presLayoutVars>
          <dgm:chMax val="1"/>
          <dgm:chPref val="1"/>
        </dgm:presLayoutVars>
      </dgm:prSet>
      <dgm:spPr/>
    </dgm:pt>
    <dgm:pt modelId="{33352AD5-3B17-451B-B903-E9671C0DEEF0}" type="pres">
      <dgm:prSet presAssocID="{FD52637D-B956-4D89-B8DF-4D118BA18C56}" presName="sibTrans" presStyleCnt="0"/>
      <dgm:spPr/>
    </dgm:pt>
    <dgm:pt modelId="{AE188D67-6325-475C-AFC6-88284D931C2E}" type="pres">
      <dgm:prSet presAssocID="{1EC8018E-3D17-4DB0-A270-3403870B7809}" presName="compNode" presStyleCnt="0"/>
      <dgm:spPr/>
    </dgm:pt>
    <dgm:pt modelId="{AA0B1045-3656-433B-A0C5-31E7DF1944F1}" type="pres">
      <dgm:prSet presAssocID="{1EC8018E-3D17-4DB0-A270-3403870B78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4165A3-407D-4359-BC9B-710BA82899BF}" type="pres">
      <dgm:prSet presAssocID="{1EC8018E-3D17-4DB0-A270-3403870B7809}" presName="spaceRect" presStyleCnt="0"/>
      <dgm:spPr/>
    </dgm:pt>
    <dgm:pt modelId="{D01CC736-8E96-4E8D-BCC5-A4045751D875}" type="pres">
      <dgm:prSet presAssocID="{1EC8018E-3D17-4DB0-A270-3403870B78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5EE812-B638-42A8-94F6-47940793F6C6}" srcId="{E0BC36C6-FA84-493C-AC7A-F5AEB16AFC8B}" destId="{34CF3B3E-2796-4C24-8510-1C9A6B7E0EA7}" srcOrd="0" destOrd="0" parTransId="{B1F626E9-9E03-4A47-9F2F-B533C061A4C1}" sibTransId="{10A68062-D46D-4C2D-A28E-12A544373FEE}"/>
    <dgm:cxn modelId="{8010C32A-4FF3-449C-8C4C-BE00B39B3B28}" srcId="{E0BC36C6-FA84-493C-AC7A-F5AEB16AFC8B}" destId="{9D35D829-BC39-458D-90CB-DBE35927B927}" srcOrd="1" destOrd="0" parTransId="{99E141FC-939F-43D4-A49B-17E4454D9A72}" sibTransId="{2373E2A4-FC42-4552-B3A6-540A7EDB9F04}"/>
    <dgm:cxn modelId="{18290979-3A89-478A-8F8A-8E386051AFDB}" type="presOf" srcId="{1EC8018E-3D17-4DB0-A270-3403870B7809}" destId="{D01CC736-8E96-4E8D-BCC5-A4045751D875}" srcOrd="0" destOrd="0" presId="urn:microsoft.com/office/officeart/2018/2/layout/IconLabelList"/>
    <dgm:cxn modelId="{2A98E287-BC21-4FA5-A66A-1683AEB54960}" type="presOf" srcId="{9D35D829-BC39-458D-90CB-DBE35927B927}" destId="{1BB52EE8-C7AE-4229-AC85-6F7396ED6227}" srcOrd="0" destOrd="0" presId="urn:microsoft.com/office/officeart/2018/2/layout/IconLabelList"/>
    <dgm:cxn modelId="{3A75988B-688D-450E-8709-9D2ED6F244E0}" type="presOf" srcId="{34CF3B3E-2796-4C24-8510-1C9A6B7E0EA7}" destId="{AE98307E-D459-4DC1-86C7-413B904AE1D7}" srcOrd="0" destOrd="0" presId="urn:microsoft.com/office/officeart/2018/2/layout/IconLabelList"/>
    <dgm:cxn modelId="{FF8FEEBA-2327-4ADD-905D-803022C84660}" srcId="{E0BC36C6-FA84-493C-AC7A-F5AEB16AFC8B}" destId="{1EC8018E-3D17-4DB0-A270-3403870B7809}" srcOrd="3" destOrd="0" parTransId="{0FDB3DD7-CF22-4B7A-8E7E-AD9CC43811E2}" sibTransId="{AB7AD388-117E-4070-A3B6-F403E41925FA}"/>
    <dgm:cxn modelId="{25DC54CD-4E4B-44F2-AE4C-19122A646939}" srcId="{E0BC36C6-FA84-493C-AC7A-F5AEB16AFC8B}" destId="{A915FACB-8173-47A5-A720-480B84051953}" srcOrd="2" destOrd="0" parTransId="{8D7FCE6A-B094-4E4F-9021-D09FA26ABB2C}" sibTransId="{FD52637D-B956-4D89-B8DF-4D118BA18C56}"/>
    <dgm:cxn modelId="{3E2B14D3-7DD2-42D5-A320-10DDF52DD19A}" type="presOf" srcId="{E0BC36C6-FA84-493C-AC7A-F5AEB16AFC8B}" destId="{69DBA1D4-F65E-4C9A-9547-98BF767C6D83}" srcOrd="0" destOrd="0" presId="urn:microsoft.com/office/officeart/2018/2/layout/IconLabelList"/>
    <dgm:cxn modelId="{75CC2DFD-013F-4F5F-9A2D-1A7CBA93EDD2}" type="presOf" srcId="{A915FACB-8173-47A5-A720-480B84051953}" destId="{C586FE98-57CC-42E7-B7C2-E2CF959E096E}" srcOrd="0" destOrd="0" presId="urn:microsoft.com/office/officeart/2018/2/layout/IconLabelList"/>
    <dgm:cxn modelId="{0501D909-37C5-4FA1-8521-E8C21684BF7F}" type="presParOf" srcId="{69DBA1D4-F65E-4C9A-9547-98BF767C6D83}" destId="{B1A4F9BE-3309-4F71-8D34-36756C9AD786}" srcOrd="0" destOrd="0" presId="urn:microsoft.com/office/officeart/2018/2/layout/IconLabelList"/>
    <dgm:cxn modelId="{9D3ED85A-6935-468F-B811-EC2999B29A99}" type="presParOf" srcId="{B1A4F9BE-3309-4F71-8D34-36756C9AD786}" destId="{748B9044-BDC2-4CAD-AA4E-547351B00701}" srcOrd="0" destOrd="0" presId="urn:microsoft.com/office/officeart/2018/2/layout/IconLabelList"/>
    <dgm:cxn modelId="{C5656727-55BC-44FF-93DE-0719FBB18FEF}" type="presParOf" srcId="{B1A4F9BE-3309-4F71-8D34-36756C9AD786}" destId="{1F41B451-C84D-4AA1-A746-9EA3124D8019}" srcOrd="1" destOrd="0" presId="urn:microsoft.com/office/officeart/2018/2/layout/IconLabelList"/>
    <dgm:cxn modelId="{8F8401A8-8C94-43A7-8952-0CACFE99D3CD}" type="presParOf" srcId="{B1A4F9BE-3309-4F71-8D34-36756C9AD786}" destId="{AE98307E-D459-4DC1-86C7-413B904AE1D7}" srcOrd="2" destOrd="0" presId="urn:microsoft.com/office/officeart/2018/2/layout/IconLabelList"/>
    <dgm:cxn modelId="{DD10E54C-350D-4620-818D-8678985BEFBF}" type="presParOf" srcId="{69DBA1D4-F65E-4C9A-9547-98BF767C6D83}" destId="{32A335EE-F8E7-4584-940C-65EB5C205C1B}" srcOrd="1" destOrd="0" presId="urn:microsoft.com/office/officeart/2018/2/layout/IconLabelList"/>
    <dgm:cxn modelId="{813FBE63-066A-4C2D-8DAD-52D67028CA05}" type="presParOf" srcId="{69DBA1D4-F65E-4C9A-9547-98BF767C6D83}" destId="{089592C6-3F50-472E-9845-4D0497F9F879}" srcOrd="2" destOrd="0" presId="urn:microsoft.com/office/officeart/2018/2/layout/IconLabelList"/>
    <dgm:cxn modelId="{DDF8C1E5-A49A-48E2-9D15-40B6ABC3139B}" type="presParOf" srcId="{089592C6-3F50-472E-9845-4D0497F9F879}" destId="{E5DFD7AB-673D-4ABB-B55B-B0E12C641CFF}" srcOrd="0" destOrd="0" presId="urn:microsoft.com/office/officeart/2018/2/layout/IconLabelList"/>
    <dgm:cxn modelId="{AEC698DA-B8D2-4577-B09E-1BE0FC3469E4}" type="presParOf" srcId="{089592C6-3F50-472E-9845-4D0497F9F879}" destId="{84C4BC12-F20D-44E3-9B62-13C0959CDEF5}" srcOrd="1" destOrd="0" presId="urn:microsoft.com/office/officeart/2018/2/layout/IconLabelList"/>
    <dgm:cxn modelId="{8E14A00E-9B16-4F0A-906E-5E24871BFA5C}" type="presParOf" srcId="{089592C6-3F50-472E-9845-4D0497F9F879}" destId="{1BB52EE8-C7AE-4229-AC85-6F7396ED6227}" srcOrd="2" destOrd="0" presId="urn:microsoft.com/office/officeart/2018/2/layout/IconLabelList"/>
    <dgm:cxn modelId="{303DE0BA-060D-4043-B1B9-029C2CC41B0D}" type="presParOf" srcId="{69DBA1D4-F65E-4C9A-9547-98BF767C6D83}" destId="{FB01ED00-B4FE-4AE7-B65F-C8DB58B66B81}" srcOrd="3" destOrd="0" presId="urn:microsoft.com/office/officeart/2018/2/layout/IconLabelList"/>
    <dgm:cxn modelId="{2E253A52-E393-4E56-A0CA-CE22A5D3684F}" type="presParOf" srcId="{69DBA1D4-F65E-4C9A-9547-98BF767C6D83}" destId="{53256044-4680-406F-BC43-588B62806069}" srcOrd="4" destOrd="0" presId="urn:microsoft.com/office/officeart/2018/2/layout/IconLabelList"/>
    <dgm:cxn modelId="{1A14364D-F76E-49E4-B3C6-B1C3F32BADF5}" type="presParOf" srcId="{53256044-4680-406F-BC43-588B62806069}" destId="{5EEC132C-FA94-4F21-BBE4-D02769B31B27}" srcOrd="0" destOrd="0" presId="urn:microsoft.com/office/officeart/2018/2/layout/IconLabelList"/>
    <dgm:cxn modelId="{F94A3B01-145B-43E6-814D-63AAA3B1EAD4}" type="presParOf" srcId="{53256044-4680-406F-BC43-588B62806069}" destId="{21398FAE-6C84-4B82-A979-FEB53F70235D}" srcOrd="1" destOrd="0" presId="urn:microsoft.com/office/officeart/2018/2/layout/IconLabelList"/>
    <dgm:cxn modelId="{5D824DF0-8CE5-4137-B5CC-26AE2FA759A1}" type="presParOf" srcId="{53256044-4680-406F-BC43-588B62806069}" destId="{C586FE98-57CC-42E7-B7C2-E2CF959E096E}" srcOrd="2" destOrd="0" presId="urn:microsoft.com/office/officeart/2018/2/layout/IconLabelList"/>
    <dgm:cxn modelId="{CEFBC7EC-6AF0-4F5E-A906-DE03157161FB}" type="presParOf" srcId="{69DBA1D4-F65E-4C9A-9547-98BF767C6D83}" destId="{33352AD5-3B17-451B-B903-E9671C0DEEF0}" srcOrd="5" destOrd="0" presId="urn:microsoft.com/office/officeart/2018/2/layout/IconLabelList"/>
    <dgm:cxn modelId="{269D4016-B788-4408-A487-6DD7386BDD6E}" type="presParOf" srcId="{69DBA1D4-F65E-4C9A-9547-98BF767C6D83}" destId="{AE188D67-6325-475C-AFC6-88284D931C2E}" srcOrd="6" destOrd="0" presId="urn:microsoft.com/office/officeart/2018/2/layout/IconLabelList"/>
    <dgm:cxn modelId="{2D3F5CA6-C924-4AFA-86BB-59DD1CF7AB36}" type="presParOf" srcId="{AE188D67-6325-475C-AFC6-88284D931C2E}" destId="{AA0B1045-3656-433B-A0C5-31E7DF1944F1}" srcOrd="0" destOrd="0" presId="urn:microsoft.com/office/officeart/2018/2/layout/IconLabelList"/>
    <dgm:cxn modelId="{DA074CAE-DD4D-4D90-8439-3F16B0A41ABA}" type="presParOf" srcId="{AE188D67-6325-475C-AFC6-88284D931C2E}" destId="{D54165A3-407D-4359-BC9B-710BA82899BF}" srcOrd="1" destOrd="0" presId="urn:microsoft.com/office/officeart/2018/2/layout/IconLabelList"/>
    <dgm:cxn modelId="{D788E347-BAE5-415D-AD61-80F320FCA316}" type="presParOf" srcId="{AE188D67-6325-475C-AFC6-88284D931C2E}" destId="{D01CC736-8E96-4E8D-BCC5-A4045751D8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CA51C-5939-4C7D-8560-2CAB13EC3CF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1A69BE-F636-47D5-BDBB-643F3F39C762}">
      <dgm:prSet/>
      <dgm:spPr/>
      <dgm:t>
        <a:bodyPr/>
        <a:lstStyle/>
        <a:p>
          <a:r>
            <a:rPr lang="en-US"/>
            <a:t>Be innovative and creative</a:t>
          </a:r>
        </a:p>
      </dgm:t>
    </dgm:pt>
    <dgm:pt modelId="{95D0E813-C731-40EA-BD30-176B42222ABB}" type="parTrans" cxnId="{BB363223-1B9F-4839-9111-3E6383FA5099}">
      <dgm:prSet/>
      <dgm:spPr/>
      <dgm:t>
        <a:bodyPr/>
        <a:lstStyle/>
        <a:p>
          <a:endParaRPr lang="en-US"/>
        </a:p>
      </dgm:t>
    </dgm:pt>
    <dgm:pt modelId="{FA233823-AD7F-446D-AA8E-061D4AE3B396}" type="sibTrans" cxnId="{BB363223-1B9F-4839-9111-3E6383FA5099}">
      <dgm:prSet/>
      <dgm:spPr/>
      <dgm:t>
        <a:bodyPr/>
        <a:lstStyle/>
        <a:p>
          <a:endParaRPr lang="en-US"/>
        </a:p>
      </dgm:t>
    </dgm:pt>
    <dgm:pt modelId="{22BB0165-0390-4F5C-B485-0C806651DBC0}">
      <dgm:prSet/>
      <dgm:spPr/>
      <dgm:t>
        <a:bodyPr/>
        <a:lstStyle/>
        <a:p>
          <a:r>
            <a:rPr lang="en-US"/>
            <a:t>Polish your skills</a:t>
          </a:r>
        </a:p>
      </dgm:t>
    </dgm:pt>
    <dgm:pt modelId="{E66A88A5-F7D0-4F17-AFBE-57C7DA89802F}" type="parTrans" cxnId="{981D5022-D4D3-417A-A1BC-5AC0F7BA1356}">
      <dgm:prSet/>
      <dgm:spPr/>
      <dgm:t>
        <a:bodyPr/>
        <a:lstStyle/>
        <a:p>
          <a:endParaRPr lang="en-US"/>
        </a:p>
      </dgm:t>
    </dgm:pt>
    <dgm:pt modelId="{B2873C8F-B4E7-4844-86D6-4984DF6E2908}" type="sibTrans" cxnId="{981D5022-D4D3-417A-A1BC-5AC0F7BA1356}">
      <dgm:prSet/>
      <dgm:spPr/>
      <dgm:t>
        <a:bodyPr/>
        <a:lstStyle/>
        <a:p>
          <a:endParaRPr lang="en-US"/>
        </a:p>
      </dgm:t>
    </dgm:pt>
    <dgm:pt modelId="{CEF2F7B2-3DF7-45C3-B445-7446DF1BB26F}">
      <dgm:prSet/>
      <dgm:spPr/>
      <dgm:t>
        <a:bodyPr/>
        <a:lstStyle/>
        <a:p>
          <a:r>
            <a:rPr lang="en-US"/>
            <a:t>AI may automate many tasks</a:t>
          </a:r>
        </a:p>
      </dgm:t>
    </dgm:pt>
    <dgm:pt modelId="{677DD3F5-206B-4BFD-915A-805F0E33D721}" type="parTrans" cxnId="{A10DD3B4-955B-44D6-AC21-F768ECEEE173}">
      <dgm:prSet/>
      <dgm:spPr/>
      <dgm:t>
        <a:bodyPr/>
        <a:lstStyle/>
        <a:p>
          <a:endParaRPr lang="en-US"/>
        </a:p>
      </dgm:t>
    </dgm:pt>
    <dgm:pt modelId="{80A07FEC-D715-415A-9A11-D7A5D39B8840}" type="sibTrans" cxnId="{A10DD3B4-955B-44D6-AC21-F768ECEEE173}">
      <dgm:prSet/>
      <dgm:spPr/>
      <dgm:t>
        <a:bodyPr/>
        <a:lstStyle/>
        <a:p>
          <a:endParaRPr lang="en-US"/>
        </a:p>
      </dgm:t>
    </dgm:pt>
    <dgm:pt modelId="{CBA525C4-8EDC-422D-A3A8-A446CADFF85F}">
      <dgm:prSet/>
      <dgm:spPr/>
      <dgm:t>
        <a:bodyPr/>
        <a:lstStyle/>
        <a:p>
          <a:r>
            <a:rPr lang="en-US"/>
            <a:t>But unlikely to replace SE/CS jobs</a:t>
          </a:r>
        </a:p>
      </dgm:t>
    </dgm:pt>
    <dgm:pt modelId="{8AAA1418-FD2D-45DA-AF38-225F641735C3}" type="parTrans" cxnId="{EB987D8C-E956-4502-9982-0FDB5631122F}">
      <dgm:prSet/>
      <dgm:spPr/>
      <dgm:t>
        <a:bodyPr/>
        <a:lstStyle/>
        <a:p>
          <a:endParaRPr lang="en-US"/>
        </a:p>
      </dgm:t>
    </dgm:pt>
    <dgm:pt modelId="{A0D70C6C-95F1-4EDB-A9C9-3EB30D4A2198}" type="sibTrans" cxnId="{EB987D8C-E956-4502-9982-0FDB5631122F}">
      <dgm:prSet/>
      <dgm:spPr/>
      <dgm:t>
        <a:bodyPr/>
        <a:lstStyle/>
        <a:p>
          <a:endParaRPr lang="en-US"/>
        </a:p>
      </dgm:t>
    </dgm:pt>
    <dgm:pt modelId="{A110BEB3-C7D9-4DBA-8BC8-0837E864ACB7}" type="pres">
      <dgm:prSet presAssocID="{712CA51C-5939-4C7D-8560-2CAB13EC3C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B0FAAB-D11A-4FD1-942C-94332A7F4D01}" type="pres">
      <dgm:prSet presAssocID="{3B1A69BE-F636-47D5-BDBB-643F3F39C762}" presName="hierRoot1" presStyleCnt="0"/>
      <dgm:spPr/>
    </dgm:pt>
    <dgm:pt modelId="{9B73CBCB-5DF7-4100-B6C8-8AB4EE488BD7}" type="pres">
      <dgm:prSet presAssocID="{3B1A69BE-F636-47D5-BDBB-643F3F39C762}" presName="composite" presStyleCnt="0"/>
      <dgm:spPr/>
    </dgm:pt>
    <dgm:pt modelId="{F4098E81-EF06-4355-970B-191901675937}" type="pres">
      <dgm:prSet presAssocID="{3B1A69BE-F636-47D5-BDBB-643F3F39C762}" presName="background" presStyleLbl="node0" presStyleIdx="0" presStyleCnt="4"/>
      <dgm:spPr/>
    </dgm:pt>
    <dgm:pt modelId="{E5BF02D8-FFA7-40A9-9104-2D00206410C4}" type="pres">
      <dgm:prSet presAssocID="{3B1A69BE-F636-47D5-BDBB-643F3F39C762}" presName="text" presStyleLbl="fgAcc0" presStyleIdx="0" presStyleCnt="4">
        <dgm:presLayoutVars>
          <dgm:chPref val="3"/>
        </dgm:presLayoutVars>
      </dgm:prSet>
      <dgm:spPr/>
    </dgm:pt>
    <dgm:pt modelId="{002B0F55-00C7-4914-97FF-D03D5BE94495}" type="pres">
      <dgm:prSet presAssocID="{3B1A69BE-F636-47D5-BDBB-643F3F39C762}" presName="hierChild2" presStyleCnt="0"/>
      <dgm:spPr/>
    </dgm:pt>
    <dgm:pt modelId="{F0BDB1E7-F642-4283-AB15-6F65FE396E06}" type="pres">
      <dgm:prSet presAssocID="{22BB0165-0390-4F5C-B485-0C806651DBC0}" presName="hierRoot1" presStyleCnt="0"/>
      <dgm:spPr/>
    </dgm:pt>
    <dgm:pt modelId="{5DF425C0-7EAC-4E9C-BF47-AAFAA5DD7AE2}" type="pres">
      <dgm:prSet presAssocID="{22BB0165-0390-4F5C-B485-0C806651DBC0}" presName="composite" presStyleCnt="0"/>
      <dgm:spPr/>
    </dgm:pt>
    <dgm:pt modelId="{A1543477-2EA7-45BB-BDD0-02B0F67D8E99}" type="pres">
      <dgm:prSet presAssocID="{22BB0165-0390-4F5C-B485-0C806651DBC0}" presName="background" presStyleLbl="node0" presStyleIdx="1" presStyleCnt="4"/>
      <dgm:spPr/>
    </dgm:pt>
    <dgm:pt modelId="{F98BCF9B-68CB-49FC-81F1-FE4942E288A1}" type="pres">
      <dgm:prSet presAssocID="{22BB0165-0390-4F5C-B485-0C806651DBC0}" presName="text" presStyleLbl="fgAcc0" presStyleIdx="1" presStyleCnt="4">
        <dgm:presLayoutVars>
          <dgm:chPref val="3"/>
        </dgm:presLayoutVars>
      </dgm:prSet>
      <dgm:spPr/>
    </dgm:pt>
    <dgm:pt modelId="{3C22E9CE-CE24-438B-A324-B4B64339D04B}" type="pres">
      <dgm:prSet presAssocID="{22BB0165-0390-4F5C-B485-0C806651DBC0}" presName="hierChild2" presStyleCnt="0"/>
      <dgm:spPr/>
    </dgm:pt>
    <dgm:pt modelId="{D841E853-2E37-4AC8-A23A-7E6F6D06AC61}" type="pres">
      <dgm:prSet presAssocID="{CEF2F7B2-3DF7-45C3-B445-7446DF1BB26F}" presName="hierRoot1" presStyleCnt="0"/>
      <dgm:spPr/>
    </dgm:pt>
    <dgm:pt modelId="{0E54C505-8FA0-4C51-98E5-8A6CCEAED66D}" type="pres">
      <dgm:prSet presAssocID="{CEF2F7B2-3DF7-45C3-B445-7446DF1BB26F}" presName="composite" presStyleCnt="0"/>
      <dgm:spPr/>
    </dgm:pt>
    <dgm:pt modelId="{B34CFD3C-451A-4DD2-B31C-1861048947F7}" type="pres">
      <dgm:prSet presAssocID="{CEF2F7B2-3DF7-45C3-B445-7446DF1BB26F}" presName="background" presStyleLbl="node0" presStyleIdx="2" presStyleCnt="4"/>
      <dgm:spPr/>
    </dgm:pt>
    <dgm:pt modelId="{B2ABE1EF-7930-48FA-93CD-A5E5453359D5}" type="pres">
      <dgm:prSet presAssocID="{CEF2F7B2-3DF7-45C3-B445-7446DF1BB26F}" presName="text" presStyleLbl="fgAcc0" presStyleIdx="2" presStyleCnt="4">
        <dgm:presLayoutVars>
          <dgm:chPref val="3"/>
        </dgm:presLayoutVars>
      </dgm:prSet>
      <dgm:spPr/>
    </dgm:pt>
    <dgm:pt modelId="{A30E5AF6-D886-429D-BB73-281E99D487F1}" type="pres">
      <dgm:prSet presAssocID="{CEF2F7B2-3DF7-45C3-B445-7446DF1BB26F}" presName="hierChild2" presStyleCnt="0"/>
      <dgm:spPr/>
    </dgm:pt>
    <dgm:pt modelId="{421ADDA3-C99E-42FE-9A85-FE3E4A5F0E73}" type="pres">
      <dgm:prSet presAssocID="{CBA525C4-8EDC-422D-A3A8-A446CADFF85F}" presName="hierRoot1" presStyleCnt="0"/>
      <dgm:spPr/>
    </dgm:pt>
    <dgm:pt modelId="{9E583139-CD5C-433C-8505-923D21909619}" type="pres">
      <dgm:prSet presAssocID="{CBA525C4-8EDC-422D-A3A8-A446CADFF85F}" presName="composite" presStyleCnt="0"/>
      <dgm:spPr/>
    </dgm:pt>
    <dgm:pt modelId="{41ECCD00-7429-4362-8724-EA141735273D}" type="pres">
      <dgm:prSet presAssocID="{CBA525C4-8EDC-422D-A3A8-A446CADFF85F}" presName="background" presStyleLbl="node0" presStyleIdx="3" presStyleCnt="4"/>
      <dgm:spPr/>
    </dgm:pt>
    <dgm:pt modelId="{4A7DF300-AE44-4B2F-8D29-688FD701C478}" type="pres">
      <dgm:prSet presAssocID="{CBA525C4-8EDC-422D-A3A8-A446CADFF85F}" presName="text" presStyleLbl="fgAcc0" presStyleIdx="3" presStyleCnt="4">
        <dgm:presLayoutVars>
          <dgm:chPref val="3"/>
        </dgm:presLayoutVars>
      </dgm:prSet>
      <dgm:spPr/>
    </dgm:pt>
    <dgm:pt modelId="{BED0F1FE-AA98-424A-A302-86DF78F0BC7C}" type="pres">
      <dgm:prSet presAssocID="{CBA525C4-8EDC-422D-A3A8-A446CADFF85F}" presName="hierChild2" presStyleCnt="0"/>
      <dgm:spPr/>
    </dgm:pt>
  </dgm:ptLst>
  <dgm:cxnLst>
    <dgm:cxn modelId="{981D5022-D4D3-417A-A1BC-5AC0F7BA1356}" srcId="{712CA51C-5939-4C7D-8560-2CAB13EC3CF6}" destId="{22BB0165-0390-4F5C-B485-0C806651DBC0}" srcOrd="1" destOrd="0" parTransId="{E66A88A5-F7D0-4F17-AFBE-57C7DA89802F}" sibTransId="{B2873C8F-B4E7-4844-86D6-4984DF6E2908}"/>
    <dgm:cxn modelId="{BB363223-1B9F-4839-9111-3E6383FA5099}" srcId="{712CA51C-5939-4C7D-8560-2CAB13EC3CF6}" destId="{3B1A69BE-F636-47D5-BDBB-643F3F39C762}" srcOrd="0" destOrd="0" parTransId="{95D0E813-C731-40EA-BD30-176B42222ABB}" sibTransId="{FA233823-AD7F-446D-AA8E-061D4AE3B396}"/>
    <dgm:cxn modelId="{EB987D8C-E956-4502-9982-0FDB5631122F}" srcId="{712CA51C-5939-4C7D-8560-2CAB13EC3CF6}" destId="{CBA525C4-8EDC-422D-A3A8-A446CADFF85F}" srcOrd="3" destOrd="0" parTransId="{8AAA1418-FD2D-45DA-AF38-225F641735C3}" sibTransId="{A0D70C6C-95F1-4EDB-A9C9-3EB30D4A2198}"/>
    <dgm:cxn modelId="{69449C94-446C-4A86-882F-B42240FDA962}" type="presOf" srcId="{712CA51C-5939-4C7D-8560-2CAB13EC3CF6}" destId="{A110BEB3-C7D9-4DBA-8BC8-0837E864ACB7}" srcOrd="0" destOrd="0" presId="urn:microsoft.com/office/officeart/2005/8/layout/hierarchy1"/>
    <dgm:cxn modelId="{A10DD3B4-955B-44D6-AC21-F768ECEEE173}" srcId="{712CA51C-5939-4C7D-8560-2CAB13EC3CF6}" destId="{CEF2F7B2-3DF7-45C3-B445-7446DF1BB26F}" srcOrd="2" destOrd="0" parTransId="{677DD3F5-206B-4BFD-915A-805F0E33D721}" sibTransId="{80A07FEC-D715-415A-9A11-D7A5D39B8840}"/>
    <dgm:cxn modelId="{DFFE56BB-CDAC-456B-81B5-57E901C08C3A}" type="presOf" srcId="{CBA525C4-8EDC-422D-A3A8-A446CADFF85F}" destId="{4A7DF300-AE44-4B2F-8D29-688FD701C478}" srcOrd="0" destOrd="0" presId="urn:microsoft.com/office/officeart/2005/8/layout/hierarchy1"/>
    <dgm:cxn modelId="{E510ABCB-C84C-41EB-99A2-64699039EA9A}" type="presOf" srcId="{3B1A69BE-F636-47D5-BDBB-643F3F39C762}" destId="{E5BF02D8-FFA7-40A9-9104-2D00206410C4}" srcOrd="0" destOrd="0" presId="urn:microsoft.com/office/officeart/2005/8/layout/hierarchy1"/>
    <dgm:cxn modelId="{804D89EA-E63F-4673-B58F-BD744CEE3D9E}" type="presOf" srcId="{CEF2F7B2-3DF7-45C3-B445-7446DF1BB26F}" destId="{B2ABE1EF-7930-48FA-93CD-A5E5453359D5}" srcOrd="0" destOrd="0" presId="urn:microsoft.com/office/officeart/2005/8/layout/hierarchy1"/>
    <dgm:cxn modelId="{5F7947FC-00C9-44B1-BB32-C69ED83574DC}" type="presOf" srcId="{22BB0165-0390-4F5C-B485-0C806651DBC0}" destId="{F98BCF9B-68CB-49FC-81F1-FE4942E288A1}" srcOrd="0" destOrd="0" presId="urn:microsoft.com/office/officeart/2005/8/layout/hierarchy1"/>
    <dgm:cxn modelId="{666C83D5-DC82-452A-B5EC-2BF43BDB21EB}" type="presParOf" srcId="{A110BEB3-C7D9-4DBA-8BC8-0837E864ACB7}" destId="{1CB0FAAB-D11A-4FD1-942C-94332A7F4D01}" srcOrd="0" destOrd="0" presId="urn:microsoft.com/office/officeart/2005/8/layout/hierarchy1"/>
    <dgm:cxn modelId="{D68DF196-125B-4591-95FB-9B21B40456B2}" type="presParOf" srcId="{1CB0FAAB-D11A-4FD1-942C-94332A7F4D01}" destId="{9B73CBCB-5DF7-4100-B6C8-8AB4EE488BD7}" srcOrd="0" destOrd="0" presId="urn:microsoft.com/office/officeart/2005/8/layout/hierarchy1"/>
    <dgm:cxn modelId="{39F8944F-B752-43A7-AC98-4D86BD6EE6B3}" type="presParOf" srcId="{9B73CBCB-5DF7-4100-B6C8-8AB4EE488BD7}" destId="{F4098E81-EF06-4355-970B-191901675937}" srcOrd="0" destOrd="0" presId="urn:microsoft.com/office/officeart/2005/8/layout/hierarchy1"/>
    <dgm:cxn modelId="{0E07FECC-091A-4BE9-B260-A45F295C01C9}" type="presParOf" srcId="{9B73CBCB-5DF7-4100-B6C8-8AB4EE488BD7}" destId="{E5BF02D8-FFA7-40A9-9104-2D00206410C4}" srcOrd="1" destOrd="0" presId="urn:microsoft.com/office/officeart/2005/8/layout/hierarchy1"/>
    <dgm:cxn modelId="{890E47CD-C034-46BB-A9BC-49D4C3D05CB4}" type="presParOf" srcId="{1CB0FAAB-D11A-4FD1-942C-94332A7F4D01}" destId="{002B0F55-00C7-4914-97FF-D03D5BE94495}" srcOrd="1" destOrd="0" presId="urn:microsoft.com/office/officeart/2005/8/layout/hierarchy1"/>
    <dgm:cxn modelId="{91DAD534-4633-4B0E-B7BB-046ED73D4462}" type="presParOf" srcId="{A110BEB3-C7D9-4DBA-8BC8-0837E864ACB7}" destId="{F0BDB1E7-F642-4283-AB15-6F65FE396E06}" srcOrd="1" destOrd="0" presId="urn:microsoft.com/office/officeart/2005/8/layout/hierarchy1"/>
    <dgm:cxn modelId="{755C5048-7408-4086-AD76-C08FB92F6413}" type="presParOf" srcId="{F0BDB1E7-F642-4283-AB15-6F65FE396E06}" destId="{5DF425C0-7EAC-4E9C-BF47-AAFAA5DD7AE2}" srcOrd="0" destOrd="0" presId="urn:microsoft.com/office/officeart/2005/8/layout/hierarchy1"/>
    <dgm:cxn modelId="{30E72BDE-C125-4DF7-9985-7BFF907843B7}" type="presParOf" srcId="{5DF425C0-7EAC-4E9C-BF47-AAFAA5DD7AE2}" destId="{A1543477-2EA7-45BB-BDD0-02B0F67D8E99}" srcOrd="0" destOrd="0" presId="urn:microsoft.com/office/officeart/2005/8/layout/hierarchy1"/>
    <dgm:cxn modelId="{B3811400-467A-41B5-9EFA-6BAE4F2BC010}" type="presParOf" srcId="{5DF425C0-7EAC-4E9C-BF47-AAFAA5DD7AE2}" destId="{F98BCF9B-68CB-49FC-81F1-FE4942E288A1}" srcOrd="1" destOrd="0" presId="urn:microsoft.com/office/officeart/2005/8/layout/hierarchy1"/>
    <dgm:cxn modelId="{478D1CEE-0B35-4DE3-AEC0-893ED2CDB0A7}" type="presParOf" srcId="{F0BDB1E7-F642-4283-AB15-6F65FE396E06}" destId="{3C22E9CE-CE24-438B-A324-B4B64339D04B}" srcOrd="1" destOrd="0" presId="urn:microsoft.com/office/officeart/2005/8/layout/hierarchy1"/>
    <dgm:cxn modelId="{4B87DE06-2D38-4E2C-BE02-C8ACF16AF585}" type="presParOf" srcId="{A110BEB3-C7D9-4DBA-8BC8-0837E864ACB7}" destId="{D841E853-2E37-4AC8-A23A-7E6F6D06AC61}" srcOrd="2" destOrd="0" presId="urn:microsoft.com/office/officeart/2005/8/layout/hierarchy1"/>
    <dgm:cxn modelId="{AA5D8798-D3CD-457D-A957-C9B86D8AF6FA}" type="presParOf" srcId="{D841E853-2E37-4AC8-A23A-7E6F6D06AC61}" destId="{0E54C505-8FA0-4C51-98E5-8A6CCEAED66D}" srcOrd="0" destOrd="0" presId="urn:microsoft.com/office/officeart/2005/8/layout/hierarchy1"/>
    <dgm:cxn modelId="{EFC55C3F-3229-456B-95C1-B9BE09F2FC39}" type="presParOf" srcId="{0E54C505-8FA0-4C51-98E5-8A6CCEAED66D}" destId="{B34CFD3C-451A-4DD2-B31C-1861048947F7}" srcOrd="0" destOrd="0" presId="urn:microsoft.com/office/officeart/2005/8/layout/hierarchy1"/>
    <dgm:cxn modelId="{7B920D3E-55E3-4C5B-BD23-ABFFA42FFC69}" type="presParOf" srcId="{0E54C505-8FA0-4C51-98E5-8A6CCEAED66D}" destId="{B2ABE1EF-7930-48FA-93CD-A5E5453359D5}" srcOrd="1" destOrd="0" presId="urn:microsoft.com/office/officeart/2005/8/layout/hierarchy1"/>
    <dgm:cxn modelId="{34015A70-7DA2-4964-B818-DE71D26B3B04}" type="presParOf" srcId="{D841E853-2E37-4AC8-A23A-7E6F6D06AC61}" destId="{A30E5AF6-D886-429D-BB73-281E99D487F1}" srcOrd="1" destOrd="0" presId="urn:microsoft.com/office/officeart/2005/8/layout/hierarchy1"/>
    <dgm:cxn modelId="{8C5EA6C9-613F-4CF1-BC8E-A228C81871B6}" type="presParOf" srcId="{A110BEB3-C7D9-4DBA-8BC8-0837E864ACB7}" destId="{421ADDA3-C99E-42FE-9A85-FE3E4A5F0E73}" srcOrd="3" destOrd="0" presId="urn:microsoft.com/office/officeart/2005/8/layout/hierarchy1"/>
    <dgm:cxn modelId="{07E720EC-2C56-4B00-9152-C8D330304379}" type="presParOf" srcId="{421ADDA3-C99E-42FE-9A85-FE3E4A5F0E73}" destId="{9E583139-CD5C-433C-8505-923D21909619}" srcOrd="0" destOrd="0" presId="urn:microsoft.com/office/officeart/2005/8/layout/hierarchy1"/>
    <dgm:cxn modelId="{E060317F-95F6-4654-B394-D316BCD48E44}" type="presParOf" srcId="{9E583139-CD5C-433C-8505-923D21909619}" destId="{41ECCD00-7429-4362-8724-EA141735273D}" srcOrd="0" destOrd="0" presId="urn:microsoft.com/office/officeart/2005/8/layout/hierarchy1"/>
    <dgm:cxn modelId="{F4453E7D-163E-4AB1-AA38-17AED34932A8}" type="presParOf" srcId="{9E583139-CD5C-433C-8505-923D21909619}" destId="{4A7DF300-AE44-4B2F-8D29-688FD701C478}" srcOrd="1" destOrd="0" presId="urn:microsoft.com/office/officeart/2005/8/layout/hierarchy1"/>
    <dgm:cxn modelId="{662010AB-100E-4EBB-B9BC-21346E960A13}" type="presParOf" srcId="{421ADDA3-C99E-42FE-9A85-FE3E4A5F0E73}" destId="{BED0F1FE-AA98-424A-A302-86DF78F0BC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A02D2-FA84-494A-AC9D-CFCD02BDA975}">
      <dsp:nvSpPr>
        <dsp:cNvPr id="0" name=""/>
        <dsp:cNvSpPr/>
      </dsp:nvSpPr>
      <dsp:spPr>
        <a:xfrm>
          <a:off x="0" y="2299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031CC-8E95-4652-911E-0CCE042E4C9B}">
      <dsp:nvSpPr>
        <dsp:cNvPr id="0" name=""/>
        <dsp:cNvSpPr/>
      </dsp:nvSpPr>
      <dsp:spPr>
        <a:xfrm>
          <a:off x="352598" y="264562"/>
          <a:ext cx="641087" cy="64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9D7F5-C3D6-4B53-AB83-22329D638AAF}">
      <dsp:nvSpPr>
        <dsp:cNvPr id="0" name=""/>
        <dsp:cNvSpPr/>
      </dsp:nvSpPr>
      <dsp:spPr>
        <a:xfrm>
          <a:off x="1346283" y="2299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Discipline of designing, creating, testing, and maintaining software</a:t>
          </a:r>
        </a:p>
      </dsp:txBody>
      <dsp:txXfrm>
        <a:off x="1346283" y="2299"/>
        <a:ext cx="5465996" cy="1165613"/>
      </dsp:txXfrm>
    </dsp:sp>
    <dsp:sp modelId="{1A9B3872-0B87-4350-B05B-BC41C2607AD4}">
      <dsp:nvSpPr>
        <dsp:cNvPr id="0" name=""/>
        <dsp:cNvSpPr/>
      </dsp:nvSpPr>
      <dsp:spPr>
        <a:xfrm>
          <a:off x="0" y="1459316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5315C-862D-429B-B6E8-6DB875C34244}">
      <dsp:nvSpPr>
        <dsp:cNvPr id="0" name=""/>
        <dsp:cNvSpPr/>
      </dsp:nvSpPr>
      <dsp:spPr>
        <a:xfrm>
          <a:off x="352598" y="1721579"/>
          <a:ext cx="641087" cy="64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55874-EA1C-4105-A961-8D9CD2CBE15E}">
      <dsp:nvSpPr>
        <dsp:cNvPr id="0" name=""/>
        <dsp:cNvSpPr/>
      </dsp:nvSpPr>
      <dsp:spPr>
        <a:xfrm>
          <a:off x="1346283" y="1459316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 software is built and maintained long-term</a:t>
          </a:r>
        </a:p>
      </dsp:txBody>
      <dsp:txXfrm>
        <a:off x="1346283" y="1459316"/>
        <a:ext cx="5465996" cy="1165613"/>
      </dsp:txXfrm>
    </dsp:sp>
    <dsp:sp modelId="{1195A7F7-4B9B-4177-9CFF-A69C19B40CF6}">
      <dsp:nvSpPr>
        <dsp:cNvPr id="0" name=""/>
        <dsp:cNvSpPr/>
      </dsp:nvSpPr>
      <dsp:spPr>
        <a:xfrm>
          <a:off x="0" y="2916333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49AED-9BE7-4B3F-87D3-F91D10E7F851}">
      <dsp:nvSpPr>
        <dsp:cNvPr id="0" name=""/>
        <dsp:cNvSpPr/>
      </dsp:nvSpPr>
      <dsp:spPr>
        <a:xfrm>
          <a:off x="352598" y="3178596"/>
          <a:ext cx="641087" cy="64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40790-99BA-4B61-9C46-8E8322A5946A}">
      <dsp:nvSpPr>
        <dsp:cNvPr id="0" name=""/>
        <dsp:cNvSpPr/>
      </dsp:nvSpPr>
      <dsp:spPr>
        <a:xfrm>
          <a:off x="1346283" y="2916333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Software is secure and resilient</a:t>
          </a:r>
        </a:p>
      </dsp:txBody>
      <dsp:txXfrm>
        <a:off x="1346283" y="2916333"/>
        <a:ext cx="5465996" cy="1165613"/>
      </dsp:txXfrm>
    </dsp:sp>
    <dsp:sp modelId="{DB95F53D-BBC7-4F60-8A36-010A0A8D7C9E}">
      <dsp:nvSpPr>
        <dsp:cNvPr id="0" name=""/>
        <dsp:cNvSpPr/>
      </dsp:nvSpPr>
      <dsp:spPr>
        <a:xfrm>
          <a:off x="0" y="4373350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4411A-9546-4CB5-80F8-46C7835657E1}">
      <dsp:nvSpPr>
        <dsp:cNvPr id="0" name=""/>
        <dsp:cNvSpPr/>
      </dsp:nvSpPr>
      <dsp:spPr>
        <a:xfrm>
          <a:off x="352598" y="4635613"/>
          <a:ext cx="641087" cy="64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335A5-19E6-4302-9F95-5E6044F157F8}">
      <dsp:nvSpPr>
        <dsp:cNvPr id="0" name=""/>
        <dsp:cNvSpPr/>
      </dsp:nvSpPr>
      <dsp:spPr>
        <a:xfrm>
          <a:off x="1346283" y="4373350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Software is reliable, efficient, maintainable</a:t>
          </a:r>
        </a:p>
      </dsp:txBody>
      <dsp:txXfrm>
        <a:off x="1346283" y="4373350"/>
        <a:ext cx="5465996" cy="1165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33755-B7FC-4265-A3A6-B48B59FAAE37}">
      <dsp:nvSpPr>
        <dsp:cNvPr id="0" name=""/>
        <dsp:cNvSpPr/>
      </dsp:nvSpPr>
      <dsp:spPr>
        <a:xfrm>
          <a:off x="0" y="67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38E79-64C9-4730-A1F4-B0B8A27D7799}">
      <dsp:nvSpPr>
        <dsp:cNvPr id="0" name=""/>
        <dsp:cNvSpPr/>
      </dsp:nvSpPr>
      <dsp:spPr>
        <a:xfrm>
          <a:off x="478806" y="356813"/>
          <a:ext cx="870557" cy="870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6B12D-BBF7-4A9A-8E9F-DBF61A206437}">
      <dsp:nvSpPr>
        <dsp:cNvPr id="0" name=""/>
        <dsp:cNvSpPr/>
      </dsp:nvSpPr>
      <dsp:spPr>
        <a:xfrm>
          <a:off x="1828170" y="67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Factories and warehouses are primarily run by robots</a:t>
          </a:r>
        </a:p>
      </dsp:txBody>
      <dsp:txXfrm>
        <a:off x="1828170" y="676"/>
        <a:ext cx="4984109" cy="1582831"/>
      </dsp:txXfrm>
    </dsp:sp>
    <dsp:sp modelId="{D6AAA68D-3EB4-4579-90B9-681319D5204A}">
      <dsp:nvSpPr>
        <dsp:cNvPr id="0" name=""/>
        <dsp:cNvSpPr/>
      </dsp:nvSpPr>
      <dsp:spPr>
        <a:xfrm>
          <a:off x="0" y="197921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4E066-4F89-42AE-9A7E-A01F39EC93E2}">
      <dsp:nvSpPr>
        <dsp:cNvPr id="0" name=""/>
        <dsp:cNvSpPr/>
      </dsp:nvSpPr>
      <dsp:spPr>
        <a:xfrm>
          <a:off x="478806" y="2335353"/>
          <a:ext cx="870557" cy="870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D9EBD-585D-41AB-A25C-59DF774DDDA5}">
      <dsp:nvSpPr>
        <dsp:cNvPr id="0" name=""/>
        <dsp:cNvSpPr/>
      </dsp:nvSpPr>
      <dsp:spPr>
        <a:xfrm>
          <a:off x="1828170" y="197921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Cashiers are replaced by electronic kiosks</a:t>
          </a:r>
        </a:p>
      </dsp:txBody>
      <dsp:txXfrm>
        <a:off x="1828170" y="1979216"/>
        <a:ext cx="4984109" cy="1582831"/>
      </dsp:txXfrm>
    </dsp:sp>
    <dsp:sp modelId="{ACF6F8D6-9A65-4D07-911D-AF8C0916AAB8}">
      <dsp:nvSpPr>
        <dsp:cNvPr id="0" name=""/>
        <dsp:cNvSpPr/>
      </dsp:nvSpPr>
      <dsp:spPr>
        <a:xfrm>
          <a:off x="0" y="3957755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1E1F3-203F-4C6A-B62C-9869C24FF5E5}">
      <dsp:nvSpPr>
        <dsp:cNvPr id="0" name=""/>
        <dsp:cNvSpPr/>
      </dsp:nvSpPr>
      <dsp:spPr>
        <a:xfrm>
          <a:off x="478806" y="4313892"/>
          <a:ext cx="870557" cy="870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9992E-1DB1-454F-919C-CAB5C43EA5B1}">
      <dsp:nvSpPr>
        <dsp:cNvPr id="0" name=""/>
        <dsp:cNvSpPr/>
      </dsp:nvSpPr>
      <dsp:spPr>
        <a:xfrm>
          <a:off x="1828170" y="3957755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Self-driving cars</a:t>
          </a:r>
        </a:p>
      </dsp:txBody>
      <dsp:txXfrm>
        <a:off x="1828170" y="3957755"/>
        <a:ext cx="4984109" cy="1582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4C43B-720D-4399-9DA2-D9770FEB55F3}">
      <dsp:nvSpPr>
        <dsp:cNvPr id="0" name=""/>
        <dsp:cNvSpPr/>
      </dsp:nvSpPr>
      <dsp:spPr>
        <a:xfrm>
          <a:off x="510322" y="240745"/>
          <a:ext cx="1193546" cy="1193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3D44C-FB98-401C-AC08-ECCFD2FEB53D}">
      <dsp:nvSpPr>
        <dsp:cNvPr id="0" name=""/>
        <dsp:cNvSpPr/>
      </dsp:nvSpPr>
      <dsp:spPr>
        <a:xfrm>
          <a:off x="764684" y="495108"/>
          <a:ext cx="684821" cy="684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9D32D-6129-4D0D-9129-BD621A2E162F}">
      <dsp:nvSpPr>
        <dsp:cNvPr id="0" name=""/>
        <dsp:cNvSpPr/>
      </dsp:nvSpPr>
      <dsp:spPr>
        <a:xfrm>
          <a:off x="128778" y="1806052"/>
          <a:ext cx="1956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Write code</a:t>
          </a:r>
        </a:p>
      </dsp:txBody>
      <dsp:txXfrm>
        <a:off x="128778" y="1806052"/>
        <a:ext cx="1956633" cy="720000"/>
      </dsp:txXfrm>
    </dsp:sp>
    <dsp:sp modelId="{CBA4FCF8-4936-49DB-91A8-77D0D150CA66}">
      <dsp:nvSpPr>
        <dsp:cNvPr id="0" name=""/>
        <dsp:cNvSpPr/>
      </dsp:nvSpPr>
      <dsp:spPr>
        <a:xfrm>
          <a:off x="2809366" y="240745"/>
          <a:ext cx="1193546" cy="11935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7E368-C0AE-4AEE-ABE8-EACED23B5B95}">
      <dsp:nvSpPr>
        <dsp:cNvPr id="0" name=""/>
        <dsp:cNvSpPr/>
      </dsp:nvSpPr>
      <dsp:spPr>
        <a:xfrm>
          <a:off x="3063729" y="495108"/>
          <a:ext cx="684821" cy="684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6B051-9A57-489B-A635-26E2D9D5A1C4}">
      <dsp:nvSpPr>
        <dsp:cNvPr id="0" name=""/>
        <dsp:cNvSpPr/>
      </dsp:nvSpPr>
      <dsp:spPr>
        <a:xfrm>
          <a:off x="2427823" y="1806052"/>
          <a:ext cx="1956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Create efficient and effective software</a:t>
          </a:r>
        </a:p>
      </dsp:txBody>
      <dsp:txXfrm>
        <a:off x="2427823" y="1806052"/>
        <a:ext cx="1956633" cy="720000"/>
      </dsp:txXfrm>
    </dsp:sp>
    <dsp:sp modelId="{1A702842-3FC2-40BA-B793-BC0A8D9D11E3}">
      <dsp:nvSpPr>
        <dsp:cNvPr id="0" name=""/>
        <dsp:cNvSpPr/>
      </dsp:nvSpPr>
      <dsp:spPr>
        <a:xfrm>
          <a:off x="5108411" y="240745"/>
          <a:ext cx="1193546" cy="11935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A2445-2EA9-46D0-8679-7478A2E2A156}">
      <dsp:nvSpPr>
        <dsp:cNvPr id="0" name=""/>
        <dsp:cNvSpPr/>
      </dsp:nvSpPr>
      <dsp:spPr>
        <a:xfrm>
          <a:off x="5362773" y="495108"/>
          <a:ext cx="684821" cy="684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ADCD7-339D-4AF7-AF6B-8102AAF3975A}">
      <dsp:nvSpPr>
        <dsp:cNvPr id="0" name=""/>
        <dsp:cNvSpPr/>
      </dsp:nvSpPr>
      <dsp:spPr>
        <a:xfrm>
          <a:off x="4726867" y="1806052"/>
          <a:ext cx="1956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Code refactoring</a:t>
          </a:r>
        </a:p>
      </dsp:txBody>
      <dsp:txXfrm>
        <a:off x="4726867" y="1806052"/>
        <a:ext cx="1956633" cy="720000"/>
      </dsp:txXfrm>
    </dsp:sp>
    <dsp:sp modelId="{A7C95DBE-6C19-4373-9ACF-04DE597F7C18}">
      <dsp:nvSpPr>
        <dsp:cNvPr id="0" name=""/>
        <dsp:cNvSpPr/>
      </dsp:nvSpPr>
      <dsp:spPr>
        <a:xfrm>
          <a:off x="1659844" y="3015211"/>
          <a:ext cx="1193546" cy="11935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F5A82-261B-494F-806E-16E9557098DB}">
      <dsp:nvSpPr>
        <dsp:cNvPr id="0" name=""/>
        <dsp:cNvSpPr/>
      </dsp:nvSpPr>
      <dsp:spPr>
        <a:xfrm>
          <a:off x="1914206" y="3269573"/>
          <a:ext cx="684821" cy="684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21C1C-8862-444F-9FF2-A13DBF5F3C40}">
      <dsp:nvSpPr>
        <dsp:cNvPr id="0" name=""/>
        <dsp:cNvSpPr/>
      </dsp:nvSpPr>
      <dsp:spPr>
        <a:xfrm>
          <a:off x="1278300" y="4580518"/>
          <a:ext cx="1956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Bug fixing</a:t>
          </a:r>
        </a:p>
      </dsp:txBody>
      <dsp:txXfrm>
        <a:off x="1278300" y="4580518"/>
        <a:ext cx="1956633" cy="720000"/>
      </dsp:txXfrm>
    </dsp:sp>
    <dsp:sp modelId="{2434C14B-7D51-4FEC-A879-36CD3D39483E}">
      <dsp:nvSpPr>
        <dsp:cNvPr id="0" name=""/>
        <dsp:cNvSpPr/>
      </dsp:nvSpPr>
      <dsp:spPr>
        <a:xfrm>
          <a:off x="3958889" y="3015211"/>
          <a:ext cx="1193546" cy="11935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3273F-CBD4-4FF6-A94B-93E243FBE9DA}">
      <dsp:nvSpPr>
        <dsp:cNvPr id="0" name=""/>
        <dsp:cNvSpPr/>
      </dsp:nvSpPr>
      <dsp:spPr>
        <a:xfrm>
          <a:off x="4213251" y="3269573"/>
          <a:ext cx="684821" cy="6848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6EC27-B9EE-4615-86E8-81349E1E24F8}">
      <dsp:nvSpPr>
        <dsp:cNvPr id="0" name=""/>
        <dsp:cNvSpPr/>
      </dsp:nvSpPr>
      <dsp:spPr>
        <a:xfrm>
          <a:off x="3577345" y="4580518"/>
          <a:ext cx="1956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Unit testing</a:t>
          </a:r>
        </a:p>
      </dsp:txBody>
      <dsp:txXfrm>
        <a:off x="3577345" y="4580518"/>
        <a:ext cx="195663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057E5-DA33-473E-9253-87F4A4F94033}">
      <dsp:nvSpPr>
        <dsp:cNvPr id="0" name=""/>
        <dsp:cNvSpPr/>
      </dsp:nvSpPr>
      <dsp:spPr>
        <a:xfrm>
          <a:off x="506165" y="-64352"/>
          <a:ext cx="5799948" cy="5799948"/>
        </a:xfrm>
        <a:prstGeom prst="circularArrow">
          <a:avLst>
            <a:gd name="adj1" fmla="val 5544"/>
            <a:gd name="adj2" fmla="val 330680"/>
            <a:gd name="adj3" fmla="val 14768370"/>
            <a:gd name="adj4" fmla="val 16806943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A1241-064D-4C9A-94C0-749C8454CF95}">
      <dsp:nvSpPr>
        <dsp:cNvPr id="0" name=""/>
        <dsp:cNvSpPr/>
      </dsp:nvSpPr>
      <dsp:spPr>
        <a:xfrm>
          <a:off x="2666867" y="2250"/>
          <a:ext cx="1478544" cy="7392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Cannot think up new ways of doing work</a:t>
          </a:r>
        </a:p>
      </dsp:txBody>
      <dsp:txXfrm>
        <a:off x="2702955" y="38338"/>
        <a:ext cx="1406368" cy="667096"/>
      </dsp:txXfrm>
    </dsp:sp>
    <dsp:sp modelId="{C3E93688-DA01-44D2-8534-AB5E0E9E0F86}">
      <dsp:nvSpPr>
        <dsp:cNvPr id="0" name=""/>
        <dsp:cNvSpPr/>
      </dsp:nvSpPr>
      <dsp:spPr>
        <a:xfrm>
          <a:off x="4256690" y="580898"/>
          <a:ext cx="1478544" cy="7392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Restricted to the given templates</a:t>
          </a:r>
        </a:p>
      </dsp:txBody>
      <dsp:txXfrm>
        <a:off x="4292778" y="616986"/>
        <a:ext cx="1406368" cy="667096"/>
      </dsp:txXfrm>
    </dsp:sp>
    <dsp:sp modelId="{F30B6A56-493A-4A35-A747-67518CB3F205}">
      <dsp:nvSpPr>
        <dsp:cNvPr id="0" name=""/>
        <dsp:cNvSpPr/>
      </dsp:nvSpPr>
      <dsp:spPr>
        <a:xfrm>
          <a:off x="5102618" y="2046087"/>
          <a:ext cx="1478544" cy="7392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Creativity is important for innovation</a:t>
          </a:r>
        </a:p>
      </dsp:txBody>
      <dsp:txXfrm>
        <a:off x="5138706" y="2082175"/>
        <a:ext cx="1406368" cy="667096"/>
      </dsp:txXfrm>
    </dsp:sp>
    <dsp:sp modelId="{2AE39577-1F6C-4B75-BF10-19E1FEABC227}">
      <dsp:nvSpPr>
        <dsp:cNvPr id="0" name=""/>
        <dsp:cNvSpPr/>
      </dsp:nvSpPr>
      <dsp:spPr>
        <a:xfrm>
          <a:off x="4808830" y="3712238"/>
          <a:ext cx="1478544" cy="7392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Humans think outside the box</a:t>
          </a:r>
        </a:p>
      </dsp:txBody>
      <dsp:txXfrm>
        <a:off x="4844918" y="3748326"/>
        <a:ext cx="1406368" cy="667096"/>
      </dsp:txXfrm>
    </dsp:sp>
    <dsp:sp modelId="{DF55631D-F95F-4C92-A018-F7EC58914DF9}">
      <dsp:nvSpPr>
        <dsp:cNvPr id="0" name=""/>
        <dsp:cNvSpPr/>
      </dsp:nvSpPr>
      <dsp:spPr>
        <a:xfrm>
          <a:off x="3512795" y="4799741"/>
          <a:ext cx="1478544" cy="73927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Teamwork</a:t>
          </a:r>
        </a:p>
      </dsp:txBody>
      <dsp:txXfrm>
        <a:off x="3548883" y="4835829"/>
        <a:ext cx="1406368" cy="667096"/>
      </dsp:txXfrm>
    </dsp:sp>
    <dsp:sp modelId="{84E45D24-0B2B-4CA7-AB6E-88270902F9B4}">
      <dsp:nvSpPr>
        <dsp:cNvPr id="0" name=""/>
        <dsp:cNvSpPr/>
      </dsp:nvSpPr>
      <dsp:spPr>
        <a:xfrm>
          <a:off x="1820940" y="4799741"/>
          <a:ext cx="1478544" cy="7392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Critical thinking</a:t>
          </a:r>
        </a:p>
      </dsp:txBody>
      <dsp:txXfrm>
        <a:off x="1857028" y="4835829"/>
        <a:ext cx="1406368" cy="667096"/>
      </dsp:txXfrm>
    </dsp:sp>
    <dsp:sp modelId="{EED577EA-4F1D-429D-A53E-FEF656E56409}">
      <dsp:nvSpPr>
        <dsp:cNvPr id="0" name=""/>
        <dsp:cNvSpPr/>
      </dsp:nvSpPr>
      <dsp:spPr>
        <a:xfrm>
          <a:off x="524905" y="3712238"/>
          <a:ext cx="1478544" cy="7392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Effective communication</a:t>
          </a:r>
        </a:p>
      </dsp:txBody>
      <dsp:txXfrm>
        <a:off x="560993" y="3748326"/>
        <a:ext cx="1406368" cy="667096"/>
      </dsp:txXfrm>
    </dsp:sp>
    <dsp:sp modelId="{F42A4BFD-A486-4708-8441-EF445B0C7EA6}">
      <dsp:nvSpPr>
        <dsp:cNvPr id="0" name=""/>
        <dsp:cNvSpPr/>
      </dsp:nvSpPr>
      <dsp:spPr>
        <a:xfrm>
          <a:off x="231117" y="2046087"/>
          <a:ext cx="1478544" cy="7392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Next LT Pro"/>
            </a:rPr>
            <a:t>Interpersonal</a:t>
          </a:r>
          <a:r>
            <a:rPr lang="en-US" sz="1300" kern="1200" dirty="0"/>
            <a:t> skills</a:t>
          </a:r>
        </a:p>
      </dsp:txBody>
      <dsp:txXfrm>
        <a:off x="267205" y="2082175"/>
        <a:ext cx="1406368" cy="667096"/>
      </dsp:txXfrm>
    </dsp:sp>
    <dsp:sp modelId="{7F3A546E-8553-4708-880D-47DAD39445B2}">
      <dsp:nvSpPr>
        <dsp:cNvPr id="0" name=""/>
        <dsp:cNvSpPr/>
      </dsp:nvSpPr>
      <dsp:spPr>
        <a:xfrm>
          <a:off x="1077044" y="580898"/>
          <a:ext cx="1478544" cy="7392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 AI</a:t>
          </a:r>
        </a:p>
      </dsp:txBody>
      <dsp:txXfrm>
        <a:off x="1113132" y="616986"/>
        <a:ext cx="1406368" cy="667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B9044-BDC2-4CAD-AA4E-547351B00701}">
      <dsp:nvSpPr>
        <dsp:cNvPr id="0" name=""/>
        <dsp:cNvSpPr/>
      </dsp:nvSpPr>
      <dsp:spPr>
        <a:xfrm>
          <a:off x="1561845" y="412962"/>
          <a:ext cx="1021455" cy="1021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8307E-D459-4DC1-86C7-413B904AE1D7}">
      <dsp:nvSpPr>
        <dsp:cNvPr id="0" name=""/>
        <dsp:cNvSpPr/>
      </dsp:nvSpPr>
      <dsp:spPr>
        <a:xfrm>
          <a:off x="937622" y="1766894"/>
          <a:ext cx="22699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venir Next LT Pro"/>
            </a:rPr>
            <a:t>Design AI</a:t>
          </a:r>
        </a:p>
      </dsp:txBody>
      <dsp:txXfrm>
        <a:off x="937622" y="1766894"/>
        <a:ext cx="2269901" cy="720000"/>
      </dsp:txXfrm>
    </dsp:sp>
    <dsp:sp modelId="{E5DFD7AB-673D-4ABB-B55B-B0E12C641CFF}">
      <dsp:nvSpPr>
        <dsp:cNvPr id="0" name=""/>
        <dsp:cNvSpPr/>
      </dsp:nvSpPr>
      <dsp:spPr>
        <a:xfrm>
          <a:off x="4228979" y="412962"/>
          <a:ext cx="1021455" cy="1021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52EE8-C7AE-4229-AC85-6F7396ED6227}">
      <dsp:nvSpPr>
        <dsp:cNvPr id="0" name=""/>
        <dsp:cNvSpPr/>
      </dsp:nvSpPr>
      <dsp:spPr>
        <a:xfrm>
          <a:off x="3604756" y="1766894"/>
          <a:ext cx="22699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Input data</a:t>
          </a:r>
        </a:p>
      </dsp:txBody>
      <dsp:txXfrm>
        <a:off x="3604756" y="1766894"/>
        <a:ext cx="2269901" cy="720000"/>
      </dsp:txXfrm>
    </dsp:sp>
    <dsp:sp modelId="{5EEC132C-FA94-4F21-BBE4-D02769B31B27}">
      <dsp:nvSpPr>
        <dsp:cNvPr id="0" name=""/>
        <dsp:cNvSpPr/>
      </dsp:nvSpPr>
      <dsp:spPr>
        <a:xfrm>
          <a:off x="1561845" y="3054369"/>
          <a:ext cx="1021455" cy="1021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6FE98-57CC-42E7-B7C2-E2CF959E096E}">
      <dsp:nvSpPr>
        <dsp:cNvPr id="0" name=""/>
        <dsp:cNvSpPr/>
      </dsp:nvSpPr>
      <dsp:spPr>
        <a:xfrm>
          <a:off x="937622" y="4408301"/>
          <a:ext cx="22699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Operate the system</a:t>
          </a:r>
        </a:p>
      </dsp:txBody>
      <dsp:txXfrm>
        <a:off x="937622" y="4408301"/>
        <a:ext cx="2269901" cy="720000"/>
      </dsp:txXfrm>
    </dsp:sp>
    <dsp:sp modelId="{AA0B1045-3656-433B-A0C5-31E7DF1944F1}">
      <dsp:nvSpPr>
        <dsp:cNvPr id="0" name=""/>
        <dsp:cNvSpPr/>
      </dsp:nvSpPr>
      <dsp:spPr>
        <a:xfrm>
          <a:off x="4228979" y="3054369"/>
          <a:ext cx="1021455" cy="10214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CC736-8E96-4E8D-BCC5-A4045751D875}">
      <dsp:nvSpPr>
        <dsp:cNvPr id="0" name=""/>
        <dsp:cNvSpPr/>
      </dsp:nvSpPr>
      <dsp:spPr>
        <a:xfrm>
          <a:off x="3604756" y="4408301"/>
          <a:ext cx="22699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Maintain AI</a:t>
          </a:r>
        </a:p>
      </dsp:txBody>
      <dsp:txXfrm>
        <a:off x="3604756" y="4408301"/>
        <a:ext cx="226990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98E81-EF06-4355-970B-191901675937}">
      <dsp:nvSpPr>
        <dsp:cNvPr id="0" name=""/>
        <dsp:cNvSpPr/>
      </dsp:nvSpPr>
      <dsp:spPr>
        <a:xfrm>
          <a:off x="3078" y="1124700"/>
          <a:ext cx="2197737" cy="139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F02D8-FFA7-40A9-9104-2D00206410C4}">
      <dsp:nvSpPr>
        <dsp:cNvPr id="0" name=""/>
        <dsp:cNvSpPr/>
      </dsp:nvSpPr>
      <dsp:spPr>
        <a:xfrm>
          <a:off x="247271" y="1356684"/>
          <a:ext cx="2197737" cy="139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 innovative and creative</a:t>
          </a:r>
        </a:p>
      </dsp:txBody>
      <dsp:txXfrm>
        <a:off x="288146" y="1397559"/>
        <a:ext cx="2115987" cy="1313813"/>
      </dsp:txXfrm>
    </dsp:sp>
    <dsp:sp modelId="{A1543477-2EA7-45BB-BDD0-02B0F67D8E99}">
      <dsp:nvSpPr>
        <dsp:cNvPr id="0" name=""/>
        <dsp:cNvSpPr/>
      </dsp:nvSpPr>
      <dsp:spPr>
        <a:xfrm>
          <a:off x="2689201" y="1124700"/>
          <a:ext cx="2197737" cy="139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BCF9B-68CB-49FC-81F1-FE4942E288A1}">
      <dsp:nvSpPr>
        <dsp:cNvPr id="0" name=""/>
        <dsp:cNvSpPr/>
      </dsp:nvSpPr>
      <dsp:spPr>
        <a:xfrm>
          <a:off x="2933394" y="1356684"/>
          <a:ext cx="2197737" cy="139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Polish your skills</a:t>
          </a:r>
        </a:p>
      </dsp:txBody>
      <dsp:txXfrm>
        <a:off x="2974269" y="1397559"/>
        <a:ext cx="2115987" cy="1313813"/>
      </dsp:txXfrm>
    </dsp:sp>
    <dsp:sp modelId="{B34CFD3C-451A-4DD2-B31C-1861048947F7}">
      <dsp:nvSpPr>
        <dsp:cNvPr id="0" name=""/>
        <dsp:cNvSpPr/>
      </dsp:nvSpPr>
      <dsp:spPr>
        <a:xfrm>
          <a:off x="5375324" y="1124700"/>
          <a:ext cx="2197737" cy="139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BE1EF-7930-48FA-93CD-A5E5453359D5}">
      <dsp:nvSpPr>
        <dsp:cNvPr id="0" name=""/>
        <dsp:cNvSpPr/>
      </dsp:nvSpPr>
      <dsp:spPr>
        <a:xfrm>
          <a:off x="5619517" y="1356684"/>
          <a:ext cx="2197737" cy="139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 may automate many tasks</a:t>
          </a:r>
        </a:p>
      </dsp:txBody>
      <dsp:txXfrm>
        <a:off x="5660392" y="1397559"/>
        <a:ext cx="2115987" cy="1313813"/>
      </dsp:txXfrm>
    </dsp:sp>
    <dsp:sp modelId="{41ECCD00-7429-4362-8724-EA141735273D}">
      <dsp:nvSpPr>
        <dsp:cNvPr id="0" name=""/>
        <dsp:cNvSpPr/>
      </dsp:nvSpPr>
      <dsp:spPr>
        <a:xfrm>
          <a:off x="8061447" y="1124700"/>
          <a:ext cx="2197737" cy="139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DF300-AE44-4B2F-8D29-688FD701C478}">
      <dsp:nvSpPr>
        <dsp:cNvPr id="0" name=""/>
        <dsp:cNvSpPr/>
      </dsp:nvSpPr>
      <dsp:spPr>
        <a:xfrm>
          <a:off x="8305640" y="1356684"/>
          <a:ext cx="2197737" cy="139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But unlikely to replace SE/CS jobs</a:t>
          </a:r>
        </a:p>
      </dsp:txBody>
      <dsp:txXfrm>
        <a:off x="8346515" y="1397559"/>
        <a:ext cx="2115987" cy="1313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80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3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5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cbay.news/2020/10/12/new-york-based-grid-ai-raises-us-18-6m-in-series-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07272-8D10-C84D-0AA0-61900604E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5" r="1082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Avenir Next LT Pro"/>
                <a:ea typeface="Calibri"/>
                <a:cs typeface="Calibri"/>
              </a:rPr>
              <a:t>Will AI take over jobs in SE/CS fields? </a:t>
            </a:r>
            <a:endParaRPr lang="en-US" sz="4800">
              <a:latin typeface="Avenir Next LT Pr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2F17B-FC51-EA74-9770-9EED05AB343C}"/>
              </a:ext>
            </a:extLst>
          </p:cNvPr>
          <p:cNvSpPr txBox="1"/>
          <p:nvPr/>
        </p:nvSpPr>
        <p:spPr>
          <a:xfrm>
            <a:off x="4157869" y="1225826"/>
            <a:ext cx="4870173" cy="1126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7468-4B9E-AF32-7B55-6A307EACDE84}"/>
              </a:ext>
            </a:extLst>
          </p:cNvPr>
          <p:cNvSpPr txBox="1"/>
          <p:nvPr/>
        </p:nvSpPr>
        <p:spPr>
          <a:xfrm>
            <a:off x="259418" y="359121"/>
            <a:ext cx="209971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CPS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91AA3C-6200-50CD-3A6D-70978F4DBFE3}"/>
              </a:ext>
            </a:extLst>
          </p:cNvPr>
          <p:cNvSpPr txBox="1"/>
          <p:nvPr/>
        </p:nvSpPr>
        <p:spPr>
          <a:xfrm>
            <a:off x="484453" y="5251486"/>
            <a:ext cx="33130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Laiba Fatima 22k-5195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Amal Abdul Rehman 22k-4822 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Sabina Rasheed 22k-5198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Alizah Basit 22k-5155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Bharti Khatri 22k-4832 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CF986A60-8D55-A105-5173-DCB8F10602EE}"/>
              </a:ext>
            </a:extLst>
          </p:cNvPr>
          <p:cNvSpPr txBox="1"/>
          <p:nvPr/>
        </p:nvSpPr>
        <p:spPr>
          <a:xfrm>
            <a:off x="6327913" y="-215348"/>
            <a:ext cx="2743200" cy="45720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CF986A60-8D55-A105-5173-DCB8F10602EE}"/>
              </a:ext>
            </a:extLst>
          </p:cNvPr>
          <p:cNvSpPr txBox="1"/>
          <p:nvPr/>
        </p:nvSpPr>
        <p:spPr>
          <a:xfrm>
            <a:off x="6470788" y="-72473"/>
            <a:ext cx="2743200" cy="45720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402343-8A10-C115-3C61-7C022F54454B}"/>
              </a:ext>
            </a:extLst>
          </p:cNvPr>
          <p:cNvSpPr/>
          <p:nvPr/>
        </p:nvSpPr>
        <p:spPr>
          <a:xfrm flipH="1">
            <a:off x="416629" y="5255549"/>
            <a:ext cx="57509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14819" y="1388768"/>
            <a:ext cx="3886487" cy="1823219"/>
          </a:xfrm>
        </p:spPr>
        <p:txBody>
          <a:bodyPr anchor="ctr">
            <a:normAutofit fontScale="90000"/>
          </a:bodyPr>
          <a:lstStyle/>
          <a:p>
            <a:r>
              <a:rPr lang="en-US"/>
              <a:t>3. AI’s Creative Process Is Limited to the Data It Receives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DAE1068-3BAB-BA01-2104-1FFCD315F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20391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EE8F07E0-5121-EDD4-526C-1E2A3253F3C1}"/>
              </a:ext>
            </a:extLst>
          </p:cNvPr>
          <p:cNvSpPr txBox="1"/>
          <p:nvPr/>
        </p:nvSpPr>
        <p:spPr>
          <a:xfrm>
            <a:off x="447260" y="4157869"/>
            <a:ext cx="37271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4. AI does not have soft skills</a:t>
            </a:r>
          </a:p>
        </p:txBody>
      </p:sp>
    </p:spTree>
    <p:extLst>
      <p:ext uri="{BB962C8B-B14F-4D97-AF65-F5344CB8AC3E}">
        <p14:creationId xmlns:p14="http://schemas.microsoft.com/office/powerpoint/2010/main" val="225141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5. Humans make AI 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07E68A5-7C01-B717-CD84-B8EBC19DA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0601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39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Learn to Work With AI, Not Fear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FB78F3E-A656-3FC3-8999-A95799C0F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18507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4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8AC31-E081-5553-6065-BFFBDAE4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YOU!</a:t>
            </a: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91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Overview</a:t>
            </a:r>
          </a:p>
        </p:txBody>
      </p:sp>
      <p:pic>
        <p:nvPicPr>
          <p:cNvPr id="6" name="Picture 5" descr="Robot operating a machine">
            <a:extLst>
              <a:ext uri="{FF2B5EF4-FFF2-40B4-BE49-F238E27FC236}">
                <a16:creationId xmlns:a16="http://schemas.microsoft.com/office/drawing/2014/main" id="{80C4592E-DCCB-F21C-EBE5-C3EA74A80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4" r="25970" b="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What is AI?</a:t>
            </a:r>
          </a:p>
          <a:p>
            <a:pPr lvl="0"/>
            <a:r>
              <a:rPr lang="en-US" sz="1800"/>
              <a:t>Define SE</a:t>
            </a:r>
          </a:p>
          <a:p>
            <a:pPr lvl="0"/>
            <a:r>
              <a:rPr lang="en-US" sz="1800"/>
              <a:t>Applications of AI</a:t>
            </a:r>
          </a:p>
          <a:p>
            <a:pPr lvl="0"/>
            <a:r>
              <a:rPr lang="en-US" sz="1800"/>
              <a:t>What can AI do for software engineering?</a:t>
            </a:r>
          </a:p>
          <a:p>
            <a:pPr lvl="0"/>
            <a:r>
              <a:rPr lang="en-US" sz="1800"/>
              <a:t>Where does artificial intelligence fall short?</a:t>
            </a:r>
          </a:p>
          <a:p>
            <a:pPr lvl="0"/>
            <a:r>
              <a:rPr lang="en-US" sz="1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65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What is Artificial Intelligence?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lvl="0"/>
            <a:r>
              <a:rPr lang="en-US" sz="1700"/>
              <a:t>Machines requiring human intelligence</a:t>
            </a:r>
          </a:p>
          <a:p>
            <a:pPr lvl="0"/>
            <a:r>
              <a:rPr lang="en-US" sz="1700"/>
              <a:t>Speech recognition</a:t>
            </a:r>
          </a:p>
          <a:p>
            <a:pPr lvl="0"/>
            <a:r>
              <a:rPr lang="en-US" sz="1700"/>
              <a:t>Decision making</a:t>
            </a:r>
          </a:p>
          <a:p>
            <a:pPr lvl="0"/>
            <a:r>
              <a:rPr lang="en-US" sz="1700"/>
              <a:t>Translation between languages</a:t>
            </a:r>
          </a:p>
          <a:p>
            <a:pPr lvl="0"/>
            <a:r>
              <a:rPr lang="en-US" sz="1700"/>
              <a:t>Computer behaves as a human</a:t>
            </a:r>
          </a:p>
        </p:txBody>
      </p:sp>
      <p:pic>
        <p:nvPicPr>
          <p:cNvPr id="8" name="Picture 8" descr="A picture containing building, city&#10;&#10;Description automatically generated">
            <a:extLst>
              <a:ext uri="{FF2B5EF4-FFF2-40B4-BE49-F238E27FC236}">
                <a16:creationId xmlns:a16="http://schemas.microsoft.com/office/drawing/2014/main" id="{922ADB18-AD67-D899-F9BB-56037D85D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74" r="29623" b="-1"/>
          <a:stretch/>
        </p:blipFill>
        <p:spPr>
          <a:xfrm>
            <a:off x="5221788" y="10"/>
            <a:ext cx="6970212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43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Define 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301A3BF-C32A-F306-184E-0C0663C85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25782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49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Applications of 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81A3C57-A55F-6512-FE59-A0653E74B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1455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16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What can AI do for software engineering?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E93D89E-39EA-E636-80A8-59C54A09E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76862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09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art of brain">
            <a:extLst>
              <a:ext uri="{FF2B5EF4-FFF2-40B4-BE49-F238E27FC236}">
                <a16:creationId xmlns:a16="http://schemas.microsoft.com/office/drawing/2014/main" id="{65823071-FE73-7231-F813-F57B85E38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/>
              <a:t>Where does artificial intelligence fall short?</a:t>
            </a:r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2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4800"/>
              <a:t>1. AI Lacks Emotional Intelligence</a:t>
            </a:r>
          </a:p>
        </p:txBody>
      </p:sp>
      <p:pic>
        <p:nvPicPr>
          <p:cNvPr id="6" name="Picture 5" descr="3D art of a person">
            <a:extLst>
              <a:ext uri="{FF2B5EF4-FFF2-40B4-BE49-F238E27FC236}">
                <a16:creationId xmlns:a16="http://schemas.microsoft.com/office/drawing/2014/main" id="{479ADDF1-0FEF-4235-B5A0-0CAE0D894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" r="28781" b="1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800" dirty="0"/>
              <a:t>Human characteristic</a:t>
            </a:r>
          </a:p>
          <a:p>
            <a:pPr lvl="0"/>
            <a:r>
              <a:rPr lang="en-US" sz="1800" dirty="0"/>
              <a:t>Emotional connection with clients</a:t>
            </a:r>
          </a:p>
        </p:txBody>
      </p:sp>
    </p:spTree>
    <p:extLst>
      <p:ext uri="{BB962C8B-B14F-4D97-AF65-F5344CB8AC3E}">
        <p14:creationId xmlns:p14="http://schemas.microsoft.com/office/powerpoint/2010/main" val="51257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2. AI Can Only Work with Inputted Data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402960E3-00CF-5E19-5F69-4012BC036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r="46597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800" dirty="0"/>
              <a:t>Functions based on data it receives</a:t>
            </a:r>
          </a:p>
          <a:p>
            <a:pPr lvl="0"/>
            <a:r>
              <a:rPr lang="en-US" sz="1800" dirty="0"/>
              <a:t>Unforeseen circumstances</a:t>
            </a:r>
          </a:p>
        </p:txBody>
      </p:sp>
    </p:spTree>
    <p:extLst>
      <p:ext uri="{BB962C8B-B14F-4D97-AF65-F5344CB8AC3E}">
        <p14:creationId xmlns:p14="http://schemas.microsoft.com/office/powerpoint/2010/main" val="38946208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Will AI take over jobs in SE/CS fields? </vt:lpstr>
      <vt:lpstr>Overview</vt:lpstr>
      <vt:lpstr>What is Artificial Intelligence?</vt:lpstr>
      <vt:lpstr>Define SE</vt:lpstr>
      <vt:lpstr>Applications of AI</vt:lpstr>
      <vt:lpstr>What can AI do for software engineering?</vt:lpstr>
      <vt:lpstr>Where does artificial intelligence fall short?</vt:lpstr>
      <vt:lpstr>1. AI Lacks Emotional Intelligence</vt:lpstr>
      <vt:lpstr>2. AI Can Only Work with Inputted Data</vt:lpstr>
      <vt:lpstr>3. AI’s Creative Process Is Limited to the Data It Receives</vt:lpstr>
      <vt:lpstr>5. Humans make AI work</vt:lpstr>
      <vt:lpstr>Learn to Work With AI, Not Fear 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126</cp:revision>
  <dcterms:created xsi:type="dcterms:W3CDTF">2023-03-11T14:30:23Z</dcterms:created>
  <dcterms:modified xsi:type="dcterms:W3CDTF">2023-03-11T15:41:06Z</dcterms:modified>
</cp:coreProperties>
</file>