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F55DA-9404-4F67-B270-CE806B6867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8A3E-0563-489D-9B08-3541459E9554}">
      <dgm:prSet phldrT="[Text]"/>
      <dgm:spPr/>
      <dgm:t>
        <a:bodyPr/>
        <a:lstStyle/>
        <a:p>
          <a:pPr algn="ctr"/>
          <a:endParaRPr lang="en-US" b="1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b="1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OUTCOMES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627FFC-86F8-472A-B2ED-8A0DFC98214C}" type="parTrans" cxnId="{77BAFEF3-7959-48F0-8F5C-E5BA6D33E10D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E23D5-42CD-4FDA-9E91-FCE11EE10888}" type="sibTrans" cxnId="{77BAFEF3-7959-48F0-8F5C-E5BA6D33E10D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CA36AC-AED4-47D3-8544-43403ABEA942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Understanding the definition and nature of motivation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41EE3-EE43-4D01-A61E-DB9BFA94CC7A}" type="parTrans" cxnId="{7EF22A41-BD66-47E7-BE1F-2761C215C469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7B224B-AB5D-45FF-A456-8CFB79A2D7CE}" type="sibTrans" cxnId="{7EF22A41-BD66-47E7-BE1F-2761C215C469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5F80C5-6BF7-4B59-886B-012D6514B747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motivation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CD60B-98D8-4987-830B-060BFC345621}" type="parTrans" cxnId="{7ABF1156-099C-4D29-A222-7F2FBD3682DA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A71EB-8D33-4033-BCE0-B425C4DC8E50}" type="sibTrans" cxnId="{7ABF1156-099C-4D29-A222-7F2FBD3682DA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829109-0829-4E38-80F1-56220B805AF7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 of motivation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2FD7C-427A-4B8D-852A-372BE161D595}" type="parTrans" cxnId="{2C583F57-A135-4500-9EC3-C658B04CC6D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0A57D7-8F5A-4436-9F3A-87D72622F46D}" type="sibTrans" cxnId="{2C583F57-A135-4500-9EC3-C658B04CC6D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060E9-6A08-4F64-8055-C68C8BE8AFDF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Tips for finding motivation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A9C819-B616-47A4-B6C7-EE57D3F23375}" type="parTrans" cxnId="{FEA170B0-815B-4FEF-B9C1-4F16561131F3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CD374-7EF3-44E2-81C7-CFE29B74F3F5}" type="sibTrans" cxnId="{FEA170B0-815B-4FEF-B9C1-4F16561131F3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4BD1A8-1B64-4448-88B2-FE87D6546688}" type="pres">
      <dgm:prSet presAssocID="{6B1F55DA-9404-4F67-B270-CE806B6867CC}" presName="vert0" presStyleCnt="0">
        <dgm:presLayoutVars>
          <dgm:dir/>
          <dgm:animOne val="branch"/>
          <dgm:animLvl val="lvl"/>
        </dgm:presLayoutVars>
      </dgm:prSet>
      <dgm:spPr/>
    </dgm:pt>
    <dgm:pt modelId="{E065D668-5411-498C-8474-C1CFF9A1FAAC}" type="pres">
      <dgm:prSet presAssocID="{23CB8A3E-0563-489D-9B08-3541459E9554}" presName="thickLine" presStyleLbl="alignNode1" presStyleIdx="0" presStyleCnt="1"/>
      <dgm:spPr/>
    </dgm:pt>
    <dgm:pt modelId="{E0544138-8204-4DB4-A313-957D0E0F811D}" type="pres">
      <dgm:prSet presAssocID="{23CB8A3E-0563-489D-9B08-3541459E9554}" presName="horz1" presStyleCnt="0"/>
      <dgm:spPr/>
    </dgm:pt>
    <dgm:pt modelId="{6F687F6A-56C5-4BD5-B0A5-C20E78DA60DB}" type="pres">
      <dgm:prSet presAssocID="{23CB8A3E-0563-489D-9B08-3541459E9554}" presName="tx1" presStyleLbl="revTx" presStyleIdx="0" presStyleCnt="5" custScaleX="166456"/>
      <dgm:spPr/>
    </dgm:pt>
    <dgm:pt modelId="{231C7F58-EDB8-46FA-922C-73F837FCE5CE}" type="pres">
      <dgm:prSet presAssocID="{23CB8A3E-0563-489D-9B08-3541459E9554}" presName="vert1" presStyleCnt="0"/>
      <dgm:spPr/>
    </dgm:pt>
    <dgm:pt modelId="{B1215FE7-AEF5-4247-B5DD-9959ED91FF8E}" type="pres">
      <dgm:prSet presAssocID="{7DCA36AC-AED4-47D3-8544-43403ABEA942}" presName="vertSpace2a" presStyleCnt="0"/>
      <dgm:spPr/>
    </dgm:pt>
    <dgm:pt modelId="{D7CBEFFD-94D2-4F4C-9FBD-C69AFD5EC5B1}" type="pres">
      <dgm:prSet presAssocID="{7DCA36AC-AED4-47D3-8544-43403ABEA942}" presName="horz2" presStyleCnt="0"/>
      <dgm:spPr/>
    </dgm:pt>
    <dgm:pt modelId="{07BADB71-4CF4-4321-9B6B-BD05ECE3F27B}" type="pres">
      <dgm:prSet presAssocID="{7DCA36AC-AED4-47D3-8544-43403ABEA942}" presName="horzSpace2" presStyleCnt="0"/>
      <dgm:spPr/>
    </dgm:pt>
    <dgm:pt modelId="{FEB90FE9-F74C-47ED-B36B-99DBEDE74D0E}" type="pres">
      <dgm:prSet presAssocID="{7DCA36AC-AED4-47D3-8544-43403ABEA942}" presName="tx2" presStyleLbl="revTx" presStyleIdx="1" presStyleCnt="5"/>
      <dgm:spPr/>
    </dgm:pt>
    <dgm:pt modelId="{E21B70B9-0049-4300-9CF7-73ED113B32B7}" type="pres">
      <dgm:prSet presAssocID="{7DCA36AC-AED4-47D3-8544-43403ABEA942}" presName="vert2" presStyleCnt="0"/>
      <dgm:spPr/>
    </dgm:pt>
    <dgm:pt modelId="{8D2347EB-6CDA-4B44-9C0B-31E5E393A688}" type="pres">
      <dgm:prSet presAssocID="{7DCA36AC-AED4-47D3-8544-43403ABEA942}" presName="thinLine2b" presStyleLbl="callout" presStyleIdx="0" presStyleCnt="4"/>
      <dgm:spPr/>
    </dgm:pt>
    <dgm:pt modelId="{5C537357-9114-46F9-8DE5-0468E190EEE4}" type="pres">
      <dgm:prSet presAssocID="{7DCA36AC-AED4-47D3-8544-43403ABEA942}" presName="vertSpace2b" presStyleCnt="0"/>
      <dgm:spPr/>
    </dgm:pt>
    <dgm:pt modelId="{58DB53DE-499D-478B-A6E3-96811384215E}" type="pres">
      <dgm:prSet presAssocID="{225F80C5-6BF7-4B59-886B-012D6514B747}" presName="horz2" presStyleCnt="0"/>
      <dgm:spPr/>
    </dgm:pt>
    <dgm:pt modelId="{3DD62A80-96C1-4C38-9675-E66616F51B11}" type="pres">
      <dgm:prSet presAssocID="{225F80C5-6BF7-4B59-886B-012D6514B747}" presName="horzSpace2" presStyleCnt="0"/>
      <dgm:spPr/>
    </dgm:pt>
    <dgm:pt modelId="{B3619348-FAFF-4B79-9146-57A92F1888FB}" type="pres">
      <dgm:prSet presAssocID="{225F80C5-6BF7-4B59-886B-012D6514B747}" presName="tx2" presStyleLbl="revTx" presStyleIdx="2" presStyleCnt="5"/>
      <dgm:spPr/>
    </dgm:pt>
    <dgm:pt modelId="{B932DD1C-9433-470A-B13F-3FAD13791156}" type="pres">
      <dgm:prSet presAssocID="{225F80C5-6BF7-4B59-886B-012D6514B747}" presName="vert2" presStyleCnt="0"/>
      <dgm:spPr/>
    </dgm:pt>
    <dgm:pt modelId="{00991F8D-EA98-4593-819D-D9CE73F0847A}" type="pres">
      <dgm:prSet presAssocID="{225F80C5-6BF7-4B59-886B-012D6514B747}" presName="thinLine2b" presStyleLbl="callout" presStyleIdx="1" presStyleCnt="4"/>
      <dgm:spPr/>
    </dgm:pt>
    <dgm:pt modelId="{53DDBEF2-A91F-435E-89F0-8DD894793C8E}" type="pres">
      <dgm:prSet presAssocID="{225F80C5-6BF7-4B59-886B-012D6514B747}" presName="vertSpace2b" presStyleCnt="0"/>
      <dgm:spPr/>
    </dgm:pt>
    <dgm:pt modelId="{7AC1E1F0-AE00-40AA-8AD4-0D3BA4B54D86}" type="pres">
      <dgm:prSet presAssocID="{98829109-0829-4E38-80F1-56220B805AF7}" presName="horz2" presStyleCnt="0"/>
      <dgm:spPr/>
    </dgm:pt>
    <dgm:pt modelId="{9CBEED16-4136-4B41-AADC-0B5617731EFD}" type="pres">
      <dgm:prSet presAssocID="{98829109-0829-4E38-80F1-56220B805AF7}" presName="horzSpace2" presStyleCnt="0"/>
      <dgm:spPr/>
    </dgm:pt>
    <dgm:pt modelId="{5DF99095-5622-4F7A-84E6-0DDFF4B985F5}" type="pres">
      <dgm:prSet presAssocID="{98829109-0829-4E38-80F1-56220B805AF7}" presName="tx2" presStyleLbl="revTx" presStyleIdx="3" presStyleCnt="5"/>
      <dgm:spPr/>
    </dgm:pt>
    <dgm:pt modelId="{B5EFFDB9-1CC6-4515-BCB3-1C60102E7FBA}" type="pres">
      <dgm:prSet presAssocID="{98829109-0829-4E38-80F1-56220B805AF7}" presName="vert2" presStyleCnt="0"/>
      <dgm:spPr/>
    </dgm:pt>
    <dgm:pt modelId="{226DE91F-2FFC-4464-8BFB-D442B601F134}" type="pres">
      <dgm:prSet presAssocID="{98829109-0829-4E38-80F1-56220B805AF7}" presName="thinLine2b" presStyleLbl="callout" presStyleIdx="2" presStyleCnt="4"/>
      <dgm:spPr/>
    </dgm:pt>
    <dgm:pt modelId="{E93AC6FF-F953-4633-89B2-471B8A335C67}" type="pres">
      <dgm:prSet presAssocID="{98829109-0829-4E38-80F1-56220B805AF7}" presName="vertSpace2b" presStyleCnt="0"/>
      <dgm:spPr/>
    </dgm:pt>
    <dgm:pt modelId="{A61923AB-F90A-4E54-8431-CFBF8C1E5DB4}" type="pres">
      <dgm:prSet presAssocID="{BA0060E9-6A08-4F64-8055-C68C8BE8AFDF}" presName="horz2" presStyleCnt="0"/>
      <dgm:spPr/>
    </dgm:pt>
    <dgm:pt modelId="{CA627092-A964-4EB1-A7D0-01224AFB41B4}" type="pres">
      <dgm:prSet presAssocID="{BA0060E9-6A08-4F64-8055-C68C8BE8AFDF}" presName="horzSpace2" presStyleCnt="0"/>
      <dgm:spPr/>
    </dgm:pt>
    <dgm:pt modelId="{2D2D93D4-ABA2-48AA-9B62-CD702E217388}" type="pres">
      <dgm:prSet presAssocID="{BA0060E9-6A08-4F64-8055-C68C8BE8AFDF}" presName="tx2" presStyleLbl="revTx" presStyleIdx="4" presStyleCnt="5"/>
      <dgm:spPr/>
    </dgm:pt>
    <dgm:pt modelId="{D879D594-EBF5-49BD-AC7E-8B740B28D23B}" type="pres">
      <dgm:prSet presAssocID="{BA0060E9-6A08-4F64-8055-C68C8BE8AFDF}" presName="vert2" presStyleCnt="0"/>
      <dgm:spPr/>
    </dgm:pt>
    <dgm:pt modelId="{60904A68-7547-450A-969B-112D7DAA0CE6}" type="pres">
      <dgm:prSet presAssocID="{BA0060E9-6A08-4F64-8055-C68C8BE8AFDF}" presName="thinLine2b" presStyleLbl="callout" presStyleIdx="3" presStyleCnt="4"/>
      <dgm:spPr/>
    </dgm:pt>
    <dgm:pt modelId="{1D9CEE71-EDE8-4E24-BA57-66C75D436512}" type="pres">
      <dgm:prSet presAssocID="{BA0060E9-6A08-4F64-8055-C68C8BE8AFDF}" presName="vertSpace2b" presStyleCnt="0"/>
      <dgm:spPr/>
    </dgm:pt>
  </dgm:ptLst>
  <dgm:cxnLst>
    <dgm:cxn modelId="{B5F14937-BFB8-48CC-B381-F177F19E615F}" type="presOf" srcId="{6B1F55DA-9404-4F67-B270-CE806B6867CC}" destId="{694BD1A8-1B64-4448-88B2-FE87D6546688}" srcOrd="0" destOrd="0" presId="urn:microsoft.com/office/officeart/2008/layout/LinedList"/>
    <dgm:cxn modelId="{7EF22A41-BD66-47E7-BE1F-2761C215C469}" srcId="{23CB8A3E-0563-489D-9B08-3541459E9554}" destId="{7DCA36AC-AED4-47D3-8544-43403ABEA942}" srcOrd="0" destOrd="0" parTransId="{99D41EE3-EE43-4D01-A61E-DB9BFA94CC7A}" sibTransId="{847B224B-AB5D-45FF-A456-8CFB79A2D7CE}"/>
    <dgm:cxn modelId="{7ABF1156-099C-4D29-A222-7F2FBD3682DA}" srcId="{23CB8A3E-0563-489D-9B08-3541459E9554}" destId="{225F80C5-6BF7-4B59-886B-012D6514B747}" srcOrd="1" destOrd="0" parTransId="{1F8CD60B-98D8-4987-830B-060BFC345621}" sibTransId="{584A71EB-8D33-4033-BCE0-B425C4DC8E50}"/>
    <dgm:cxn modelId="{5E5D2577-9CEF-490B-8937-BB7D3E49B8C6}" type="presOf" srcId="{7DCA36AC-AED4-47D3-8544-43403ABEA942}" destId="{FEB90FE9-F74C-47ED-B36B-99DBEDE74D0E}" srcOrd="0" destOrd="0" presId="urn:microsoft.com/office/officeart/2008/layout/LinedList"/>
    <dgm:cxn modelId="{2C583F57-A135-4500-9EC3-C658B04CC6D0}" srcId="{23CB8A3E-0563-489D-9B08-3541459E9554}" destId="{98829109-0829-4E38-80F1-56220B805AF7}" srcOrd="2" destOrd="0" parTransId="{F082FD7C-427A-4B8D-852A-372BE161D595}" sibTransId="{700A57D7-8F5A-4436-9F3A-87D72622F46D}"/>
    <dgm:cxn modelId="{FA5BB492-2E95-4D24-BF8B-7B3E0CD3BD14}" type="presOf" srcId="{98829109-0829-4E38-80F1-56220B805AF7}" destId="{5DF99095-5622-4F7A-84E6-0DDFF4B985F5}" srcOrd="0" destOrd="0" presId="urn:microsoft.com/office/officeart/2008/layout/LinedList"/>
    <dgm:cxn modelId="{646CE7AA-1BC9-4BAD-B7B4-E1BF87C73D8E}" type="presOf" srcId="{BA0060E9-6A08-4F64-8055-C68C8BE8AFDF}" destId="{2D2D93D4-ABA2-48AA-9B62-CD702E217388}" srcOrd="0" destOrd="0" presId="urn:microsoft.com/office/officeart/2008/layout/LinedList"/>
    <dgm:cxn modelId="{FEA170B0-815B-4FEF-B9C1-4F16561131F3}" srcId="{23CB8A3E-0563-489D-9B08-3541459E9554}" destId="{BA0060E9-6A08-4F64-8055-C68C8BE8AFDF}" srcOrd="3" destOrd="0" parTransId="{C9A9C819-B616-47A4-B6C7-EE57D3F23375}" sibTransId="{FF0CD374-7EF3-44E2-81C7-CFE29B74F3F5}"/>
    <dgm:cxn modelId="{6F5413CA-2C1A-4748-895F-9846DCF10DED}" type="presOf" srcId="{225F80C5-6BF7-4B59-886B-012D6514B747}" destId="{B3619348-FAFF-4B79-9146-57A92F1888FB}" srcOrd="0" destOrd="0" presId="urn:microsoft.com/office/officeart/2008/layout/LinedList"/>
    <dgm:cxn modelId="{77BAFEF3-7959-48F0-8F5C-E5BA6D33E10D}" srcId="{6B1F55DA-9404-4F67-B270-CE806B6867CC}" destId="{23CB8A3E-0563-489D-9B08-3541459E9554}" srcOrd="0" destOrd="0" parTransId="{40627FFC-86F8-472A-B2ED-8A0DFC98214C}" sibTransId="{037E23D5-42CD-4FDA-9E91-FCE11EE10888}"/>
    <dgm:cxn modelId="{F868BFF8-8A93-46D7-B225-E3939E3A6B48}" type="presOf" srcId="{23CB8A3E-0563-489D-9B08-3541459E9554}" destId="{6F687F6A-56C5-4BD5-B0A5-C20E78DA60DB}" srcOrd="0" destOrd="0" presId="urn:microsoft.com/office/officeart/2008/layout/LinedList"/>
    <dgm:cxn modelId="{2D9C28D5-0DDE-448C-A304-A5E3B746BE27}" type="presParOf" srcId="{694BD1A8-1B64-4448-88B2-FE87D6546688}" destId="{E065D668-5411-498C-8474-C1CFF9A1FAAC}" srcOrd="0" destOrd="0" presId="urn:microsoft.com/office/officeart/2008/layout/LinedList"/>
    <dgm:cxn modelId="{20841A62-3744-45F7-B183-9AE6A7B61FA9}" type="presParOf" srcId="{694BD1A8-1B64-4448-88B2-FE87D6546688}" destId="{E0544138-8204-4DB4-A313-957D0E0F811D}" srcOrd="1" destOrd="0" presId="urn:microsoft.com/office/officeart/2008/layout/LinedList"/>
    <dgm:cxn modelId="{768FFDD0-97A5-4794-B362-9F209A1C3091}" type="presParOf" srcId="{E0544138-8204-4DB4-A313-957D0E0F811D}" destId="{6F687F6A-56C5-4BD5-B0A5-C20E78DA60DB}" srcOrd="0" destOrd="0" presId="urn:microsoft.com/office/officeart/2008/layout/LinedList"/>
    <dgm:cxn modelId="{D692C383-511B-47D1-A530-060F0B631785}" type="presParOf" srcId="{E0544138-8204-4DB4-A313-957D0E0F811D}" destId="{231C7F58-EDB8-46FA-922C-73F837FCE5CE}" srcOrd="1" destOrd="0" presId="urn:microsoft.com/office/officeart/2008/layout/LinedList"/>
    <dgm:cxn modelId="{86090BBC-3757-4194-978B-3C79AE757F45}" type="presParOf" srcId="{231C7F58-EDB8-46FA-922C-73F837FCE5CE}" destId="{B1215FE7-AEF5-4247-B5DD-9959ED91FF8E}" srcOrd="0" destOrd="0" presId="urn:microsoft.com/office/officeart/2008/layout/LinedList"/>
    <dgm:cxn modelId="{723E670C-3B01-408A-9DAC-0F3FAD044D91}" type="presParOf" srcId="{231C7F58-EDB8-46FA-922C-73F837FCE5CE}" destId="{D7CBEFFD-94D2-4F4C-9FBD-C69AFD5EC5B1}" srcOrd="1" destOrd="0" presId="urn:microsoft.com/office/officeart/2008/layout/LinedList"/>
    <dgm:cxn modelId="{A6202DE4-03D8-4785-8ED1-68E7169AB245}" type="presParOf" srcId="{D7CBEFFD-94D2-4F4C-9FBD-C69AFD5EC5B1}" destId="{07BADB71-4CF4-4321-9B6B-BD05ECE3F27B}" srcOrd="0" destOrd="0" presId="urn:microsoft.com/office/officeart/2008/layout/LinedList"/>
    <dgm:cxn modelId="{81AC7C1A-933E-4E83-8F94-E77E930544BB}" type="presParOf" srcId="{D7CBEFFD-94D2-4F4C-9FBD-C69AFD5EC5B1}" destId="{FEB90FE9-F74C-47ED-B36B-99DBEDE74D0E}" srcOrd="1" destOrd="0" presId="urn:microsoft.com/office/officeart/2008/layout/LinedList"/>
    <dgm:cxn modelId="{5C7A75DB-DECB-4CD7-A715-93B294063B33}" type="presParOf" srcId="{D7CBEFFD-94D2-4F4C-9FBD-C69AFD5EC5B1}" destId="{E21B70B9-0049-4300-9CF7-73ED113B32B7}" srcOrd="2" destOrd="0" presId="urn:microsoft.com/office/officeart/2008/layout/LinedList"/>
    <dgm:cxn modelId="{8BBCBC33-0416-42F4-9C26-D646851306F9}" type="presParOf" srcId="{231C7F58-EDB8-46FA-922C-73F837FCE5CE}" destId="{8D2347EB-6CDA-4B44-9C0B-31E5E393A688}" srcOrd="2" destOrd="0" presId="urn:microsoft.com/office/officeart/2008/layout/LinedList"/>
    <dgm:cxn modelId="{63DA960A-5DAF-455A-A83F-F63C3FAC5B90}" type="presParOf" srcId="{231C7F58-EDB8-46FA-922C-73F837FCE5CE}" destId="{5C537357-9114-46F9-8DE5-0468E190EEE4}" srcOrd="3" destOrd="0" presId="urn:microsoft.com/office/officeart/2008/layout/LinedList"/>
    <dgm:cxn modelId="{D86D375F-E4F3-4172-9FA1-CA0710AB7CB5}" type="presParOf" srcId="{231C7F58-EDB8-46FA-922C-73F837FCE5CE}" destId="{58DB53DE-499D-478B-A6E3-96811384215E}" srcOrd="4" destOrd="0" presId="urn:microsoft.com/office/officeart/2008/layout/LinedList"/>
    <dgm:cxn modelId="{EE38C89A-DBDA-4143-9620-5A9ADC50A919}" type="presParOf" srcId="{58DB53DE-499D-478B-A6E3-96811384215E}" destId="{3DD62A80-96C1-4C38-9675-E66616F51B11}" srcOrd="0" destOrd="0" presId="urn:microsoft.com/office/officeart/2008/layout/LinedList"/>
    <dgm:cxn modelId="{EBF88522-2B28-4159-A5F3-A026318D9D6D}" type="presParOf" srcId="{58DB53DE-499D-478B-A6E3-96811384215E}" destId="{B3619348-FAFF-4B79-9146-57A92F1888FB}" srcOrd="1" destOrd="0" presId="urn:microsoft.com/office/officeart/2008/layout/LinedList"/>
    <dgm:cxn modelId="{8483F5BE-E24A-4101-97FB-50EEB46E4BA0}" type="presParOf" srcId="{58DB53DE-499D-478B-A6E3-96811384215E}" destId="{B932DD1C-9433-470A-B13F-3FAD13791156}" srcOrd="2" destOrd="0" presId="urn:microsoft.com/office/officeart/2008/layout/LinedList"/>
    <dgm:cxn modelId="{86B9851E-E9DB-4E1A-85A1-B9423EEB3DFC}" type="presParOf" srcId="{231C7F58-EDB8-46FA-922C-73F837FCE5CE}" destId="{00991F8D-EA98-4593-819D-D9CE73F0847A}" srcOrd="5" destOrd="0" presId="urn:microsoft.com/office/officeart/2008/layout/LinedList"/>
    <dgm:cxn modelId="{017A8577-3AB5-4D7C-8698-444DCD87BE3F}" type="presParOf" srcId="{231C7F58-EDB8-46FA-922C-73F837FCE5CE}" destId="{53DDBEF2-A91F-435E-89F0-8DD894793C8E}" srcOrd="6" destOrd="0" presId="urn:microsoft.com/office/officeart/2008/layout/LinedList"/>
    <dgm:cxn modelId="{1A8539D8-9882-4025-99F2-92D00E1E549B}" type="presParOf" srcId="{231C7F58-EDB8-46FA-922C-73F837FCE5CE}" destId="{7AC1E1F0-AE00-40AA-8AD4-0D3BA4B54D86}" srcOrd="7" destOrd="0" presId="urn:microsoft.com/office/officeart/2008/layout/LinedList"/>
    <dgm:cxn modelId="{E45A77F7-D3FD-434D-9710-A1451DE1B25B}" type="presParOf" srcId="{7AC1E1F0-AE00-40AA-8AD4-0D3BA4B54D86}" destId="{9CBEED16-4136-4B41-AADC-0B5617731EFD}" srcOrd="0" destOrd="0" presId="urn:microsoft.com/office/officeart/2008/layout/LinedList"/>
    <dgm:cxn modelId="{6C8FD429-6FE7-4F4E-9D74-397D2397324C}" type="presParOf" srcId="{7AC1E1F0-AE00-40AA-8AD4-0D3BA4B54D86}" destId="{5DF99095-5622-4F7A-84E6-0DDFF4B985F5}" srcOrd="1" destOrd="0" presId="urn:microsoft.com/office/officeart/2008/layout/LinedList"/>
    <dgm:cxn modelId="{C809F127-B2F5-48F1-890E-9331AE9BB398}" type="presParOf" srcId="{7AC1E1F0-AE00-40AA-8AD4-0D3BA4B54D86}" destId="{B5EFFDB9-1CC6-4515-BCB3-1C60102E7FBA}" srcOrd="2" destOrd="0" presId="urn:microsoft.com/office/officeart/2008/layout/LinedList"/>
    <dgm:cxn modelId="{BA2873D3-9BED-4C0A-85D4-99319ACE5BA0}" type="presParOf" srcId="{231C7F58-EDB8-46FA-922C-73F837FCE5CE}" destId="{226DE91F-2FFC-4464-8BFB-D442B601F134}" srcOrd="8" destOrd="0" presId="urn:microsoft.com/office/officeart/2008/layout/LinedList"/>
    <dgm:cxn modelId="{E9449142-D739-470C-87CB-E19E53BDCB5B}" type="presParOf" srcId="{231C7F58-EDB8-46FA-922C-73F837FCE5CE}" destId="{E93AC6FF-F953-4633-89B2-471B8A335C67}" srcOrd="9" destOrd="0" presId="urn:microsoft.com/office/officeart/2008/layout/LinedList"/>
    <dgm:cxn modelId="{DD851CA4-BFDD-4FE4-AE77-9A8492E1B40C}" type="presParOf" srcId="{231C7F58-EDB8-46FA-922C-73F837FCE5CE}" destId="{A61923AB-F90A-4E54-8431-CFBF8C1E5DB4}" srcOrd="10" destOrd="0" presId="urn:microsoft.com/office/officeart/2008/layout/LinedList"/>
    <dgm:cxn modelId="{1DAB0A02-44DF-44F5-9319-A1CEF71B770F}" type="presParOf" srcId="{A61923AB-F90A-4E54-8431-CFBF8C1E5DB4}" destId="{CA627092-A964-4EB1-A7D0-01224AFB41B4}" srcOrd="0" destOrd="0" presId="urn:microsoft.com/office/officeart/2008/layout/LinedList"/>
    <dgm:cxn modelId="{6DE9D929-5119-4C0F-A45A-949466D72AF1}" type="presParOf" srcId="{A61923AB-F90A-4E54-8431-CFBF8C1E5DB4}" destId="{2D2D93D4-ABA2-48AA-9B62-CD702E217388}" srcOrd="1" destOrd="0" presId="urn:microsoft.com/office/officeart/2008/layout/LinedList"/>
    <dgm:cxn modelId="{013A4BB4-09E1-4402-8B21-A5AF17BA5595}" type="presParOf" srcId="{A61923AB-F90A-4E54-8431-CFBF8C1E5DB4}" destId="{D879D594-EBF5-49BD-AC7E-8B740B28D23B}" srcOrd="2" destOrd="0" presId="urn:microsoft.com/office/officeart/2008/layout/LinedList"/>
    <dgm:cxn modelId="{504E64DE-A00F-40F0-8E55-18E83047F408}" type="presParOf" srcId="{231C7F58-EDB8-46FA-922C-73F837FCE5CE}" destId="{60904A68-7547-450A-969B-112D7DAA0CE6}" srcOrd="11" destOrd="0" presId="urn:microsoft.com/office/officeart/2008/layout/LinedList"/>
    <dgm:cxn modelId="{AF07C58B-13C3-4207-A326-42614FD85FD7}" type="presParOf" srcId="{231C7F58-EDB8-46FA-922C-73F837FCE5CE}" destId="{1D9CEE71-EDE8-4E24-BA57-66C75D436512}" srcOrd="12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F01320-4FB3-4A5D-BF85-43F50D37666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45CB09-EB1F-44ED-8A0F-6B9406EEA582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of Motivation</a:t>
          </a:r>
        </a:p>
      </dgm:t>
    </dgm:pt>
    <dgm:pt modelId="{89C56C57-0FD1-41A3-92AD-DEB34C0B1D0C}" type="parTrans" cxnId="{65E02EDA-3EE3-45FD-922F-9E497103E204}">
      <dgm:prSet/>
      <dgm:spPr/>
      <dgm:t>
        <a:bodyPr/>
        <a:lstStyle/>
        <a:p>
          <a:endParaRPr lang="en-US"/>
        </a:p>
      </dgm:t>
    </dgm:pt>
    <dgm:pt modelId="{7FA194E5-5D94-4893-BE58-9449CDFB6D76}" type="sibTrans" cxnId="{65E02EDA-3EE3-45FD-922F-9E497103E204}">
      <dgm:prSet/>
      <dgm:spPr/>
      <dgm:t>
        <a:bodyPr/>
        <a:lstStyle/>
        <a:p>
          <a:endParaRPr lang="en-US"/>
        </a:p>
      </dgm:t>
    </dgm:pt>
    <dgm:pt modelId="{896CF879-DF44-4CEA-AC61-0641CF9A1A94}" type="pres">
      <dgm:prSet presAssocID="{66F01320-4FB3-4A5D-BF85-43F50D376661}" presName="linear" presStyleCnt="0">
        <dgm:presLayoutVars>
          <dgm:animLvl val="lvl"/>
          <dgm:resizeHandles val="exact"/>
        </dgm:presLayoutVars>
      </dgm:prSet>
      <dgm:spPr/>
    </dgm:pt>
    <dgm:pt modelId="{A5EB560E-B72E-4791-8717-C254D010A8DF}" type="pres">
      <dgm:prSet presAssocID="{DF45CB09-EB1F-44ED-8A0F-6B9406EEA58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0CA4AA-229C-471E-9192-7C6DEA7B25A2}" type="presOf" srcId="{66F01320-4FB3-4A5D-BF85-43F50D376661}" destId="{896CF879-DF44-4CEA-AC61-0641CF9A1A94}" srcOrd="0" destOrd="0" presId="urn:microsoft.com/office/officeart/2005/8/layout/vList2"/>
    <dgm:cxn modelId="{6B6705D4-858C-4B09-BDD6-9355FD4FBB3A}" type="presOf" srcId="{DF45CB09-EB1F-44ED-8A0F-6B9406EEA582}" destId="{A5EB560E-B72E-4791-8717-C254D010A8DF}" srcOrd="0" destOrd="0" presId="urn:microsoft.com/office/officeart/2005/8/layout/vList2"/>
    <dgm:cxn modelId="{65E02EDA-3EE3-45FD-922F-9E497103E204}" srcId="{66F01320-4FB3-4A5D-BF85-43F50D376661}" destId="{DF45CB09-EB1F-44ED-8A0F-6B9406EEA582}" srcOrd="0" destOrd="0" parTransId="{89C56C57-0FD1-41A3-92AD-DEB34C0B1D0C}" sibTransId="{7FA194E5-5D94-4893-BE58-9449CDFB6D76}"/>
    <dgm:cxn modelId="{C6DC68EB-BE3F-4544-892F-669DD51706FF}" type="presParOf" srcId="{896CF879-DF44-4CEA-AC61-0641CF9A1A94}" destId="{A5EB560E-B72E-4791-8717-C254D010A8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B71DFF-6933-4E83-B328-808472869756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EC68AA0E-E9E4-48AF-BE30-5827E1F24BA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Activation</a:t>
          </a:r>
        </a:p>
      </dgm:t>
    </dgm:pt>
    <dgm:pt modelId="{46559AF9-486A-438F-B4B6-28B07697B855}" type="parTrans" cxnId="{C476FBFB-3920-4790-91E8-C064E0A3B08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73B5D-4CAA-4813-9D1A-99CD7BC33389}" type="sibTrans" cxnId="{C476FBFB-3920-4790-91E8-C064E0A3B08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14DE2C-6FEF-4F05-958D-41D9AC3241A2}" type="pres">
      <dgm:prSet presAssocID="{EAB71DFF-6933-4E83-B328-808472869756}" presName="Name0" presStyleCnt="0">
        <dgm:presLayoutVars>
          <dgm:dir/>
          <dgm:resizeHandles val="exact"/>
        </dgm:presLayoutVars>
      </dgm:prSet>
      <dgm:spPr/>
    </dgm:pt>
    <dgm:pt modelId="{60AB6767-037F-444C-BD40-EA596CA6DA66}" type="pres">
      <dgm:prSet presAssocID="{EAB71DFF-6933-4E83-B328-808472869756}" presName="vNodes" presStyleCnt="0"/>
      <dgm:spPr/>
    </dgm:pt>
    <dgm:pt modelId="{40C882F6-8F87-4752-949D-93B712F8B4A3}" type="pres">
      <dgm:prSet presAssocID="{EAB71DFF-6933-4E83-B328-808472869756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0A881C14-58A5-4C42-A5E9-1E0C6281028F}" type="presOf" srcId="{EC68AA0E-E9E4-48AF-BE30-5827E1F24BAE}" destId="{40C882F6-8F87-4752-949D-93B712F8B4A3}" srcOrd="0" destOrd="0" presId="urn:microsoft.com/office/officeart/2005/8/layout/equation2"/>
    <dgm:cxn modelId="{235020B7-9110-4144-83C6-F2688054D0F5}" type="presOf" srcId="{EAB71DFF-6933-4E83-B328-808472869756}" destId="{0614DE2C-6FEF-4F05-958D-41D9AC3241A2}" srcOrd="0" destOrd="0" presId="urn:microsoft.com/office/officeart/2005/8/layout/equation2"/>
    <dgm:cxn modelId="{C476FBFB-3920-4790-91E8-C064E0A3B080}" srcId="{EAB71DFF-6933-4E83-B328-808472869756}" destId="{EC68AA0E-E9E4-48AF-BE30-5827E1F24BAE}" srcOrd="0" destOrd="0" parTransId="{46559AF9-486A-438F-B4B6-28B07697B855}" sibTransId="{0CF73B5D-4CAA-4813-9D1A-99CD7BC33389}"/>
    <dgm:cxn modelId="{71E080CF-1B69-4608-8587-8E162E293EED}" type="presParOf" srcId="{0614DE2C-6FEF-4F05-958D-41D9AC3241A2}" destId="{60AB6767-037F-444C-BD40-EA596CA6DA66}" srcOrd="0" destOrd="0" presId="urn:microsoft.com/office/officeart/2005/8/layout/equation2"/>
    <dgm:cxn modelId="{DFBF704A-1A33-4662-B3BD-EC2E64F284C4}" type="presParOf" srcId="{0614DE2C-6FEF-4F05-958D-41D9AC3241A2}" destId="{40C882F6-8F87-4752-949D-93B712F8B4A3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D0FB3B-E9EC-4759-B25A-EE642E7870B6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6D88DFF9-6BA0-4AE1-841D-A44014D2AEA4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Persistence</a:t>
          </a:r>
          <a:endParaRPr lang="en-US" sz="29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A4A63-9170-4B39-AF0C-0289A3DD3A06}" type="parTrans" cxnId="{D503E7B3-68FE-4908-8CE6-69665ED411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4B4C76-33FC-418F-A587-E99082C46643}" type="sibTrans" cxnId="{D503E7B3-68FE-4908-8CE6-69665ED411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C030EF-9001-41CB-A618-10E6BDC1869C}" type="pres">
      <dgm:prSet presAssocID="{CBD0FB3B-E9EC-4759-B25A-EE642E7870B6}" presName="Name0" presStyleCnt="0">
        <dgm:presLayoutVars>
          <dgm:dir/>
          <dgm:resizeHandles val="exact"/>
        </dgm:presLayoutVars>
      </dgm:prSet>
      <dgm:spPr/>
    </dgm:pt>
    <dgm:pt modelId="{12B63CD3-B423-4126-AAB2-F35A30114D72}" type="pres">
      <dgm:prSet presAssocID="{CBD0FB3B-E9EC-4759-B25A-EE642E7870B6}" presName="vNodes" presStyleCnt="0"/>
      <dgm:spPr/>
    </dgm:pt>
    <dgm:pt modelId="{AEF8EDCE-D433-451B-A66B-3625166DB32F}" type="pres">
      <dgm:prSet presAssocID="{CBD0FB3B-E9EC-4759-B25A-EE642E7870B6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667DDE44-D661-491F-9BB5-9DFD1950127B}" type="presOf" srcId="{6D88DFF9-6BA0-4AE1-841D-A44014D2AEA4}" destId="{AEF8EDCE-D433-451B-A66B-3625166DB32F}" srcOrd="0" destOrd="0" presId="urn:microsoft.com/office/officeart/2005/8/layout/equation2"/>
    <dgm:cxn modelId="{D503E7B3-68FE-4908-8CE6-69665ED41106}" srcId="{CBD0FB3B-E9EC-4759-B25A-EE642E7870B6}" destId="{6D88DFF9-6BA0-4AE1-841D-A44014D2AEA4}" srcOrd="0" destOrd="0" parTransId="{6D1A4A63-9170-4B39-AF0C-0289A3DD3A06}" sibTransId="{E04B4C76-33FC-418F-A587-E99082C46643}"/>
    <dgm:cxn modelId="{CBABE2D4-E7B6-45EB-BA67-AE06C27D41EC}" type="presOf" srcId="{CBD0FB3B-E9EC-4759-B25A-EE642E7870B6}" destId="{6CC030EF-9001-41CB-A618-10E6BDC1869C}" srcOrd="0" destOrd="0" presId="urn:microsoft.com/office/officeart/2005/8/layout/equation2"/>
    <dgm:cxn modelId="{498E898A-40B5-4614-82DC-CC8AF27406DE}" type="presParOf" srcId="{6CC030EF-9001-41CB-A618-10E6BDC1869C}" destId="{12B63CD3-B423-4126-AAB2-F35A30114D72}" srcOrd="0" destOrd="0" presId="urn:microsoft.com/office/officeart/2005/8/layout/equation2"/>
    <dgm:cxn modelId="{731F6097-AF44-4C52-BA36-B80AD98B5EB7}" type="presParOf" srcId="{6CC030EF-9001-41CB-A618-10E6BDC1869C}" destId="{AEF8EDCE-D433-451B-A66B-3625166DB32F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AD4E7C9-79EC-45CE-BB85-D9F244CF822C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C9E5C53B-6D0A-42C2-9A11-2A137E992949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Intensity</a:t>
          </a:r>
        </a:p>
      </dgm:t>
    </dgm:pt>
    <dgm:pt modelId="{15619252-5F7A-4FA6-A8C3-F830AFD6365A}" type="parTrans" cxnId="{70C21F23-C623-4877-9F64-ABDC283CCE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19DD30-6D70-42AA-87EB-A31F63DED78B}" type="sibTrans" cxnId="{70C21F23-C623-4877-9F64-ABDC283CCE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18F8-0408-451E-9E7C-886CCB4EF222}" type="pres">
      <dgm:prSet presAssocID="{9AD4E7C9-79EC-45CE-BB85-D9F244CF822C}" presName="Name0" presStyleCnt="0">
        <dgm:presLayoutVars>
          <dgm:dir/>
          <dgm:resizeHandles val="exact"/>
        </dgm:presLayoutVars>
      </dgm:prSet>
      <dgm:spPr/>
    </dgm:pt>
    <dgm:pt modelId="{E36DB475-DF27-4C4E-83F9-C1D3FC7D6C45}" type="pres">
      <dgm:prSet presAssocID="{9AD4E7C9-79EC-45CE-BB85-D9F244CF822C}" presName="vNodes" presStyleCnt="0"/>
      <dgm:spPr/>
    </dgm:pt>
    <dgm:pt modelId="{246D4247-7157-4C06-B8FD-F8ABEA9B997B}" type="pres">
      <dgm:prSet presAssocID="{9AD4E7C9-79EC-45CE-BB85-D9F244CF822C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70C21F23-C623-4877-9F64-ABDC283CCE52}" srcId="{9AD4E7C9-79EC-45CE-BB85-D9F244CF822C}" destId="{C9E5C53B-6D0A-42C2-9A11-2A137E992949}" srcOrd="0" destOrd="0" parTransId="{15619252-5F7A-4FA6-A8C3-F830AFD6365A}" sibTransId="{7119DD30-6D70-42AA-87EB-A31F63DED78B}"/>
    <dgm:cxn modelId="{9500A97D-9B60-4CD0-94DA-64C1910E79D5}" type="presOf" srcId="{C9E5C53B-6D0A-42C2-9A11-2A137E992949}" destId="{246D4247-7157-4C06-B8FD-F8ABEA9B997B}" srcOrd="0" destOrd="0" presId="urn:microsoft.com/office/officeart/2005/8/layout/equation2"/>
    <dgm:cxn modelId="{D19CA2AA-C7BD-488E-B9CE-F580E05FD773}" type="presOf" srcId="{9AD4E7C9-79EC-45CE-BB85-D9F244CF822C}" destId="{1F1118F8-0408-451E-9E7C-886CCB4EF222}" srcOrd="0" destOrd="0" presId="urn:microsoft.com/office/officeart/2005/8/layout/equation2"/>
    <dgm:cxn modelId="{C6FB6896-8628-4FFA-9A6C-B0DCDFC17C0A}" type="presParOf" srcId="{1F1118F8-0408-451E-9E7C-886CCB4EF222}" destId="{E36DB475-DF27-4C4E-83F9-C1D3FC7D6C45}" srcOrd="0" destOrd="0" presId="urn:microsoft.com/office/officeart/2005/8/layout/equation2"/>
    <dgm:cxn modelId="{D954B71C-755D-4933-B9D2-3F6E301D5BBF}" type="presParOf" srcId="{1F1118F8-0408-451E-9E7C-886CCB4EF222}" destId="{246D4247-7157-4C06-B8FD-F8ABEA9B997B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DDD2B2-8359-4562-A488-B206BF059F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67CDE1-867D-447D-9D25-182536B145B9}">
      <dgm:prSet phldrT="[Text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28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Components of Motivation (Arnold et. al, 1991) </a:t>
          </a:r>
          <a:endParaRPr lang="en-US" sz="2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8D75C-751A-47DF-BB82-809D2534D38E}" type="parTrans" cxnId="{C499601B-2F00-433D-AAD8-F8DD6B4EF0DA}">
      <dgm:prSet/>
      <dgm:spPr/>
      <dgm:t>
        <a:bodyPr/>
        <a:lstStyle/>
        <a:p>
          <a:pPr algn="ctr"/>
          <a:endParaRPr lang="en-US" b="1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F4C68-6600-4A30-A1FF-99D9054F649C}" type="sibTrans" cxnId="{C499601B-2F00-433D-AAD8-F8DD6B4EF0DA}">
      <dgm:prSet/>
      <dgm:spPr/>
      <dgm:t>
        <a:bodyPr/>
        <a:lstStyle/>
        <a:p>
          <a:pPr algn="ctr"/>
          <a:endParaRPr lang="en-US" b="1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3E706E-B177-4BD8-B944-0EA25F0ED1DE}" type="pres">
      <dgm:prSet presAssocID="{85DDD2B2-8359-4562-A488-B206BF059F5D}" presName="linear" presStyleCnt="0">
        <dgm:presLayoutVars>
          <dgm:animLvl val="lvl"/>
          <dgm:resizeHandles val="exact"/>
        </dgm:presLayoutVars>
      </dgm:prSet>
      <dgm:spPr/>
    </dgm:pt>
    <dgm:pt modelId="{444660EA-6383-4237-9078-825DE6D4D1A5}" type="pres">
      <dgm:prSet presAssocID="{4A67CDE1-867D-447D-9D25-182536B145B9}" presName="parentText" presStyleLbl="node1" presStyleIdx="0" presStyleCnt="1" custScaleY="127275">
        <dgm:presLayoutVars>
          <dgm:chMax val="0"/>
          <dgm:bulletEnabled val="1"/>
        </dgm:presLayoutVars>
      </dgm:prSet>
      <dgm:spPr/>
    </dgm:pt>
  </dgm:ptLst>
  <dgm:cxnLst>
    <dgm:cxn modelId="{C499601B-2F00-433D-AAD8-F8DD6B4EF0DA}" srcId="{85DDD2B2-8359-4562-A488-B206BF059F5D}" destId="{4A67CDE1-867D-447D-9D25-182536B145B9}" srcOrd="0" destOrd="0" parTransId="{0DB8D75C-751A-47DF-BB82-809D2534D38E}" sibTransId="{D79F4C68-6600-4A30-A1FF-99D9054F649C}"/>
    <dgm:cxn modelId="{1F171C20-CD90-4140-B788-6209687C5060}" type="presOf" srcId="{85DDD2B2-8359-4562-A488-B206BF059F5D}" destId="{053E706E-B177-4BD8-B944-0EA25F0ED1DE}" srcOrd="0" destOrd="0" presId="urn:microsoft.com/office/officeart/2005/8/layout/vList2"/>
    <dgm:cxn modelId="{D08B277C-0422-447B-9522-80CB177CF746}" type="presOf" srcId="{4A67CDE1-867D-447D-9D25-182536B145B9}" destId="{444660EA-6383-4237-9078-825DE6D4D1A5}" srcOrd="0" destOrd="0" presId="urn:microsoft.com/office/officeart/2005/8/layout/vList2"/>
    <dgm:cxn modelId="{215BE2C7-7283-4053-978B-4E9F7BC66AEB}" type="presParOf" srcId="{053E706E-B177-4BD8-B944-0EA25F0ED1DE}" destId="{444660EA-6383-4237-9078-825DE6D4D1A5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5C513C-E349-49D4-ABA9-EFBEAEE2C8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5FA532-3288-4E7F-9052-148311F94536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Activation</a:t>
          </a:r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involves the decision to initiate a behavior</a:t>
          </a:r>
          <a:endParaRPr lang="en-US" dirty="0"/>
        </a:p>
      </dgm:t>
    </dgm:pt>
    <dgm:pt modelId="{B419C354-0664-4FBD-8A68-DD890BDD77D1}" type="parTrans" cxnId="{DF04F061-C526-40DC-AAEC-E6A4D75D49DF}">
      <dgm:prSet/>
      <dgm:spPr/>
      <dgm:t>
        <a:bodyPr/>
        <a:lstStyle/>
        <a:p>
          <a:endParaRPr lang="en-US"/>
        </a:p>
      </dgm:t>
    </dgm:pt>
    <dgm:pt modelId="{E29339EB-9737-47A4-8DB1-F8770FBD3ED6}" type="sibTrans" cxnId="{DF04F061-C526-40DC-AAEC-E6A4D75D49DF}">
      <dgm:prSet/>
      <dgm:spPr/>
      <dgm:t>
        <a:bodyPr/>
        <a:lstStyle/>
        <a:p>
          <a:endParaRPr lang="en-US"/>
        </a:p>
      </dgm:t>
    </dgm:pt>
    <dgm:pt modelId="{04723F47-3FB3-437D-9556-0A6B8513B630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Persistence</a:t>
          </a:r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is the continued effort toward a goal even though obstacles may exist. </a:t>
          </a:r>
        </a:p>
      </dgm:t>
    </dgm:pt>
    <dgm:pt modelId="{5763EFC4-9C4E-4497-98B0-47D002D32624}" type="parTrans" cxnId="{36883D6A-4780-410E-9ACA-C4C0E58747D8}">
      <dgm:prSet/>
      <dgm:spPr/>
      <dgm:t>
        <a:bodyPr/>
        <a:lstStyle/>
        <a:p>
          <a:endParaRPr lang="en-US"/>
        </a:p>
      </dgm:t>
    </dgm:pt>
    <dgm:pt modelId="{43DD237A-EA85-4813-A6D8-309F5868F6AE}" type="sibTrans" cxnId="{36883D6A-4780-410E-9ACA-C4C0E58747D8}">
      <dgm:prSet/>
      <dgm:spPr/>
      <dgm:t>
        <a:bodyPr/>
        <a:lstStyle/>
        <a:p>
          <a:endParaRPr lang="en-US"/>
        </a:p>
      </dgm:t>
    </dgm:pt>
    <dgm:pt modelId="{1E3F4D58-FFB6-46E4-9BF8-7CB277C92841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Intensity</a:t>
          </a:r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can be seen in the concentration that goes into pursuing a goal. It describes how hard a person tries. This is the element most of us focus on when we talk about motivation.</a:t>
          </a:r>
        </a:p>
      </dgm:t>
    </dgm:pt>
    <dgm:pt modelId="{B168181D-E3E0-4A34-9FBE-23A9829F511B}" type="parTrans" cxnId="{5D756ACC-07B0-45D0-AE8B-08879D183E4A}">
      <dgm:prSet/>
      <dgm:spPr/>
      <dgm:t>
        <a:bodyPr/>
        <a:lstStyle/>
        <a:p>
          <a:endParaRPr lang="en-US"/>
        </a:p>
      </dgm:t>
    </dgm:pt>
    <dgm:pt modelId="{08707D00-940A-46BE-91A1-B14E5B5305AA}" type="sibTrans" cxnId="{5D756ACC-07B0-45D0-AE8B-08879D183E4A}">
      <dgm:prSet/>
      <dgm:spPr/>
      <dgm:t>
        <a:bodyPr/>
        <a:lstStyle/>
        <a:p>
          <a:endParaRPr lang="en-US"/>
        </a:p>
      </dgm:t>
    </dgm:pt>
    <dgm:pt modelId="{4D256012-DFA2-462D-BBEC-171C0ABA5B56}" type="pres">
      <dgm:prSet presAssocID="{E95C513C-E349-49D4-ABA9-EFBEAEE2C830}" presName="vert0" presStyleCnt="0">
        <dgm:presLayoutVars>
          <dgm:dir/>
          <dgm:animOne val="branch"/>
          <dgm:animLvl val="lvl"/>
        </dgm:presLayoutVars>
      </dgm:prSet>
      <dgm:spPr/>
    </dgm:pt>
    <dgm:pt modelId="{C12B37DE-3460-461B-A5C1-C563E931D012}" type="pres">
      <dgm:prSet presAssocID="{ED5FA532-3288-4E7F-9052-148311F94536}" presName="thickLine" presStyleLbl="alignNode1" presStyleIdx="0" presStyleCnt="3"/>
      <dgm:spPr/>
    </dgm:pt>
    <dgm:pt modelId="{911A190F-7953-4116-8E9B-669BDAA777CC}" type="pres">
      <dgm:prSet presAssocID="{ED5FA532-3288-4E7F-9052-148311F94536}" presName="horz1" presStyleCnt="0"/>
      <dgm:spPr/>
    </dgm:pt>
    <dgm:pt modelId="{9A345A2C-0D96-4943-B104-442B5EB38C7B}" type="pres">
      <dgm:prSet presAssocID="{ED5FA532-3288-4E7F-9052-148311F94536}" presName="tx1" presStyleLbl="revTx" presStyleIdx="0" presStyleCnt="3"/>
      <dgm:spPr/>
    </dgm:pt>
    <dgm:pt modelId="{85C8F2AC-5849-4089-A059-D2697B8FE364}" type="pres">
      <dgm:prSet presAssocID="{ED5FA532-3288-4E7F-9052-148311F94536}" presName="vert1" presStyleCnt="0"/>
      <dgm:spPr/>
    </dgm:pt>
    <dgm:pt modelId="{96490269-3119-4551-8E70-381B06AF642C}" type="pres">
      <dgm:prSet presAssocID="{04723F47-3FB3-437D-9556-0A6B8513B630}" presName="thickLine" presStyleLbl="alignNode1" presStyleIdx="1" presStyleCnt="3"/>
      <dgm:spPr/>
    </dgm:pt>
    <dgm:pt modelId="{11E1B4D8-9D67-4376-A91C-C641A40B5DDA}" type="pres">
      <dgm:prSet presAssocID="{04723F47-3FB3-437D-9556-0A6B8513B630}" presName="horz1" presStyleCnt="0"/>
      <dgm:spPr/>
    </dgm:pt>
    <dgm:pt modelId="{DA4DA62B-E3A0-4226-960E-E49FB2A3D540}" type="pres">
      <dgm:prSet presAssocID="{04723F47-3FB3-437D-9556-0A6B8513B630}" presName="tx1" presStyleLbl="revTx" presStyleIdx="1" presStyleCnt="3"/>
      <dgm:spPr/>
    </dgm:pt>
    <dgm:pt modelId="{EC214326-8AA3-4E6D-816D-D3E4D3D1187B}" type="pres">
      <dgm:prSet presAssocID="{04723F47-3FB3-437D-9556-0A6B8513B630}" presName="vert1" presStyleCnt="0"/>
      <dgm:spPr/>
    </dgm:pt>
    <dgm:pt modelId="{13925E23-40A6-4399-94DC-6A14606AC840}" type="pres">
      <dgm:prSet presAssocID="{1E3F4D58-FFB6-46E4-9BF8-7CB277C92841}" presName="thickLine" presStyleLbl="alignNode1" presStyleIdx="2" presStyleCnt="3"/>
      <dgm:spPr/>
    </dgm:pt>
    <dgm:pt modelId="{2E3FB939-2CD7-4911-8AB8-69CE96445F26}" type="pres">
      <dgm:prSet presAssocID="{1E3F4D58-FFB6-46E4-9BF8-7CB277C92841}" presName="horz1" presStyleCnt="0"/>
      <dgm:spPr/>
    </dgm:pt>
    <dgm:pt modelId="{32E365D1-C7B0-4FF3-8145-EC26C22DC391}" type="pres">
      <dgm:prSet presAssocID="{1E3F4D58-FFB6-46E4-9BF8-7CB277C92841}" presName="tx1" presStyleLbl="revTx" presStyleIdx="2" presStyleCnt="3"/>
      <dgm:spPr/>
    </dgm:pt>
    <dgm:pt modelId="{2A383FAB-62C4-4F87-9196-32E584724AE4}" type="pres">
      <dgm:prSet presAssocID="{1E3F4D58-FFB6-46E4-9BF8-7CB277C92841}" presName="vert1" presStyleCnt="0"/>
      <dgm:spPr/>
    </dgm:pt>
  </dgm:ptLst>
  <dgm:cxnLst>
    <dgm:cxn modelId="{457F6203-6505-42E0-897A-C619D35B13E2}" type="presOf" srcId="{E95C513C-E349-49D4-ABA9-EFBEAEE2C830}" destId="{4D256012-DFA2-462D-BBEC-171C0ABA5B56}" srcOrd="0" destOrd="0" presId="urn:microsoft.com/office/officeart/2008/layout/LinedList"/>
    <dgm:cxn modelId="{1F103425-7C20-4B49-8F86-F43AE4319213}" type="presOf" srcId="{04723F47-3FB3-437D-9556-0A6B8513B630}" destId="{DA4DA62B-E3A0-4226-960E-E49FB2A3D540}" srcOrd="0" destOrd="0" presId="urn:microsoft.com/office/officeart/2008/layout/LinedList"/>
    <dgm:cxn modelId="{DF04F061-C526-40DC-AAEC-E6A4D75D49DF}" srcId="{E95C513C-E349-49D4-ABA9-EFBEAEE2C830}" destId="{ED5FA532-3288-4E7F-9052-148311F94536}" srcOrd="0" destOrd="0" parTransId="{B419C354-0664-4FBD-8A68-DD890BDD77D1}" sibTransId="{E29339EB-9737-47A4-8DB1-F8770FBD3ED6}"/>
    <dgm:cxn modelId="{36883D6A-4780-410E-9ACA-C4C0E58747D8}" srcId="{E95C513C-E349-49D4-ABA9-EFBEAEE2C830}" destId="{04723F47-3FB3-437D-9556-0A6B8513B630}" srcOrd="1" destOrd="0" parTransId="{5763EFC4-9C4E-4497-98B0-47D002D32624}" sibTransId="{43DD237A-EA85-4813-A6D8-309F5868F6AE}"/>
    <dgm:cxn modelId="{B86C3284-3861-491C-B023-AB45D4DAB457}" type="presOf" srcId="{1E3F4D58-FFB6-46E4-9BF8-7CB277C92841}" destId="{32E365D1-C7B0-4FF3-8145-EC26C22DC391}" srcOrd="0" destOrd="0" presId="urn:microsoft.com/office/officeart/2008/layout/LinedList"/>
    <dgm:cxn modelId="{D961FF88-6A11-4EA3-87CD-B85B21C0D1A6}" type="presOf" srcId="{ED5FA532-3288-4E7F-9052-148311F94536}" destId="{9A345A2C-0D96-4943-B104-442B5EB38C7B}" srcOrd="0" destOrd="0" presId="urn:microsoft.com/office/officeart/2008/layout/LinedList"/>
    <dgm:cxn modelId="{5D756ACC-07B0-45D0-AE8B-08879D183E4A}" srcId="{E95C513C-E349-49D4-ABA9-EFBEAEE2C830}" destId="{1E3F4D58-FFB6-46E4-9BF8-7CB277C92841}" srcOrd="2" destOrd="0" parTransId="{B168181D-E3E0-4A34-9FBE-23A9829F511B}" sibTransId="{08707D00-940A-46BE-91A1-B14E5B5305AA}"/>
    <dgm:cxn modelId="{44091A2C-C06B-45D7-B20E-38D422A2FCAB}" type="presParOf" srcId="{4D256012-DFA2-462D-BBEC-171C0ABA5B56}" destId="{C12B37DE-3460-461B-A5C1-C563E931D012}" srcOrd="0" destOrd="0" presId="urn:microsoft.com/office/officeart/2008/layout/LinedList"/>
    <dgm:cxn modelId="{45F6140D-0A3F-45F4-87C1-F37A7AEB12DB}" type="presParOf" srcId="{4D256012-DFA2-462D-BBEC-171C0ABA5B56}" destId="{911A190F-7953-4116-8E9B-669BDAA777CC}" srcOrd="1" destOrd="0" presId="urn:microsoft.com/office/officeart/2008/layout/LinedList"/>
    <dgm:cxn modelId="{FE75B82F-89DF-47BB-B199-A1CC8C5091D1}" type="presParOf" srcId="{911A190F-7953-4116-8E9B-669BDAA777CC}" destId="{9A345A2C-0D96-4943-B104-442B5EB38C7B}" srcOrd="0" destOrd="0" presId="urn:microsoft.com/office/officeart/2008/layout/LinedList"/>
    <dgm:cxn modelId="{09E89D2F-B307-4EFD-90F6-911BEEB0AC88}" type="presParOf" srcId="{911A190F-7953-4116-8E9B-669BDAA777CC}" destId="{85C8F2AC-5849-4089-A059-D2697B8FE364}" srcOrd="1" destOrd="0" presId="urn:microsoft.com/office/officeart/2008/layout/LinedList"/>
    <dgm:cxn modelId="{5D7C03B2-9159-4FDC-93E3-EDC142367CA4}" type="presParOf" srcId="{4D256012-DFA2-462D-BBEC-171C0ABA5B56}" destId="{96490269-3119-4551-8E70-381B06AF642C}" srcOrd="2" destOrd="0" presId="urn:microsoft.com/office/officeart/2008/layout/LinedList"/>
    <dgm:cxn modelId="{DC3A0331-B59C-40D4-AD83-74E4796B753A}" type="presParOf" srcId="{4D256012-DFA2-462D-BBEC-171C0ABA5B56}" destId="{11E1B4D8-9D67-4376-A91C-C641A40B5DDA}" srcOrd="3" destOrd="0" presId="urn:microsoft.com/office/officeart/2008/layout/LinedList"/>
    <dgm:cxn modelId="{18E73DCA-B6EF-4DC0-8626-14D4F67B9763}" type="presParOf" srcId="{11E1B4D8-9D67-4376-A91C-C641A40B5DDA}" destId="{DA4DA62B-E3A0-4226-960E-E49FB2A3D540}" srcOrd="0" destOrd="0" presId="urn:microsoft.com/office/officeart/2008/layout/LinedList"/>
    <dgm:cxn modelId="{377B8457-99A8-4211-912B-271016E56CD9}" type="presParOf" srcId="{11E1B4D8-9D67-4376-A91C-C641A40B5DDA}" destId="{EC214326-8AA3-4E6D-816D-D3E4D3D1187B}" srcOrd="1" destOrd="0" presId="urn:microsoft.com/office/officeart/2008/layout/LinedList"/>
    <dgm:cxn modelId="{6FB71D25-94CF-45AE-9F8E-80F255858997}" type="presParOf" srcId="{4D256012-DFA2-462D-BBEC-171C0ABA5B56}" destId="{13925E23-40A6-4399-94DC-6A14606AC840}" srcOrd="4" destOrd="0" presId="urn:microsoft.com/office/officeart/2008/layout/LinedList"/>
    <dgm:cxn modelId="{7250CC4B-0C77-4C05-9281-13134261C4AF}" type="presParOf" srcId="{4D256012-DFA2-462D-BBEC-171C0ABA5B56}" destId="{2E3FB939-2CD7-4911-8AB8-69CE96445F26}" srcOrd="5" destOrd="0" presId="urn:microsoft.com/office/officeart/2008/layout/LinedList"/>
    <dgm:cxn modelId="{28A987D6-5DCB-4BCB-9E7C-FBC663FF2ADE}" type="presParOf" srcId="{2E3FB939-2CD7-4911-8AB8-69CE96445F26}" destId="{32E365D1-C7B0-4FF3-8145-EC26C22DC391}" srcOrd="0" destOrd="0" presId="urn:microsoft.com/office/officeart/2008/layout/LinedList"/>
    <dgm:cxn modelId="{E1124039-50B8-49C1-9730-93D1FFEE54FB}" type="presParOf" srcId="{2E3FB939-2CD7-4911-8AB8-69CE96445F26}" destId="{2A383FAB-62C4-4F87-9196-32E584724A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FC4963-56BE-4413-98E0-C160A599EE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57759B-22FC-422E-B16D-090D041122EC}">
      <dgm:prSet phldrT="[Text]"/>
      <dgm:spPr/>
      <dgm:t>
        <a:bodyPr/>
        <a:lstStyle/>
        <a:p>
          <a:r>
            <a: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Activation </a:t>
          </a:r>
          <a:r>
            <a:rPr lang="ar-AE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آغاز </a:t>
          </a:r>
          <a:r>
            <a:rPr lang="en-US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enrolling in a psychology class.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C8874-9855-40B5-8864-C8A9D2F13DD9}" type="parTrans" cxnId="{7F4F352E-3344-4130-91DA-06872513F5D6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3427C-6C6C-485F-B380-196D50875295}" type="sibTrans" cxnId="{7F4F352E-3344-4130-91DA-06872513F5D6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C6CC0-B29D-44A8-95EF-F3458BDE4FB7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Persistence </a:t>
          </a:r>
          <a:r>
            <a:rPr lang="ar-AE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مسلسل</a:t>
          </a:r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example of persistence would be taking more psychology courses in order to earn a degree although it requires a significant investment of time, energy and resources.</a:t>
          </a:r>
        </a:p>
      </dgm:t>
    </dgm:pt>
    <dgm:pt modelId="{00187883-F49F-4B1E-A3C0-99C07FD3D4E8}" type="parTrans" cxnId="{F29DE839-C435-408F-816C-61CB58509EC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D757B-ECD4-4B85-9ACC-3AE592943832}" type="sibTrans" cxnId="{F29DE839-C435-408F-816C-61CB58509EC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E93FE4-0225-4C3D-9992-AC28AE522985}">
      <dgm:prSet/>
      <dgm:spPr/>
      <dgm:t>
        <a:bodyPr/>
        <a:lstStyle/>
        <a:p>
          <a:r>
            <a: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Intensity</a:t>
          </a:r>
          <a:r>
            <a:rPr lang="ar-AE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شدت</a:t>
          </a:r>
          <a:r>
            <a:rPr lang="en-US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For example, one student might not put much efforts, while another student will study regularly, participate in discussions and take advantage of research opportunities outside of class.</a:t>
          </a:r>
          <a:endParaRPr lang="en-US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5C575-C940-41AE-97AA-39F2A02AABE7}" type="parTrans" cxnId="{FA93971E-0B55-459E-810D-DA80032469A4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6CC8D-5A34-488D-AD63-B56789193D22}" type="sibTrans" cxnId="{FA93971E-0B55-459E-810D-DA80032469A4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E82292-6716-4F34-8B64-E72CA0F31B12}">
      <dgm:prSet/>
      <dgm:spPr/>
      <dgm:t>
        <a:bodyPr/>
        <a:lstStyle/>
        <a:p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first student lacks intensity, while the second pursues his educational goals with much greater intensity.</a:t>
          </a:r>
        </a:p>
      </dgm:t>
    </dgm:pt>
    <dgm:pt modelId="{79CC40AD-DB83-49BA-8ABB-FD0E547A9A31}" type="parTrans" cxnId="{2CCEC5EF-98D4-479B-9D15-01C3DAD8024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D1D01B-76A4-42B1-9A22-BDE71763B95F}" type="sibTrans" cxnId="{2CCEC5EF-98D4-479B-9D15-01C3DAD8024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0DBF39-EB27-44AD-8875-38AAB4E3AE5F}" type="pres">
      <dgm:prSet presAssocID="{B9FC4963-56BE-4413-98E0-C160A599EE19}" presName="vert0" presStyleCnt="0">
        <dgm:presLayoutVars>
          <dgm:dir/>
          <dgm:animOne val="branch"/>
          <dgm:animLvl val="lvl"/>
        </dgm:presLayoutVars>
      </dgm:prSet>
      <dgm:spPr/>
    </dgm:pt>
    <dgm:pt modelId="{30988418-AA68-4D29-BADE-176B7E83E838}" type="pres">
      <dgm:prSet presAssocID="{3357759B-22FC-422E-B16D-090D041122EC}" presName="thickLine" presStyleLbl="alignNode1" presStyleIdx="0" presStyleCnt="4"/>
      <dgm:spPr/>
    </dgm:pt>
    <dgm:pt modelId="{F24D0BD9-5607-4E8B-B81F-8F0FD43D5B50}" type="pres">
      <dgm:prSet presAssocID="{3357759B-22FC-422E-B16D-090D041122EC}" presName="horz1" presStyleCnt="0"/>
      <dgm:spPr/>
    </dgm:pt>
    <dgm:pt modelId="{361BD1F6-AEC4-414E-A75B-393F34149880}" type="pres">
      <dgm:prSet presAssocID="{3357759B-22FC-422E-B16D-090D041122EC}" presName="tx1" presStyleLbl="revTx" presStyleIdx="0" presStyleCnt="4"/>
      <dgm:spPr/>
    </dgm:pt>
    <dgm:pt modelId="{E0711FEA-E4B1-4DA1-A151-709DC98C5862}" type="pres">
      <dgm:prSet presAssocID="{3357759B-22FC-422E-B16D-090D041122EC}" presName="vert1" presStyleCnt="0"/>
      <dgm:spPr/>
    </dgm:pt>
    <dgm:pt modelId="{6F094AF4-8D31-4BA7-8822-C30F6FACDF26}" type="pres">
      <dgm:prSet presAssocID="{579C6CC0-B29D-44A8-95EF-F3458BDE4FB7}" presName="thickLine" presStyleLbl="alignNode1" presStyleIdx="1" presStyleCnt="4"/>
      <dgm:spPr/>
    </dgm:pt>
    <dgm:pt modelId="{F5CA2172-5D9A-4BF5-85AB-2511F2625E02}" type="pres">
      <dgm:prSet presAssocID="{579C6CC0-B29D-44A8-95EF-F3458BDE4FB7}" presName="horz1" presStyleCnt="0"/>
      <dgm:spPr/>
    </dgm:pt>
    <dgm:pt modelId="{7CCC7916-3619-4E40-A5E8-4DAAEED26B44}" type="pres">
      <dgm:prSet presAssocID="{579C6CC0-B29D-44A8-95EF-F3458BDE4FB7}" presName="tx1" presStyleLbl="revTx" presStyleIdx="1" presStyleCnt="4"/>
      <dgm:spPr/>
    </dgm:pt>
    <dgm:pt modelId="{8CC436CA-1DC4-4690-BDA6-44F0648BA04D}" type="pres">
      <dgm:prSet presAssocID="{579C6CC0-B29D-44A8-95EF-F3458BDE4FB7}" presName="vert1" presStyleCnt="0"/>
      <dgm:spPr/>
    </dgm:pt>
    <dgm:pt modelId="{77EB25A6-76B3-4215-86A3-58EB5B1EA76D}" type="pres">
      <dgm:prSet presAssocID="{C7E93FE4-0225-4C3D-9992-AC28AE522985}" presName="thickLine" presStyleLbl="alignNode1" presStyleIdx="2" presStyleCnt="4"/>
      <dgm:spPr/>
    </dgm:pt>
    <dgm:pt modelId="{11E3FCFE-EF74-4E17-BB14-4B750E06FE39}" type="pres">
      <dgm:prSet presAssocID="{C7E93FE4-0225-4C3D-9992-AC28AE522985}" presName="horz1" presStyleCnt="0"/>
      <dgm:spPr/>
    </dgm:pt>
    <dgm:pt modelId="{9B4598E3-BEDE-4764-9D88-D83408A39224}" type="pres">
      <dgm:prSet presAssocID="{C7E93FE4-0225-4C3D-9992-AC28AE522985}" presName="tx1" presStyleLbl="revTx" presStyleIdx="2" presStyleCnt="4"/>
      <dgm:spPr/>
    </dgm:pt>
    <dgm:pt modelId="{DB7E1E9C-5F46-4681-AE7B-6A94FA4B54E5}" type="pres">
      <dgm:prSet presAssocID="{C7E93FE4-0225-4C3D-9992-AC28AE522985}" presName="vert1" presStyleCnt="0"/>
      <dgm:spPr/>
    </dgm:pt>
    <dgm:pt modelId="{D83EF4FE-5DC5-4B4D-B8C6-6C56B7F1F42E}" type="pres">
      <dgm:prSet presAssocID="{BAE82292-6716-4F34-8B64-E72CA0F31B12}" presName="thickLine" presStyleLbl="alignNode1" presStyleIdx="3" presStyleCnt="4"/>
      <dgm:spPr/>
    </dgm:pt>
    <dgm:pt modelId="{89D172FC-747F-4E63-BD3A-547269706067}" type="pres">
      <dgm:prSet presAssocID="{BAE82292-6716-4F34-8B64-E72CA0F31B12}" presName="horz1" presStyleCnt="0"/>
      <dgm:spPr/>
    </dgm:pt>
    <dgm:pt modelId="{F3FD2875-5BC1-473E-A656-2F3309A21C2B}" type="pres">
      <dgm:prSet presAssocID="{BAE82292-6716-4F34-8B64-E72CA0F31B12}" presName="tx1" presStyleLbl="revTx" presStyleIdx="3" presStyleCnt="4"/>
      <dgm:spPr/>
    </dgm:pt>
    <dgm:pt modelId="{BAEB2575-52A3-4F3D-8E98-F0D542708A8C}" type="pres">
      <dgm:prSet presAssocID="{BAE82292-6716-4F34-8B64-E72CA0F31B12}" presName="vert1" presStyleCnt="0"/>
      <dgm:spPr/>
    </dgm:pt>
  </dgm:ptLst>
  <dgm:cxnLst>
    <dgm:cxn modelId="{FA93971E-0B55-459E-810D-DA80032469A4}" srcId="{B9FC4963-56BE-4413-98E0-C160A599EE19}" destId="{C7E93FE4-0225-4C3D-9992-AC28AE522985}" srcOrd="2" destOrd="0" parTransId="{AAB5C575-C940-41AE-97AA-39F2A02AABE7}" sibTransId="{1F16CC8D-5A34-488D-AD63-B56789193D22}"/>
    <dgm:cxn modelId="{86DD3929-6BE6-46DE-B245-D15E2D482374}" type="presOf" srcId="{579C6CC0-B29D-44A8-95EF-F3458BDE4FB7}" destId="{7CCC7916-3619-4E40-A5E8-4DAAEED26B44}" srcOrd="0" destOrd="0" presId="urn:microsoft.com/office/officeart/2008/layout/LinedList"/>
    <dgm:cxn modelId="{92733B2C-B096-471E-B774-4D31FC88D12D}" type="presOf" srcId="{3357759B-22FC-422E-B16D-090D041122EC}" destId="{361BD1F6-AEC4-414E-A75B-393F34149880}" srcOrd="0" destOrd="0" presId="urn:microsoft.com/office/officeart/2008/layout/LinedList"/>
    <dgm:cxn modelId="{7F4F352E-3344-4130-91DA-06872513F5D6}" srcId="{B9FC4963-56BE-4413-98E0-C160A599EE19}" destId="{3357759B-22FC-422E-B16D-090D041122EC}" srcOrd="0" destOrd="0" parTransId="{795C8874-9855-40B5-8864-C8A9D2F13DD9}" sibTransId="{E0F3427C-6C6C-485F-B380-196D50875295}"/>
    <dgm:cxn modelId="{F29DE839-C435-408F-816C-61CB58509EC0}" srcId="{B9FC4963-56BE-4413-98E0-C160A599EE19}" destId="{579C6CC0-B29D-44A8-95EF-F3458BDE4FB7}" srcOrd="1" destOrd="0" parTransId="{00187883-F49F-4B1E-A3C0-99C07FD3D4E8}" sibTransId="{BE1D757B-ECD4-4B85-9ACC-3AE592943832}"/>
    <dgm:cxn modelId="{F99E7563-3151-4CE3-AEC5-D933633DA3F8}" type="presOf" srcId="{B9FC4963-56BE-4413-98E0-C160A599EE19}" destId="{420DBF39-EB27-44AD-8875-38AAB4E3AE5F}" srcOrd="0" destOrd="0" presId="urn:microsoft.com/office/officeart/2008/layout/LinedList"/>
    <dgm:cxn modelId="{034EF596-4BBC-433E-8035-ADA80C069923}" type="presOf" srcId="{BAE82292-6716-4F34-8B64-E72CA0F31B12}" destId="{F3FD2875-5BC1-473E-A656-2F3309A21C2B}" srcOrd="0" destOrd="0" presId="urn:microsoft.com/office/officeart/2008/layout/LinedList"/>
    <dgm:cxn modelId="{94F75EB0-4C6C-4B9A-A04D-82422DD63000}" type="presOf" srcId="{C7E93FE4-0225-4C3D-9992-AC28AE522985}" destId="{9B4598E3-BEDE-4764-9D88-D83408A39224}" srcOrd="0" destOrd="0" presId="urn:microsoft.com/office/officeart/2008/layout/LinedList"/>
    <dgm:cxn modelId="{2CCEC5EF-98D4-479B-9D15-01C3DAD80245}" srcId="{B9FC4963-56BE-4413-98E0-C160A599EE19}" destId="{BAE82292-6716-4F34-8B64-E72CA0F31B12}" srcOrd="3" destOrd="0" parTransId="{79CC40AD-DB83-49BA-8ABB-FD0E547A9A31}" sibTransId="{FCD1D01B-76A4-42B1-9A22-BDE71763B95F}"/>
    <dgm:cxn modelId="{CC0B5CA1-9954-40E9-86CE-5204A90B3CAF}" type="presParOf" srcId="{420DBF39-EB27-44AD-8875-38AAB4E3AE5F}" destId="{30988418-AA68-4D29-BADE-176B7E83E838}" srcOrd="0" destOrd="0" presId="urn:microsoft.com/office/officeart/2008/layout/LinedList"/>
    <dgm:cxn modelId="{9CF20BE5-7526-4347-A57C-31C233D3E994}" type="presParOf" srcId="{420DBF39-EB27-44AD-8875-38AAB4E3AE5F}" destId="{F24D0BD9-5607-4E8B-B81F-8F0FD43D5B50}" srcOrd="1" destOrd="0" presId="urn:microsoft.com/office/officeart/2008/layout/LinedList"/>
    <dgm:cxn modelId="{86B11322-840F-4157-9246-37DDADC7DAAF}" type="presParOf" srcId="{F24D0BD9-5607-4E8B-B81F-8F0FD43D5B50}" destId="{361BD1F6-AEC4-414E-A75B-393F34149880}" srcOrd="0" destOrd="0" presId="urn:microsoft.com/office/officeart/2008/layout/LinedList"/>
    <dgm:cxn modelId="{1BB0B545-69BE-4779-B5E8-C821EC432ED6}" type="presParOf" srcId="{F24D0BD9-5607-4E8B-B81F-8F0FD43D5B50}" destId="{E0711FEA-E4B1-4DA1-A151-709DC98C5862}" srcOrd="1" destOrd="0" presId="urn:microsoft.com/office/officeart/2008/layout/LinedList"/>
    <dgm:cxn modelId="{191FD1CA-4416-4B52-B7D3-FB5859559403}" type="presParOf" srcId="{420DBF39-EB27-44AD-8875-38AAB4E3AE5F}" destId="{6F094AF4-8D31-4BA7-8822-C30F6FACDF26}" srcOrd="2" destOrd="0" presId="urn:microsoft.com/office/officeart/2008/layout/LinedList"/>
    <dgm:cxn modelId="{974062A3-FD73-4120-AC46-5C2E1B723B3B}" type="presParOf" srcId="{420DBF39-EB27-44AD-8875-38AAB4E3AE5F}" destId="{F5CA2172-5D9A-4BF5-85AB-2511F2625E02}" srcOrd="3" destOrd="0" presId="urn:microsoft.com/office/officeart/2008/layout/LinedList"/>
    <dgm:cxn modelId="{F62255F6-B3F2-406F-818F-4E2DE85F607C}" type="presParOf" srcId="{F5CA2172-5D9A-4BF5-85AB-2511F2625E02}" destId="{7CCC7916-3619-4E40-A5E8-4DAAEED26B44}" srcOrd="0" destOrd="0" presId="urn:microsoft.com/office/officeart/2008/layout/LinedList"/>
    <dgm:cxn modelId="{2E265D90-8374-49A7-8BE5-2C9A781F79C8}" type="presParOf" srcId="{F5CA2172-5D9A-4BF5-85AB-2511F2625E02}" destId="{8CC436CA-1DC4-4690-BDA6-44F0648BA04D}" srcOrd="1" destOrd="0" presId="urn:microsoft.com/office/officeart/2008/layout/LinedList"/>
    <dgm:cxn modelId="{09094D18-26D6-4C6B-A40B-64448BFFB61E}" type="presParOf" srcId="{420DBF39-EB27-44AD-8875-38AAB4E3AE5F}" destId="{77EB25A6-76B3-4215-86A3-58EB5B1EA76D}" srcOrd="4" destOrd="0" presId="urn:microsoft.com/office/officeart/2008/layout/LinedList"/>
    <dgm:cxn modelId="{D1C39586-0860-47C0-8B5C-E81E33CDBB5F}" type="presParOf" srcId="{420DBF39-EB27-44AD-8875-38AAB4E3AE5F}" destId="{11E3FCFE-EF74-4E17-BB14-4B750E06FE39}" srcOrd="5" destOrd="0" presId="urn:microsoft.com/office/officeart/2008/layout/LinedList"/>
    <dgm:cxn modelId="{BA037A93-1361-408E-82F8-D729E57D6A47}" type="presParOf" srcId="{11E3FCFE-EF74-4E17-BB14-4B750E06FE39}" destId="{9B4598E3-BEDE-4764-9D88-D83408A39224}" srcOrd="0" destOrd="0" presId="urn:microsoft.com/office/officeart/2008/layout/LinedList"/>
    <dgm:cxn modelId="{A063AEA2-B314-4274-B966-37B986352CA8}" type="presParOf" srcId="{11E3FCFE-EF74-4E17-BB14-4B750E06FE39}" destId="{DB7E1E9C-5F46-4681-AE7B-6A94FA4B54E5}" srcOrd="1" destOrd="0" presId="urn:microsoft.com/office/officeart/2008/layout/LinedList"/>
    <dgm:cxn modelId="{4C532716-1F9B-47D7-89C3-87115A91AC2F}" type="presParOf" srcId="{420DBF39-EB27-44AD-8875-38AAB4E3AE5F}" destId="{D83EF4FE-5DC5-4B4D-B8C6-6C56B7F1F42E}" srcOrd="6" destOrd="0" presId="urn:microsoft.com/office/officeart/2008/layout/LinedList"/>
    <dgm:cxn modelId="{2F79643B-9A59-4821-9356-69B459CCB347}" type="presParOf" srcId="{420DBF39-EB27-44AD-8875-38AAB4E3AE5F}" destId="{89D172FC-747F-4E63-BD3A-547269706067}" srcOrd="7" destOrd="0" presId="urn:microsoft.com/office/officeart/2008/layout/LinedList"/>
    <dgm:cxn modelId="{094C536C-4FD0-4BDB-9A84-28CBFFBA223F}" type="presParOf" srcId="{89D172FC-747F-4E63-BD3A-547269706067}" destId="{F3FD2875-5BC1-473E-A656-2F3309A21C2B}" srcOrd="0" destOrd="0" presId="urn:microsoft.com/office/officeart/2008/layout/LinedList"/>
    <dgm:cxn modelId="{37E05756-E692-4ADB-9A56-96E236CC343A}" type="presParOf" srcId="{89D172FC-747F-4E63-BD3A-547269706067}" destId="{BAEB2575-52A3-4F3D-8E98-F0D542708A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417CA2-0E87-4753-BB24-008EB911669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4F862B-AEF7-47DE-BACE-85E754AB3D9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 Reduction Theories </a:t>
          </a:r>
        </a:p>
      </dgm:t>
    </dgm:pt>
    <dgm:pt modelId="{3847B6C0-5E0B-465A-9BBC-FF4F352DA5E6}" type="parTrans" cxnId="{543C6760-25CF-4BC1-BC76-2AB55ECB68D9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1D4E4-3947-44F2-A0FD-F80FD7990B94}" type="sibTrans" cxnId="{543C6760-25CF-4BC1-BC76-2AB55ECB68D9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4B2659-162F-4128-A6E5-A32B04ADBD7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Humanistic Theories </a:t>
          </a:r>
        </a:p>
      </dgm:t>
    </dgm:pt>
    <dgm:pt modelId="{AD51C43D-4F44-4E99-AC99-6498155B4B18}" type="parTrans" cxnId="{45A8B084-BDD7-4912-B84B-9D30CD2D578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C385B-8924-4E00-AD2A-6FE4B0CAD366}" type="sibTrans" cxnId="{45A8B084-BDD7-4912-B84B-9D30CD2D578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4B1C16-31F2-40E6-9849-867A765A849C}" type="pres">
      <dgm:prSet presAssocID="{87417CA2-0E87-4753-BB24-008EB9116691}" presName="diagram" presStyleCnt="0">
        <dgm:presLayoutVars>
          <dgm:dir/>
          <dgm:resizeHandles val="exact"/>
        </dgm:presLayoutVars>
      </dgm:prSet>
      <dgm:spPr/>
    </dgm:pt>
    <dgm:pt modelId="{A5382142-EDAA-4031-8F66-1E0120A8BD5E}" type="pres">
      <dgm:prSet presAssocID="{1D4F862B-AEF7-47DE-BACE-85E754AB3D94}" presName="node" presStyleLbl="node1" presStyleIdx="0" presStyleCnt="2">
        <dgm:presLayoutVars>
          <dgm:bulletEnabled val="1"/>
        </dgm:presLayoutVars>
      </dgm:prSet>
      <dgm:spPr/>
    </dgm:pt>
    <dgm:pt modelId="{1E442871-842C-4AB8-B1B7-3012A1628D07}" type="pres">
      <dgm:prSet presAssocID="{62A1D4E4-3947-44F2-A0FD-F80FD7990B94}" presName="sibTrans" presStyleCnt="0"/>
      <dgm:spPr/>
    </dgm:pt>
    <dgm:pt modelId="{9539960C-BEAD-4A53-AB19-E80EF41555C5}" type="pres">
      <dgm:prSet presAssocID="{574B2659-162F-4128-A6E5-A32B04ADBD7D}" presName="node" presStyleLbl="node1" presStyleIdx="1" presStyleCnt="2">
        <dgm:presLayoutVars>
          <dgm:bulletEnabled val="1"/>
        </dgm:presLayoutVars>
      </dgm:prSet>
      <dgm:spPr/>
    </dgm:pt>
  </dgm:ptLst>
  <dgm:cxnLst>
    <dgm:cxn modelId="{543C6760-25CF-4BC1-BC76-2AB55ECB68D9}" srcId="{87417CA2-0E87-4753-BB24-008EB9116691}" destId="{1D4F862B-AEF7-47DE-BACE-85E754AB3D94}" srcOrd="0" destOrd="0" parTransId="{3847B6C0-5E0B-465A-9BBC-FF4F352DA5E6}" sibTransId="{62A1D4E4-3947-44F2-A0FD-F80FD7990B94}"/>
    <dgm:cxn modelId="{00633759-ED83-4269-A148-06948F70F6F2}" type="presOf" srcId="{574B2659-162F-4128-A6E5-A32B04ADBD7D}" destId="{9539960C-BEAD-4A53-AB19-E80EF41555C5}" srcOrd="0" destOrd="0" presId="urn:microsoft.com/office/officeart/2005/8/layout/default"/>
    <dgm:cxn modelId="{7724485A-CD0A-493C-8DDD-13EF91E9A68E}" type="presOf" srcId="{1D4F862B-AEF7-47DE-BACE-85E754AB3D94}" destId="{A5382142-EDAA-4031-8F66-1E0120A8BD5E}" srcOrd="0" destOrd="0" presId="urn:microsoft.com/office/officeart/2005/8/layout/default"/>
    <dgm:cxn modelId="{45A8B084-BDD7-4912-B84B-9D30CD2D5782}" srcId="{87417CA2-0E87-4753-BB24-008EB9116691}" destId="{574B2659-162F-4128-A6E5-A32B04ADBD7D}" srcOrd="1" destOrd="0" parTransId="{AD51C43D-4F44-4E99-AC99-6498155B4B18}" sibTransId="{99CC385B-8924-4E00-AD2A-6FE4B0CAD366}"/>
    <dgm:cxn modelId="{742EB3ED-4141-4904-9D75-397DBD8FA861}" type="presOf" srcId="{87417CA2-0E87-4753-BB24-008EB9116691}" destId="{054B1C16-31F2-40E6-9849-867A765A849C}" srcOrd="0" destOrd="0" presId="urn:microsoft.com/office/officeart/2005/8/layout/default"/>
    <dgm:cxn modelId="{534E0A2C-B65F-4F5A-9F8E-0A1AC1309AA2}" type="presParOf" srcId="{054B1C16-31F2-40E6-9849-867A765A849C}" destId="{A5382142-EDAA-4031-8F66-1E0120A8BD5E}" srcOrd="0" destOrd="0" presId="urn:microsoft.com/office/officeart/2005/8/layout/default"/>
    <dgm:cxn modelId="{344FF93C-D6A9-46E2-BAB2-8511764C350D}" type="presParOf" srcId="{054B1C16-31F2-40E6-9849-867A765A849C}" destId="{1E442871-842C-4AB8-B1B7-3012A1628D07}" srcOrd="1" destOrd="0" presId="urn:microsoft.com/office/officeart/2005/8/layout/default"/>
    <dgm:cxn modelId="{92658625-904F-4C47-9ED4-03732D790FF5}" type="presParOf" srcId="{054B1C16-31F2-40E6-9849-867A765A849C}" destId="{9539960C-BEAD-4A53-AB19-E80EF41555C5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D54826-3C4D-4667-BAF1-1B7A7A5B6E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34A68-8D66-4A3A-A7E1-CF1D87B4D826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b="1" i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 OF MOTIVATION</a:t>
          </a:r>
          <a:endParaRPr lang="en-US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DF91B-838B-4A6E-9695-134FD0FC20BF}" type="parTrans" cxnId="{4AD23546-EE94-4A94-B0BC-0C7B7CA3C56C}">
      <dgm:prSet/>
      <dgm:spPr/>
      <dgm:t>
        <a:bodyPr/>
        <a:lstStyle/>
        <a:p>
          <a:pPr algn="ctr"/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8BB7B-02F2-47B4-AF3D-94916BA12E05}" type="sibTrans" cxnId="{4AD23546-EE94-4A94-B0BC-0C7B7CA3C56C}">
      <dgm:prSet/>
      <dgm:spPr/>
      <dgm:t>
        <a:bodyPr/>
        <a:lstStyle/>
        <a:p>
          <a:pPr algn="ctr"/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F413B8-5A68-48C1-9AFF-3ACD53D07C70}" type="pres">
      <dgm:prSet presAssocID="{ADD54826-3C4D-4667-BAF1-1B7A7A5B6E3C}" presName="linear" presStyleCnt="0">
        <dgm:presLayoutVars>
          <dgm:animLvl val="lvl"/>
          <dgm:resizeHandles val="exact"/>
        </dgm:presLayoutVars>
      </dgm:prSet>
      <dgm:spPr/>
    </dgm:pt>
    <dgm:pt modelId="{BE211820-EFD0-4FCD-8295-CAA200885005}" type="pres">
      <dgm:prSet presAssocID="{06934A68-8D66-4A3A-A7E1-CF1D87B4D826}" presName="parentText" presStyleLbl="node1" presStyleIdx="0" presStyleCnt="1" custLinFactNeighborX="205" custLinFactNeighborY="5551">
        <dgm:presLayoutVars>
          <dgm:chMax val="0"/>
          <dgm:bulletEnabled val="1"/>
        </dgm:presLayoutVars>
      </dgm:prSet>
      <dgm:spPr/>
    </dgm:pt>
  </dgm:ptLst>
  <dgm:cxnLst>
    <dgm:cxn modelId="{FD9A7819-C078-492F-90F7-F5A755A0567B}" type="presOf" srcId="{06934A68-8D66-4A3A-A7E1-CF1D87B4D826}" destId="{BE211820-EFD0-4FCD-8295-CAA200885005}" srcOrd="0" destOrd="0" presId="urn:microsoft.com/office/officeart/2005/8/layout/vList2"/>
    <dgm:cxn modelId="{C3A55D1A-8CF4-4FC1-8DDC-95E4D1DFB9AD}" type="presOf" srcId="{ADD54826-3C4D-4667-BAF1-1B7A7A5B6E3C}" destId="{6AF413B8-5A68-48C1-9AFF-3ACD53D07C70}" srcOrd="0" destOrd="0" presId="urn:microsoft.com/office/officeart/2005/8/layout/vList2"/>
    <dgm:cxn modelId="{4AD23546-EE94-4A94-B0BC-0C7B7CA3C56C}" srcId="{ADD54826-3C4D-4667-BAF1-1B7A7A5B6E3C}" destId="{06934A68-8D66-4A3A-A7E1-CF1D87B4D826}" srcOrd="0" destOrd="0" parTransId="{63FDF91B-838B-4A6E-9695-134FD0FC20BF}" sibTransId="{6498BB7B-02F2-47B4-AF3D-94916BA12E05}"/>
    <dgm:cxn modelId="{0AFE2B81-683D-4C5B-82EF-2F85EAC94828}" type="presParOf" srcId="{6AF413B8-5A68-48C1-9AFF-3ACD53D07C70}" destId="{BE211820-EFD0-4FCD-8295-CAA20088500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E1CA305-5053-49C3-9A9F-5964316A62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6B3A80-4FA0-4219-AC07-10E38B240D34}">
      <dgm:prSet phldrT="[Text]"/>
      <dgm:spPr/>
      <dgm:t>
        <a:bodyPr/>
        <a:lstStyle/>
        <a:p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Developed by Clark L. Hull, Drive-Reduction Theory states that the reduction of drives is the primary force behind </a:t>
          </a:r>
          <a:r>
            <a:rPr lang="en-US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DCC145-8B34-418B-8EC5-AB63A6EA0A45}" type="parTrans" cxnId="{E441D469-A6EB-4415-9163-8FC3DC149C7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400C9-161A-4223-9E2B-3B7BC515607F}" type="sibTrans" cxnId="{E441D469-A6EB-4415-9163-8FC3DC149C7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31602-3118-4F0B-93F7-857FA0F99D38}">
      <dgm:prSet/>
      <dgm:spPr/>
      <dgm:t>
        <a:bodyPr/>
        <a:lstStyle/>
        <a:p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When an organism has a need (such as hunger), the need leads to psychological tension that motivates the organism to act, fulfilling the needs and reducing the tension.</a:t>
          </a:r>
        </a:p>
      </dgm:t>
    </dgm:pt>
    <dgm:pt modelId="{236CFD3D-7F49-46FB-9652-9EF686617A2D}" type="parTrans" cxnId="{03D7AC89-6711-4DEA-BC20-03B9152CCD58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847BE-A601-470B-9FA9-8B75343E36BA}" type="sibTrans" cxnId="{03D7AC89-6711-4DEA-BC20-03B9152CCD58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E4476-9309-4B35-9122-835B0370F65C}">
      <dgm:prSet/>
      <dgm:spPr/>
      <dgm:t>
        <a:bodyPr/>
        <a:lstStyle/>
        <a:p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Example: When we're cold, we put on a sweater to address our need for warmth and maintain our body temperature.</a:t>
          </a:r>
        </a:p>
      </dgm:t>
    </dgm:pt>
    <dgm:pt modelId="{58C56DFF-01DB-4370-AD9B-5D7D3B2D07C6}" type="parTrans" cxnId="{AAFC00F6-8C1D-4FE4-8FE5-01B1D3C711D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26C051-5E69-496D-894F-9A2AB5438E75}" type="sibTrans" cxnId="{AAFC00F6-8C1D-4FE4-8FE5-01B1D3C711D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1215E-5D47-4B2D-9770-50286A2913FB}" type="pres">
      <dgm:prSet presAssocID="{5E1CA305-5053-49C3-9A9F-5964316A623C}" presName="vert0" presStyleCnt="0">
        <dgm:presLayoutVars>
          <dgm:dir/>
          <dgm:animOne val="branch"/>
          <dgm:animLvl val="lvl"/>
        </dgm:presLayoutVars>
      </dgm:prSet>
      <dgm:spPr/>
    </dgm:pt>
    <dgm:pt modelId="{A5A7D543-40F4-48E1-8DC3-D97EBBDD92F6}" type="pres">
      <dgm:prSet presAssocID="{F26B3A80-4FA0-4219-AC07-10E38B240D34}" presName="thickLine" presStyleLbl="alignNode1" presStyleIdx="0" presStyleCnt="3"/>
      <dgm:spPr/>
    </dgm:pt>
    <dgm:pt modelId="{125BBD97-33FE-4B0B-9559-CBCEB1B19362}" type="pres">
      <dgm:prSet presAssocID="{F26B3A80-4FA0-4219-AC07-10E38B240D34}" presName="horz1" presStyleCnt="0"/>
      <dgm:spPr/>
    </dgm:pt>
    <dgm:pt modelId="{7EE52C1B-E483-4673-839E-57177140D2AD}" type="pres">
      <dgm:prSet presAssocID="{F26B3A80-4FA0-4219-AC07-10E38B240D34}" presName="tx1" presStyleLbl="revTx" presStyleIdx="0" presStyleCnt="3"/>
      <dgm:spPr/>
    </dgm:pt>
    <dgm:pt modelId="{0D4D038E-7A6D-4D84-883C-081AB0F32F05}" type="pres">
      <dgm:prSet presAssocID="{F26B3A80-4FA0-4219-AC07-10E38B240D34}" presName="vert1" presStyleCnt="0"/>
      <dgm:spPr/>
    </dgm:pt>
    <dgm:pt modelId="{481B46F2-013F-48D8-898D-DD4D67B0A139}" type="pres">
      <dgm:prSet presAssocID="{63A31602-3118-4F0B-93F7-857FA0F99D38}" presName="thickLine" presStyleLbl="alignNode1" presStyleIdx="1" presStyleCnt="3"/>
      <dgm:spPr/>
    </dgm:pt>
    <dgm:pt modelId="{6EE629D9-1599-481D-88A5-8A4C36740610}" type="pres">
      <dgm:prSet presAssocID="{63A31602-3118-4F0B-93F7-857FA0F99D38}" presName="horz1" presStyleCnt="0"/>
      <dgm:spPr/>
    </dgm:pt>
    <dgm:pt modelId="{ED707C22-7979-4998-BB3C-5634C94AF250}" type="pres">
      <dgm:prSet presAssocID="{63A31602-3118-4F0B-93F7-857FA0F99D38}" presName="tx1" presStyleLbl="revTx" presStyleIdx="1" presStyleCnt="3"/>
      <dgm:spPr/>
    </dgm:pt>
    <dgm:pt modelId="{3B35F010-FD83-4EBD-8A12-842A81706412}" type="pres">
      <dgm:prSet presAssocID="{63A31602-3118-4F0B-93F7-857FA0F99D38}" presName="vert1" presStyleCnt="0"/>
      <dgm:spPr/>
    </dgm:pt>
    <dgm:pt modelId="{83CA9A98-3B20-4C1B-8392-94438672FD71}" type="pres">
      <dgm:prSet presAssocID="{288E4476-9309-4B35-9122-835B0370F65C}" presName="thickLine" presStyleLbl="alignNode1" presStyleIdx="2" presStyleCnt="3"/>
      <dgm:spPr/>
    </dgm:pt>
    <dgm:pt modelId="{14EDD856-0D4E-4A0B-B52C-AAF6F461B3E3}" type="pres">
      <dgm:prSet presAssocID="{288E4476-9309-4B35-9122-835B0370F65C}" presName="horz1" presStyleCnt="0"/>
      <dgm:spPr/>
    </dgm:pt>
    <dgm:pt modelId="{E517CF9A-00E5-46B5-9B41-0D24C4AA92D1}" type="pres">
      <dgm:prSet presAssocID="{288E4476-9309-4B35-9122-835B0370F65C}" presName="tx1" presStyleLbl="revTx" presStyleIdx="2" presStyleCnt="3"/>
      <dgm:spPr/>
    </dgm:pt>
    <dgm:pt modelId="{74A40D43-2219-4CC9-90B9-05508C88C02B}" type="pres">
      <dgm:prSet presAssocID="{288E4476-9309-4B35-9122-835B0370F65C}" presName="vert1" presStyleCnt="0"/>
      <dgm:spPr/>
    </dgm:pt>
  </dgm:ptLst>
  <dgm:cxnLst>
    <dgm:cxn modelId="{850D6D09-EE36-423A-B25B-9D46486EC71D}" type="presOf" srcId="{288E4476-9309-4B35-9122-835B0370F65C}" destId="{E517CF9A-00E5-46B5-9B41-0D24C4AA92D1}" srcOrd="0" destOrd="0" presId="urn:microsoft.com/office/officeart/2008/layout/LinedList"/>
    <dgm:cxn modelId="{FBDD9C44-14D5-4E58-9162-B3B986F9F84C}" type="presOf" srcId="{F26B3A80-4FA0-4219-AC07-10E38B240D34}" destId="{7EE52C1B-E483-4673-839E-57177140D2AD}" srcOrd="0" destOrd="0" presId="urn:microsoft.com/office/officeart/2008/layout/LinedList"/>
    <dgm:cxn modelId="{E441D469-A6EB-4415-9163-8FC3DC149C70}" srcId="{5E1CA305-5053-49C3-9A9F-5964316A623C}" destId="{F26B3A80-4FA0-4219-AC07-10E38B240D34}" srcOrd="0" destOrd="0" parTransId="{26DCC145-8B34-418B-8EC5-AB63A6EA0A45}" sibTransId="{35C400C9-161A-4223-9E2B-3B7BC515607F}"/>
    <dgm:cxn modelId="{2D9D5455-8785-4C7C-8EE3-02FE0B655FDB}" type="presOf" srcId="{5E1CA305-5053-49C3-9A9F-5964316A623C}" destId="{02F1215E-5D47-4B2D-9770-50286A2913FB}" srcOrd="0" destOrd="0" presId="urn:microsoft.com/office/officeart/2008/layout/LinedList"/>
    <dgm:cxn modelId="{03D7AC89-6711-4DEA-BC20-03B9152CCD58}" srcId="{5E1CA305-5053-49C3-9A9F-5964316A623C}" destId="{63A31602-3118-4F0B-93F7-857FA0F99D38}" srcOrd="1" destOrd="0" parTransId="{236CFD3D-7F49-46FB-9652-9EF686617A2D}" sibTransId="{BE4847BE-A601-470B-9FA9-8B75343E36BA}"/>
    <dgm:cxn modelId="{AAFC00F6-8C1D-4FE4-8FE5-01B1D3C711D5}" srcId="{5E1CA305-5053-49C3-9A9F-5964316A623C}" destId="{288E4476-9309-4B35-9122-835B0370F65C}" srcOrd="2" destOrd="0" parTransId="{58C56DFF-01DB-4370-AD9B-5D7D3B2D07C6}" sibTransId="{6626C051-5E69-496D-894F-9A2AB5438E75}"/>
    <dgm:cxn modelId="{F5EF52F7-3BDA-40A5-8E3D-5722416DD727}" type="presOf" srcId="{63A31602-3118-4F0B-93F7-857FA0F99D38}" destId="{ED707C22-7979-4998-BB3C-5634C94AF250}" srcOrd="0" destOrd="0" presId="urn:microsoft.com/office/officeart/2008/layout/LinedList"/>
    <dgm:cxn modelId="{35760B47-3967-4326-904E-E15DCF38A3E0}" type="presParOf" srcId="{02F1215E-5D47-4B2D-9770-50286A2913FB}" destId="{A5A7D543-40F4-48E1-8DC3-D97EBBDD92F6}" srcOrd="0" destOrd="0" presId="urn:microsoft.com/office/officeart/2008/layout/LinedList"/>
    <dgm:cxn modelId="{3A57BC16-1788-4D98-A575-B790DAF5E4EE}" type="presParOf" srcId="{02F1215E-5D47-4B2D-9770-50286A2913FB}" destId="{125BBD97-33FE-4B0B-9559-CBCEB1B19362}" srcOrd="1" destOrd="0" presId="urn:microsoft.com/office/officeart/2008/layout/LinedList"/>
    <dgm:cxn modelId="{8AF5802D-338E-4880-A274-EA8E796EE83D}" type="presParOf" srcId="{125BBD97-33FE-4B0B-9559-CBCEB1B19362}" destId="{7EE52C1B-E483-4673-839E-57177140D2AD}" srcOrd="0" destOrd="0" presId="urn:microsoft.com/office/officeart/2008/layout/LinedList"/>
    <dgm:cxn modelId="{75EBCB5C-677D-4E15-A4DD-D7942A40DF76}" type="presParOf" srcId="{125BBD97-33FE-4B0B-9559-CBCEB1B19362}" destId="{0D4D038E-7A6D-4D84-883C-081AB0F32F05}" srcOrd="1" destOrd="0" presId="urn:microsoft.com/office/officeart/2008/layout/LinedList"/>
    <dgm:cxn modelId="{8ACCFC1E-49E5-4313-85DC-CCC585FB1C7C}" type="presParOf" srcId="{02F1215E-5D47-4B2D-9770-50286A2913FB}" destId="{481B46F2-013F-48D8-898D-DD4D67B0A139}" srcOrd="2" destOrd="0" presId="urn:microsoft.com/office/officeart/2008/layout/LinedList"/>
    <dgm:cxn modelId="{64DDA18A-13A8-4E27-87DE-139D48032D43}" type="presParOf" srcId="{02F1215E-5D47-4B2D-9770-50286A2913FB}" destId="{6EE629D9-1599-481D-88A5-8A4C36740610}" srcOrd="3" destOrd="0" presId="urn:microsoft.com/office/officeart/2008/layout/LinedList"/>
    <dgm:cxn modelId="{FD94CF3E-51B2-44CC-BF79-8A65141328C2}" type="presParOf" srcId="{6EE629D9-1599-481D-88A5-8A4C36740610}" destId="{ED707C22-7979-4998-BB3C-5634C94AF250}" srcOrd="0" destOrd="0" presId="urn:microsoft.com/office/officeart/2008/layout/LinedList"/>
    <dgm:cxn modelId="{DCA2AAA2-87C1-478E-85ED-7521A4C5329F}" type="presParOf" srcId="{6EE629D9-1599-481D-88A5-8A4C36740610}" destId="{3B35F010-FD83-4EBD-8A12-842A81706412}" srcOrd="1" destOrd="0" presId="urn:microsoft.com/office/officeart/2008/layout/LinedList"/>
    <dgm:cxn modelId="{73FE3DCD-39DF-499D-97FD-ED48BD52CCA9}" type="presParOf" srcId="{02F1215E-5D47-4B2D-9770-50286A2913FB}" destId="{83CA9A98-3B20-4C1B-8392-94438672FD71}" srcOrd="4" destOrd="0" presId="urn:microsoft.com/office/officeart/2008/layout/LinedList"/>
    <dgm:cxn modelId="{A18E96ED-EC40-48F5-8931-75ADE606747B}" type="presParOf" srcId="{02F1215E-5D47-4B2D-9770-50286A2913FB}" destId="{14EDD856-0D4E-4A0B-B52C-AAF6F461B3E3}" srcOrd="5" destOrd="0" presId="urn:microsoft.com/office/officeart/2008/layout/LinedList"/>
    <dgm:cxn modelId="{415F04CB-428D-4175-B67A-BC98E96AA911}" type="presParOf" srcId="{14EDD856-0D4E-4A0B-B52C-AAF6F461B3E3}" destId="{E517CF9A-00E5-46B5-9B41-0D24C4AA92D1}" srcOrd="0" destOrd="0" presId="urn:microsoft.com/office/officeart/2008/layout/LinedList"/>
    <dgm:cxn modelId="{A591B1C1-6226-4935-B206-EDA7E7DCF7C1}" type="presParOf" srcId="{14EDD856-0D4E-4A0B-B52C-AAF6F461B3E3}" destId="{74A40D43-2219-4CC9-90B9-05508C88C0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51750-80A3-4A98-8695-8E3F685DDA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74F767-3188-4C3B-8B29-7FC9042382A6}">
      <dgm:prSet phldrT="[Text]" custT="1"/>
      <dgm:spPr/>
      <dgm:t>
        <a:bodyPr/>
        <a:lstStyle/>
        <a:p>
          <a:pPr algn="ctr"/>
          <a:endParaRPr lang="en-US" sz="2000" b="1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sz="2000" b="1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sz="2000" b="1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3200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48091-0B1B-4CDA-9A6F-3A1EB7C41390}" type="parTrans" cxnId="{42453DDE-E1C9-4BAA-B891-49C4B3C780A8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29364F-5A2F-498A-8F3A-6AB76B25440E}" type="sibTrans" cxnId="{42453DDE-E1C9-4BAA-B891-49C4B3C780A8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F28C5-B3A9-4C5B-BD2D-0BCFAB8B5313}">
      <dgm:prSet phldrT="[Text]"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term ‘motivation’ is derived from the word ‘motive’. </a:t>
          </a:r>
        </a:p>
      </dgm:t>
    </dgm:pt>
    <dgm:pt modelId="{5BEB690A-3BA4-4343-B416-3D9C4CE948B5}" type="parTrans" cxnId="{8D91DD04-0A7A-4C48-A885-AF404144EF1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95B04-0DEE-40C6-8042-2FFE4E177A01}" type="sibTrans" cxnId="{8D91DD04-0A7A-4C48-A885-AF404144EF1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15D26-AF28-4490-B670-0190D8DE220B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Motive may be defined as needs, wants, drives within the individual</a:t>
          </a:r>
        </a:p>
      </dgm:t>
    </dgm:pt>
    <dgm:pt modelId="{C0EB097B-322B-471B-B2C3-0A23178C0E62}" type="parTrans" cxnId="{97F33AE3-D5F7-4449-B128-AC6D758BEC71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2E9F40-3A23-4166-A044-7BF291B54634}" type="sibTrans" cxnId="{97F33AE3-D5F7-4449-B128-AC6D758BEC71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59E9A-76D4-4EFF-BFD6-2B6746EFC4BD}">
      <dgm:prSet phldrT="[Text]"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driving force /reasoning </a:t>
          </a:r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an action.</a:t>
          </a:r>
        </a:p>
      </dgm:t>
    </dgm:pt>
    <dgm:pt modelId="{34EE14BF-E386-4DC3-AA09-ED9695DB1EFA}" type="parTrans" cxnId="{B477521A-991D-43AF-BE88-530AB1635F1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D2C8746-BCB5-4CCB-862D-0E92C6C56B62}" type="sibTrans" cxnId="{B477521A-991D-43AF-BE88-530AB1635F1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2B39F8C-BCBE-43DF-B7BB-96723DC78013}" type="pres">
      <dgm:prSet presAssocID="{65D51750-80A3-4A98-8695-8E3F685DDA46}" presName="vert0" presStyleCnt="0">
        <dgm:presLayoutVars>
          <dgm:dir/>
          <dgm:animOne val="branch"/>
          <dgm:animLvl val="lvl"/>
        </dgm:presLayoutVars>
      </dgm:prSet>
      <dgm:spPr/>
    </dgm:pt>
    <dgm:pt modelId="{4698BFBD-714D-43D1-BD5A-91C74B408B6C}" type="pres">
      <dgm:prSet presAssocID="{FE74F767-3188-4C3B-8B29-7FC9042382A6}" presName="thickLine" presStyleLbl="alignNode1" presStyleIdx="0" presStyleCnt="1"/>
      <dgm:spPr/>
    </dgm:pt>
    <dgm:pt modelId="{1857E667-8E9E-40D4-9E4E-497CA3A83BF8}" type="pres">
      <dgm:prSet presAssocID="{FE74F767-3188-4C3B-8B29-7FC9042382A6}" presName="horz1" presStyleCnt="0"/>
      <dgm:spPr/>
    </dgm:pt>
    <dgm:pt modelId="{CCA5A25D-C6F2-43B5-8E3A-FF2B6B812F09}" type="pres">
      <dgm:prSet presAssocID="{FE74F767-3188-4C3B-8B29-7FC9042382A6}" presName="tx1" presStyleLbl="revTx" presStyleIdx="0" presStyleCnt="4" custScaleX="126722"/>
      <dgm:spPr/>
    </dgm:pt>
    <dgm:pt modelId="{A28BF450-3CF5-4DEA-934D-2CDC261DBCE0}" type="pres">
      <dgm:prSet presAssocID="{FE74F767-3188-4C3B-8B29-7FC9042382A6}" presName="vert1" presStyleCnt="0"/>
      <dgm:spPr/>
    </dgm:pt>
    <dgm:pt modelId="{150A34A3-C3F4-430D-A1ED-A0A4117CF960}" type="pres">
      <dgm:prSet presAssocID="{C5AF28C5-B3A9-4C5B-BD2D-0BCFAB8B5313}" presName="vertSpace2a" presStyleCnt="0"/>
      <dgm:spPr/>
    </dgm:pt>
    <dgm:pt modelId="{9EB3D2DD-1D73-4B03-890B-97A38C8F8FF3}" type="pres">
      <dgm:prSet presAssocID="{C5AF28C5-B3A9-4C5B-BD2D-0BCFAB8B5313}" presName="horz2" presStyleCnt="0"/>
      <dgm:spPr/>
    </dgm:pt>
    <dgm:pt modelId="{D3325D1D-E9B4-4944-97BF-A4198C5C0FC8}" type="pres">
      <dgm:prSet presAssocID="{C5AF28C5-B3A9-4C5B-BD2D-0BCFAB8B5313}" presName="horzSpace2" presStyleCnt="0"/>
      <dgm:spPr/>
    </dgm:pt>
    <dgm:pt modelId="{526CB34F-C967-45F7-9CD9-BFE6C65686CF}" type="pres">
      <dgm:prSet presAssocID="{C5AF28C5-B3A9-4C5B-BD2D-0BCFAB8B5313}" presName="tx2" presStyleLbl="revTx" presStyleIdx="1" presStyleCnt="4"/>
      <dgm:spPr/>
    </dgm:pt>
    <dgm:pt modelId="{BB3DBA7A-5FCF-4468-85EF-DAE77FB4C44D}" type="pres">
      <dgm:prSet presAssocID="{C5AF28C5-B3A9-4C5B-BD2D-0BCFAB8B5313}" presName="vert2" presStyleCnt="0"/>
      <dgm:spPr/>
    </dgm:pt>
    <dgm:pt modelId="{C2E4B5C8-F9DB-4DD2-BDC7-498ECD292F6B}" type="pres">
      <dgm:prSet presAssocID="{C5AF28C5-B3A9-4C5B-BD2D-0BCFAB8B5313}" presName="thinLine2b" presStyleLbl="callout" presStyleIdx="0" presStyleCnt="3"/>
      <dgm:spPr/>
    </dgm:pt>
    <dgm:pt modelId="{C51A363B-67A4-4A65-9379-2505D42F23CC}" type="pres">
      <dgm:prSet presAssocID="{C5AF28C5-B3A9-4C5B-BD2D-0BCFAB8B5313}" presName="vertSpace2b" presStyleCnt="0"/>
      <dgm:spPr/>
    </dgm:pt>
    <dgm:pt modelId="{A5B4CC67-FC13-4F6E-BA2C-D48D498DFC21}" type="pres">
      <dgm:prSet presAssocID="{07C59E9A-76D4-4EFF-BFD6-2B6746EFC4BD}" presName="horz2" presStyleCnt="0"/>
      <dgm:spPr/>
    </dgm:pt>
    <dgm:pt modelId="{BFB3D555-D794-4623-ADD9-DE54C8AF6598}" type="pres">
      <dgm:prSet presAssocID="{07C59E9A-76D4-4EFF-BFD6-2B6746EFC4BD}" presName="horzSpace2" presStyleCnt="0"/>
      <dgm:spPr/>
    </dgm:pt>
    <dgm:pt modelId="{07C53924-3E02-4D89-9A9B-C85554E32E20}" type="pres">
      <dgm:prSet presAssocID="{07C59E9A-76D4-4EFF-BFD6-2B6746EFC4BD}" presName="tx2" presStyleLbl="revTx" presStyleIdx="2" presStyleCnt="4"/>
      <dgm:spPr/>
    </dgm:pt>
    <dgm:pt modelId="{83E86935-59CC-4809-AB34-5EA605E91F1D}" type="pres">
      <dgm:prSet presAssocID="{07C59E9A-76D4-4EFF-BFD6-2B6746EFC4BD}" presName="vert2" presStyleCnt="0"/>
      <dgm:spPr/>
    </dgm:pt>
    <dgm:pt modelId="{A746601A-A98C-4AB7-82D5-958C7EFD4738}" type="pres">
      <dgm:prSet presAssocID="{07C59E9A-76D4-4EFF-BFD6-2B6746EFC4BD}" presName="thinLine2b" presStyleLbl="callout" presStyleIdx="1" presStyleCnt="3"/>
      <dgm:spPr/>
    </dgm:pt>
    <dgm:pt modelId="{A01C2B9F-E7A8-4542-B928-DF0797519B20}" type="pres">
      <dgm:prSet presAssocID="{07C59E9A-76D4-4EFF-BFD6-2B6746EFC4BD}" presName="vertSpace2b" presStyleCnt="0"/>
      <dgm:spPr/>
    </dgm:pt>
    <dgm:pt modelId="{1668F2BF-6992-4AF6-B6D5-5EE26FE86183}" type="pres">
      <dgm:prSet presAssocID="{85B15D26-AF28-4490-B670-0190D8DE220B}" presName="horz2" presStyleCnt="0"/>
      <dgm:spPr/>
    </dgm:pt>
    <dgm:pt modelId="{A7D3FFCC-CD7D-4BD1-B538-D54554503807}" type="pres">
      <dgm:prSet presAssocID="{85B15D26-AF28-4490-B670-0190D8DE220B}" presName="horzSpace2" presStyleCnt="0"/>
      <dgm:spPr/>
    </dgm:pt>
    <dgm:pt modelId="{41FD1322-AA48-47EB-B030-70467E9E78FC}" type="pres">
      <dgm:prSet presAssocID="{85B15D26-AF28-4490-B670-0190D8DE220B}" presName="tx2" presStyleLbl="revTx" presStyleIdx="3" presStyleCnt="4"/>
      <dgm:spPr/>
    </dgm:pt>
    <dgm:pt modelId="{26B1C7C9-6DF0-46AF-B50A-7D52EAE5839D}" type="pres">
      <dgm:prSet presAssocID="{85B15D26-AF28-4490-B670-0190D8DE220B}" presName="vert2" presStyleCnt="0"/>
      <dgm:spPr/>
    </dgm:pt>
    <dgm:pt modelId="{D02B6011-A24C-4A12-AABD-20AD24DAE7B4}" type="pres">
      <dgm:prSet presAssocID="{85B15D26-AF28-4490-B670-0190D8DE220B}" presName="thinLine2b" presStyleLbl="callout" presStyleIdx="2" presStyleCnt="3"/>
      <dgm:spPr/>
    </dgm:pt>
    <dgm:pt modelId="{2607784D-9989-4254-93D3-6F40FE56C9FD}" type="pres">
      <dgm:prSet presAssocID="{85B15D26-AF28-4490-B670-0190D8DE220B}" presName="vertSpace2b" presStyleCnt="0"/>
      <dgm:spPr/>
    </dgm:pt>
  </dgm:ptLst>
  <dgm:cxnLst>
    <dgm:cxn modelId="{8D91DD04-0A7A-4C48-A885-AF404144EF1B}" srcId="{FE74F767-3188-4C3B-8B29-7FC9042382A6}" destId="{C5AF28C5-B3A9-4C5B-BD2D-0BCFAB8B5313}" srcOrd="0" destOrd="0" parTransId="{5BEB690A-3BA4-4343-B416-3D9C4CE948B5}" sibTransId="{94D95B04-0DEE-40C6-8042-2FFE4E177A01}"/>
    <dgm:cxn modelId="{6C65FD04-E702-4D5F-84E6-847906577A44}" type="presOf" srcId="{85B15D26-AF28-4490-B670-0190D8DE220B}" destId="{41FD1322-AA48-47EB-B030-70467E9E78FC}" srcOrd="0" destOrd="0" presId="urn:microsoft.com/office/officeart/2008/layout/LinedList"/>
    <dgm:cxn modelId="{23E4331A-FDE5-400B-ADB2-D7D119208418}" type="presOf" srcId="{65D51750-80A3-4A98-8695-8E3F685DDA46}" destId="{92B39F8C-BCBE-43DF-B7BB-96723DC78013}" srcOrd="0" destOrd="0" presId="urn:microsoft.com/office/officeart/2008/layout/LinedList"/>
    <dgm:cxn modelId="{B477521A-991D-43AF-BE88-530AB1635F14}" srcId="{FE74F767-3188-4C3B-8B29-7FC9042382A6}" destId="{07C59E9A-76D4-4EFF-BFD6-2B6746EFC4BD}" srcOrd="1" destOrd="0" parTransId="{34EE14BF-E386-4DC3-AA09-ED9695DB1EFA}" sibTransId="{3D2C8746-BCB5-4CCB-862D-0E92C6C56B62}"/>
    <dgm:cxn modelId="{A439AF4F-E6CF-4882-B333-DF2D0CAE26E0}" type="presOf" srcId="{07C59E9A-76D4-4EFF-BFD6-2B6746EFC4BD}" destId="{07C53924-3E02-4D89-9A9B-C85554E32E20}" srcOrd="0" destOrd="0" presId="urn:microsoft.com/office/officeart/2008/layout/LinedList"/>
    <dgm:cxn modelId="{31F95AAE-2AD7-4F41-8948-DEDCE5FBD0FB}" type="presOf" srcId="{FE74F767-3188-4C3B-8B29-7FC9042382A6}" destId="{CCA5A25D-C6F2-43B5-8E3A-FF2B6B812F09}" srcOrd="0" destOrd="0" presId="urn:microsoft.com/office/officeart/2008/layout/LinedList"/>
    <dgm:cxn modelId="{66219FDA-D661-422F-BA34-95A3E92D799B}" type="presOf" srcId="{C5AF28C5-B3A9-4C5B-BD2D-0BCFAB8B5313}" destId="{526CB34F-C967-45F7-9CD9-BFE6C65686CF}" srcOrd="0" destOrd="0" presId="urn:microsoft.com/office/officeart/2008/layout/LinedList"/>
    <dgm:cxn modelId="{42453DDE-E1C9-4BAA-B891-49C4B3C780A8}" srcId="{65D51750-80A3-4A98-8695-8E3F685DDA46}" destId="{FE74F767-3188-4C3B-8B29-7FC9042382A6}" srcOrd="0" destOrd="0" parTransId="{97148091-0B1B-4CDA-9A6F-3A1EB7C41390}" sibTransId="{4629364F-5A2F-498A-8F3A-6AB76B25440E}"/>
    <dgm:cxn modelId="{97F33AE3-D5F7-4449-B128-AC6D758BEC71}" srcId="{FE74F767-3188-4C3B-8B29-7FC9042382A6}" destId="{85B15D26-AF28-4490-B670-0190D8DE220B}" srcOrd="2" destOrd="0" parTransId="{C0EB097B-322B-471B-B2C3-0A23178C0E62}" sibTransId="{4B2E9F40-3A23-4166-A044-7BF291B54634}"/>
    <dgm:cxn modelId="{B34F027E-A863-4F0A-9CB7-8AE9E06A3D88}" type="presParOf" srcId="{92B39F8C-BCBE-43DF-B7BB-96723DC78013}" destId="{4698BFBD-714D-43D1-BD5A-91C74B408B6C}" srcOrd="0" destOrd="0" presId="urn:microsoft.com/office/officeart/2008/layout/LinedList"/>
    <dgm:cxn modelId="{C5F898AA-F3E1-4702-92CE-82F6597594C3}" type="presParOf" srcId="{92B39F8C-BCBE-43DF-B7BB-96723DC78013}" destId="{1857E667-8E9E-40D4-9E4E-497CA3A83BF8}" srcOrd="1" destOrd="0" presId="urn:microsoft.com/office/officeart/2008/layout/LinedList"/>
    <dgm:cxn modelId="{50936E0D-9FFF-4A3E-AC4F-35B3634E9E04}" type="presParOf" srcId="{1857E667-8E9E-40D4-9E4E-497CA3A83BF8}" destId="{CCA5A25D-C6F2-43B5-8E3A-FF2B6B812F09}" srcOrd="0" destOrd="0" presId="urn:microsoft.com/office/officeart/2008/layout/LinedList"/>
    <dgm:cxn modelId="{BEEC68E7-CA03-4A02-B9B1-C6C8DCAAAE2D}" type="presParOf" srcId="{1857E667-8E9E-40D4-9E4E-497CA3A83BF8}" destId="{A28BF450-3CF5-4DEA-934D-2CDC261DBCE0}" srcOrd="1" destOrd="0" presId="urn:microsoft.com/office/officeart/2008/layout/LinedList"/>
    <dgm:cxn modelId="{04F3777B-3C1A-4D79-8A9B-6F786E5A3AB0}" type="presParOf" srcId="{A28BF450-3CF5-4DEA-934D-2CDC261DBCE0}" destId="{150A34A3-C3F4-430D-A1ED-A0A4117CF960}" srcOrd="0" destOrd="0" presId="urn:microsoft.com/office/officeart/2008/layout/LinedList"/>
    <dgm:cxn modelId="{77E9A6F9-335E-4395-A941-903BACF01AEF}" type="presParOf" srcId="{A28BF450-3CF5-4DEA-934D-2CDC261DBCE0}" destId="{9EB3D2DD-1D73-4B03-890B-97A38C8F8FF3}" srcOrd="1" destOrd="0" presId="urn:microsoft.com/office/officeart/2008/layout/LinedList"/>
    <dgm:cxn modelId="{24C19009-F955-474F-A0D7-8064825444B4}" type="presParOf" srcId="{9EB3D2DD-1D73-4B03-890B-97A38C8F8FF3}" destId="{D3325D1D-E9B4-4944-97BF-A4198C5C0FC8}" srcOrd="0" destOrd="0" presId="urn:microsoft.com/office/officeart/2008/layout/LinedList"/>
    <dgm:cxn modelId="{DA628B56-87EC-4285-8E39-9EF11CEA1E71}" type="presParOf" srcId="{9EB3D2DD-1D73-4B03-890B-97A38C8F8FF3}" destId="{526CB34F-C967-45F7-9CD9-BFE6C65686CF}" srcOrd="1" destOrd="0" presId="urn:microsoft.com/office/officeart/2008/layout/LinedList"/>
    <dgm:cxn modelId="{1D178A56-ECA7-45D3-B47F-94365589E4EE}" type="presParOf" srcId="{9EB3D2DD-1D73-4B03-890B-97A38C8F8FF3}" destId="{BB3DBA7A-5FCF-4468-85EF-DAE77FB4C44D}" srcOrd="2" destOrd="0" presId="urn:microsoft.com/office/officeart/2008/layout/LinedList"/>
    <dgm:cxn modelId="{DCD93133-E5C1-41D8-9193-0C02A35478E8}" type="presParOf" srcId="{A28BF450-3CF5-4DEA-934D-2CDC261DBCE0}" destId="{C2E4B5C8-F9DB-4DD2-BDC7-498ECD292F6B}" srcOrd="2" destOrd="0" presId="urn:microsoft.com/office/officeart/2008/layout/LinedList"/>
    <dgm:cxn modelId="{B9DBDD1D-3B46-49BA-84D5-1ECB0B9AA731}" type="presParOf" srcId="{A28BF450-3CF5-4DEA-934D-2CDC261DBCE0}" destId="{C51A363B-67A4-4A65-9379-2505D42F23CC}" srcOrd="3" destOrd="0" presId="urn:microsoft.com/office/officeart/2008/layout/LinedList"/>
    <dgm:cxn modelId="{0846D967-C0A6-4F64-884E-F63B34AF772A}" type="presParOf" srcId="{A28BF450-3CF5-4DEA-934D-2CDC261DBCE0}" destId="{A5B4CC67-FC13-4F6E-BA2C-D48D498DFC21}" srcOrd="4" destOrd="0" presId="urn:microsoft.com/office/officeart/2008/layout/LinedList"/>
    <dgm:cxn modelId="{793F8990-74BA-451A-B291-27907C734612}" type="presParOf" srcId="{A5B4CC67-FC13-4F6E-BA2C-D48D498DFC21}" destId="{BFB3D555-D794-4623-ADD9-DE54C8AF6598}" srcOrd="0" destOrd="0" presId="urn:microsoft.com/office/officeart/2008/layout/LinedList"/>
    <dgm:cxn modelId="{17ADC935-B381-4643-ACB2-1CA28F891356}" type="presParOf" srcId="{A5B4CC67-FC13-4F6E-BA2C-D48D498DFC21}" destId="{07C53924-3E02-4D89-9A9B-C85554E32E20}" srcOrd="1" destOrd="0" presId="urn:microsoft.com/office/officeart/2008/layout/LinedList"/>
    <dgm:cxn modelId="{E1D5402A-9698-43C8-A95D-944978B96661}" type="presParOf" srcId="{A5B4CC67-FC13-4F6E-BA2C-D48D498DFC21}" destId="{83E86935-59CC-4809-AB34-5EA605E91F1D}" srcOrd="2" destOrd="0" presId="urn:microsoft.com/office/officeart/2008/layout/LinedList"/>
    <dgm:cxn modelId="{9C5E92D3-9864-433A-A022-37915F9DD169}" type="presParOf" srcId="{A28BF450-3CF5-4DEA-934D-2CDC261DBCE0}" destId="{A746601A-A98C-4AB7-82D5-958C7EFD4738}" srcOrd="5" destOrd="0" presId="urn:microsoft.com/office/officeart/2008/layout/LinedList"/>
    <dgm:cxn modelId="{323D8FEE-7B07-4CED-83D7-2ECD603FFAA7}" type="presParOf" srcId="{A28BF450-3CF5-4DEA-934D-2CDC261DBCE0}" destId="{A01C2B9F-E7A8-4542-B928-DF0797519B20}" srcOrd="6" destOrd="0" presId="urn:microsoft.com/office/officeart/2008/layout/LinedList"/>
    <dgm:cxn modelId="{B9AF1366-05E2-40D4-952F-1333C3EC4B97}" type="presParOf" srcId="{A28BF450-3CF5-4DEA-934D-2CDC261DBCE0}" destId="{1668F2BF-6992-4AF6-B6D5-5EE26FE86183}" srcOrd="7" destOrd="0" presId="urn:microsoft.com/office/officeart/2008/layout/LinedList"/>
    <dgm:cxn modelId="{D7F0AB02-23BA-45C7-B560-F5B3192ACD1D}" type="presParOf" srcId="{1668F2BF-6992-4AF6-B6D5-5EE26FE86183}" destId="{A7D3FFCC-CD7D-4BD1-B538-D54554503807}" srcOrd="0" destOrd="0" presId="urn:microsoft.com/office/officeart/2008/layout/LinedList"/>
    <dgm:cxn modelId="{46B96830-D2AE-4B1F-BA43-ACE4B346C55E}" type="presParOf" srcId="{1668F2BF-6992-4AF6-B6D5-5EE26FE86183}" destId="{41FD1322-AA48-47EB-B030-70467E9E78FC}" srcOrd="1" destOrd="0" presId="urn:microsoft.com/office/officeart/2008/layout/LinedList"/>
    <dgm:cxn modelId="{ED8A2168-9EE7-4369-B4C0-8FE5CE5953D0}" type="presParOf" srcId="{1668F2BF-6992-4AF6-B6D5-5EE26FE86183}" destId="{26B1C7C9-6DF0-46AF-B50A-7D52EAE5839D}" srcOrd="2" destOrd="0" presId="urn:microsoft.com/office/officeart/2008/layout/LinedList"/>
    <dgm:cxn modelId="{3D118E0C-A8BD-4C5B-ACAF-59AC1F68562F}" type="presParOf" srcId="{A28BF450-3CF5-4DEA-934D-2CDC261DBCE0}" destId="{D02B6011-A24C-4A12-AABD-20AD24DAE7B4}" srcOrd="8" destOrd="0" presId="urn:microsoft.com/office/officeart/2008/layout/LinedList"/>
    <dgm:cxn modelId="{79CB3AEE-7AEA-4CC2-8D05-C0FB321CC93B}" type="presParOf" srcId="{A28BF450-3CF5-4DEA-934D-2CDC261DBCE0}" destId="{2607784D-9989-4254-93D3-6F40FE56C9F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87DAA6B-BDDA-4EAB-8609-ADDB5B64E0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C1BD86-1E88-4E51-BC88-0D1D4831E892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DRIVE REDUCTION THEORY</a:t>
          </a:r>
          <a:endParaRPr lang="en-US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66A8DC-59CC-4BEC-8B38-248435A19C28}" type="parTrans" cxnId="{D08D35D9-9E5E-48C7-9C5C-C8F861C4752C}">
      <dgm:prSet/>
      <dgm:spPr/>
      <dgm:t>
        <a:bodyPr/>
        <a:lstStyle/>
        <a:p>
          <a:endParaRPr lang="en-US"/>
        </a:p>
      </dgm:t>
    </dgm:pt>
    <dgm:pt modelId="{58CC57F5-8778-42B3-A8E9-45C8676F94DE}" type="sibTrans" cxnId="{D08D35D9-9E5E-48C7-9C5C-C8F861C4752C}">
      <dgm:prSet/>
      <dgm:spPr/>
      <dgm:t>
        <a:bodyPr/>
        <a:lstStyle/>
        <a:p>
          <a:endParaRPr lang="en-US"/>
        </a:p>
      </dgm:t>
    </dgm:pt>
    <dgm:pt modelId="{4906017A-F988-45EE-A442-19CFBAB57870}" type="pres">
      <dgm:prSet presAssocID="{C87DAA6B-BDDA-4EAB-8609-ADDB5B64E078}" presName="linear" presStyleCnt="0">
        <dgm:presLayoutVars>
          <dgm:animLvl val="lvl"/>
          <dgm:resizeHandles val="exact"/>
        </dgm:presLayoutVars>
      </dgm:prSet>
      <dgm:spPr/>
    </dgm:pt>
    <dgm:pt modelId="{49699CBF-086A-4ADF-ADC0-A1B38D421188}" type="pres">
      <dgm:prSet presAssocID="{CEC1BD86-1E88-4E51-BC88-0D1D4831E8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531C21-AE56-448E-9ACF-E5CE10B066BA}" type="presOf" srcId="{C87DAA6B-BDDA-4EAB-8609-ADDB5B64E078}" destId="{4906017A-F988-45EE-A442-19CFBAB57870}" srcOrd="0" destOrd="0" presId="urn:microsoft.com/office/officeart/2005/8/layout/vList2"/>
    <dgm:cxn modelId="{62CBA540-291A-452F-8F58-9275FF9811F2}" type="presOf" srcId="{CEC1BD86-1E88-4E51-BC88-0D1D4831E892}" destId="{49699CBF-086A-4ADF-ADC0-A1B38D421188}" srcOrd="0" destOrd="0" presId="urn:microsoft.com/office/officeart/2005/8/layout/vList2"/>
    <dgm:cxn modelId="{D08D35D9-9E5E-48C7-9C5C-C8F861C4752C}" srcId="{C87DAA6B-BDDA-4EAB-8609-ADDB5B64E078}" destId="{CEC1BD86-1E88-4E51-BC88-0D1D4831E892}" srcOrd="0" destOrd="0" parTransId="{5266A8DC-59CC-4BEC-8B38-248435A19C28}" sibTransId="{58CC57F5-8778-42B3-A8E9-45C8676F94DE}"/>
    <dgm:cxn modelId="{DB962733-77B4-4946-B4F0-3B0185CB6D1C}" type="presParOf" srcId="{4906017A-F988-45EE-A442-19CFBAB57870}" destId="{49699CBF-086A-4ADF-ADC0-A1B38D421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E467E3A-E895-40CD-947E-84023E0D0B7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FDAAF-0014-4AF7-8D25-7116EDD4BC0F}">
      <dgm:prSet phldrT="[Text]" custT="1"/>
      <dgm:spPr/>
      <dgm:t>
        <a:bodyPr/>
        <a:lstStyle/>
        <a:p>
          <a:r>
            <a:rPr lang="en-US" sz="24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Maslow’s model places motivational needs in a hierarchy and suggests that before more sophisticated, higher-order needs can be met, certain primary needs must be satisfied.</a:t>
          </a:r>
          <a:endParaRPr lang="en-US" sz="2400" dirty="0">
            <a:solidFill>
              <a:srgbClr val="002060"/>
            </a:solidFill>
          </a:endParaRPr>
        </a:p>
      </dgm:t>
    </dgm:pt>
    <dgm:pt modelId="{52283B71-2F84-4855-9AD1-E1B543F1DC3D}" type="parTrans" cxnId="{F9D801D0-186A-4F4E-95BD-6B0F09A498FD}">
      <dgm:prSet/>
      <dgm:spPr/>
      <dgm:t>
        <a:bodyPr/>
        <a:lstStyle/>
        <a:p>
          <a:endParaRPr lang="en-US" sz="1400">
            <a:solidFill>
              <a:srgbClr val="002060"/>
            </a:solidFill>
          </a:endParaRPr>
        </a:p>
      </dgm:t>
    </dgm:pt>
    <dgm:pt modelId="{B1B71A36-48D1-4B4D-8D0B-85106D99C87C}" type="sibTrans" cxnId="{F9D801D0-186A-4F4E-95BD-6B0F09A498FD}">
      <dgm:prSet/>
      <dgm:spPr/>
      <dgm:t>
        <a:bodyPr/>
        <a:lstStyle/>
        <a:p>
          <a:endParaRPr lang="en-US" sz="1400">
            <a:solidFill>
              <a:srgbClr val="002060"/>
            </a:solidFill>
          </a:endParaRPr>
        </a:p>
      </dgm:t>
    </dgm:pt>
    <dgm:pt modelId="{73E58E70-26E3-46A2-810B-619AC852ACC1}" type="pres">
      <dgm:prSet presAssocID="{AE467E3A-E895-40CD-947E-84023E0D0B7B}" presName="vert0" presStyleCnt="0">
        <dgm:presLayoutVars>
          <dgm:dir/>
          <dgm:animOne val="branch"/>
          <dgm:animLvl val="lvl"/>
        </dgm:presLayoutVars>
      </dgm:prSet>
      <dgm:spPr/>
    </dgm:pt>
    <dgm:pt modelId="{DAF1B362-C91A-4B1B-BE53-AD420F7C5EB3}" type="pres">
      <dgm:prSet presAssocID="{410FDAAF-0014-4AF7-8D25-7116EDD4BC0F}" presName="thickLine" presStyleLbl="alignNode1" presStyleIdx="0" presStyleCnt="1"/>
      <dgm:spPr/>
    </dgm:pt>
    <dgm:pt modelId="{DCC64DDA-0BEF-4F55-A056-65F13781D3B5}" type="pres">
      <dgm:prSet presAssocID="{410FDAAF-0014-4AF7-8D25-7116EDD4BC0F}" presName="horz1" presStyleCnt="0"/>
      <dgm:spPr/>
    </dgm:pt>
    <dgm:pt modelId="{DF1296B9-A526-487E-8DB3-1211DE703626}" type="pres">
      <dgm:prSet presAssocID="{410FDAAF-0014-4AF7-8D25-7116EDD4BC0F}" presName="tx1" presStyleLbl="revTx" presStyleIdx="0" presStyleCnt="1"/>
      <dgm:spPr/>
    </dgm:pt>
    <dgm:pt modelId="{58262218-DE1F-4963-9687-847579B81467}" type="pres">
      <dgm:prSet presAssocID="{410FDAAF-0014-4AF7-8D25-7116EDD4BC0F}" presName="vert1" presStyleCnt="0"/>
      <dgm:spPr/>
    </dgm:pt>
  </dgm:ptLst>
  <dgm:cxnLst>
    <dgm:cxn modelId="{6E400338-14D9-45C3-81E1-09949A00316D}" type="presOf" srcId="{AE467E3A-E895-40CD-947E-84023E0D0B7B}" destId="{73E58E70-26E3-46A2-810B-619AC852ACC1}" srcOrd="0" destOrd="0" presId="urn:microsoft.com/office/officeart/2008/layout/LinedList"/>
    <dgm:cxn modelId="{F9D801D0-186A-4F4E-95BD-6B0F09A498FD}" srcId="{AE467E3A-E895-40CD-947E-84023E0D0B7B}" destId="{410FDAAF-0014-4AF7-8D25-7116EDD4BC0F}" srcOrd="0" destOrd="0" parTransId="{52283B71-2F84-4855-9AD1-E1B543F1DC3D}" sibTransId="{B1B71A36-48D1-4B4D-8D0B-85106D99C87C}"/>
    <dgm:cxn modelId="{A44A62E6-5F83-4C33-80CE-B4FC8598993C}" type="presOf" srcId="{410FDAAF-0014-4AF7-8D25-7116EDD4BC0F}" destId="{DF1296B9-A526-487E-8DB3-1211DE703626}" srcOrd="0" destOrd="0" presId="urn:microsoft.com/office/officeart/2008/layout/LinedList"/>
    <dgm:cxn modelId="{1C8BCD4D-127F-427A-A2D3-49A8D36DE5BC}" type="presParOf" srcId="{73E58E70-26E3-46A2-810B-619AC852ACC1}" destId="{DAF1B362-C91A-4B1B-BE53-AD420F7C5EB3}" srcOrd="0" destOrd="0" presId="urn:microsoft.com/office/officeart/2008/layout/LinedList"/>
    <dgm:cxn modelId="{8BEB3679-F260-49A9-8A22-E30EE4B104BD}" type="presParOf" srcId="{73E58E70-26E3-46A2-810B-619AC852ACC1}" destId="{DCC64DDA-0BEF-4F55-A056-65F13781D3B5}" srcOrd="1" destOrd="0" presId="urn:microsoft.com/office/officeart/2008/layout/LinedList"/>
    <dgm:cxn modelId="{E6DCF20E-0719-45C4-AD89-0F118EBE8CA1}" type="presParOf" srcId="{DCC64DDA-0BEF-4F55-A056-65F13781D3B5}" destId="{DF1296B9-A526-487E-8DB3-1211DE703626}" srcOrd="0" destOrd="0" presId="urn:microsoft.com/office/officeart/2008/layout/LinedList"/>
    <dgm:cxn modelId="{60C5C3AB-38FA-49C9-B5EC-8BB9922F0D9A}" type="presParOf" srcId="{DCC64DDA-0BEF-4F55-A056-65F13781D3B5}" destId="{58262218-DE1F-4963-9687-847579B814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9016CBC-36D9-418B-9C4B-1AD25B003B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CF542B-4691-4BF7-BD66-34CE96E2ACA3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Humanistic Theory – Maslow’s Hierarchy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095AC-DE0B-465B-9F63-0A58861D32CE}" type="parTrans" cxnId="{ABB0585F-F77E-4C14-86E9-796208111D40}">
      <dgm:prSet/>
      <dgm:spPr/>
      <dgm:t>
        <a:bodyPr/>
        <a:lstStyle/>
        <a:p>
          <a:endParaRPr lang="en-US"/>
        </a:p>
      </dgm:t>
    </dgm:pt>
    <dgm:pt modelId="{6ED18D39-1EAC-422D-86E1-BAE2DC97DDB0}" type="sibTrans" cxnId="{ABB0585F-F77E-4C14-86E9-796208111D40}">
      <dgm:prSet/>
      <dgm:spPr/>
      <dgm:t>
        <a:bodyPr/>
        <a:lstStyle/>
        <a:p>
          <a:endParaRPr lang="en-US"/>
        </a:p>
      </dgm:t>
    </dgm:pt>
    <dgm:pt modelId="{964FD7F7-48C3-4945-AD69-CF327A06858D}" type="pres">
      <dgm:prSet presAssocID="{79016CBC-36D9-418B-9C4B-1AD25B003B64}" presName="linear" presStyleCnt="0">
        <dgm:presLayoutVars>
          <dgm:animLvl val="lvl"/>
          <dgm:resizeHandles val="exact"/>
        </dgm:presLayoutVars>
      </dgm:prSet>
      <dgm:spPr/>
    </dgm:pt>
    <dgm:pt modelId="{2BA9E1B2-35C0-42E0-A86A-7234788AA206}" type="pres">
      <dgm:prSet presAssocID="{A8CF542B-4691-4BF7-BD66-34CE96E2ACA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B0585F-F77E-4C14-86E9-796208111D40}" srcId="{79016CBC-36D9-418B-9C4B-1AD25B003B64}" destId="{A8CF542B-4691-4BF7-BD66-34CE96E2ACA3}" srcOrd="0" destOrd="0" parTransId="{742095AC-DE0B-465B-9F63-0A58861D32CE}" sibTransId="{6ED18D39-1EAC-422D-86E1-BAE2DC97DDB0}"/>
    <dgm:cxn modelId="{CF521562-84A8-4B09-80CF-B47467C79757}" type="presOf" srcId="{A8CF542B-4691-4BF7-BD66-34CE96E2ACA3}" destId="{2BA9E1B2-35C0-42E0-A86A-7234788AA206}" srcOrd="0" destOrd="0" presId="urn:microsoft.com/office/officeart/2005/8/layout/vList2"/>
    <dgm:cxn modelId="{15D9774C-7FC8-450D-A762-9BA13753A896}" type="presOf" srcId="{79016CBC-36D9-418B-9C4B-1AD25B003B64}" destId="{964FD7F7-48C3-4945-AD69-CF327A06858D}" srcOrd="0" destOrd="0" presId="urn:microsoft.com/office/officeart/2005/8/layout/vList2"/>
    <dgm:cxn modelId="{7C2A352F-F3AE-4E99-A4E2-E7A3A5300983}" type="presParOf" srcId="{964FD7F7-48C3-4945-AD69-CF327A06858D}" destId="{2BA9E1B2-35C0-42E0-A86A-7234788AA2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9A243D-5A8C-4780-9AE8-EECC4F7D95A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8EF450-4516-4F11-9B0A-EDF79DA245F1}">
      <dgm:prSet custT="1"/>
      <dgm:spPr/>
      <dgm:t>
        <a:bodyPr/>
        <a:lstStyle/>
        <a:p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move up the hierarchy, a person must first meet these basic physiological needs. </a:t>
          </a:r>
        </a:p>
      </dgm:t>
    </dgm:pt>
    <dgm:pt modelId="{502C29C4-3529-4529-A1D6-D8C6F6257F17}" type="parTrans" cxnId="{1D2E99A2-ACF9-4F0A-AEF5-5B55475F879E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E1740-C991-4F71-B8CB-99E7B928346A}" type="sibTrans" cxnId="{1D2E99A2-ACF9-4F0A-AEF5-5B55475F879E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0C64E1-6249-4497-AB90-6083D72A5787}">
      <dgm:prSet custT="1"/>
      <dgm:spPr/>
      <dgm:t>
        <a:bodyPr/>
        <a:lstStyle/>
        <a:p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Only after meeting the basic lower-order needs can a person consider fulfilling higher order needs, such as the needs for love and a sense of belonging, esteem, and self-actualization. </a:t>
          </a:r>
        </a:p>
      </dgm:t>
    </dgm:pt>
    <dgm:pt modelId="{0B16C26B-464F-4C3C-A447-5C1E73EB2DA5}" type="parTrans" cxnId="{A54AED54-6AE5-4B63-851F-2D9D9A1A0624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82102-6733-427F-82AB-11337400138B}" type="sibTrans" cxnId="{A54AED54-6AE5-4B63-851F-2D9D9A1A0624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8D470-79BC-41FE-8024-09B3C5EA95D7}">
      <dgm:prSet custT="1"/>
      <dgm:spPr/>
      <dgm:t>
        <a:bodyPr/>
        <a:lstStyle/>
        <a:p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needs come next in the hierarchy. Maslow suggests that people need a safe, secure environment in order to function effectively. </a:t>
          </a:r>
        </a:p>
      </dgm:t>
    </dgm:pt>
    <dgm:pt modelId="{E25EDA47-43DE-4286-89B0-A93DF6D7C6F5}" type="parTrans" cxnId="{90520D32-7FE2-4692-B24F-E5F9F284B391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88B621-9CD9-4691-9C6C-D7734BC2355E}" type="sibTrans" cxnId="{90520D32-7FE2-4692-B24F-E5F9F284B391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90DEC-6A7C-4E60-8D1F-96C6E0C5E88E}">
      <dgm:prSet custT="1"/>
      <dgm:spPr/>
      <dgm:t>
        <a:bodyPr/>
        <a:lstStyle/>
        <a:p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and safety needs compose the lower-order needs.</a:t>
          </a:r>
        </a:p>
      </dgm:t>
    </dgm:pt>
    <dgm:pt modelId="{56F9CF7A-DD70-4E60-ACC4-145606A613B3}" type="parTrans" cxnId="{7C11C065-C9D5-4FB1-B81D-00DCEB9E4CB2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0C19E7-4AE1-4E23-88DF-898EDBEEC179}" type="sibTrans" cxnId="{7C11C065-C9D5-4FB1-B81D-00DCEB9E4CB2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DE075B-282E-4508-80E6-B1E453428DA9}">
      <dgm:prSet custT="1"/>
      <dgm:spPr/>
      <dgm:t>
        <a:bodyPr/>
        <a:lstStyle/>
        <a:p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Love and belongingness needs include the needs to obtain and give affection and to be a contributing member of some group or society. </a:t>
          </a:r>
        </a:p>
      </dgm:t>
    </dgm:pt>
    <dgm:pt modelId="{F250CB3D-AB07-4D85-BF31-2F6D0741CC7A}" type="parTrans" cxnId="{3281E0F5-8320-4344-8691-D9FB8203A8B3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CECE1B-9B90-45EE-9E87-9381818E38E2}" type="sibTrans" cxnId="{3281E0F5-8320-4344-8691-D9FB8203A8B3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603304-2642-4CD1-8E26-05C323E0851B}">
      <dgm:prSet custT="1"/>
      <dgm:spPr/>
      <dgm:t>
        <a:bodyPr/>
        <a:lstStyle/>
        <a:p>
          <a:r>
            <a:rPr lang="en-US" sz="1800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fulfilling these needs, a person strives for esteem.</a:t>
          </a:r>
          <a:endParaRPr lang="en-US" sz="1800" i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32D48-D5C5-4FE3-B8DF-7A37484D00CB}" type="parTrans" cxnId="{1D05CCE3-8DB2-40A4-A5D1-B55BD5C9FB1E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24A7A5-E713-4D45-A100-5A65AB77F68D}" type="sibTrans" cxnId="{1D05CCE3-8DB2-40A4-A5D1-B55BD5C9FB1E}">
      <dgm:prSet/>
      <dgm:spPr/>
      <dgm:t>
        <a:bodyPr/>
        <a:lstStyle/>
        <a:p>
          <a:endParaRPr lang="en-US" sz="18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22C317-5E19-48EB-BF3E-97999309E033}" type="pres">
      <dgm:prSet presAssocID="{A49A243D-5A8C-4780-9AE8-EECC4F7D95AC}" presName="vert0" presStyleCnt="0">
        <dgm:presLayoutVars>
          <dgm:dir/>
          <dgm:animOne val="branch"/>
          <dgm:animLvl val="lvl"/>
        </dgm:presLayoutVars>
      </dgm:prSet>
      <dgm:spPr/>
    </dgm:pt>
    <dgm:pt modelId="{894ED4DC-4122-4961-9851-53BFB43114EA}" type="pres">
      <dgm:prSet presAssocID="{D78EF450-4516-4F11-9B0A-EDF79DA245F1}" presName="thickLine" presStyleLbl="alignNode1" presStyleIdx="0" presStyleCnt="6"/>
      <dgm:spPr/>
    </dgm:pt>
    <dgm:pt modelId="{5A32C482-9F6E-44B7-827E-00DDEE837DD0}" type="pres">
      <dgm:prSet presAssocID="{D78EF450-4516-4F11-9B0A-EDF79DA245F1}" presName="horz1" presStyleCnt="0"/>
      <dgm:spPr/>
    </dgm:pt>
    <dgm:pt modelId="{B8DD4F16-7254-488B-8FA2-1E0F83D36CC9}" type="pres">
      <dgm:prSet presAssocID="{D78EF450-4516-4F11-9B0A-EDF79DA245F1}" presName="tx1" presStyleLbl="revTx" presStyleIdx="0" presStyleCnt="6"/>
      <dgm:spPr/>
    </dgm:pt>
    <dgm:pt modelId="{A083582C-F466-488F-8CC9-C41C143FB8BB}" type="pres">
      <dgm:prSet presAssocID="{D78EF450-4516-4F11-9B0A-EDF79DA245F1}" presName="vert1" presStyleCnt="0"/>
      <dgm:spPr/>
    </dgm:pt>
    <dgm:pt modelId="{7316F6EB-1B90-43E6-8717-42C98BACF415}" type="pres">
      <dgm:prSet presAssocID="{0DC8D470-79BC-41FE-8024-09B3C5EA95D7}" presName="thickLine" presStyleLbl="alignNode1" presStyleIdx="1" presStyleCnt="6"/>
      <dgm:spPr/>
    </dgm:pt>
    <dgm:pt modelId="{CCD88208-8079-40FA-921E-D677FCBDCF70}" type="pres">
      <dgm:prSet presAssocID="{0DC8D470-79BC-41FE-8024-09B3C5EA95D7}" presName="horz1" presStyleCnt="0"/>
      <dgm:spPr/>
    </dgm:pt>
    <dgm:pt modelId="{394F5A0E-52C4-4726-B1F5-1A359E6ECE6B}" type="pres">
      <dgm:prSet presAssocID="{0DC8D470-79BC-41FE-8024-09B3C5EA95D7}" presName="tx1" presStyleLbl="revTx" presStyleIdx="1" presStyleCnt="6" custScaleY="119824"/>
      <dgm:spPr/>
    </dgm:pt>
    <dgm:pt modelId="{CE2898F1-7576-419D-A586-35278F60BA52}" type="pres">
      <dgm:prSet presAssocID="{0DC8D470-79BC-41FE-8024-09B3C5EA95D7}" presName="vert1" presStyleCnt="0"/>
      <dgm:spPr/>
    </dgm:pt>
    <dgm:pt modelId="{133EF06C-3586-4DE2-AC8A-8EA824E1DC08}" type="pres">
      <dgm:prSet presAssocID="{CA790DEC-6A7C-4E60-8D1F-96C6E0C5E88E}" presName="thickLine" presStyleLbl="alignNode1" presStyleIdx="2" presStyleCnt="6"/>
      <dgm:spPr/>
    </dgm:pt>
    <dgm:pt modelId="{7EB6C0B5-AE1D-4ECE-B6B5-3C6CC74C4C77}" type="pres">
      <dgm:prSet presAssocID="{CA790DEC-6A7C-4E60-8D1F-96C6E0C5E88E}" presName="horz1" presStyleCnt="0"/>
      <dgm:spPr/>
    </dgm:pt>
    <dgm:pt modelId="{52131F79-715D-4D30-890D-585EC5C5E231}" type="pres">
      <dgm:prSet presAssocID="{CA790DEC-6A7C-4E60-8D1F-96C6E0C5E88E}" presName="tx1" presStyleLbl="revTx" presStyleIdx="2" presStyleCnt="6"/>
      <dgm:spPr/>
    </dgm:pt>
    <dgm:pt modelId="{1D786D9E-FC4F-42EA-8480-4DD2DAED4896}" type="pres">
      <dgm:prSet presAssocID="{CA790DEC-6A7C-4E60-8D1F-96C6E0C5E88E}" presName="vert1" presStyleCnt="0"/>
      <dgm:spPr/>
    </dgm:pt>
    <dgm:pt modelId="{AD5A74F6-3D33-4428-A337-1DD43CE75A8E}" type="pres">
      <dgm:prSet presAssocID="{470C64E1-6249-4497-AB90-6083D72A5787}" presName="thickLine" presStyleLbl="alignNode1" presStyleIdx="3" presStyleCnt="6"/>
      <dgm:spPr/>
    </dgm:pt>
    <dgm:pt modelId="{1CD8F5B2-10AC-415E-A738-CB0E8F6BFA8A}" type="pres">
      <dgm:prSet presAssocID="{470C64E1-6249-4497-AB90-6083D72A5787}" presName="horz1" presStyleCnt="0"/>
      <dgm:spPr/>
    </dgm:pt>
    <dgm:pt modelId="{6088190D-6109-4BCC-8B38-17C43490B843}" type="pres">
      <dgm:prSet presAssocID="{470C64E1-6249-4497-AB90-6083D72A5787}" presName="tx1" presStyleLbl="revTx" presStyleIdx="3" presStyleCnt="6" custScaleY="116557"/>
      <dgm:spPr/>
    </dgm:pt>
    <dgm:pt modelId="{D1715D92-1904-41BD-9EC2-820F114A3E8E}" type="pres">
      <dgm:prSet presAssocID="{470C64E1-6249-4497-AB90-6083D72A5787}" presName="vert1" presStyleCnt="0"/>
      <dgm:spPr/>
    </dgm:pt>
    <dgm:pt modelId="{7E0D3E8F-76AA-475A-8B25-52DF9C0DD1AF}" type="pres">
      <dgm:prSet presAssocID="{E2DE075B-282E-4508-80E6-B1E453428DA9}" presName="thickLine" presStyleLbl="alignNode1" presStyleIdx="4" presStyleCnt="6"/>
      <dgm:spPr/>
    </dgm:pt>
    <dgm:pt modelId="{581B1D5A-83B9-4A04-8F52-697705907F35}" type="pres">
      <dgm:prSet presAssocID="{E2DE075B-282E-4508-80E6-B1E453428DA9}" presName="horz1" presStyleCnt="0"/>
      <dgm:spPr/>
    </dgm:pt>
    <dgm:pt modelId="{FE1A6C90-0442-4B12-A9FD-E326E438C5F0}" type="pres">
      <dgm:prSet presAssocID="{E2DE075B-282E-4508-80E6-B1E453428DA9}" presName="tx1" presStyleLbl="revTx" presStyleIdx="4" presStyleCnt="6" custScaleY="117712"/>
      <dgm:spPr/>
    </dgm:pt>
    <dgm:pt modelId="{19808ABE-A647-4476-B6A1-D098088BB4C1}" type="pres">
      <dgm:prSet presAssocID="{E2DE075B-282E-4508-80E6-B1E453428DA9}" presName="vert1" presStyleCnt="0"/>
      <dgm:spPr/>
    </dgm:pt>
    <dgm:pt modelId="{A67CCD83-6FAE-4477-AFDD-9849D8CDB023}" type="pres">
      <dgm:prSet presAssocID="{96603304-2642-4CD1-8E26-05C323E0851B}" presName="thickLine" presStyleLbl="alignNode1" presStyleIdx="5" presStyleCnt="6"/>
      <dgm:spPr/>
    </dgm:pt>
    <dgm:pt modelId="{445E7DA4-7BF7-4F72-8701-16AA3864DC84}" type="pres">
      <dgm:prSet presAssocID="{96603304-2642-4CD1-8E26-05C323E0851B}" presName="horz1" presStyleCnt="0"/>
      <dgm:spPr/>
    </dgm:pt>
    <dgm:pt modelId="{E8130FEC-7122-4D6C-9DCB-0C3946429033}" type="pres">
      <dgm:prSet presAssocID="{96603304-2642-4CD1-8E26-05C323E0851B}" presName="tx1" presStyleLbl="revTx" presStyleIdx="5" presStyleCnt="6"/>
      <dgm:spPr/>
    </dgm:pt>
    <dgm:pt modelId="{9790AABE-0AE3-4FAF-94B1-FEA1BFE988A4}" type="pres">
      <dgm:prSet presAssocID="{96603304-2642-4CD1-8E26-05C323E0851B}" presName="vert1" presStyleCnt="0"/>
      <dgm:spPr/>
    </dgm:pt>
  </dgm:ptLst>
  <dgm:cxnLst>
    <dgm:cxn modelId="{B521F02B-01DB-4FA0-929F-E0A9659054A8}" type="presOf" srcId="{E2DE075B-282E-4508-80E6-B1E453428DA9}" destId="{FE1A6C90-0442-4B12-A9FD-E326E438C5F0}" srcOrd="0" destOrd="0" presId="urn:microsoft.com/office/officeart/2008/layout/LinedList"/>
    <dgm:cxn modelId="{90520D32-7FE2-4692-B24F-E5F9F284B391}" srcId="{A49A243D-5A8C-4780-9AE8-EECC4F7D95AC}" destId="{0DC8D470-79BC-41FE-8024-09B3C5EA95D7}" srcOrd="1" destOrd="0" parTransId="{E25EDA47-43DE-4286-89B0-A93DF6D7C6F5}" sibTransId="{AE88B621-9CD9-4691-9C6C-D7734BC2355E}"/>
    <dgm:cxn modelId="{F8BC1A5F-25AC-473E-9F8F-12244D2CFF67}" type="presOf" srcId="{0DC8D470-79BC-41FE-8024-09B3C5EA95D7}" destId="{394F5A0E-52C4-4726-B1F5-1A359E6ECE6B}" srcOrd="0" destOrd="0" presId="urn:microsoft.com/office/officeart/2008/layout/LinedList"/>
    <dgm:cxn modelId="{7C11C065-C9D5-4FB1-B81D-00DCEB9E4CB2}" srcId="{A49A243D-5A8C-4780-9AE8-EECC4F7D95AC}" destId="{CA790DEC-6A7C-4E60-8D1F-96C6E0C5E88E}" srcOrd="2" destOrd="0" parTransId="{56F9CF7A-DD70-4E60-ACC4-145606A613B3}" sibTransId="{2F0C19E7-4AE1-4E23-88DF-898EDBEEC179}"/>
    <dgm:cxn modelId="{35223C4E-B8A8-451A-8649-3998FC7C60F6}" type="presOf" srcId="{CA790DEC-6A7C-4E60-8D1F-96C6E0C5E88E}" destId="{52131F79-715D-4D30-890D-585EC5C5E231}" srcOrd="0" destOrd="0" presId="urn:microsoft.com/office/officeart/2008/layout/LinedList"/>
    <dgm:cxn modelId="{A54AED54-6AE5-4B63-851F-2D9D9A1A0624}" srcId="{A49A243D-5A8C-4780-9AE8-EECC4F7D95AC}" destId="{470C64E1-6249-4497-AB90-6083D72A5787}" srcOrd="3" destOrd="0" parTransId="{0B16C26B-464F-4C3C-A447-5C1E73EB2DA5}" sibTransId="{03782102-6733-427F-82AB-11337400138B}"/>
    <dgm:cxn modelId="{0D7BD483-1454-4A31-A937-AAA5D78B07C4}" type="presOf" srcId="{D78EF450-4516-4F11-9B0A-EDF79DA245F1}" destId="{B8DD4F16-7254-488B-8FA2-1E0F83D36CC9}" srcOrd="0" destOrd="0" presId="urn:microsoft.com/office/officeart/2008/layout/LinedList"/>
    <dgm:cxn modelId="{BE9039A2-DFE5-4FF5-908B-CA92A44B0E8C}" type="presOf" srcId="{96603304-2642-4CD1-8E26-05C323E0851B}" destId="{E8130FEC-7122-4D6C-9DCB-0C3946429033}" srcOrd="0" destOrd="0" presId="urn:microsoft.com/office/officeart/2008/layout/LinedList"/>
    <dgm:cxn modelId="{1D2E99A2-ACF9-4F0A-AEF5-5B55475F879E}" srcId="{A49A243D-5A8C-4780-9AE8-EECC4F7D95AC}" destId="{D78EF450-4516-4F11-9B0A-EDF79DA245F1}" srcOrd="0" destOrd="0" parTransId="{502C29C4-3529-4529-A1D6-D8C6F6257F17}" sibTransId="{BB2E1740-C991-4F71-B8CB-99E7B928346A}"/>
    <dgm:cxn modelId="{339E7FA4-AD88-45E8-9CED-D5F3BB2D7173}" type="presOf" srcId="{470C64E1-6249-4497-AB90-6083D72A5787}" destId="{6088190D-6109-4BCC-8B38-17C43490B843}" srcOrd="0" destOrd="0" presId="urn:microsoft.com/office/officeart/2008/layout/LinedList"/>
    <dgm:cxn modelId="{99CE33D9-1AE0-4D63-B438-2DD12BB5656B}" type="presOf" srcId="{A49A243D-5A8C-4780-9AE8-EECC4F7D95AC}" destId="{2222C317-5E19-48EB-BF3E-97999309E033}" srcOrd="0" destOrd="0" presId="urn:microsoft.com/office/officeart/2008/layout/LinedList"/>
    <dgm:cxn modelId="{1D05CCE3-8DB2-40A4-A5D1-B55BD5C9FB1E}" srcId="{A49A243D-5A8C-4780-9AE8-EECC4F7D95AC}" destId="{96603304-2642-4CD1-8E26-05C323E0851B}" srcOrd="5" destOrd="0" parTransId="{96032D48-D5C5-4FE3-B8DF-7A37484D00CB}" sibTransId="{B324A7A5-E713-4D45-A100-5A65AB77F68D}"/>
    <dgm:cxn modelId="{3281E0F5-8320-4344-8691-D9FB8203A8B3}" srcId="{A49A243D-5A8C-4780-9AE8-EECC4F7D95AC}" destId="{E2DE075B-282E-4508-80E6-B1E453428DA9}" srcOrd="4" destOrd="0" parTransId="{F250CB3D-AB07-4D85-BF31-2F6D0741CC7A}" sibTransId="{72CECE1B-9B90-45EE-9E87-9381818E38E2}"/>
    <dgm:cxn modelId="{281DCD3E-3668-40AE-B9BB-779E545B2AC6}" type="presParOf" srcId="{2222C317-5E19-48EB-BF3E-97999309E033}" destId="{894ED4DC-4122-4961-9851-53BFB43114EA}" srcOrd="0" destOrd="0" presId="urn:microsoft.com/office/officeart/2008/layout/LinedList"/>
    <dgm:cxn modelId="{80C53925-3939-401A-8B0B-2FEF122B27FF}" type="presParOf" srcId="{2222C317-5E19-48EB-BF3E-97999309E033}" destId="{5A32C482-9F6E-44B7-827E-00DDEE837DD0}" srcOrd="1" destOrd="0" presId="urn:microsoft.com/office/officeart/2008/layout/LinedList"/>
    <dgm:cxn modelId="{D2BBCF45-9A67-4B5D-BD36-3F800B294A21}" type="presParOf" srcId="{5A32C482-9F6E-44B7-827E-00DDEE837DD0}" destId="{B8DD4F16-7254-488B-8FA2-1E0F83D36CC9}" srcOrd="0" destOrd="0" presId="urn:microsoft.com/office/officeart/2008/layout/LinedList"/>
    <dgm:cxn modelId="{9F01BCBA-2E61-45C3-B815-105290137960}" type="presParOf" srcId="{5A32C482-9F6E-44B7-827E-00DDEE837DD0}" destId="{A083582C-F466-488F-8CC9-C41C143FB8BB}" srcOrd="1" destOrd="0" presId="urn:microsoft.com/office/officeart/2008/layout/LinedList"/>
    <dgm:cxn modelId="{B9175436-7AC1-4CD5-83F6-7E0C08CE017D}" type="presParOf" srcId="{2222C317-5E19-48EB-BF3E-97999309E033}" destId="{7316F6EB-1B90-43E6-8717-42C98BACF415}" srcOrd="2" destOrd="0" presId="urn:microsoft.com/office/officeart/2008/layout/LinedList"/>
    <dgm:cxn modelId="{9C941A37-C0C2-45B1-8593-D794C9826C5F}" type="presParOf" srcId="{2222C317-5E19-48EB-BF3E-97999309E033}" destId="{CCD88208-8079-40FA-921E-D677FCBDCF70}" srcOrd="3" destOrd="0" presId="urn:microsoft.com/office/officeart/2008/layout/LinedList"/>
    <dgm:cxn modelId="{FD633BBC-0A0A-4BF5-BF9E-26B2E3998A89}" type="presParOf" srcId="{CCD88208-8079-40FA-921E-D677FCBDCF70}" destId="{394F5A0E-52C4-4726-B1F5-1A359E6ECE6B}" srcOrd="0" destOrd="0" presId="urn:microsoft.com/office/officeart/2008/layout/LinedList"/>
    <dgm:cxn modelId="{81805CAD-11FA-4D27-A1BE-0AD52EA31B82}" type="presParOf" srcId="{CCD88208-8079-40FA-921E-D677FCBDCF70}" destId="{CE2898F1-7576-419D-A586-35278F60BA52}" srcOrd="1" destOrd="0" presId="urn:microsoft.com/office/officeart/2008/layout/LinedList"/>
    <dgm:cxn modelId="{2EAAE7D2-73B9-4091-AE1E-31424A84E61C}" type="presParOf" srcId="{2222C317-5E19-48EB-BF3E-97999309E033}" destId="{133EF06C-3586-4DE2-AC8A-8EA824E1DC08}" srcOrd="4" destOrd="0" presId="urn:microsoft.com/office/officeart/2008/layout/LinedList"/>
    <dgm:cxn modelId="{188EC88C-95BF-4D59-BD3F-996438EB0969}" type="presParOf" srcId="{2222C317-5E19-48EB-BF3E-97999309E033}" destId="{7EB6C0B5-AE1D-4ECE-B6B5-3C6CC74C4C77}" srcOrd="5" destOrd="0" presId="urn:microsoft.com/office/officeart/2008/layout/LinedList"/>
    <dgm:cxn modelId="{371B32D1-BB59-4188-A7E6-9173727776F3}" type="presParOf" srcId="{7EB6C0B5-AE1D-4ECE-B6B5-3C6CC74C4C77}" destId="{52131F79-715D-4D30-890D-585EC5C5E231}" srcOrd="0" destOrd="0" presId="urn:microsoft.com/office/officeart/2008/layout/LinedList"/>
    <dgm:cxn modelId="{7320B0F2-874E-4EEB-9888-AD42914BBD07}" type="presParOf" srcId="{7EB6C0B5-AE1D-4ECE-B6B5-3C6CC74C4C77}" destId="{1D786D9E-FC4F-42EA-8480-4DD2DAED4896}" srcOrd="1" destOrd="0" presId="urn:microsoft.com/office/officeart/2008/layout/LinedList"/>
    <dgm:cxn modelId="{BA464399-5A06-40B6-8E5B-FF5A008DAA22}" type="presParOf" srcId="{2222C317-5E19-48EB-BF3E-97999309E033}" destId="{AD5A74F6-3D33-4428-A337-1DD43CE75A8E}" srcOrd="6" destOrd="0" presId="urn:microsoft.com/office/officeart/2008/layout/LinedList"/>
    <dgm:cxn modelId="{8DB5D35B-3E4E-45D5-B35E-1EDD1E5B5C9E}" type="presParOf" srcId="{2222C317-5E19-48EB-BF3E-97999309E033}" destId="{1CD8F5B2-10AC-415E-A738-CB0E8F6BFA8A}" srcOrd="7" destOrd="0" presId="urn:microsoft.com/office/officeart/2008/layout/LinedList"/>
    <dgm:cxn modelId="{5192D409-1110-48D8-899D-17E8D289927F}" type="presParOf" srcId="{1CD8F5B2-10AC-415E-A738-CB0E8F6BFA8A}" destId="{6088190D-6109-4BCC-8B38-17C43490B843}" srcOrd="0" destOrd="0" presId="urn:microsoft.com/office/officeart/2008/layout/LinedList"/>
    <dgm:cxn modelId="{B0E32F7E-AC6F-46F4-A628-891F86CED377}" type="presParOf" srcId="{1CD8F5B2-10AC-415E-A738-CB0E8F6BFA8A}" destId="{D1715D92-1904-41BD-9EC2-820F114A3E8E}" srcOrd="1" destOrd="0" presId="urn:microsoft.com/office/officeart/2008/layout/LinedList"/>
    <dgm:cxn modelId="{C7E39BF1-D4C3-4C33-BCC8-9C05AF9F1CBA}" type="presParOf" srcId="{2222C317-5E19-48EB-BF3E-97999309E033}" destId="{7E0D3E8F-76AA-475A-8B25-52DF9C0DD1AF}" srcOrd="8" destOrd="0" presId="urn:microsoft.com/office/officeart/2008/layout/LinedList"/>
    <dgm:cxn modelId="{05A77730-B046-499D-B8F0-CC5B835A9073}" type="presParOf" srcId="{2222C317-5E19-48EB-BF3E-97999309E033}" destId="{581B1D5A-83B9-4A04-8F52-697705907F35}" srcOrd="9" destOrd="0" presId="urn:microsoft.com/office/officeart/2008/layout/LinedList"/>
    <dgm:cxn modelId="{410A1245-284C-406A-B25C-E9789C05D5F0}" type="presParOf" srcId="{581B1D5A-83B9-4A04-8F52-697705907F35}" destId="{FE1A6C90-0442-4B12-A9FD-E326E438C5F0}" srcOrd="0" destOrd="0" presId="urn:microsoft.com/office/officeart/2008/layout/LinedList"/>
    <dgm:cxn modelId="{9D7B68E8-B304-4343-BC4E-870524C42C15}" type="presParOf" srcId="{581B1D5A-83B9-4A04-8F52-697705907F35}" destId="{19808ABE-A647-4476-B6A1-D098088BB4C1}" srcOrd="1" destOrd="0" presId="urn:microsoft.com/office/officeart/2008/layout/LinedList"/>
    <dgm:cxn modelId="{FBD2FE91-72CB-4C5B-AA88-04333D0B7A26}" type="presParOf" srcId="{2222C317-5E19-48EB-BF3E-97999309E033}" destId="{A67CCD83-6FAE-4477-AFDD-9849D8CDB023}" srcOrd="10" destOrd="0" presId="urn:microsoft.com/office/officeart/2008/layout/LinedList"/>
    <dgm:cxn modelId="{8B5C72CF-8F12-48A1-B80B-FDD55DD71D05}" type="presParOf" srcId="{2222C317-5E19-48EB-BF3E-97999309E033}" destId="{445E7DA4-7BF7-4F72-8701-16AA3864DC84}" srcOrd="11" destOrd="0" presId="urn:microsoft.com/office/officeart/2008/layout/LinedList"/>
    <dgm:cxn modelId="{7008B8B0-FBE8-42D7-A06B-C72600B37258}" type="presParOf" srcId="{445E7DA4-7BF7-4F72-8701-16AA3864DC84}" destId="{E8130FEC-7122-4D6C-9DCB-0C3946429033}" srcOrd="0" destOrd="0" presId="urn:microsoft.com/office/officeart/2008/layout/LinedList"/>
    <dgm:cxn modelId="{8B04582F-BAF4-4F17-A1F9-18211EEB5A1C}" type="presParOf" srcId="{445E7DA4-7BF7-4F72-8701-16AA3864DC84}" destId="{9790AABE-0AE3-4FAF-94B1-FEA1BFE988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1D0279-7A56-495D-8C8F-A7EEFF54EBC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0C255B-B75C-42C0-BA3C-111174104155}">
      <dgm:prSet phldrT="[Text]" custT="1"/>
      <dgm:spPr/>
      <dgm:t>
        <a:bodyPr/>
        <a:lstStyle/>
        <a:p>
          <a:r>
            <a:rPr lang="en-US" sz="1800" b="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basic needs are primary drives:</a:t>
          </a:r>
          <a:endParaRPr lang="en-US" sz="18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25E07-761A-4C4E-9A8C-A97355D80FD7}" type="parTrans" cxnId="{6A72FAEA-675E-4049-ACEF-0660686C7F2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0C123765-A2F8-4548-BE0B-9B41CD6748D3}" type="sibTrans" cxnId="{6A72FAEA-675E-4049-ACEF-0660686C7F2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4CDF9976-DE7E-405F-89F0-9185B9DF87EC}" type="pres">
      <dgm:prSet presAssocID="{3D1D0279-7A56-495D-8C8F-A7EEFF54EBCD}" presName="vert0" presStyleCnt="0">
        <dgm:presLayoutVars>
          <dgm:dir/>
          <dgm:animOne val="branch"/>
          <dgm:animLvl val="lvl"/>
        </dgm:presLayoutVars>
      </dgm:prSet>
      <dgm:spPr/>
    </dgm:pt>
    <dgm:pt modelId="{DC547046-D83A-4929-9F47-0227BD1D4408}" type="pres">
      <dgm:prSet presAssocID="{4A0C255B-B75C-42C0-BA3C-111174104155}" presName="thickLine" presStyleLbl="alignNode1" presStyleIdx="0" presStyleCnt="1"/>
      <dgm:spPr/>
    </dgm:pt>
    <dgm:pt modelId="{D2B77B97-502E-4407-8CF2-E94D642D0E9D}" type="pres">
      <dgm:prSet presAssocID="{4A0C255B-B75C-42C0-BA3C-111174104155}" presName="horz1" presStyleCnt="0"/>
      <dgm:spPr/>
    </dgm:pt>
    <dgm:pt modelId="{86141B98-5962-4081-9C92-A2568EE1E0A0}" type="pres">
      <dgm:prSet presAssocID="{4A0C255B-B75C-42C0-BA3C-111174104155}" presName="tx1" presStyleLbl="revTx" presStyleIdx="0" presStyleCnt="1"/>
      <dgm:spPr/>
    </dgm:pt>
    <dgm:pt modelId="{37D6F22F-A3A4-46BA-9088-7DD10A0096AB}" type="pres">
      <dgm:prSet presAssocID="{4A0C255B-B75C-42C0-BA3C-111174104155}" presName="vert1" presStyleCnt="0"/>
      <dgm:spPr/>
    </dgm:pt>
  </dgm:ptLst>
  <dgm:cxnLst>
    <dgm:cxn modelId="{8EAADF04-0DE6-4B9A-BEDF-D6EE4C9D0BAD}" type="presOf" srcId="{4A0C255B-B75C-42C0-BA3C-111174104155}" destId="{86141B98-5962-4081-9C92-A2568EE1E0A0}" srcOrd="0" destOrd="0" presId="urn:microsoft.com/office/officeart/2008/layout/LinedList"/>
    <dgm:cxn modelId="{008606E8-8F43-4BD2-A4DF-EC775440DE4C}" type="presOf" srcId="{3D1D0279-7A56-495D-8C8F-A7EEFF54EBCD}" destId="{4CDF9976-DE7E-405F-89F0-9185B9DF87EC}" srcOrd="0" destOrd="0" presId="urn:microsoft.com/office/officeart/2008/layout/LinedList"/>
    <dgm:cxn modelId="{6A72FAEA-675E-4049-ACEF-0660686C7F28}" srcId="{3D1D0279-7A56-495D-8C8F-A7EEFF54EBCD}" destId="{4A0C255B-B75C-42C0-BA3C-111174104155}" srcOrd="0" destOrd="0" parTransId="{13725E07-761A-4C4E-9A8C-A97355D80FD7}" sibTransId="{0C123765-A2F8-4548-BE0B-9B41CD6748D3}"/>
    <dgm:cxn modelId="{4C6391FC-F73C-45BE-9829-31BA65118B2F}" type="presParOf" srcId="{4CDF9976-DE7E-405F-89F0-9185B9DF87EC}" destId="{DC547046-D83A-4929-9F47-0227BD1D4408}" srcOrd="0" destOrd="0" presId="urn:microsoft.com/office/officeart/2008/layout/LinedList"/>
    <dgm:cxn modelId="{6C705AE6-0A09-4903-A283-47AC8F122FA6}" type="presParOf" srcId="{4CDF9976-DE7E-405F-89F0-9185B9DF87EC}" destId="{D2B77B97-502E-4407-8CF2-E94D642D0E9D}" srcOrd="1" destOrd="0" presId="urn:microsoft.com/office/officeart/2008/layout/LinedList"/>
    <dgm:cxn modelId="{35E49739-EB05-4C74-A26F-E3414D1DCF05}" type="presParOf" srcId="{D2B77B97-502E-4407-8CF2-E94D642D0E9D}" destId="{86141B98-5962-4081-9C92-A2568EE1E0A0}" srcOrd="0" destOrd="0" presId="urn:microsoft.com/office/officeart/2008/layout/LinedList"/>
    <dgm:cxn modelId="{8BAF656C-8B11-48E2-AF78-1066B7F9AC5C}" type="presParOf" srcId="{D2B77B97-502E-4407-8CF2-E94D642D0E9D}" destId="{37D6F22F-A3A4-46BA-9088-7DD10A0096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6137CF5-DC9A-41AF-AFC1-7F49F3DCBA8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CF82A7-FB4C-4E6D-A3BF-26BC0BFB83DC}">
      <dgm:prSet phldrT="[Text]" custT="1"/>
      <dgm:spPr/>
      <dgm:t>
        <a:bodyPr/>
        <a:lstStyle/>
        <a:p>
          <a:pPr algn="ctr"/>
          <a:r>
            <a:rPr lang="en-US" sz="1800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water</a:t>
          </a:r>
          <a:endParaRPr lang="en-U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F581C-C4CB-4671-BDDD-25A9ABAC8707}" type="parTrans" cxnId="{B335E292-D369-4EA8-9ED2-4B6D376AA78F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D8A95A-C9C9-4059-8897-9EF948CEE0E9}" type="sibTrans" cxnId="{B335E292-D369-4EA8-9ED2-4B6D376AA78F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14267-4A01-489F-AD29-DFDEBE10A379}">
      <dgm:prSet phldrT="[Text]" custT="1"/>
      <dgm:spPr/>
      <dgm:t>
        <a:bodyPr/>
        <a:lstStyle/>
        <a:p>
          <a:pPr algn="ctr"/>
          <a:r>
            <a:rPr lang="en-US" sz="1800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food</a:t>
          </a:r>
          <a:endParaRPr lang="en-U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7F7B1E-A815-4965-A16B-F5AAE09522FD}" type="parTrans" cxnId="{EAE91022-CFA1-48CC-9946-F09029BCFCC2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68FD0-C223-45A6-B429-06633FAE2AC6}" type="sibTrans" cxnId="{EAE91022-CFA1-48CC-9946-F09029BCFCC2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CD6E9-FD72-41C9-A4EF-05C2FECCE630}">
      <dgm:prSet phldrT="[Text]" custT="1"/>
      <dgm:spPr/>
      <dgm:t>
        <a:bodyPr/>
        <a:lstStyle/>
        <a:p>
          <a:pPr algn="ctr"/>
          <a:r>
            <a:rPr lang="en-US" sz="1800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sleep</a:t>
          </a:r>
          <a:endParaRPr lang="en-U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B128B1-1536-4B52-94CB-0F22504A4870}" type="parTrans" cxnId="{5A094ECE-AEB7-4EC3-9678-7DFAD22E4AA7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6AAF7E-52B4-49A5-852A-2907AD38C968}" type="sibTrans" cxnId="{5A094ECE-AEB7-4EC3-9678-7DFAD22E4AA7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D7456-B245-445C-80B4-76590813EDC0}">
      <dgm:prSet phldrT="[Text]" custT="1"/>
      <dgm:spPr/>
      <dgm:t>
        <a:bodyPr/>
        <a:lstStyle/>
        <a:p>
          <a:pPr algn="ctr"/>
          <a:r>
            <a:rPr lang="en-US" sz="18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sex etc.</a:t>
          </a:r>
          <a:endParaRPr lang="en-U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59EAD-9E34-4528-971B-AF1B7CCA6CB7}" type="parTrans" cxnId="{1DADAA09-B164-48A1-BC88-4DC521AB4EC3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C8BD3B-B291-404F-9A47-1DD6B84BF619}" type="sibTrans" cxnId="{1DADAA09-B164-48A1-BC88-4DC521AB4EC3}">
      <dgm:prSet/>
      <dgm:spPr/>
      <dgm:t>
        <a:bodyPr/>
        <a:lstStyle/>
        <a:p>
          <a:pPr algn="ctr"/>
          <a:endParaRPr lang="en-US" sz="14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01BD5A-C828-4F26-A4BD-B68FF3AFC4EB}" type="pres">
      <dgm:prSet presAssocID="{B6137CF5-DC9A-41AF-AFC1-7F49F3DCBA80}" presName="diagram" presStyleCnt="0">
        <dgm:presLayoutVars>
          <dgm:dir/>
          <dgm:resizeHandles val="exact"/>
        </dgm:presLayoutVars>
      </dgm:prSet>
      <dgm:spPr/>
    </dgm:pt>
    <dgm:pt modelId="{736DD0A6-199A-49A2-A73B-A2FD94855B92}" type="pres">
      <dgm:prSet presAssocID="{48CF82A7-FB4C-4E6D-A3BF-26BC0BFB83DC}" presName="node" presStyleLbl="node1" presStyleIdx="0" presStyleCnt="4">
        <dgm:presLayoutVars>
          <dgm:bulletEnabled val="1"/>
        </dgm:presLayoutVars>
      </dgm:prSet>
      <dgm:spPr/>
    </dgm:pt>
    <dgm:pt modelId="{BEEE571A-02F5-4BAD-B890-43D42D20D123}" type="pres">
      <dgm:prSet presAssocID="{31D8A95A-C9C9-4059-8897-9EF948CEE0E9}" presName="sibTrans" presStyleCnt="0"/>
      <dgm:spPr/>
    </dgm:pt>
    <dgm:pt modelId="{B42CA843-C00B-444E-963C-E02E5A24B667}" type="pres">
      <dgm:prSet presAssocID="{D7C14267-4A01-489F-AD29-DFDEBE10A379}" presName="node" presStyleLbl="node1" presStyleIdx="1" presStyleCnt="4">
        <dgm:presLayoutVars>
          <dgm:bulletEnabled val="1"/>
        </dgm:presLayoutVars>
      </dgm:prSet>
      <dgm:spPr/>
    </dgm:pt>
    <dgm:pt modelId="{49FA305A-C237-4FC7-8A70-38ACFE88548F}" type="pres">
      <dgm:prSet presAssocID="{65168FD0-C223-45A6-B429-06633FAE2AC6}" presName="sibTrans" presStyleCnt="0"/>
      <dgm:spPr/>
    </dgm:pt>
    <dgm:pt modelId="{43E80509-42D2-4AD7-9306-32A4D876735A}" type="pres">
      <dgm:prSet presAssocID="{C34CD6E9-FD72-41C9-A4EF-05C2FECCE630}" presName="node" presStyleLbl="node1" presStyleIdx="2" presStyleCnt="4">
        <dgm:presLayoutVars>
          <dgm:bulletEnabled val="1"/>
        </dgm:presLayoutVars>
      </dgm:prSet>
      <dgm:spPr/>
    </dgm:pt>
    <dgm:pt modelId="{95E36F4C-99E6-4177-B383-1C24272A56B4}" type="pres">
      <dgm:prSet presAssocID="{A26AAF7E-52B4-49A5-852A-2907AD38C968}" presName="sibTrans" presStyleCnt="0"/>
      <dgm:spPr/>
    </dgm:pt>
    <dgm:pt modelId="{A083D7BC-AD4F-485C-B219-6D444FF1842B}" type="pres">
      <dgm:prSet presAssocID="{C4AD7456-B245-445C-80B4-76590813EDC0}" presName="node" presStyleLbl="node1" presStyleIdx="3" presStyleCnt="4">
        <dgm:presLayoutVars>
          <dgm:bulletEnabled val="1"/>
        </dgm:presLayoutVars>
      </dgm:prSet>
      <dgm:spPr/>
    </dgm:pt>
  </dgm:ptLst>
  <dgm:cxnLst>
    <dgm:cxn modelId="{B9AB6209-7A17-474E-9718-3FEE5C11A0B2}" type="presOf" srcId="{48CF82A7-FB4C-4E6D-A3BF-26BC0BFB83DC}" destId="{736DD0A6-199A-49A2-A73B-A2FD94855B92}" srcOrd="0" destOrd="0" presId="urn:microsoft.com/office/officeart/2005/8/layout/default"/>
    <dgm:cxn modelId="{1DADAA09-B164-48A1-BC88-4DC521AB4EC3}" srcId="{B6137CF5-DC9A-41AF-AFC1-7F49F3DCBA80}" destId="{C4AD7456-B245-445C-80B4-76590813EDC0}" srcOrd="3" destOrd="0" parTransId="{88C59EAD-9E34-4528-971B-AF1B7CCA6CB7}" sibTransId="{B4C8BD3B-B291-404F-9A47-1DD6B84BF619}"/>
    <dgm:cxn modelId="{F2EB8315-520F-4AA1-BA19-5B1EEFCE118D}" type="presOf" srcId="{C34CD6E9-FD72-41C9-A4EF-05C2FECCE630}" destId="{43E80509-42D2-4AD7-9306-32A4D876735A}" srcOrd="0" destOrd="0" presId="urn:microsoft.com/office/officeart/2005/8/layout/default"/>
    <dgm:cxn modelId="{EAE91022-CFA1-48CC-9946-F09029BCFCC2}" srcId="{B6137CF5-DC9A-41AF-AFC1-7F49F3DCBA80}" destId="{D7C14267-4A01-489F-AD29-DFDEBE10A379}" srcOrd="1" destOrd="0" parTransId="{507F7B1E-A815-4965-A16B-F5AAE09522FD}" sibTransId="{65168FD0-C223-45A6-B429-06633FAE2AC6}"/>
    <dgm:cxn modelId="{CDC59826-8216-458A-93F6-16460DCBB133}" type="presOf" srcId="{D7C14267-4A01-489F-AD29-DFDEBE10A379}" destId="{B42CA843-C00B-444E-963C-E02E5A24B667}" srcOrd="0" destOrd="0" presId="urn:microsoft.com/office/officeart/2005/8/layout/default"/>
    <dgm:cxn modelId="{D792B446-E6D3-44F7-8EDA-5FC2C6FE7E1B}" type="presOf" srcId="{C4AD7456-B245-445C-80B4-76590813EDC0}" destId="{A083D7BC-AD4F-485C-B219-6D444FF1842B}" srcOrd="0" destOrd="0" presId="urn:microsoft.com/office/officeart/2005/8/layout/default"/>
    <dgm:cxn modelId="{C9B93351-8553-4606-87D3-9F672E845ABA}" type="presOf" srcId="{B6137CF5-DC9A-41AF-AFC1-7F49F3DCBA80}" destId="{FB01BD5A-C828-4F26-A4BD-B68FF3AFC4EB}" srcOrd="0" destOrd="0" presId="urn:microsoft.com/office/officeart/2005/8/layout/default"/>
    <dgm:cxn modelId="{B335E292-D369-4EA8-9ED2-4B6D376AA78F}" srcId="{B6137CF5-DC9A-41AF-AFC1-7F49F3DCBA80}" destId="{48CF82A7-FB4C-4E6D-A3BF-26BC0BFB83DC}" srcOrd="0" destOrd="0" parTransId="{314F581C-C4CB-4671-BDDD-25A9ABAC8707}" sibTransId="{31D8A95A-C9C9-4059-8897-9EF948CEE0E9}"/>
    <dgm:cxn modelId="{5A094ECE-AEB7-4EC3-9678-7DFAD22E4AA7}" srcId="{B6137CF5-DC9A-41AF-AFC1-7F49F3DCBA80}" destId="{C34CD6E9-FD72-41C9-A4EF-05C2FECCE630}" srcOrd="2" destOrd="0" parTransId="{0AB128B1-1536-4B52-94CB-0F22504A4870}" sibTransId="{A26AAF7E-52B4-49A5-852A-2907AD38C968}"/>
    <dgm:cxn modelId="{B0CD52A4-9354-40EA-90B8-B248EF2B4F4C}" type="presParOf" srcId="{FB01BD5A-C828-4F26-A4BD-B68FF3AFC4EB}" destId="{736DD0A6-199A-49A2-A73B-A2FD94855B92}" srcOrd="0" destOrd="0" presId="urn:microsoft.com/office/officeart/2005/8/layout/default"/>
    <dgm:cxn modelId="{7E181773-E8ED-4E1D-A8CC-569CA7826246}" type="presParOf" srcId="{FB01BD5A-C828-4F26-A4BD-B68FF3AFC4EB}" destId="{BEEE571A-02F5-4BAD-B890-43D42D20D123}" srcOrd="1" destOrd="0" presId="urn:microsoft.com/office/officeart/2005/8/layout/default"/>
    <dgm:cxn modelId="{72CBF556-F34B-4A6F-8A51-3964A1654670}" type="presParOf" srcId="{FB01BD5A-C828-4F26-A4BD-B68FF3AFC4EB}" destId="{B42CA843-C00B-444E-963C-E02E5A24B667}" srcOrd="2" destOrd="0" presId="urn:microsoft.com/office/officeart/2005/8/layout/default"/>
    <dgm:cxn modelId="{143C6556-A464-47B2-866F-E1F4FCD45C51}" type="presParOf" srcId="{FB01BD5A-C828-4F26-A4BD-B68FF3AFC4EB}" destId="{49FA305A-C237-4FC7-8A70-38ACFE88548F}" srcOrd="3" destOrd="0" presId="urn:microsoft.com/office/officeart/2005/8/layout/default"/>
    <dgm:cxn modelId="{C9DF40F6-062C-4CF3-BB97-4F7D51C127F9}" type="presParOf" srcId="{FB01BD5A-C828-4F26-A4BD-B68FF3AFC4EB}" destId="{43E80509-42D2-4AD7-9306-32A4D876735A}" srcOrd="4" destOrd="0" presId="urn:microsoft.com/office/officeart/2005/8/layout/default"/>
    <dgm:cxn modelId="{548510D8-5C1C-4BD0-9AD6-F252F06E02F2}" type="presParOf" srcId="{FB01BD5A-C828-4F26-A4BD-B68FF3AFC4EB}" destId="{95E36F4C-99E6-4177-B383-1C24272A56B4}" srcOrd="5" destOrd="0" presId="urn:microsoft.com/office/officeart/2005/8/layout/default"/>
    <dgm:cxn modelId="{4AD00796-0122-405C-8DAB-E314567E77CA}" type="presParOf" srcId="{FB01BD5A-C828-4F26-A4BD-B68FF3AFC4EB}" destId="{A083D7BC-AD4F-485C-B219-6D444FF1842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A523248-0DBC-4F41-BC52-D8B2B9F942C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A9CFDD-B47B-4124-B878-81F31BCA9A47}">
      <dgm:prSet phldrT="[Text]"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Maslow’s thinking, esteem relates to the need to develop a sense of self-worth by recognizing that others know and value one’s competence.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F3151-A1C8-4012-9B9B-3ECD463720CE}" type="parTrans" cxnId="{34B8C175-1F85-4422-9116-BEEFE772057F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E9B29-C3B7-4829-A15B-C9007437726D}" type="sibTrans" cxnId="{34B8C175-1F85-4422-9116-BEEFE772057F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E5E7F7-08F7-4BE6-B8D7-05B9ECA3E5CB}">
      <dgm:prSet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Once these four sets of needs are fulfilled—no easy task—a person is able to strive for the highest-level need, self-actualization. </a:t>
          </a:r>
        </a:p>
      </dgm:t>
    </dgm:pt>
    <dgm:pt modelId="{98E96660-5363-49A0-BD62-BAF15FBDCBDD}" type="parTrans" cxnId="{882034F0-2818-4FBD-A9A9-FEA375D8E267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023553-45AA-4C75-9AA2-D56A68797A5E}" type="sibTrans" cxnId="{882034F0-2818-4FBD-A9A9-FEA375D8E267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1C44E-F6A8-4DC1-AB23-F1C983A88707}" type="pres">
      <dgm:prSet presAssocID="{2A523248-0DBC-4F41-BC52-D8B2B9F942C0}" presName="vert0" presStyleCnt="0">
        <dgm:presLayoutVars>
          <dgm:dir/>
          <dgm:animOne val="branch"/>
          <dgm:animLvl val="lvl"/>
        </dgm:presLayoutVars>
      </dgm:prSet>
      <dgm:spPr/>
    </dgm:pt>
    <dgm:pt modelId="{5F6AB258-9B49-4F69-BE4F-469B9A983154}" type="pres">
      <dgm:prSet presAssocID="{6AA9CFDD-B47B-4124-B878-81F31BCA9A47}" presName="thickLine" presStyleLbl="alignNode1" presStyleIdx="0" presStyleCnt="2"/>
      <dgm:spPr/>
    </dgm:pt>
    <dgm:pt modelId="{2D71B8DC-BCCE-4FB8-9D34-72A542843119}" type="pres">
      <dgm:prSet presAssocID="{6AA9CFDD-B47B-4124-B878-81F31BCA9A47}" presName="horz1" presStyleCnt="0"/>
      <dgm:spPr/>
    </dgm:pt>
    <dgm:pt modelId="{2AD40230-B099-41A7-A13F-1DB69E95A4B3}" type="pres">
      <dgm:prSet presAssocID="{6AA9CFDD-B47B-4124-B878-81F31BCA9A47}" presName="tx1" presStyleLbl="revTx" presStyleIdx="0" presStyleCnt="2"/>
      <dgm:spPr/>
    </dgm:pt>
    <dgm:pt modelId="{0D8428CB-1ED1-4015-8A42-139D4996E05B}" type="pres">
      <dgm:prSet presAssocID="{6AA9CFDD-B47B-4124-B878-81F31BCA9A47}" presName="vert1" presStyleCnt="0"/>
      <dgm:spPr/>
    </dgm:pt>
    <dgm:pt modelId="{4E36B1A9-3F97-45AA-BEBA-057D870C3EED}" type="pres">
      <dgm:prSet presAssocID="{2DE5E7F7-08F7-4BE6-B8D7-05B9ECA3E5CB}" presName="thickLine" presStyleLbl="alignNode1" presStyleIdx="1" presStyleCnt="2"/>
      <dgm:spPr/>
    </dgm:pt>
    <dgm:pt modelId="{D889C0AC-7A4B-4924-A62F-77B8BCD83A83}" type="pres">
      <dgm:prSet presAssocID="{2DE5E7F7-08F7-4BE6-B8D7-05B9ECA3E5CB}" presName="horz1" presStyleCnt="0"/>
      <dgm:spPr/>
    </dgm:pt>
    <dgm:pt modelId="{37EFD376-FFBF-4114-9371-54DF3A5859D5}" type="pres">
      <dgm:prSet presAssocID="{2DE5E7F7-08F7-4BE6-B8D7-05B9ECA3E5CB}" presName="tx1" presStyleLbl="revTx" presStyleIdx="1" presStyleCnt="2"/>
      <dgm:spPr/>
    </dgm:pt>
    <dgm:pt modelId="{8A402682-9EEE-43D0-9D6C-D37D265FA89A}" type="pres">
      <dgm:prSet presAssocID="{2DE5E7F7-08F7-4BE6-B8D7-05B9ECA3E5CB}" presName="vert1" presStyleCnt="0"/>
      <dgm:spPr/>
    </dgm:pt>
  </dgm:ptLst>
  <dgm:cxnLst>
    <dgm:cxn modelId="{24946F08-243B-4B63-BA08-9966C02766A1}" type="presOf" srcId="{2A523248-0DBC-4F41-BC52-D8B2B9F942C0}" destId="{8B01C44E-F6A8-4DC1-AB23-F1C983A88707}" srcOrd="0" destOrd="0" presId="urn:microsoft.com/office/officeart/2008/layout/LinedList"/>
    <dgm:cxn modelId="{66A5970A-37D3-4247-817B-2CE866DFE304}" type="presOf" srcId="{2DE5E7F7-08F7-4BE6-B8D7-05B9ECA3E5CB}" destId="{37EFD376-FFBF-4114-9371-54DF3A5859D5}" srcOrd="0" destOrd="0" presId="urn:microsoft.com/office/officeart/2008/layout/LinedList"/>
    <dgm:cxn modelId="{4080C960-82A9-493D-8F88-CF04B9CDE891}" type="presOf" srcId="{6AA9CFDD-B47B-4124-B878-81F31BCA9A47}" destId="{2AD40230-B099-41A7-A13F-1DB69E95A4B3}" srcOrd="0" destOrd="0" presId="urn:microsoft.com/office/officeart/2008/layout/LinedList"/>
    <dgm:cxn modelId="{34B8C175-1F85-4422-9116-BEEFE772057F}" srcId="{2A523248-0DBC-4F41-BC52-D8B2B9F942C0}" destId="{6AA9CFDD-B47B-4124-B878-81F31BCA9A47}" srcOrd="0" destOrd="0" parTransId="{BA0F3151-A1C8-4012-9B9B-3ECD463720CE}" sibTransId="{821E9B29-C3B7-4829-A15B-C9007437726D}"/>
    <dgm:cxn modelId="{882034F0-2818-4FBD-A9A9-FEA375D8E267}" srcId="{2A523248-0DBC-4F41-BC52-D8B2B9F942C0}" destId="{2DE5E7F7-08F7-4BE6-B8D7-05B9ECA3E5CB}" srcOrd="1" destOrd="0" parTransId="{98E96660-5363-49A0-BD62-BAF15FBDCBDD}" sibTransId="{9A023553-45AA-4C75-9AA2-D56A68797A5E}"/>
    <dgm:cxn modelId="{17BB9514-5F6A-46F7-981A-20F204C5B991}" type="presParOf" srcId="{8B01C44E-F6A8-4DC1-AB23-F1C983A88707}" destId="{5F6AB258-9B49-4F69-BE4F-469B9A983154}" srcOrd="0" destOrd="0" presId="urn:microsoft.com/office/officeart/2008/layout/LinedList"/>
    <dgm:cxn modelId="{2DEEB5F4-797B-4AFE-9EEF-003D82A709BC}" type="presParOf" srcId="{8B01C44E-F6A8-4DC1-AB23-F1C983A88707}" destId="{2D71B8DC-BCCE-4FB8-9D34-72A542843119}" srcOrd="1" destOrd="0" presId="urn:microsoft.com/office/officeart/2008/layout/LinedList"/>
    <dgm:cxn modelId="{C96DD99C-7890-494D-9BD8-982E092E4A14}" type="presParOf" srcId="{2D71B8DC-BCCE-4FB8-9D34-72A542843119}" destId="{2AD40230-B099-41A7-A13F-1DB69E95A4B3}" srcOrd="0" destOrd="0" presId="urn:microsoft.com/office/officeart/2008/layout/LinedList"/>
    <dgm:cxn modelId="{2B99867C-385A-48EF-BC78-8D92B0D040C4}" type="presParOf" srcId="{2D71B8DC-BCCE-4FB8-9D34-72A542843119}" destId="{0D8428CB-1ED1-4015-8A42-139D4996E05B}" srcOrd="1" destOrd="0" presId="urn:microsoft.com/office/officeart/2008/layout/LinedList"/>
    <dgm:cxn modelId="{2539D819-6D01-42B8-80D9-BEB731D97EC4}" type="presParOf" srcId="{8B01C44E-F6A8-4DC1-AB23-F1C983A88707}" destId="{4E36B1A9-3F97-45AA-BEBA-057D870C3EED}" srcOrd="2" destOrd="0" presId="urn:microsoft.com/office/officeart/2008/layout/LinedList"/>
    <dgm:cxn modelId="{8141CE51-9B52-4E8A-A4DF-0AADEB970A98}" type="presParOf" srcId="{8B01C44E-F6A8-4DC1-AB23-F1C983A88707}" destId="{D889C0AC-7A4B-4924-A62F-77B8BCD83A83}" srcOrd="3" destOrd="0" presId="urn:microsoft.com/office/officeart/2008/layout/LinedList"/>
    <dgm:cxn modelId="{03CC0AD9-3C76-4EFF-BCCE-3A8C22D309E3}" type="presParOf" srcId="{D889C0AC-7A4B-4924-A62F-77B8BCD83A83}" destId="{37EFD376-FFBF-4114-9371-54DF3A5859D5}" srcOrd="0" destOrd="0" presId="urn:microsoft.com/office/officeart/2008/layout/LinedList"/>
    <dgm:cxn modelId="{B40A62EE-5138-4238-AAFE-2FCD9D7C9F49}" type="presParOf" srcId="{D889C0AC-7A4B-4924-A62F-77B8BCD83A83}" destId="{8A402682-9EEE-43D0-9D6C-D37D265FA8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B4DDB05-35CD-400E-97F8-A69EDC79BF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35D12-01E6-46DF-A3DF-31679F3A6CED}">
      <dgm:prSet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Self-actualization 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is a state of self-fulfillment in which people realize their highest potentials in their own unique way.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418A42-DD03-441F-BAA0-55D0FE8EA49F}" type="parTrans" cxnId="{C2167460-13FB-4FA1-91CE-B807D9DDFD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A8B9EA-3A09-42A9-B0C1-07609C882B3B}" type="sibTrans" cxnId="{C2167460-13FB-4FA1-91CE-B807D9DDFD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65703F-18E2-4374-B22A-14DAAE07725F}" type="pres">
      <dgm:prSet presAssocID="{0B4DDB05-35CD-400E-97F8-A69EDC79BF37}" presName="linear" presStyleCnt="0">
        <dgm:presLayoutVars>
          <dgm:animLvl val="lvl"/>
          <dgm:resizeHandles val="exact"/>
        </dgm:presLayoutVars>
      </dgm:prSet>
      <dgm:spPr/>
    </dgm:pt>
    <dgm:pt modelId="{17A79712-958A-4F0E-A608-1F81FDBD3936}" type="pres">
      <dgm:prSet presAssocID="{A9235D12-01E6-46DF-A3DF-31679F3A6C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167460-13FB-4FA1-91CE-B807D9DDFD48}" srcId="{0B4DDB05-35CD-400E-97F8-A69EDC79BF37}" destId="{A9235D12-01E6-46DF-A3DF-31679F3A6CED}" srcOrd="0" destOrd="0" parTransId="{63418A42-DD03-441F-BAA0-55D0FE8EA49F}" sibTransId="{8DA8B9EA-3A09-42A9-B0C1-07609C882B3B}"/>
    <dgm:cxn modelId="{C6F71165-1B7A-4C56-B418-29589AD39E61}" type="presOf" srcId="{A9235D12-01E6-46DF-A3DF-31679F3A6CED}" destId="{17A79712-958A-4F0E-A608-1F81FDBD3936}" srcOrd="0" destOrd="0" presId="urn:microsoft.com/office/officeart/2005/8/layout/vList2"/>
    <dgm:cxn modelId="{EB6644A2-13B9-4513-B6C1-8F230414F04F}" type="presOf" srcId="{0B4DDB05-35CD-400E-97F8-A69EDC79BF37}" destId="{1965703F-18E2-4374-B22A-14DAAE07725F}" srcOrd="0" destOrd="0" presId="urn:microsoft.com/office/officeart/2005/8/layout/vList2"/>
    <dgm:cxn modelId="{988DB8D6-2447-4A12-ADE7-CA767E40704F}" type="presParOf" srcId="{1965703F-18E2-4374-B22A-14DAAE07725F}" destId="{17A79712-958A-4F0E-A608-1F81FDBD3936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DBC5144-904C-49D3-B226-8D3833E77E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B9EC70-C448-47A5-98F4-38AA4EEC23DC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Adjust your goals to focus on things that really matter to you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5BB35D-AF48-4BB1-AAC8-6E24625BB702}" type="parTrans" cxnId="{24D70159-CF85-4778-AA82-B777B062BE53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D73ED-E636-4843-A4E0-A7F320196F2F}" type="sibTrans" cxnId="{24D70159-CF85-4778-AA82-B777B062BE53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3C7683-02B3-40C5-B430-210884D74C50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If you're tackling something that is just too big or too overwhelming, break it up into smaller steps and try setting your sights on achieving that first step toward progress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8B553-F609-46B1-9CDE-EF058E429230}" type="parTrans" cxnId="{3761E8F5-4CD3-4DBE-84B9-6BFD95BEF3F7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6A82D-79E9-4B3D-AB97-36054089818B}" type="sibTrans" cxnId="{3761E8F5-4CD3-4DBE-84B9-6BFD95BEF3F7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88F9A4-A833-48B4-894A-C0E2C3EA36E4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Remind yourself about what you achieved in the past and what/ where your strengths lie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BEF3E-CF0D-459C-BF8D-20A8D4165480}" type="parTrans" cxnId="{2FCAC9ED-7708-4A29-ACBE-37D877A4FA7F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422BE1-21C9-4F38-9C7D-017F4972508F}" type="sibTrans" cxnId="{2FCAC9ED-7708-4A29-ACBE-37D877A4FA7F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752899-3C41-41C7-94E8-AA4E6242390E}">
      <dgm:prSet/>
      <dgm:spPr/>
      <dgm:t>
        <a:bodyPr/>
        <a:lstStyle/>
        <a:p>
          <a:r>
            <a: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If there are things you feel insecure about, try working on making improvements in those areas so that you feel more skilled and capable.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07CA6-C6DD-4F43-A2CA-35D5201FF86D}" type="parTrans" cxnId="{24D333FC-439E-46A6-A446-CC4155BF6AF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642F7-3C9A-475D-910E-3D7739614D57}" type="sibTrans" cxnId="{24D333FC-439E-46A6-A446-CC4155BF6AF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6ADA-381C-4B61-AF84-FCA5A2E0170E}" type="pres">
      <dgm:prSet presAssocID="{6DBC5144-904C-49D3-B226-8D3833E77E5A}" presName="vert0" presStyleCnt="0">
        <dgm:presLayoutVars>
          <dgm:dir/>
          <dgm:animOne val="branch"/>
          <dgm:animLvl val="lvl"/>
        </dgm:presLayoutVars>
      </dgm:prSet>
      <dgm:spPr/>
    </dgm:pt>
    <dgm:pt modelId="{90D06349-526F-45C8-936C-ED58938B14FB}" type="pres">
      <dgm:prSet presAssocID="{4FB9EC70-C448-47A5-98F4-38AA4EEC23DC}" presName="thickLine" presStyleLbl="alignNode1" presStyleIdx="0" presStyleCnt="4"/>
      <dgm:spPr/>
    </dgm:pt>
    <dgm:pt modelId="{4A13B8D5-214B-4817-A276-964F8DEBDD12}" type="pres">
      <dgm:prSet presAssocID="{4FB9EC70-C448-47A5-98F4-38AA4EEC23DC}" presName="horz1" presStyleCnt="0"/>
      <dgm:spPr/>
    </dgm:pt>
    <dgm:pt modelId="{1220C718-522D-4F7D-85FB-70795514B02F}" type="pres">
      <dgm:prSet presAssocID="{4FB9EC70-C448-47A5-98F4-38AA4EEC23DC}" presName="tx1" presStyleLbl="revTx" presStyleIdx="0" presStyleCnt="4"/>
      <dgm:spPr/>
    </dgm:pt>
    <dgm:pt modelId="{6A10AEEA-A76E-46AE-8363-B9FA12305AE4}" type="pres">
      <dgm:prSet presAssocID="{4FB9EC70-C448-47A5-98F4-38AA4EEC23DC}" presName="vert1" presStyleCnt="0"/>
      <dgm:spPr/>
    </dgm:pt>
    <dgm:pt modelId="{36029DC0-49D6-4461-AA3B-5C7605CDC1B5}" type="pres">
      <dgm:prSet presAssocID="{983C7683-02B3-40C5-B430-210884D74C50}" presName="thickLine" presStyleLbl="alignNode1" presStyleIdx="1" presStyleCnt="4"/>
      <dgm:spPr/>
    </dgm:pt>
    <dgm:pt modelId="{574C906E-085B-4C7C-BF42-7F1AC6E8B91D}" type="pres">
      <dgm:prSet presAssocID="{983C7683-02B3-40C5-B430-210884D74C50}" presName="horz1" presStyleCnt="0"/>
      <dgm:spPr/>
    </dgm:pt>
    <dgm:pt modelId="{B6B665F5-25BD-4F98-88C0-B9D2869C51CE}" type="pres">
      <dgm:prSet presAssocID="{983C7683-02B3-40C5-B430-210884D74C50}" presName="tx1" presStyleLbl="revTx" presStyleIdx="1" presStyleCnt="4"/>
      <dgm:spPr/>
    </dgm:pt>
    <dgm:pt modelId="{080A8475-02CD-40C7-B6DE-567B7EA1F7CD}" type="pres">
      <dgm:prSet presAssocID="{983C7683-02B3-40C5-B430-210884D74C50}" presName="vert1" presStyleCnt="0"/>
      <dgm:spPr/>
    </dgm:pt>
    <dgm:pt modelId="{B3CC8F51-D701-4E6E-8E67-59C8CDE1FF39}" type="pres">
      <dgm:prSet presAssocID="{EA88F9A4-A833-48B4-894A-C0E2C3EA36E4}" presName="thickLine" presStyleLbl="alignNode1" presStyleIdx="2" presStyleCnt="4"/>
      <dgm:spPr/>
    </dgm:pt>
    <dgm:pt modelId="{F4894B2F-9EC7-4617-B723-EDC2E4E1B49F}" type="pres">
      <dgm:prSet presAssocID="{EA88F9A4-A833-48B4-894A-C0E2C3EA36E4}" presName="horz1" presStyleCnt="0"/>
      <dgm:spPr/>
    </dgm:pt>
    <dgm:pt modelId="{38D46E54-772E-4160-93D6-F7EA4BD3D576}" type="pres">
      <dgm:prSet presAssocID="{EA88F9A4-A833-48B4-894A-C0E2C3EA36E4}" presName="tx1" presStyleLbl="revTx" presStyleIdx="2" presStyleCnt="4"/>
      <dgm:spPr/>
    </dgm:pt>
    <dgm:pt modelId="{6EDF1EC2-50B5-4212-8068-4FC51DC0A8AF}" type="pres">
      <dgm:prSet presAssocID="{EA88F9A4-A833-48B4-894A-C0E2C3EA36E4}" presName="vert1" presStyleCnt="0"/>
      <dgm:spPr/>
    </dgm:pt>
    <dgm:pt modelId="{3688E782-3522-41F9-8DC9-4F6C361535F9}" type="pres">
      <dgm:prSet presAssocID="{89752899-3C41-41C7-94E8-AA4E6242390E}" presName="thickLine" presStyleLbl="alignNode1" presStyleIdx="3" presStyleCnt="4"/>
      <dgm:spPr/>
    </dgm:pt>
    <dgm:pt modelId="{D9EA2AEC-606E-4792-ACE3-C1900601B79C}" type="pres">
      <dgm:prSet presAssocID="{89752899-3C41-41C7-94E8-AA4E6242390E}" presName="horz1" presStyleCnt="0"/>
      <dgm:spPr/>
    </dgm:pt>
    <dgm:pt modelId="{91004272-6442-4E2C-AA2D-5FB1CBCE7438}" type="pres">
      <dgm:prSet presAssocID="{89752899-3C41-41C7-94E8-AA4E6242390E}" presName="tx1" presStyleLbl="revTx" presStyleIdx="3" presStyleCnt="4"/>
      <dgm:spPr/>
    </dgm:pt>
    <dgm:pt modelId="{0373338B-6932-4673-B59A-FB299CEACB39}" type="pres">
      <dgm:prSet presAssocID="{89752899-3C41-41C7-94E8-AA4E6242390E}" presName="vert1" presStyleCnt="0"/>
      <dgm:spPr/>
    </dgm:pt>
  </dgm:ptLst>
  <dgm:cxnLst>
    <dgm:cxn modelId="{1CDE9B53-77F8-45EE-8B56-6E4255DF8867}" type="presOf" srcId="{89752899-3C41-41C7-94E8-AA4E6242390E}" destId="{91004272-6442-4E2C-AA2D-5FB1CBCE7438}" srcOrd="0" destOrd="0" presId="urn:microsoft.com/office/officeart/2008/layout/LinedList"/>
    <dgm:cxn modelId="{24D70159-CF85-4778-AA82-B777B062BE53}" srcId="{6DBC5144-904C-49D3-B226-8D3833E77E5A}" destId="{4FB9EC70-C448-47A5-98F4-38AA4EEC23DC}" srcOrd="0" destOrd="0" parTransId="{1E5BB35D-AF48-4BB1-AAC8-6E24625BB702}" sibTransId="{9D0D73ED-E636-4843-A4E0-A7F320196F2F}"/>
    <dgm:cxn modelId="{EEBF09A0-9BD2-47DE-97FC-FBF90D21CD72}" type="presOf" srcId="{4FB9EC70-C448-47A5-98F4-38AA4EEC23DC}" destId="{1220C718-522D-4F7D-85FB-70795514B02F}" srcOrd="0" destOrd="0" presId="urn:microsoft.com/office/officeart/2008/layout/LinedList"/>
    <dgm:cxn modelId="{AFA10BB0-1684-43DF-AE3F-06117C810DB3}" type="presOf" srcId="{6DBC5144-904C-49D3-B226-8D3833E77E5A}" destId="{5B376ADA-381C-4B61-AF84-FCA5A2E0170E}" srcOrd="0" destOrd="0" presId="urn:microsoft.com/office/officeart/2008/layout/LinedList"/>
    <dgm:cxn modelId="{680C97BE-258A-42BA-89C2-35C0872FF9B2}" type="presOf" srcId="{EA88F9A4-A833-48B4-894A-C0E2C3EA36E4}" destId="{38D46E54-772E-4160-93D6-F7EA4BD3D576}" srcOrd="0" destOrd="0" presId="urn:microsoft.com/office/officeart/2008/layout/LinedList"/>
    <dgm:cxn modelId="{2FCAC9ED-7708-4A29-ACBE-37D877A4FA7F}" srcId="{6DBC5144-904C-49D3-B226-8D3833E77E5A}" destId="{EA88F9A4-A833-48B4-894A-C0E2C3EA36E4}" srcOrd="2" destOrd="0" parTransId="{8F4BEF3E-CF0D-459C-BF8D-20A8D4165480}" sibTransId="{E1422BE1-21C9-4F38-9C7D-017F4972508F}"/>
    <dgm:cxn modelId="{3761E8F5-4CD3-4DBE-84B9-6BFD95BEF3F7}" srcId="{6DBC5144-904C-49D3-B226-8D3833E77E5A}" destId="{983C7683-02B3-40C5-B430-210884D74C50}" srcOrd="1" destOrd="0" parTransId="{EBC8B553-F609-46B1-9CDE-EF058E429230}" sibTransId="{F296A82D-79E9-4B3D-AB97-36054089818B}"/>
    <dgm:cxn modelId="{00BB3FF8-4BED-44D6-BAFE-C77E04F21E51}" type="presOf" srcId="{983C7683-02B3-40C5-B430-210884D74C50}" destId="{B6B665F5-25BD-4F98-88C0-B9D2869C51CE}" srcOrd="0" destOrd="0" presId="urn:microsoft.com/office/officeart/2008/layout/LinedList"/>
    <dgm:cxn modelId="{24D333FC-439E-46A6-A446-CC4155BF6AFB}" srcId="{6DBC5144-904C-49D3-B226-8D3833E77E5A}" destId="{89752899-3C41-41C7-94E8-AA4E6242390E}" srcOrd="3" destOrd="0" parTransId="{D9807CA6-C6DD-4F43-A2CA-35D5201FF86D}" sibTransId="{063642F7-3C9A-475D-910E-3D7739614D57}"/>
    <dgm:cxn modelId="{7448A7A4-B5CC-4E8D-8597-649B8D9F2BA2}" type="presParOf" srcId="{5B376ADA-381C-4B61-AF84-FCA5A2E0170E}" destId="{90D06349-526F-45C8-936C-ED58938B14FB}" srcOrd="0" destOrd="0" presId="urn:microsoft.com/office/officeart/2008/layout/LinedList"/>
    <dgm:cxn modelId="{1E029929-531C-4B95-B744-2F24356CA1B9}" type="presParOf" srcId="{5B376ADA-381C-4B61-AF84-FCA5A2E0170E}" destId="{4A13B8D5-214B-4817-A276-964F8DEBDD12}" srcOrd="1" destOrd="0" presId="urn:microsoft.com/office/officeart/2008/layout/LinedList"/>
    <dgm:cxn modelId="{78729128-0176-4E52-A00D-7A4A7A4B34AD}" type="presParOf" srcId="{4A13B8D5-214B-4817-A276-964F8DEBDD12}" destId="{1220C718-522D-4F7D-85FB-70795514B02F}" srcOrd="0" destOrd="0" presId="urn:microsoft.com/office/officeart/2008/layout/LinedList"/>
    <dgm:cxn modelId="{2047CC9C-0246-4060-8E8E-31351EF7C68E}" type="presParOf" srcId="{4A13B8D5-214B-4817-A276-964F8DEBDD12}" destId="{6A10AEEA-A76E-46AE-8363-B9FA12305AE4}" srcOrd="1" destOrd="0" presId="urn:microsoft.com/office/officeart/2008/layout/LinedList"/>
    <dgm:cxn modelId="{03F13B71-033F-4091-9E5F-46C2802E0A20}" type="presParOf" srcId="{5B376ADA-381C-4B61-AF84-FCA5A2E0170E}" destId="{36029DC0-49D6-4461-AA3B-5C7605CDC1B5}" srcOrd="2" destOrd="0" presId="urn:microsoft.com/office/officeart/2008/layout/LinedList"/>
    <dgm:cxn modelId="{CD5D463A-360F-419F-8172-DC296AC31606}" type="presParOf" srcId="{5B376ADA-381C-4B61-AF84-FCA5A2E0170E}" destId="{574C906E-085B-4C7C-BF42-7F1AC6E8B91D}" srcOrd="3" destOrd="0" presId="urn:microsoft.com/office/officeart/2008/layout/LinedList"/>
    <dgm:cxn modelId="{7C155613-C792-426E-8333-B88781B016BF}" type="presParOf" srcId="{574C906E-085B-4C7C-BF42-7F1AC6E8B91D}" destId="{B6B665F5-25BD-4F98-88C0-B9D2869C51CE}" srcOrd="0" destOrd="0" presId="urn:microsoft.com/office/officeart/2008/layout/LinedList"/>
    <dgm:cxn modelId="{4EA42DF2-387D-4701-A77A-41128A4925F0}" type="presParOf" srcId="{574C906E-085B-4C7C-BF42-7F1AC6E8B91D}" destId="{080A8475-02CD-40C7-B6DE-567B7EA1F7CD}" srcOrd="1" destOrd="0" presId="urn:microsoft.com/office/officeart/2008/layout/LinedList"/>
    <dgm:cxn modelId="{68CAD04D-8F76-43C8-B15E-B5D1614816AB}" type="presParOf" srcId="{5B376ADA-381C-4B61-AF84-FCA5A2E0170E}" destId="{B3CC8F51-D701-4E6E-8E67-59C8CDE1FF39}" srcOrd="4" destOrd="0" presId="urn:microsoft.com/office/officeart/2008/layout/LinedList"/>
    <dgm:cxn modelId="{1D427FE2-8507-4F76-B0D8-A91032A9F4EC}" type="presParOf" srcId="{5B376ADA-381C-4B61-AF84-FCA5A2E0170E}" destId="{F4894B2F-9EC7-4617-B723-EDC2E4E1B49F}" srcOrd="5" destOrd="0" presId="urn:microsoft.com/office/officeart/2008/layout/LinedList"/>
    <dgm:cxn modelId="{88396F1F-628A-4063-B80E-BBFFB5BAE81B}" type="presParOf" srcId="{F4894B2F-9EC7-4617-B723-EDC2E4E1B49F}" destId="{38D46E54-772E-4160-93D6-F7EA4BD3D576}" srcOrd="0" destOrd="0" presId="urn:microsoft.com/office/officeart/2008/layout/LinedList"/>
    <dgm:cxn modelId="{AE34D333-DB90-4E0B-8EB4-82F41ACC6288}" type="presParOf" srcId="{F4894B2F-9EC7-4617-B723-EDC2E4E1B49F}" destId="{6EDF1EC2-50B5-4212-8068-4FC51DC0A8AF}" srcOrd="1" destOrd="0" presId="urn:microsoft.com/office/officeart/2008/layout/LinedList"/>
    <dgm:cxn modelId="{C6382569-D4D1-4F91-B2F7-1C7F9953D38C}" type="presParOf" srcId="{5B376ADA-381C-4B61-AF84-FCA5A2E0170E}" destId="{3688E782-3522-41F9-8DC9-4F6C361535F9}" srcOrd="6" destOrd="0" presId="urn:microsoft.com/office/officeart/2008/layout/LinedList"/>
    <dgm:cxn modelId="{0E418FE6-0F3D-4BC2-838E-3BC6EDE34F08}" type="presParOf" srcId="{5B376ADA-381C-4B61-AF84-FCA5A2E0170E}" destId="{D9EA2AEC-606E-4792-ACE3-C1900601B79C}" srcOrd="7" destOrd="0" presId="urn:microsoft.com/office/officeart/2008/layout/LinedList"/>
    <dgm:cxn modelId="{B155E7A9-8583-4565-A097-4D1A715B5AFD}" type="presParOf" srcId="{D9EA2AEC-606E-4792-ACE3-C1900601B79C}" destId="{91004272-6442-4E2C-AA2D-5FB1CBCE7438}" srcOrd="0" destOrd="0" presId="urn:microsoft.com/office/officeart/2008/layout/LinedList"/>
    <dgm:cxn modelId="{46A50858-5558-4A1E-898A-9E6CBDD8F7DB}" type="presParOf" srcId="{D9EA2AEC-606E-4792-ACE3-C1900601B79C}" destId="{0373338B-6932-4673-B59A-FB299CEACB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363C559-52F8-4566-9228-2FF8BC8D32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74772B-BD0A-46DD-A9BB-5D1F114F1954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b="1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Tips For Finding Motivation</a:t>
          </a:r>
        </a:p>
      </dgm:t>
    </dgm:pt>
    <dgm:pt modelId="{D6113F97-1A1C-4A63-908D-9E144888214C}" type="parTrans" cxnId="{799AB305-4867-4863-A330-6907670BA46E}">
      <dgm:prSet/>
      <dgm:spPr/>
      <dgm:t>
        <a:bodyPr/>
        <a:lstStyle/>
        <a:p>
          <a:endParaRPr lang="en-US"/>
        </a:p>
      </dgm:t>
    </dgm:pt>
    <dgm:pt modelId="{A90DA099-E858-4BA3-9642-492A14D7234E}" type="sibTrans" cxnId="{799AB305-4867-4863-A330-6907670BA46E}">
      <dgm:prSet/>
      <dgm:spPr/>
      <dgm:t>
        <a:bodyPr/>
        <a:lstStyle/>
        <a:p>
          <a:endParaRPr lang="en-US"/>
        </a:p>
      </dgm:t>
    </dgm:pt>
    <dgm:pt modelId="{CACE5C81-7E3F-45A0-AE33-971D391760F0}" type="pres">
      <dgm:prSet presAssocID="{5363C559-52F8-4566-9228-2FF8BC8D32D2}" presName="linear" presStyleCnt="0">
        <dgm:presLayoutVars>
          <dgm:animLvl val="lvl"/>
          <dgm:resizeHandles val="exact"/>
        </dgm:presLayoutVars>
      </dgm:prSet>
      <dgm:spPr/>
    </dgm:pt>
    <dgm:pt modelId="{2860C48B-7006-4F0C-B9C5-ABB09609BE01}" type="pres">
      <dgm:prSet presAssocID="{4574772B-BD0A-46DD-A9BB-5D1F114F195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AAF002-365B-4117-A12E-3768182A02DF}" type="presOf" srcId="{4574772B-BD0A-46DD-A9BB-5D1F114F1954}" destId="{2860C48B-7006-4F0C-B9C5-ABB09609BE01}" srcOrd="0" destOrd="0" presId="urn:microsoft.com/office/officeart/2005/8/layout/vList2"/>
    <dgm:cxn modelId="{799AB305-4867-4863-A330-6907670BA46E}" srcId="{5363C559-52F8-4566-9228-2FF8BC8D32D2}" destId="{4574772B-BD0A-46DD-A9BB-5D1F114F1954}" srcOrd="0" destOrd="0" parTransId="{D6113F97-1A1C-4A63-908D-9E144888214C}" sibTransId="{A90DA099-E858-4BA3-9642-492A14D7234E}"/>
    <dgm:cxn modelId="{2AC9DE52-8DF5-408C-9CF1-9223A90C7AFE}" type="presOf" srcId="{5363C559-52F8-4566-9228-2FF8BC8D32D2}" destId="{CACE5C81-7E3F-45A0-AE33-971D391760F0}" srcOrd="0" destOrd="0" presId="urn:microsoft.com/office/officeart/2005/8/layout/vList2"/>
    <dgm:cxn modelId="{2C393A57-4527-45AE-9901-3F69753A50EA}" type="presParOf" srcId="{CACE5C81-7E3F-45A0-AE33-971D391760F0}" destId="{2860C48B-7006-4F0C-B9C5-ABB09609B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7DD55-BDB1-432E-B68A-8F4E0387D9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599F22-D730-49CF-AD31-8292B5535B69}">
      <dgm:prSet phldrT="[Text]"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a condition that </a:t>
          </a:r>
          <a:r>
            <a:rPr lang="en-US" sz="2000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energizes</a:t>
          </a:r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behavior and gives it </a:t>
          </a:r>
          <a:r>
            <a:rPr lang="en-US" sz="2000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</a:t>
          </a:r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689BD6-1678-44F5-9522-7AF1F9E636EB}" type="parTrans" cxnId="{2817FD5F-234D-4270-9B40-DE39C7D5333D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041BEE-12AE-4DFF-9A5D-D2972091A008}" type="sibTrans" cxnId="{2817FD5F-234D-4270-9B40-DE39C7D5333D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65AD66-8DDF-40FC-B421-6E143A85F356}">
      <dgm:prSet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process that </a:t>
          </a:r>
          <a:r>
            <a:rPr lang="en-US" sz="2000" b="0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initiates, guides, and maintains goal-oriented behaviors. </a:t>
          </a:r>
        </a:p>
      </dgm:t>
    </dgm:pt>
    <dgm:pt modelId="{20E45633-8AD4-42DD-9D1B-91141FCA860F}" type="parTrans" cxnId="{E34B86C0-5DF5-436E-B346-98BF76BAD78D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90643-DE63-4C4B-920F-A1C273377EA1}" type="sibTrans" cxnId="{E34B86C0-5DF5-436E-B346-98BF76BAD78D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BB9B-CA14-4A4B-8C2F-E8DB0C9BC061}">
      <dgm:prSet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what causes you to act, whether it is getting a glass of water (goal) to reduce thirst (drive) or reading a book to gain knowledge.</a:t>
          </a:r>
          <a:endParaRPr lang="en-US" sz="2000" b="0" i="0" u="none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0DE789-B96B-445A-9DF5-3773584E2805}" type="parTrans" cxnId="{39B15061-7B04-496F-998D-423C5CFFC6D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510C67A-110C-4E2B-A454-A5FFDEE908EA}" type="sibTrans" cxnId="{39B15061-7B04-496F-998D-423C5CFFC6D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3BBC7EA-1F8B-4D4B-9026-4FF60F0A4EFF}" type="pres">
      <dgm:prSet presAssocID="{EED7DD55-BDB1-432E-B68A-8F4E0387D9B5}" presName="vert0" presStyleCnt="0">
        <dgm:presLayoutVars>
          <dgm:dir/>
          <dgm:animOne val="branch"/>
          <dgm:animLvl val="lvl"/>
        </dgm:presLayoutVars>
      </dgm:prSet>
      <dgm:spPr/>
    </dgm:pt>
    <dgm:pt modelId="{D82EC828-F8F5-4CC3-B3F5-A292176949AC}" type="pres">
      <dgm:prSet presAssocID="{B7599F22-D730-49CF-AD31-8292B5535B69}" presName="thickLine" presStyleLbl="alignNode1" presStyleIdx="0" presStyleCnt="3"/>
      <dgm:spPr/>
    </dgm:pt>
    <dgm:pt modelId="{213FE181-25C2-4A3A-8753-0A780F7C8DB2}" type="pres">
      <dgm:prSet presAssocID="{B7599F22-D730-49CF-AD31-8292B5535B69}" presName="horz1" presStyleCnt="0"/>
      <dgm:spPr/>
    </dgm:pt>
    <dgm:pt modelId="{3212FE60-B7A5-474E-88EA-D2BF76D46AA4}" type="pres">
      <dgm:prSet presAssocID="{B7599F22-D730-49CF-AD31-8292B5535B69}" presName="tx1" presStyleLbl="revTx" presStyleIdx="0" presStyleCnt="3"/>
      <dgm:spPr/>
    </dgm:pt>
    <dgm:pt modelId="{40FC76BF-4B6A-4F09-939D-094AB7BE8811}" type="pres">
      <dgm:prSet presAssocID="{B7599F22-D730-49CF-AD31-8292B5535B69}" presName="vert1" presStyleCnt="0"/>
      <dgm:spPr/>
    </dgm:pt>
    <dgm:pt modelId="{248FAAF2-A4FB-4178-8DDA-7A53408AC981}" type="pres">
      <dgm:prSet presAssocID="{0165AD66-8DDF-40FC-B421-6E143A85F356}" presName="thickLine" presStyleLbl="alignNode1" presStyleIdx="1" presStyleCnt="3"/>
      <dgm:spPr/>
    </dgm:pt>
    <dgm:pt modelId="{B49F8EB2-567C-4511-8CA4-C2969153108B}" type="pres">
      <dgm:prSet presAssocID="{0165AD66-8DDF-40FC-B421-6E143A85F356}" presName="horz1" presStyleCnt="0"/>
      <dgm:spPr/>
    </dgm:pt>
    <dgm:pt modelId="{67A5254E-DFD6-49BA-8657-5B0F21C05E82}" type="pres">
      <dgm:prSet presAssocID="{0165AD66-8DDF-40FC-B421-6E143A85F356}" presName="tx1" presStyleLbl="revTx" presStyleIdx="1" presStyleCnt="3" custScaleY="136687"/>
      <dgm:spPr/>
    </dgm:pt>
    <dgm:pt modelId="{3F4A089E-EB73-49AB-BC51-FF7728141F42}" type="pres">
      <dgm:prSet presAssocID="{0165AD66-8DDF-40FC-B421-6E143A85F356}" presName="vert1" presStyleCnt="0"/>
      <dgm:spPr/>
    </dgm:pt>
    <dgm:pt modelId="{72ED99AE-51D9-437E-9D56-7DA0C9843F1B}" type="pres">
      <dgm:prSet presAssocID="{07F3BB9B-CA14-4A4B-8C2F-E8DB0C9BC061}" presName="thickLine" presStyleLbl="alignNode1" presStyleIdx="2" presStyleCnt="3"/>
      <dgm:spPr/>
    </dgm:pt>
    <dgm:pt modelId="{936096D1-9F88-4F15-B8D0-D377823B0DBB}" type="pres">
      <dgm:prSet presAssocID="{07F3BB9B-CA14-4A4B-8C2F-E8DB0C9BC061}" presName="horz1" presStyleCnt="0"/>
      <dgm:spPr/>
    </dgm:pt>
    <dgm:pt modelId="{BC5D6AAC-3416-4FAC-85DA-1FA9913CC8BF}" type="pres">
      <dgm:prSet presAssocID="{07F3BB9B-CA14-4A4B-8C2F-E8DB0C9BC061}" presName="tx1" presStyleLbl="revTx" presStyleIdx="2" presStyleCnt="3" custScaleY="135192"/>
      <dgm:spPr/>
    </dgm:pt>
    <dgm:pt modelId="{9F711CEB-9C27-4D81-AE2E-A138A94C2B76}" type="pres">
      <dgm:prSet presAssocID="{07F3BB9B-CA14-4A4B-8C2F-E8DB0C9BC061}" presName="vert1" presStyleCnt="0"/>
      <dgm:spPr/>
    </dgm:pt>
  </dgm:ptLst>
  <dgm:cxnLst>
    <dgm:cxn modelId="{DAA5A517-5F1C-45B4-8548-B65226FCD327}" type="presOf" srcId="{EED7DD55-BDB1-432E-B68A-8F4E0387D9B5}" destId="{A3BBC7EA-1F8B-4D4B-9026-4FF60F0A4EFF}" srcOrd="0" destOrd="0" presId="urn:microsoft.com/office/officeart/2008/layout/LinedList"/>
    <dgm:cxn modelId="{2817FD5F-234D-4270-9B40-DE39C7D5333D}" srcId="{EED7DD55-BDB1-432E-B68A-8F4E0387D9B5}" destId="{B7599F22-D730-49CF-AD31-8292B5535B69}" srcOrd="0" destOrd="0" parTransId="{D2689BD6-1678-44F5-9522-7AF1F9E636EB}" sibTransId="{04041BEE-12AE-4DFF-9A5D-D2972091A008}"/>
    <dgm:cxn modelId="{39B15061-7B04-496F-998D-423C5CFFC6D1}" srcId="{EED7DD55-BDB1-432E-B68A-8F4E0387D9B5}" destId="{07F3BB9B-CA14-4A4B-8C2F-E8DB0C9BC061}" srcOrd="2" destOrd="0" parTransId="{DA0DE789-B96B-445A-9DF5-3773584E2805}" sibTransId="{6510C67A-110C-4E2B-A454-A5FFDEE908EA}"/>
    <dgm:cxn modelId="{4E7B9149-5700-4C8C-B238-F837AB68A1DB}" type="presOf" srcId="{0165AD66-8DDF-40FC-B421-6E143A85F356}" destId="{67A5254E-DFD6-49BA-8657-5B0F21C05E82}" srcOrd="0" destOrd="0" presId="urn:microsoft.com/office/officeart/2008/layout/LinedList"/>
    <dgm:cxn modelId="{CB08188B-96B9-4A8A-8021-276321F62F2C}" type="presOf" srcId="{B7599F22-D730-49CF-AD31-8292B5535B69}" destId="{3212FE60-B7A5-474E-88EA-D2BF76D46AA4}" srcOrd="0" destOrd="0" presId="urn:microsoft.com/office/officeart/2008/layout/LinedList"/>
    <dgm:cxn modelId="{E34B86C0-5DF5-436E-B346-98BF76BAD78D}" srcId="{EED7DD55-BDB1-432E-B68A-8F4E0387D9B5}" destId="{0165AD66-8DDF-40FC-B421-6E143A85F356}" srcOrd="1" destOrd="0" parTransId="{20E45633-8AD4-42DD-9D1B-91141FCA860F}" sibTransId="{D3D90643-DE63-4C4B-920F-A1C273377EA1}"/>
    <dgm:cxn modelId="{E0056DE7-B65B-4B12-9E0B-EE03665D404A}" type="presOf" srcId="{07F3BB9B-CA14-4A4B-8C2F-E8DB0C9BC061}" destId="{BC5D6AAC-3416-4FAC-85DA-1FA9913CC8BF}" srcOrd="0" destOrd="0" presId="urn:microsoft.com/office/officeart/2008/layout/LinedList"/>
    <dgm:cxn modelId="{FEF49178-6F8F-47B5-9A85-B6DA3A94A657}" type="presParOf" srcId="{A3BBC7EA-1F8B-4D4B-9026-4FF60F0A4EFF}" destId="{D82EC828-F8F5-4CC3-B3F5-A292176949AC}" srcOrd="0" destOrd="0" presId="urn:microsoft.com/office/officeart/2008/layout/LinedList"/>
    <dgm:cxn modelId="{AD82368D-23FF-4558-B699-080329FB58E1}" type="presParOf" srcId="{A3BBC7EA-1F8B-4D4B-9026-4FF60F0A4EFF}" destId="{213FE181-25C2-4A3A-8753-0A780F7C8DB2}" srcOrd="1" destOrd="0" presId="urn:microsoft.com/office/officeart/2008/layout/LinedList"/>
    <dgm:cxn modelId="{C882840B-8BCB-48D4-ACDB-D2B9999E757E}" type="presParOf" srcId="{213FE181-25C2-4A3A-8753-0A780F7C8DB2}" destId="{3212FE60-B7A5-474E-88EA-D2BF76D46AA4}" srcOrd="0" destOrd="0" presId="urn:microsoft.com/office/officeart/2008/layout/LinedList"/>
    <dgm:cxn modelId="{53FD02AD-5928-42FB-A124-D5F382EC3B79}" type="presParOf" srcId="{213FE181-25C2-4A3A-8753-0A780F7C8DB2}" destId="{40FC76BF-4B6A-4F09-939D-094AB7BE8811}" srcOrd="1" destOrd="0" presId="urn:microsoft.com/office/officeart/2008/layout/LinedList"/>
    <dgm:cxn modelId="{65304181-B036-4DB3-BABF-20AAAF674FAF}" type="presParOf" srcId="{A3BBC7EA-1F8B-4D4B-9026-4FF60F0A4EFF}" destId="{248FAAF2-A4FB-4178-8DDA-7A53408AC981}" srcOrd="2" destOrd="0" presId="urn:microsoft.com/office/officeart/2008/layout/LinedList"/>
    <dgm:cxn modelId="{2E99A96D-9C4C-4FBF-9A8C-8D5BB486443F}" type="presParOf" srcId="{A3BBC7EA-1F8B-4D4B-9026-4FF60F0A4EFF}" destId="{B49F8EB2-567C-4511-8CA4-C2969153108B}" srcOrd="3" destOrd="0" presId="urn:microsoft.com/office/officeart/2008/layout/LinedList"/>
    <dgm:cxn modelId="{5A922284-FCAD-418A-9395-5D9738A28380}" type="presParOf" srcId="{B49F8EB2-567C-4511-8CA4-C2969153108B}" destId="{67A5254E-DFD6-49BA-8657-5B0F21C05E82}" srcOrd="0" destOrd="0" presId="urn:microsoft.com/office/officeart/2008/layout/LinedList"/>
    <dgm:cxn modelId="{10C4625D-F306-4891-96B0-49C039B6A8BF}" type="presParOf" srcId="{B49F8EB2-567C-4511-8CA4-C2969153108B}" destId="{3F4A089E-EB73-49AB-BC51-FF7728141F42}" srcOrd="1" destOrd="0" presId="urn:microsoft.com/office/officeart/2008/layout/LinedList"/>
    <dgm:cxn modelId="{9B8EB8A5-73AA-4133-9AAA-85F25A8FEE31}" type="presParOf" srcId="{A3BBC7EA-1F8B-4D4B-9026-4FF60F0A4EFF}" destId="{72ED99AE-51D9-437E-9D56-7DA0C9843F1B}" srcOrd="4" destOrd="0" presId="urn:microsoft.com/office/officeart/2008/layout/LinedList"/>
    <dgm:cxn modelId="{70CE8931-B1B6-413A-89FD-996548695D3D}" type="presParOf" srcId="{A3BBC7EA-1F8B-4D4B-9026-4FF60F0A4EFF}" destId="{936096D1-9F88-4F15-B8D0-D377823B0DBB}" srcOrd="5" destOrd="0" presId="urn:microsoft.com/office/officeart/2008/layout/LinedList"/>
    <dgm:cxn modelId="{847E218A-83B3-400F-AE8F-4E77C2AB9F3B}" type="presParOf" srcId="{936096D1-9F88-4F15-B8D0-D377823B0DBB}" destId="{BC5D6AAC-3416-4FAC-85DA-1FA9913CC8BF}" srcOrd="0" destOrd="0" presId="urn:microsoft.com/office/officeart/2008/layout/LinedList"/>
    <dgm:cxn modelId="{6ECF0CAA-60B3-4514-840D-0A7EA2C1E229}" type="presParOf" srcId="{936096D1-9F88-4F15-B8D0-D377823B0DBB}" destId="{9F711CEB-9C27-4D81-AE2E-A138A94C2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B639F6-14B4-449E-AB8F-2313526B23E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4228F2-E07B-46E0-AAD1-0387C2F7AF44}">
      <dgm:prSet phldrT="[Text]" custT="1"/>
      <dgm:spPr/>
      <dgm:t>
        <a:bodyPr/>
        <a:lstStyle/>
        <a:p>
          <a:pPr algn="ctr"/>
          <a:endParaRPr lang="en-US" sz="28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Nature of motivation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232D9-8C48-400E-9D17-D9ABA1706BB6}" type="parTrans" cxnId="{B93CD132-7FB1-48D5-90CF-17CDB445334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26D20-B3D3-4505-8FEA-AAB182F04573}" type="sibTrans" cxnId="{B93CD132-7FB1-48D5-90CF-17CDB4453340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79B81-5134-4F81-B5DB-FFA8C9600F13}">
      <dgm:prSet phldrT="[Text]" custT="1"/>
      <dgm:spPr/>
      <dgm:t>
        <a:bodyPr/>
        <a:lstStyle/>
        <a:p>
          <a:r>
            <a:rPr lang="en-US" sz="24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Based on motives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41BFE4-B309-40A1-BB38-D968A24DFF46}" type="parTrans" cxnId="{D8356439-23AD-4F9A-931B-A16A84F89026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6C4CA7-D1DC-4C58-B936-F8D5DDE7AC0E}" type="sibTrans" cxnId="{D8356439-23AD-4F9A-931B-A16A84F89026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3A0C7-0B11-49B3-9925-0EEDE8862F7D}">
      <dgm:prSet custT="1"/>
      <dgm:spPr/>
      <dgm:t>
        <a:bodyPr/>
        <a:lstStyle/>
        <a:p>
          <a:r>
            <a:rPr lang="en-US" sz="24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 directed behavior</a:t>
          </a:r>
        </a:p>
      </dgm:t>
    </dgm:pt>
    <dgm:pt modelId="{2544FBE3-A160-4F00-BFA8-535A12269BAD}" type="parTrans" cxnId="{46857FED-1139-481F-82FD-331D6AF56E2C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AC99C-AEB1-4229-BB0E-DB57CA073458}" type="sibTrans" cxnId="{46857FED-1139-481F-82FD-331D6AF56E2C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079B5E-771B-47FF-AF8A-7EB66E22E787}">
      <dgm:prSet custT="1"/>
      <dgm:spPr/>
      <dgm:t>
        <a:bodyPr/>
        <a:lstStyle/>
        <a:p>
          <a:r>
            <a:rPr lang="en-US" sz="24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Related to satisfaction </a:t>
          </a:r>
        </a:p>
      </dgm:t>
    </dgm:pt>
    <dgm:pt modelId="{15D9273A-1C72-4FA2-A08A-A2B6A1C38E0F}" type="parTrans" cxnId="{4C95A1BC-2180-4D65-B049-2CFE3BEA340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5046F-2E08-4A9D-AF53-C8467F8EF6FF}" type="sibTrans" cxnId="{4C95A1BC-2180-4D65-B049-2CFE3BEA340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D2B202-545D-465E-9326-B41FEFD903FF}" type="pres">
      <dgm:prSet presAssocID="{CAB639F6-14B4-449E-AB8F-2313526B23EB}" presName="vert0" presStyleCnt="0">
        <dgm:presLayoutVars>
          <dgm:dir/>
          <dgm:animOne val="branch"/>
          <dgm:animLvl val="lvl"/>
        </dgm:presLayoutVars>
      </dgm:prSet>
      <dgm:spPr/>
    </dgm:pt>
    <dgm:pt modelId="{CD8C7BDE-4132-4A1A-A649-A58D37999789}" type="pres">
      <dgm:prSet presAssocID="{B44228F2-E07B-46E0-AAD1-0387C2F7AF44}" presName="thickLine" presStyleLbl="alignNode1" presStyleIdx="0" presStyleCnt="1"/>
      <dgm:spPr/>
    </dgm:pt>
    <dgm:pt modelId="{6F8E07AA-4918-4767-BA44-C7D5E40D37F7}" type="pres">
      <dgm:prSet presAssocID="{B44228F2-E07B-46E0-AAD1-0387C2F7AF44}" presName="horz1" presStyleCnt="0"/>
      <dgm:spPr/>
    </dgm:pt>
    <dgm:pt modelId="{CC526E00-3042-4230-8D0C-A265CC2C072D}" type="pres">
      <dgm:prSet presAssocID="{B44228F2-E07B-46E0-AAD1-0387C2F7AF44}" presName="tx1" presStyleLbl="revTx" presStyleIdx="0" presStyleCnt="4" custScaleX="177805"/>
      <dgm:spPr/>
    </dgm:pt>
    <dgm:pt modelId="{5268846A-99A8-4263-A965-103363BF937A}" type="pres">
      <dgm:prSet presAssocID="{B44228F2-E07B-46E0-AAD1-0387C2F7AF44}" presName="vert1" presStyleCnt="0"/>
      <dgm:spPr/>
    </dgm:pt>
    <dgm:pt modelId="{A0952118-3ADF-4150-B9E2-A3483E1E4182}" type="pres">
      <dgm:prSet presAssocID="{34C79B81-5134-4F81-B5DB-FFA8C9600F13}" presName="vertSpace2a" presStyleCnt="0"/>
      <dgm:spPr/>
    </dgm:pt>
    <dgm:pt modelId="{2039C832-DF6C-437C-9A97-0E61856EDA4F}" type="pres">
      <dgm:prSet presAssocID="{34C79B81-5134-4F81-B5DB-FFA8C9600F13}" presName="horz2" presStyleCnt="0"/>
      <dgm:spPr/>
    </dgm:pt>
    <dgm:pt modelId="{6F17CA2A-6633-4482-A7DD-CF0678F9AEDB}" type="pres">
      <dgm:prSet presAssocID="{34C79B81-5134-4F81-B5DB-FFA8C9600F13}" presName="horzSpace2" presStyleCnt="0"/>
      <dgm:spPr/>
    </dgm:pt>
    <dgm:pt modelId="{1F9EFAFC-D37F-410A-A9F5-1BAA516F9C92}" type="pres">
      <dgm:prSet presAssocID="{34C79B81-5134-4F81-B5DB-FFA8C9600F13}" presName="tx2" presStyleLbl="revTx" presStyleIdx="1" presStyleCnt="4"/>
      <dgm:spPr/>
    </dgm:pt>
    <dgm:pt modelId="{DA2488A9-870F-4C27-88AD-C389DEFB7B95}" type="pres">
      <dgm:prSet presAssocID="{34C79B81-5134-4F81-B5DB-FFA8C9600F13}" presName="vert2" presStyleCnt="0"/>
      <dgm:spPr/>
    </dgm:pt>
    <dgm:pt modelId="{6667A7F8-4E92-42EB-ABB2-CE98FB1B59A5}" type="pres">
      <dgm:prSet presAssocID="{34C79B81-5134-4F81-B5DB-FFA8C9600F13}" presName="thinLine2b" presStyleLbl="callout" presStyleIdx="0" presStyleCnt="3"/>
      <dgm:spPr/>
    </dgm:pt>
    <dgm:pt modelId="{5594C7AC-29AC-4CFC-A787-FC801B183067}" type="pres">
      <dgm:prSet presAssocID="{34C79B81-5134-4F81-B5DB-FFA8C9600F13}" presName="vertSpace2b" presStyleCnt="0"/>
      <dgm:spPr/>
    </dgm:pt>
    <dgm:pt modelId="{08F62A86-6FDC-49F6-8EFA-0DBD1349BE14}" type="pres">
      <dgm:prSet presAssocID="{26C3A0C7-0B11-49B3-9925-0EEDE8862F7D}" presName="horz2" presStyleCnt="0"/>
      <dgm:spPr/>
    </dgm:pt>
    <dgm:pt modelId="{E24D007F-CAB6-474C-A4B7-CD0461FB4282}" type="pres">
      <dgm:prSet presAssocID="{26C3A0C7-0B11-49B3-9925-0EEDE8862F7D}" presName="horzSpace2" presStyleCnt="0"/>
      <dgm:spPr/>
    </dgm:pt>
    <dgm:pt modelId="{DB8FC467-8295-4276-BE90-C885B2C95CE1}" type="pres">
      <dgm:prSet presAssocID="{26C3A0C7-0B11-49B3-9925-0EEDE8862F7D}" presName="tx2" presStyleLbl="revTx" presStyleIdx="2" presStyleCnt="4"/>
      <dgm:spPr/>
    </dgm:pt>
    <dgm:pt modelId="{B403FD85-EB86-41BE-ADAE-CD97589CAEA4}" type="pres">
      <dgm:prSet presAssocID="{26C3A0C7-0B11-49B3-9925-0EEDE8862F7D}" presName="vert2" presStyleCnt="0"/>
      <dgm:spPr/>
    </dgm:pt>
    <dgm:pt modelId="{AF1477CD-37F9-43C3-B722-830BC66E2E46}" type="pres">
      <dgm:prSet presAssocID="{26C3A0C7-0B11-49B3-9925-0EEDE8862F7D}" presName="thinLine2b" presStyleLbl="callout" presStyleIdx="1" presStyleCnt="3"/>
      <dgm:spPr/>
    </dgm:pt>
    <dgm:pt modelId="{DA7CE58F-A0D2-48CE-9A7C-5F062376A0A3}" type="pres">
      <dgm:prSet presAssocID="{26C3A0C7-0B11-49B3-9925-0EEDE8862F7D}" presName="vertSpace2b" presStyleCnt="0"/>
      <dgm:spPr/>
    </dgm:pt>
    <dgm:pt modelId="{465491A7-C789-4CFE-82DB-841C3C7E51A7}" type="pres">
      <dgm:prSet presAssocID="{82079B5E-771B-47FF-AF8A-7EB66E22E787}" presName="horz2" presStyleCnt="0"/>
      <dgm:spPr/>
    </dgm:pt>
    <dgm:pt modelId="{9ED305BC-6C36-40EB-B8B1-C4F0B52725E9}" type="pres">
      <dgm:prSet presAssocID="{82079B5E-771B-47FF-AF8A-7EB66E22E787}" presName="horzSpace2" presStyleCnt="0"/>
      <dgm:spPr/>
    </dgm:pt>
    <dgm:pt modelId="{F774E036-1EE1-47CB-8C15-37F2772F5754}" type="pres">
      <dgm:prSet presAssocID="{82079B5E-771B-47FF-AF8A-7EB66E22E787}" presName="tx2" presStyleLbl="revTx" presStyleIdx="3" presStyleCnt="4"/>
      <dgm:spPr/>
    </dgm:pt>
    <dgm:pt modelId="{706C5CD4-4812-46A4-8622-A6BEE561C1FA}" type="pres">
      <dgm:prSet presAssocID="{82079B5E-771B-47FF-AF8A-7EB66E22E787}" presName="vert2" presStyleCnt="0"/>
      <dgm:spPr/>
    </dgm:pt>
    <dgm:pt modelId="{1CD1094A-C337-46C6-BA1D-19F3E1F40C31}" type="pres">
      <dgm:prSet presAssocID="{82079B5E-771B-47FF-AF8A-7EB66E22E787}" presName="thinLine2b" presStyleLbl="callout" presStyleIdx="2" presStyleCnt="3"/>
      <dgm:spPr/>
    </dgm:pt>
    <dgm:pt modelId="{0B82DBF1-60CD-4E93-93CB-E0EFD3CCF66D}" type="pres">
      <dgm:prSet presAssocID="{82079B5E-771B-47FF-AF8A-7EB66E22E787}" presName="vertSpace2b" presStyleCnt="0"/>
      <dgm:spPr/>
    </dgm:pt>
  </dgm:ptLst>
  <dgm:cxnLst>
    <dgm:cxn modelId="{B93CD132-7FB1-48D5-90CF-17CDB4453340}" srcId="{CAB639F6-14B4-449E-AB8F-2313526B23EB}" destId="{B44228F2-E07B-46E0-AAD1-0387C2F7AF44}" srcOrd="0" destOrd="0" parTransId="{DAA232D9-8C48-400E-9D17-D9ABA1706BB6}" sibTransId="{36A26D20-B3D3-4505-8FEA-AAB182F04573}"/>
    <dgm:cxn modelId="{D8356439-23AD-4F9A-931B-A16A84F89026}" srcId="{B44228F2-E07B-46E0-AAD1-0387C2F7AF44}" destId="{34C79B81-5134-4F81-B5DB-FFA8C9600F13}" srcOrd="0" destOrd="0" parTransId="{BF41BFE4-B309-40A1-BB38-D968A24DFF46}" sibTransId="{086C4CA7-D1DC-4C58-B936-F8D5DDE7AC0E}"/>
    <dgm:cxn modelId="{6349E362-A07A-41C3-9B41-1EC70B011D4D}" type="presOf" srcId="{82079B5E-771B-47FF-AF8A-7EB66E22E787}" destId="{F774E036-1EE1-47CB-8C15-37F2772F5754}" srcOrd="0" destOrd="0" presId="urn:microsoft.com/office/officeart/2008/layout/LinedList"/>
    <dgm:cxn modelId="{526B966C-3580-4EB9-A95B-71D73836B48E}" type="presOf" srcId="{26C3A0C7-0B11-49B3-9925-0EEDE8862F7D}" destId="{DB8FC467-8295-4276-BE90-C885B2C95CE1}" srcOrd="0" destOrd="0" presId="urn:microsoft.com/office/officeart/2008/layout/LinedList"/>
    <dgm:cxn modelId="{9DA05577-3A27-4F61-ADE7-7084C2712BAA}" type="presOf" srcId="{CAB639F6-14B4-449E-AB8F-2313526B23EB}" destId="{BDD2B202-545D-465E-9326-B41FEFD903FF}" srcOrd="0" destOrd="0" presId="urn:microsoft.com/office/officeart/2008/layout/LinedList"/>
    <dgm:cxn modelId="{7350F67F-1330-4CAA-ABE2-545738488924}" type="presOf" srcId="{B44228F2-E07B-46E0-AAD1-0387C2F7AF44}" destId="{CC526E00-3042-4230-8D0C-A265CC2C072D}" srcOrd="0" destOrd="0" presId="urn:microsoft.com/office/officeart/2008/layout/LinedList"/>
    <dgm:cxn modelId="{4C95A1BC-2180-4D65-B049-2CFE3BEA3402}" srcId="{B44228F2-E07B-46E0-AAD1-0387C2F7AF44}" destId="{82079B5E-771B-47FF-AF8A-7EB66E22E787}" srcOrd="2" destOrd="0" parTransId="{15D9273A-1C72-4FA2-A08A-A2B6A1C38E0F}" sibTransId="{47A5046F-2E08-4A9D-AF53-C8467F8EF6FF}"/>
    <dgm:cxn modelId="{1C4776DF-EA8E-41B1-B576-E6E66845DDF5}" type="presOf" srcId="{34C79B81-5134-4F81-B5DB-FFA8C9600F13}" destId="{1F9EFAFC-D37F-410A-A9F5-1BAA516F9C92}" srcOrd="0" destOrd="0" presId="urn:microsoft.com/office/officeart/2008/layout/LinedList"/>
    <dgm:cxn modelId="{46857FED-1139-481F-82FD-331D6AF56E2C}" srcId="{B44228F2-E07B-46E0-AAD1-0387C2F7AF44}" destId="{26C3A0C7-0B11-49B3-9925-0EEDE8862F7D}" srcOrd="1" destOrd="0" parTransId="{2544FBE3-A160-4F00-BFA8-535A12269BAD}" sibTransId="{A36AC99C-AEB1-4229-BB0E-DB57CA073458}"/>
    <dgm:cxn modelId="{056944E1-68B0-4DFD-AF0A-D477B90A3754}" type="presParOf" srcId="{BDD2B202-545D-465E-9326-B41FEFD903FF}" destId="{CD8C7BDE-4132-4A1A-A649-A58D37999789}" srcOrd="0" destOrd="0" presId="urn:microsoft.com/office/officeart/2008/layout/LinedList"/>
    <dgm:cxn modelId="{700895F5-EC2C-4957-97F6-94896018A844}" type="presParOf" srcId="{BDD2B202-545D-465E-9326-B41FEFD903FF}" destId="{6F8E07AA-4918-4767-BA44-C7D5E40D37F7}" srcOrd="1" destOrd="0" presId="urn:microsoft.com/office/officeart/2008/layout/LinedList"/>
    <dgm:cxn modelId="{43FC5CEA-EB54-45B9-8410-AF572F82D367}" type="presParOf" srcId="{6F8E07AA-4918-4767-BA44-C7D5E40D37F7}" destId="{CC526E00-3042-4230-8D0C-A265CC2C072D}" srcOrd="0" destOrd="0" presId="urn:microsoft.com/office/officeart/2008/layout/LinedList"/>
    <dgm:cxn modelId="{93C3A078-0221-4162-B46D-04BCE2BA7433}" type="presParOf" srcId="{6F8E07AA-4918-4767-BA44-C7D5E40D37F7}" destId="{5268846A-99A8-4263-A965-103363BF937A}" srcOrd="1" destOrd="0" presId="urn:microsoft.com/office/officeart/2008/layout/LinedList"/>
    <dgm:cxn modelId="{66580D95-17CD-41CC-BC10-328BD71EB5F5}" type="presParOf" srcId="{5268846A-99A8-4263-A965-103363BF937A}" destId="{A0952118-3ADF-4150-B9E2-A3483E1E4182}" srcOrd="0" destOrd="0" presId="urn:microsoft.com/office/officeart/2008/layout/LinedList"/>
    <dgm:cxn modelId="{45463178-6464-4C6C-809C-B0F93746F1C1}" type="presParOf" srcId="{5268846A-99A8-4263-A965-103363BF937A}" destId="{2039C832-DF6C-437C-9A97-0E61856EDA4F}" srcOrd="1" destOrd="0" presId="urn:microsoft.com/office/officeart/2008/layout/LinedList"/>
    <dgm:cxn modelId="{34156ED0-B70D-446B-B060-D3665BA70CBA}" type="presParOf" srcId="{2039C832-DF6C-437C-9A97-0E61856EDA4F}" destId="{6F17CA2A-6633-4482-A7DD-CF0678F9AEDB}" srcOrd="0" destOrd="0" presId="urn:microsoft.com/office/officeart/2008/layout/LinedList"/>
    <dgm:cxn modelId="{1E119C02-7D65-40FF-B2C1-C42F3CFF158F}" type="presParOf" srcId="{2039C832-DF6C-437C-9A97-0E61856EDA4F}" destId="{1F9EFAFC-D37F-410A-A9F5-1BAA516F9C92}" srcOrd="1" destOrd="0" presId="urn:microsoft.com/office/officeart/2008/layout/LinedList"/>
    <dgm:cxn modelId="{C275D7CB-0892-45D1-8FD2-268A39C9A412}" type="presParOf" srcId="{2039C832-DF6C-437C-9A97-0E61856EDA4F}" destId="{DA2488A9-870F-4C27-88AD-C389DEFB7B95}" srcOrd="2" destOrd="0" presId="urn:microsoft.com/office/officeart/2008/layout/LinedList"/>
    <dgm:cxn modelId="{2C21B08D-1B5C-41CE-B051-DE0B3D2C7CEA}" type="presParOf" srcId="{5268846A-99A8-4263-A965-103363BF937A}" destId="{6667A7F8-4E92-42EB-ABB2-CE98FB1B59A5}" srcOrd="2" destOrd="0" presId="urn:microsoft.com/office/officeart/2008/layout/LinedList"/>
    <dgm:cxn modelId="{5DA39ADD-9CE5-4D4F-9D9D-CCC0A2F13DF9}" type="presParOf" srcId="{5268846A-99A8-4263-A965-103363BF937A}" destId="{5594C7AC-29AC-4CFC-A787-FC801B183067}" srcOrd="3" destOrd="0" presId="urn:microsoft.com/office/officeart/2008/layout/LinedList"/>
    <dgm:cxn modelId="{355CFE45-7E98-49AE-B1CB-AE5E13170706}" type="presParOf" srcId="{5268846A-99A8-4263-A965-103363BF937A}" destId="{08F62A86-6FDC-49F6-8EFA-0DBD1349BE14}" srcOrd="4" destOrd="0" presId="urn:microsoft.com/office/officeart/2008/layout/LinedList"/>
    <dgm:cxn modelId="{E51E2676-BFE4-4ADA-B0A8-22CD03BA918B}" type="presParOf" srcId="{08F62A86-6FDC-49F6-8EFA-0DBD1349BE14}" destId="{E24D007F-CAB6-474C-A4B7-CD0461FB4282}" srcOrd="0" destOrd="0" presId="urn:microsoft.com/office/officeart/2008/layout/LinedList"/>
    <dgm:cxn modelId="{848C2CE1-9741-46BA-86DE-FCE8EB52DEFE}" type="presParOf" srcId="{08F62A86-6FDC-49F6-8EFA-0DBD1349BE14}" destId="{DB8FC467-8295-4276-BE90-C885B2C95CE1}" srcOrd="1" destOrd="0" presId="urn:microsoft.com/office/officeart/2008/layout/LinedList"/>
    <dgm:cxn modelId="{A531EE2D-9605-4A53-87FB-A74810E76600}" type="presParOf" srcId="{08F62A86-6FDC-49F6-8EFA-0DBD1349BE14}" destId="{B403FD85-EB86-41BE-ADAE-CD97589CAEA4}" srcOrd="2" destOrd="0" presId="urn:microsoft.com/office/officeart/2008/layout/LinedList"/>
    <dgm:cxn modelId="{E37DB0F9-C438-4D8E-86FE-AE0CA447AD12}" type="presParOf" srcId="{5268846A-99A8-4263-A965-103363BF937A}" destId="{AF1477CD-37F9-43C3-B722-830BC66E2E46}" srcOrd="5" destOrd="0" presId="urn:microsoft.com/office/officeart/2008/layout/LinedList"/>
    <dgm:cxn modelId="{29257B39-59AD-4233-9BD9-3A567E250C48}" type="presParOf" srcId="{5268846A-99A8-4263-A965-103363BF937A}" destId="{DA7CE58F-A0D2-48CE-9A7C-5F062376A0A3}" srcOrd="6" destOrd="0" presId="urn:microsoft.com/office/officeart/2008/layout/LinedList"/>
    <dgm:cxn modelId="{6AAB013E-7671-42D3-9A9F-F15FE9163E7A}" type="presParOf" srcId="{5268846A-99A8-4263-A965-103363BF937A}" destId="{465491A7-C789-4CFE-82DB-841C3C7E51A7}" srcOrd="7" destOrd="0" presId="urn:microsoft.com/office/officeart/2008/layout/LinedList"/>
    <dgm:cxn modelId="{04621E32-B5D2-4644-8184-3989CAE3703E}" type="presParOf" srcId="{465491A7-C789-4CFE-82DB-841C3C7E51A7}" destId="{9ED305BC-6C36-40EB-B8B1-C4F0B52725E9}" srcOrd="0" destOrd="0" presId="urn:microsoft.com/office/officeart/2008/layout/LinedList"/>
    <dgm:cxn modelId="{67A2B919-DF9D-45B3-90C2-358CA3D94DB5}" type="presParOf" srcId="{465491A7-C789-4CFE-82DB-841C3C7E51A7}" destId="{F774E036-1EE1-47CB-8C15-37F2772F5754}" srcOrd="1" destOrd="0" presId="urn:microsoft.com/office/officeart/2008/layout/LinedList"/>
    <dgm:cxn modelId="{A4440321-968F-4B80-8B08-948697E9DF7B}" type="presParOf" srcId="{465491A7-C789-4CFE-82DB-841C3C7E51A7}" destId="{706C5CD4-4812-46A4-8622-A6BEE561C1FA}" srcOrd="2" destOrd="0" presId="urn:microsoft.com/office/officeart/2008/layout/LinedList"/>
    <dgm:cxn modelId="{655E78DE-88F3-4E30-BACC-690075B6A983}" type="presParOf" srcId="{5268846A-99A8-4263-A965-103363BF937A}" destId="{1CD1094A-C337-46C6-BA1D-19F3E1F40C31}" srcOrd="8" destOrd="0" presId="urn:microsoft.com/office/officeart/2008/layout/LinedList"/>
    <dgm:cxn modelId="{F82E2EF1-1538-4E3D-B50E-284D70C9FC0B}" type="presParOf" srcId="{5268846A-99A8-4263-A965-103363BF937A}" destId="{0B82DBF1-60CD-4E93-93CB-E0EFD3CCF66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C51B7-346B-473B-8854-4765F5E532A0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E3BE53-C1E0-48A5-A986-AE364561A62F}">
      <dgm:prSet phldrT="[Text]"/>
      <dgm:spPr/>
      <dgm:t>
        <a:bodyPr/>
        <a:lstStyle/>
        <a:p>
          <a:pPr algn="ctr"/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motivation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FA1E4-0BC9-48FD-9D0A-96B45473725A}" type="sibTrans" cxnId="{F6E38D49-536A-46EB-B5C7-EF5F4446749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5A15C5-2FD8-4651-B410-163CF72F2031}" type="parTrans" cxnId="{F6E38D49-536A-46EB-B5C7-EF5F4446749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5EEB9-937B-4992-851A-2F3EC4D73FEB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Extrinsic Motivation</a:t>
          </a:r>
        </a:p>
      </dgm:t>
    </dgm:pt>
    <dgm:pt modelId="{99EDB748-F57E-4BB6-A9C0-2EECFF7989C4}" type="parTrans" cxnId="{7AEE2BB8-368C-4333-8EE8-CB033F479F23}">
      <dgm:prSet/>
      <dgm:spPr/>
      <dgm:t>
        <a:bodyPr/>
        <a:lstStyle/>
        <a:p>
          <a:endParaRPr lang="en-US"/>
        </a:p>
      </dgm:t>
    </dgm:pt>
    <dgm:pt modelId="{ADACAF6B-44B8-4178-8E61-FBCB6E4A8785}" type="sibTrans" cxnId="{7AEE2BB8-368C-4333-8EE8-CB033F479F23}">
      <dgm:prSet/>
      <dgm:spPr/>
      <dgm:t>
        <a:bodyPr/>
        <a:lstStyle/>
        <a:p>
          <a:endParaRPr lang="en-US"/>
        </a:p>
      </dgm:t>
    </dgm:pt>
    <dgm:pt modelId="{072CF38F-5592-4926-BB4A-5456DDD1D401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Intrinsic Motivation</a:t>
          </a:r>
        </a:p>
      </dgm:t>
    </dgm:pt>
    <dgm:pt modelId="{5E1B49A5-24CE-4837-975A-B813586F957E}" type="parTrans" cxnId="{FB94CDD0-854A-4005-8842-BB17061A26DF}">
      <dgm:prSet/>
      <dgm:spPr/>
      <dgm:t>
        <a:bodyPr/>
        <a:lstStyle/>
        <a:p>
          <a:endParaRPr lang="en-US"/>
        </a:p>
      </dgm:t>
    </dgm:pt>
    <dgm:pt modelId="{91D0C3DA-AE39-4581-96B0-CA16DE021A50}" type="sibTrans" cxnId="{FB94CDD0-854A-4005-8842-BB17061A26DF}">
      <dgm:prSet/>
      <dgm:spPr/>
      <dgm:t>
        <a:bodyPr/>
        <a:lstStyle/>
        <a:p>
          <a:endParaRPr lang="en-US"/>
        </a:p>
      </dgm:t>
    </dgm:pt>
    <dgm:pt modelId="{7CB4EDAE-C319-4E6F-967C-C4A51F9188F0}" type="pres">
      <dgm:prSet presAssocID="{58EC51B7-346B-473B-8854-4765F5E532A0}" presName="Name0" presStyleCnt="0">
        <dgm:presLayoutVars>
          <dgm:dir/>
          <dgm:animLvl val="lvl"/>
          <dgm:resizeHandles val="exact"/>
        </dgm:presLayoutVars>
      </dgm:prSet>
      <dgm:spPr/>
    </dgm:pt>
    <dgm:pt modelId="{6DB40B72-E6E9-44FE-B40A-5CF9DA2F1374}" type="pres">
      <dgm:prSet presAssocID="{F2E3BE53-C1E0-48A5-A986-AE364561A62F}" presName="linNode" presStyleCnt="0"/>
      <dgm:spPr/>
    </dgm:pt>
    <dgm:pt modelId="{84BE4232-C584-4097-B16C-DAF3703DECE3}" type="pres">
      <dgm:prSet presAssocID="{F2E3BE53-C1E0-48A5-A986-AE364561A62F}" presName="parTx" presStyleLbl="revTx" presStyleIdx="0" presStyleCnt="1">
        <dgm:presLayoutVars>
          <dgm:chMax val="1"/>
          <dgm:bulletEnabled val="1"/>
        </dgm:presLayoutVars>
      </dgm:prSet>
      <dgm:spPr/>
    </dgm:pt>
    <dgm:pt modelId="{D0C6CF13-E7A5-4138-8B0D-67DED4F4911E}" type="pres">
      <dgm:prSet presAssocID="{F2E3BE53-C1E0-48A5-A986-AE364561A62F}" presName="bracket" presStyleLbl="parChTrans1D1" presStyleIdx="0" presStyleCnt="1"/>
      <dgm:spPr/>
    </dgm:pt>
    <dgm:pt modelId="{AEB7D8AB-AEB0-4935-A400-69BAC5C7D95A}" type="pres">
      <dgm:prSet presAssocID="{F2E3BE53-C1E0-48A5-A986-AE364561A62F}" presName="spH" presStyleCnt="0"/>
      <dgm:spPr/>
    </dgm:pt>
    <dgm:pt modelId="{C12B01C1-87EB-4696-A5D2-98A98327061E}" type="pres">
      <dgm:prSet presAssocID="{F2E3BE53-C1E0-48A5-A986-AE364561A62F}" presName="desTx" presStyleLbl="node1" presStyleIdx="0" presStyleCnt="1">
        <dgm:presLayoutVars>
          <dgm:bulletEnabled val="1"/>
        </dgm:presLayoutVars>
      </dgm:prSet>
      <dgm:spPr/>
    </dgm:pt>
  </dgm:ptLst>
  <dgm:cxnLst>
    <dgm:cxn modelId="{D50B4462-13A8-4CE8-988F-AE938EEE3AC2}" type="presOf" srcId="{58EC51B7-346B-473B-8854-4765F5E532A0}" destId="{7CB4EDAE-C319-4E6F-967C-C4A51F9188F0}" srcOrd="0" destOrd="0" presId="urn:diagrams.loki3.com/BracketList"/>
    <dgm:cxn modelId="{F6E38D49-536A-46EB-B5C7-EF5F44467495}" srcId="{58EC51B7-346B-473B-8854-4765F5E532A0}" destId="{F2E3BE53-C1E0-48A5-A986-AE364561A62F}" srcOrd="0" destOrd="0" parTransId="{025A15C5-2FD8-4651-B410-163CF72F2031}" sibTransId="{BB2FA1E4-0BC9-48FD-9D0A-96B45473725A}"/>
    <dgm:cxn modelId="{A9CD136C-DB15-4517-89D0-D7097680A05F}" type="presOf" srcId="{BEB5EEB9-937B-4992-851A-2F3EC4D73FEB}" destId="{C12B01C1-87EB-4696-A5D2-98A98327061E}" srcOrd="0" destOrd="0" presId="urn:diagrams.loki3.com/BracketList"/>
    <dgm:cxn modelId="{31A75189-806C-4F88-86DC-6648DEAEB33F}" type="presOf" srcId="{072CF38F-5592-4926-BB4A-5456DDD1D401}" destId="{C12B01C1-87EB-4696-A5D2-98A98327061E}" srcOrd="0" destOrd="1" presId="urn:diagrams.loki3.com/BracketList"/>
    <dgm:cxn modelId="{7AEE2BB8-368C-4333-8EE8-CB033F479F23}" srcId="{F2E3BE53-C1E0-48A5-A986-AE364561A62F}" destId="{BEB5EEB9-937B-4992-851A-2F3EC4D73FEB}" srcOrd="0" destOrd="0" parTransId="{99EDB748-F57E-4BB6-A9C0-2EECFF7989C4}" sibTransId="{ADACAF6B-44B8-4178-8E61-FBCB6E4A8785}"/>
    <dgm:cxn modelId="{FB94CDD0-854A-4005-8842-BB17061A26DF}" srcId="{F2E3BE53-C1E0-48A5-A986-AE364561A62F}" destId="{072CF38F-5592-4926-BB4A-5456DDD1D401}" srcOrd="1" destOrd="0" parTransId="{5E1B49A5-24CE-4837-975A-B813586F957E}" sibTransId="{91D0C3DA-AE39-4581-96B0-CA16DE021A50}"/>
    <dgm:cxn modelId="{B742D1D9-D724-455A-A6DD-87007E86DFD3}" type="presOf" srcId="{F2E3BE53-C1E0-48A5-A986-AE364561A62F}" destId="{84BE4232-C584-4097-B16C-DAF3703DECE3}" srcOrd="0" destOrd="0" presId="urn:diagrams.loki3.com/BracketList"/>
    <dgm:cxn modelId="{0B67D9F8-F64D-4EB4-AE50-04DF3E98ABC3}" type="presParOf" srcId="{7CB4EDAE-C319-4E6F-967C-C4A51F9188F0}" destId="{6DB40B72-E6E9-44FE-B40A-5CF9DA2F1374}" srcOrd="0" destOrd="0" presId="urn:diagrams.loki3.com/BracketList"/>
    <dgm:cxn modelId="{CF033836-67B7-4E78-AB35-EE5F05F0FA50}" type="presParOf" srcId="{6DB40B72-E6E9-44FE-B40A-5CF9DA2F1374}" destId="{84BE4232-C584-4097-B16C-DAF3703DECE3}" srcOrd="0" destOrd="0" presId="urn:diagrams.loki3.com/BracketList"/>
    <dgm:cxn modelId="{6EEC104B-7D9A-4B6B-8A06-33CB124EC7AE}" type="presParOf" srcId="{6DB40B72-E6E9-44FE-B40A-5CF9DA2F1374}" destId="{D0C6CF13-E7A5-4138-8B0D-67DED4F4911E}" srcOrd="1" destOrd="0" presId="urn:diagrams.loki3.com/BracketList"/>
    <dgm:cxn modelId="{DA777058-2E18-41AE-B614-3DF59B3D9E75}" type="presParOf" srcId="{6DB40B72-E6E9-44FE-B40A-5CF9DA2F1374}" destId="{AEB7D8AB-AEB0-4935-A400-69BAC5C7D95A}" srcOrd="2" destOrd="0" presId="urn:diagrams.loki3.com/BracketList"/>
    <dgm:cxn modelId="{4D0B909E-6DEF-4EFE-9908-BA3DD0C2F7E5}" type="presParOf" srcId="{6DB40B72-E6E9-44FE-B40A-5CF9DA2F1374}" destId="{C12B01C1-87EB-4696-A5D2-98A98327061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A0772-2C06-4FD0-AE26-1AF9CF13F1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333E65-448D-469C-9102-6732DA03BB2D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Competing in sports for trophies</a:t>
          </a:r>
        </a:p>
      </dgm:t>
    </dgm:pt>
    <dgm:pt modelId="{376DA2A8-F71C-405C-A110-CCA69336DA0F}" type="parTrans" cxnId="{3F586AAD-DA4E-4BFE-88EF-0B5DC742E20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3CFC6-275B-4599-B34F-EF66FD6428ED}" type="sibTrans" cxnId="{3F586AAD-DA4E-4BFE-88EF-0B5DC742E20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B95999-59B8-475E-ABD7-CC07D0B48F06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Completing work for money</a:t>
          </a:r>
        </a:p>
      </dgm:t>
    </dgm:pt>
    <dgm:pt modelId="{75E85305-DFE2-4503-8F7B-F8F0524F4753}" type="parTrans" cxnId="{B391101B-E8F3-4599-9B4F-6999862DEDCC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A825D0-CA30-4498-9EC1-79AF0AFB452A}" type="sibTrans" cxnId="{B391101B-E8F3-4599-9B4F-6999862DEDCC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A4EECB-1A19-48FC-9442-BB00563B7335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loyalty discounts</a:t>
          </a:r>
        </a:p>
      </dgm:t>
    </dgm:pt>
    <dgm:pt modelId="{A330B8E3-1BB2-484A-9B54-68A6BD2A829E}" type="parTrans" cxnId="{FC17E729-21CD-4F60-B454-326C69381151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9EBF5-82BE-4CFB-800F-BDBD9719D18C}" type="sibTrans" cxnId="{FC17E729-21CD-4F60-B454-326C69381151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11959-436C-44E0-ABC0-6F5BA6C6F71A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Buy one, get one free sales</a:t>
          </a:r>
        </a:p>
      </dgm:t>
    </dgm:pt>
    <dgm:pt modelId="{B6B24E97-212B-4D47-819C-E9C9339D23B6}" type="parTrans" cxnId="{7C813152-0D54-42B9-8A86-826F0C07E9ED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680D4-FED3-4F7A-B9E3-96AA8FF9FBA6}" type="sibTrans" cxnId="{7C813152-0D54-42B9-8A86-826F0C07E9ED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F27CDF-C1D2-497C-9B62-6FBB38D89A8C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Helping others because you hope for praise</a:t>
          </a:r>
        </a:p>
      </dgm:t>
    </dgm:pt>
    <dgm:pt modelId="{3C864E45-3D72-4F77-A84C-323771988B83}" type="parTrans" cxnId="{A32B1583-2C46-4D35-8BD7-CD7CD9C1CDF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C19F4-FBE4-4D65-8436-1FB63F423E32}" type="sibTrans" cxnId="{A32B1583-2C46-4D35-8BD7-CD7CD9C1CDF2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85E9DD-B568-4EAA-9EC1-E251C0A2FFE9}" type="pres">
      <dgm:prSet presAssocID="{3F5A0772-2C06-4FD0-AE26-1AF9CF13F104}" presName="diagram" presStyleCnt="0">
        <dgm:presLayoutVars>
          <dgm:dir/>
          <dgm:resizeHandles val="exact"/>
        </dgm:presLayoutVars>
      </dgm:prSet>
      <dgm:spPr/>
    </dgm:pt>
    <dgm:pt modelId="{E83EF71E-5F4F-4F63-A929-450E9B33E229}" type="pres">
      <dgm:prSet presAssocID="{00333E65-448D-469C-9102-6732DA03BB2D}" presName="node" presStyleLbl="node1" presStyleIdx="0" presStyleCnt="5">
        <dgm:presLayoutVars>
          <dgm:bulletEnabled val="1"/>
        </dgm:presLayoutVars>
      </dgm:prSet>
      <dgm:spPr/>
    </dgm:pt>
    <dgm:pt modelId="{DE03A168-187D-481C-883C-5BD9D48A0FD0}" type="pres">
      <dgm:prSet presAssocID="{65F3CFC6-275B-4599-B34F-EF66FD6428ED}" presName="sibTrans" presStyleCnt="0"/>
      <dgm:spPr/>
    </dgm:pt>
    <dgm:pt modelId="{AE405BF8-F98B-4BF1-BA3B-74515CBD6147}" type="pres">
      <dgm:prSet presAssocID="{25B95999-59B8-475E-ABD7-CC07D0B48F06}" presName="node" presStyleLbl="node1" presStyleIdx="1" presStyleCnt="5">
        <dgm:presLayoutVars>
          <dgm:bulletEnabled val="1"/>
        </dgm:presLayoutVars>
      </dgm:prSet>
      <dgm:spPr/>
    </dgm:pt>
    <dgm:pt modelId="{A4EB8C24-E8ED-4A55-B92E-739E389142B1}" type="pres">
      <dgm:prSet presAssocID="{ECA825D0-CA30-4498-9EC1-79AF0AFB452A}" presName="sibTrans" presStyleCnt="0"/>
      <dgm:spPr/>
    </dgm:pt>
    <dgm:pt modelId="{A878E723-C918-4A65-BBE6-C7DB12B42067}" type="pres">
      <dgm:prSet presAssocID="{3EA4EECB-1A19-48FC-9442-BB00563B7335}" presName="node" presStyleLbl="node1" presStyleIdx="2" presStyleCnt="5">
        <dgm:presLayoutVars>
          <dgm:bulletEnabled val="1"/>
        </dgm:presLayoutVars>
      </dgm:prSet>
      <dgm:spPr/>
    </dgm:pt>
    <dgm:pt modelId="{0962455E-8BAD-4849-87C3-E06A64209723}" type="pres">
      <dgm:prSet presAssocID="{8D69EBF5-82BE-4CFB-800F-BDBD9719D18C}" presName="sibTrans" presStyleCnt="0"/>
      <dgm:spPr/>
    </dgm:pt>
    <dgm:pt modelId="{7FC0820A-1F23-4FB6-8411-639C1409E0A5}" type="pres">
      <dgm:prSet presAssocID="{C9811959-436C-44E0-ABC0-6F5BA6C6F71A}" presName="node" presStyleLbl="node1" presStyleIdx="3" presStyleCnt="5">
        <dgm:presLayoutVars>
          <dgm:bulletEnabled val="1"/>
        </dgm:presLayoutVars>
      </dgm:prSet>
      <dgm:spPr/>
    </dgm:pt>
    <dgm:pt modelId="{C78B2CE9-DCC3-42DA-ADC0-3AF7733FF894}" type="pres">
      <dgm:prSet presAssocID="{F06680D4-FED3-4F7A-B9E3-96AA8FF9FBA6}" presName="sibTrans" presStyleCnt="0"/>
      <dgm:spPr/>
    </dgm:pt>
    <dgm:pt modelId="{F3212642-F91E-42D9-80B8-0C2971BCC37E}" type="pres">
      <dgm:prSet presAssocID="{AEF27CDF-C1D2-497C-9B62-6FBB38D89A8C}" presName="node" presStyleLbl="node1" presStyleIdx="4" presStyleCnt="5">
        <dgm:presLayoutVars>
          <dgm:bulletEnabled val="1"/>
        </dgm:presLayoutVars>
      </dgm:prSet>
      <dgm:spPr/>
    </dgm:pt>
  </dgm:ptLst>
  <dgm:cxnLst>
    <dgm:cxn modelId="{E488820D-6C72-4A0B-BE52-E410D13996BC}" type="presOf" srcId="{3EA4EECB-1A19-48FC-9442-BB00563B7335}" destId="{A878E723-C918-4A65-BBE6-C7DB12B42067}" srcOrd="0" destOrd="0" presId="urn:microsoft.com/office/officeart/2005/8/layout/default"/>
    <dgm:cxn modelId="{B391101B-E8F3-4599-9B4F-6999862DEDCC}" srcId="{3F5A0772-2C06-4FD0-AE26-1AF9CF13F104}" destId="{25B95999-59B8-475E-ABD7-CC07D0B48F06}" srcOrd="1" destOrd="0" parTransId="{75E85305-DFE2-4503-8F7B-F8F0524F4753}" sibTransId="{ECA825D0-CA30-4498-9EC1-79AF0AFB452A}"/>
    <dgm:cxn modelId="{FC17E729-21CD-4F60-B454-326C69381151}" srcId="{3F5A0772-2C06-4FD0-AE26-1AF9CF13F104}" destId="{3EA4EECB-1A19-48FC-9442-BB00563B7335}" srcOrd="2" destOrd="0" parTransId="{A330B8E3-1BB2-484A-9B54-68A6BD2A829E}" sibTransId="{8D69EBF5-82BE-4CFB-800F-BDBD9719D18C}"/>
    <dgm:cxn modelId="{7C813152-0D54-42B9-8A86-826F0C07E9ED}" srcId="{3F5A0772-2C06-4FD0-AE26-1AF9CF13F104}" destId="{C9811959-436C-44E0-ABC0-6F5BA6C6F71A}" srcOrd="3" destOrd="0" parTransId="{B6B24E97-212B-4D47-819C-E9C9339D23B6}" sibTransId="{F06680D4-FED3-4F7A-B9E3-96AA8FF9FBA6}"/>
    <dgm:cxn modelId="{D620F978-7AD1-4D07-BD6A-F7F926F3E1B1}" type="presOf" srcId="{C9811959-436C-44E0-ABC0-6F5BA6C6F71A}" destId="{7FC0820A-1F23-4FB6-8411-639C1409E0A5}" srcOrd="0" destOrd="0" presId="urn:microsoft.com/office/officeart/2005/8/layout/default"/>
    <dgm:cxn modelId="{A32B1583-2C46-4D35-8BD7-CD7CD9C1CDF2}" srcId="{3F5A0772-2C06-4FD0-AE26-1AF9CF13F104}" destId="{AEF27CDF-C1D2-497C-9B62-6FBB38D89A8C}" srcOrd="4" destOrd="0" parTransId="{3C864E45-3D72-4F77-A84C-323771988B83}" sibTransId="{EE4C19F4-FBE4-4D65-8436-1FB63F423E32}"/>
    <dgm:cxn modelId="{CDD67888-FE39-4F7E-84AF-C967447D96B6}" type="presOf" srcId="{AEF27CDF-C1D2-497C-9B62-6FBB38D89A8C}" destId="{F3212642-F91E-42D9-80B8-0C2971BCC37E}" srcOrd="0" destOrd="0" presId="urn:microsoft.com/office/officeart/2005/8/layout/default"/>
    <dgm:cxn modelId="{34A77BA2-E0FA-466A-A62D-CDFC0973C6CB}" type="presOf" srcId="{00333E65-448D-469C-9102-6732DA03BB2D}" destId="{E83EF71E-5F4F-4F63-A929-450E9B33E229}" srcOrd="0" destOrd="0" presId="urn:microsoft.com/office/officeart/2005/8/layout/default"/>
    <dgm:cxn modelId="{3F586AAD-DA4E-4BFE-88EF-0B5DC742E20B}" srcId="{3F5A0772-2C06-4FD0-AE26-1AF9CF13F104}" destId="{00333E65-448D-469C-9102-6732DA03BB2D}" srcOrd="0" destOrd="0" parTransId="{376DA2A8-F71C-405C-A110-CCA69336DA0F}" sibTransId="{65F3CFC6-275B-4599-B34F-EF66FD6428ED}"/>
    <dgm:cxn modelId="{F44B6EBF-FD65-46FE-A646-D25706757D66}" type="presOf" srcId="{3F5A0772-2C06-4FD0-AE26-1AF9CF13F104}" destId="{5085E9DD-B568-4EAA-9EC1-E251C0A2FFE9}" srcOrd="0" destOrd="0" presId="urn:microsoft.com/office/officeart/2005/8/layout/default"/>
    <dgm:cxn modelId="{2D549DC7-4377-4FBB-A526-EFF9DC2D7A20}" type="presOf" srcId="{25B95999-59B8-475E-ABD7-CC07D0B48F06}" destId="{AE405BF8-F98B-4BF1-BA3B-74515CBD6147}" srcOrd="0" destOrd="0" presId="urn:microsoft.com/office/officeart/2005/8/layout/default"/>
    <dgm:cxn modelId="{C923C9EA-B54A-433C-9AE1-B8170935D5FB}" type="presParOf" srcId="{5085E9DD-B568-4EAA-9EC1-E251C0A2FFE9}" destId="{E83EF71E-5F4F-4F63-A929-450E9B33E229}" srcOrd="0" destOrd="0" presId="urn:microsoft.com/office/officeart/2005/8/layout/default"/>
    <dgm:cxn modelId="{C0FF9189-409C-4508-9EDD-CF9B1F4CA65E}" type="presParOf" srcId="{5085E9DD-B568-4EAA-9EC1-E251C0A2FFE9}" destId="{DE03A168-187D-481C-883C-5BD9D48A0FD0}" srcOrd="1" destOrd="0" presId="urn:microsoft.com/office/officeart/2005/8/layout/default"/>
    <dgm:cxn modelId="{1F86B856-AF8C-4AF9-B694-5B48AC3E866D}" type="presParOf" srcId="{5085E9DD-B568-4EAA-9EC1-E251C0A2FFE9}" destId="{AE405BF8-F98B-4BF1-BA3B-74515CBD6147}" srcOrd="2" destOrd="0" presId="urn:microsoft.com/office/officeart/2005/8/layout/default"/>
    <dgm:cxn modelId="{A1DAA317-33D0-47E9-BA68-88BFA15C80C7}" type="presParOf" srcId="{5085E9DD-B568-4EAA-9EC1-E251C0A2FFE9}" destId="{A4EB8C24-E8ED-4A55-B92E-739E389142B1}" srcOrd="3" destOrd="0" presId="urn:microsoft.com/office/officeart/2005/8/layout/default"/>
    <dgm:cxn modelId="{01254561-A4FF-494E-A859-E7FA40B8915E}" type="presParOf" srcId="{5085E9DD-B568-4EAA-9EC1-E251C0A2FFE9}" destId="{A878E723-C918-4A65-BBE6-C7DB12B42067}" srcOrd="4" destOrd="0" presId="urn:microsoft.com/office/officeart/2005/8/layout/default"/>
    <dgm:cxn modelId="{6BFAE27E-881E-4A87-9D89-620A3C25251D}" type="presParOf" srcId="{5085E9DD-B568-4EAA-9EC1-E251C0A2FFE9}" destId="{0962455E-8BAD-4849-87C3-E06A64209723}" srcOrd="5" destOrd="0" presId="urn:microsoft.com/office/officeart/2005/8/layout/default"/>
    <dgm:cxn modelId="{311B32BF-6777-4D0E-8D02-AC4696D33519}" type="presParOf" srcId="{5085E9DD-B568-4EAA-9EC1-E251C0A2FFE9}" destId="{7FC0820A-1F23-4FB6-8411-639C1409E0A5}" srcOrd="6" destOrd="0" presId="urn:microsoft.com/office/officeart/2005/8/layout/default"/>
    <dgm:cxn modelId="{EAF03921-11B1-47EF-9BEC-14EF0C0DF423}" type="presParOf" srcId="{5085E9DD-B568-4EAA-9EC1-E251C0A2FFE9}" destId="{C78B2CE9-DCC3-42DA-ADC0-3AF7733FF894}" srcOrd="7" destOrd="0" presId="urn:microsoft.com/office/officeart/2005/8/layout/default"/>
    <dgm:cxn modelId="{ED773731-C5A1-443A-BD6D-09773CF22AE3}" type="presParOf" srcId="{5085E9DD-B568-4EAA-9EC1-E251C0A2FFE9}" destId="{F3212642-F91E-42D9-80B8-0C2971BCC3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690CF0-BB48-4467-9089-876B3B104D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0996D7-2785-4B76-A6DD-776EDD4B7A66}">
      <dgm:prSet phldrT="[Text]" custT="1"/>
      <dgm:spPr/>
      <dgm:t>
        <a:bodyPr/>
        <a:lstStyle/>
        <a:p>
          <a:pPr algn="ctr"/>
          <a:endParaRPr lang="en-US" sz="2900" b="1" i="0" u="none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29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Extrinsic motivation</a:t>
          </a:r>
          <a:endParaRPr lang="en-US" sz="2900" b="1" dirty="0"/>
        </a:p>
      </dgm:t>
    </dgm:pt>
    <dgm:pt modelId="{7C72165D-2ECC-4AB9-82AD-0FBE467B16A4}" type="parTrans" cxnId="{7E21BB4C-C81E-469B-BFC2-D47FBD668A3C}">
      <dgm:prSet/>
      <dgm:spPr/>
      <dgm:t>
        <a:bodyPr/>
        <a:lstStyle/>
        <a:p>
          <a:endParaRPr lang="en-US"/>
        </a:p>
      </dgm:t>
    </dgm:pt>
    <dgm:pt modelId="{91BA9157-BB29-4434-9836-9BDBC9590D3E}" type="sibTrans" cxnId="{7E21BB4C-C81E-469B-BFC2-D47FBD668A3C}">
      <dgm:prSet/>
      <dgm:spPr/>
      <dgm:t>
        <a:bodyPr/>
        <a:lstStyle/>
        <a:p>
          <a:endParaRPr lang="en-US"/>
        </a:p>
      </dgm:t>
    </dgm:pt>
    <dgm:pt modelId="{2C504FD7-7BC7-49CA-B4A6-53887C01D05A}">
      <dgm:prSet phldrT="[Text]"/>
      <dgm:spPr/>
      <dgm:t>
        <a:bodyPr/>
        <a:lstStyle/>
        <a:p>
          <a:r>
            <a: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reward-driven behavior. A desire to perform a behavior to obtain an </a:t>
          </a:r>
          <a:r>
            <a:rPr lang="en-US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external reward </a:t>
          </a:r>
          <a:r>
            <a:rPr lang="en-US" b="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 </a:t>
          </a:r>
          <a:r>
            <a:rPr lang="en-US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avoid punishment. </a:t>
          </a:r>
          <a:endParaRPr lang="en-US" b="1" dirty="0"/>
        </a:p>
      </dgm:t>
    </dgm:pt>
    <dgm:pt modelId="{B3A9B1B8-22E3-473A-A9D0-E8E250CD7114}" type="parTrans" cxnId="{3752C186-1495-4D7A-9627-2FEFE2199CF3}">
      <dgm:prSet/>
      <dgm:spPr/>
      <dgm:t>
        <a:bodyPr/>
        <a:lstStyle/>
        <a:p>
          <a:endParaRPr lang="en-US"/>
        </a:p>
      </dgm:t>
    </dgm:pt>
    <dgm:pt modelId="{2CC2A8E4-6C37-47E6-AE03-900C71CCF9F6}" type="sibTrans" cxnId="{3752C186-1495-4D7A-9627-2FEFE2199CF3}">
      <dgm:prSet/>
      <dgm:spPr/>
      <dgm:t>
        <a:bodyPr/>
        <a:lstStyle/>
        <a:p>
          <a:endParaRPr lang="en-US"/>
        </a:p>
      </dgm:t>
    </dgm:pt>
    <dgm:pt modelId="{F33CF8BC-3B2E-45DD-8E5D-8686301FDEDA}">
      <dgm:prSet phldrT="[Text]"/>
      <dgm:spPr/>
      <dgm:t>
        <a:bodyPr/>
        <a:lstStyle/>
        <a:p>
          <a:r>
            <a:rPr lang="en-US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 is </a:t>
          </a:r>
          <a:r>
            <a: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driven by external rewards </a:t>
          </a:r>
          <a:r>
            <a:rPr lang="en-US" b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money, fame, grades, and praise.</a:t>
          </a:r>
        </a:p>
      </dgm:t>
    </dgm:pt>
    <dgm:pt modelId="{257A04AA-1C56-4B21-BFC8-6F2498245508}" type="parTrans" cxnId="{365DE800-04A5-4B03-B5F2-B7E4D9F5E75C}">
      <dgm:prSet/>
      <dgm:spPr/>
      <dgm:t>
        <a:bodyPr/>
        <a:lstStyle/>
        <a:p>
          <a:endParaRPr lang="en-US"/>
        </a:p>
      </dgm:t>
    </dgm:pt>
    <dgm:pt modelId="{68F8CC20-9AEC-452A-9C4F-A62F8A4D0E69}" type="sibTrans" cxnId="{365DE800-04A5-4B03-B5F2-B7E4D9F5E75C}">
      <dgm:prSet/>
      <dgm:spPr/>
      <dgm:t>
        <a:bodyPr/>
        <a:lstStyle/>
        <a:p>
          <a:endParaRPr lang="en-US"/>
        </a:p>
      </dgm:t>
    </dgm:pt>
    <dgm:pt modelId="{C67E55D2-BCA4-4F43-ABC6-FECCBFF5B8DD}" type="pres">
      <dgm:prSet presAssocID="{F7690CF0-BB48-4467-9089-876B3B104D0B}" presName="vert0" presStyleCnt="0">
        <dgm:presLayoutVars>
          <dgm:dir/>
          <dgm:animOne val="branch"/>
          <dgm:animLvl val="lvl"/>
        </dgm:presLayoutVars>
      </dgm:prSet>
      <dgm:spPr/>
    </dgm:pt>
    <dgm:pt modelId="{11C5A86D-0A24-4373-BC46-28A4A9A2D92B}" type="pres">
      <dgm:prSet presAssocID="{770996D7-2785-4B76-A6DD-776EDD4B7A66}" presName="thickLine" presStyleLbl="alignNode1" presStyleIdx="0" presStyleCnt="1"/>
      <dgm:spPr/>
    </dgm:pt>
    <dgm:pt modelId="{8E66ECF6-1D1D-4A21-9D0F-5CC0D1CD4C93}" type="pres">
      <dgm:prSet presAssocID="{770996D7-2785-4B76-A6DD-776EDD4B7A66}" presName="horz1" presStyleCnt="0"/>
      <dgm:spPr/>
    </dgm:pt>
    <dgm:pt modelId="{36CCD4FD-3953-48A6-A9B8-EF6FDFB7D0D6}" type="pres">
      <dgm:prSet presAssocID="{770996D7-2785-4B76-A6DD-776EDD4B7A66}" presName="tx1" presStyleLbl="revTx" presStyleIdx="0" presStyleCnt="3" custScaleX="138500"/>
      <dgm:spPr/>
    </dgm:pt>
    <dgm:pt modelId="{95A418F4-8CE3-4824-B418-4292A009959D}" type="pres">
      <dgm:prSet presAssocID="{770996D7-2785-4B76-A6DD-776EDD4B7A66}" presName="vert1" presStyleCnt="0"/>
      <dgm:spPr/>
    </dgm:pt>
    <dgm:pt modelId="{ADBA9A9E-4E07-4E20-B76F-5A837C5265B0}" type="pres">
      <dgm:prSet presAssocID="{2C504FD7-7BC7-49CA-B4A6-53887C01D05A}" presName="vertSpace2a" presStyleCnt="0"/>
      <dgm:spPr/>
    </dgm:pt>
    <dgm:pt modelId="{F7F6F2A7-DEF9-4529-9C13-9405C39FA21B}" type="pres">
      <dgm:prSet presAssocID="{2C504FD7-7BC7-49CA-B4A6-53887C01D05A}" presName="horz2" presStyleCnt="0"/>
      <dgm:spPr/>
    </dgm:pt>
    <dgm:pt modelId="{724E5C19-B04B-44E6-9AB2-CFBEB79E0D25}" type="pres">
      <dgm:prSet presAssocID="{2C504FD7-7BC7-49CA-B4A6-53887C01D05A}" presName="horzSpace2" presStyleCnt="0"/>
      <dgm:spPr/>
    </dgm:pt>
    <dgm:pt modelId="{C199FFF2-2EB9-495F-9C49-FE4785DE5200}" type="pres">
      <dgm:prSet presAssocID="{2C504FD7-7BC7-49CA-B4A6-53887C01D05A}" presName="tx2" presStyleLbl="revTx" presStyleIdx="1" presStyleCnt="3"/>
      <dgm:spPr/>
    </dgm:pt>
    <dgm:pt modelId="{8AF2C9ED-9466-4FB7-8918-380BB524CAF1}" type="pres">
      <dgm:prSet presAssocID="{2C504FD7-7BC7-49CA-B4A6-53887C01D05A}" presName="vert2" presStyleCnt="0"/>
      <dgm:spPr/>
    </dgm:pt>
    <dgm:pt modelId="{7223B1A9-B305-44F3-9D4A-69D99A6B38FD}" type="pres">
      <dgm:prSet presAssocID="{2C504FD7-7BC7-49CA-B4A6-53887C01D05A}" presName="thinLine2b" presStyleLbl="callout" presStyleIdx="0" presStyleCnt="2"/>
      <dgm:spPr/>
    </dgm:pt>
    <dgm:pt modelId="{F1B9FABA-543B-4EAE-8DB8-BC3DF62A29CF}" type="pres">
      <dgm:prSet presAssocID="{2C504FD7-7BC7-49CA-B4A6-53887C01D05A}" presName="vertSpace2b" presStyleCnt="0"/>
      <dgm:spPr/>
    </dgm:pt>
    <dgm:pt modelId="{DB3C5F19-12E8-4117-8502-BE6DE74D4306}" type="pres">
      <dgm:prSet presAssocID="{F33CF8BC-3B2E-45DD-8E5D-8686301FDEDA}" presName="horz2" presStyleCnt="0"/>
      <dgm:spPr/>
    </dgm:pt>
    <dgm:pt modelId="{4384D14A-B50A-46AA-88A7-BCD06AADCBD4}" type="pres">
      <dgm:prSet presAssocID="{F33CF8BC-3B2E-45DD-8E5D-8686301FDEDA}" presName="horzSpace2" presStyleCnt="0"/>
      <dgm:spPr/>
    </dgm:pt>
    <dgm:pt modelId="{F656809D-BEA4-400A-AF78-1A56ED0BF477}" type="pres">
      <dgm:prSet presAssocID="{F33CF8BC-3B2E-45DD-8E5D-8686301FDEDA}" presName="tx2" presStyleLbl="revTx" presStyleIdx="2" presStyleCnt="3"/>
      <dgm:spPr/>
    </dgm:pt>
    <dgm:pt modelId="{108DA1B6-0F8D-4CC0-A4E9-D9CF11B5EF15}" type="pres">
      <dgm:prSet presAssocID="{F33CF8BC-3B2E-45DD-8E5D-8686301FDEDA}" presName="vert2" presStyleCnt="0"/>
      <dgm:spPr/>
    </dgm:pt>
    <dgm:pt modelId="{5BB3E98E-5245-4D5B-9285-F9346AAB5EDD}" type="pres">
      <dgm:prSet presAssocID="{F33CF8BC-3B2E-45DD-8E5D-8686301FDEDA}" presName="thinLine2b" presStyleLbl="callout" presStyleIdx="1" presStyleCnt="2"/>
      <dgm:spPr/>
    </dgm:pt>
    <dgm:pt modelId="{F285FBD6-01CC-4EA6-B3B0-94A9A872F861}" type="pres">
      <dgm:prSet presAssocID="{F33CF8BC-3B2E-45DD-8E5D-8686301FDEDA}" presName="vertSpace2b" presStyleCnt="0"/>
      <dgm:spPr/>
    </dgm:pt>
  </dgm:ptLst>
  <dgm:cxnLst>
    <dgm:cxn modelId="{365DE800-04A5-4B03-B5F2-B7E4D9F5E75C}" srcId="{770996D7-2785-4B76-A6DD-776EDD4B7A66}" destId="{F33CF8BC-3B2E-45DD-8E5D-8686301FDEDA}" srcOrd="1" destOrd="0" parTransId="{257A04AA-1C56-4B21-BFC8-6F2498245508}" sibTransId="{68F8CC20-9AEC-452A-9C4F-A62F8A4D0E69}"/>
    <dgm:cxn modelId="{85832717-5345-4323-8CB7-8E42B18E21A6}" type="presOf" srcId="{F7690CF0-BB48-4467-9089-876B3B104D0B}" destId="{C67E55D2-BCA4-4F43-ABC6-FECCBFF5B8DD}" srcOrd="0" destOrd="0" presId="urn:microsoft.com/office/officeart/2008/layout/LinedList"/>
    <dgm:cxn modelId="{7E21BB4C-C81E-469B-BFC2-D47FBD668A3C}" srcId="{F7690CF0-BB48-4467-9089-876B3B104D0B}" destId="{770996D7-2785-4B76-A6DD-776EDD4B7A66}" srcOrd="0" destOrd="0" parTransId="{7C72165D-2ECC-4AB9-82AD-0FBE467B16A4}" sibTransId="{91BA9157-BB29-4434-9836-9BDBC9590D3E}"/>
    <dgm:cxn modelId="{3752C186-1495-4D7A-9627-2FEFE2199CF3}" srcId="{770996D7-2785-4B76-A6DD-776EDD4B7A66}" destId="{2C504FD7-7BC7-49CA-B4A6-53887C01D05A}" srcOrd="0" destOrd="0" parTransId="{B3A9B1B8-22E3-473A-A9D0-E8E250CD7114}" sibTransId="{2CC2A8E4-6C37-47E6-AE03-900C71CCF9F6}"/>
    <dgm:cxn modelId="{D5536D98-03C2-4FD7-99BF-0B78A730155A}" type="presOf" srcId="{2C504FD7-7BC7-49CA-B4A6-53887C01D05A}" destId="{C199FFF2-2EB9-495F-9C49-FE4785DE5200}" srcOrd="0" destOrd="0" presId="urn:microsoft.com/office/officeart/2008/layout/LinedList"/>
    <dgm:cxn modelId="{FB97F8BE-DC23-4560-ABE7-37806EC5455F}" type="presOf" srcId="{770996D7-2785-4B76-A6DD-776EDD4B7A66}" destId="{36CCD4FD-3953-48A6-A9B8-EF6FDFB7D0D6}" srcOrd="0" destOrd="0" presId="urn:microsoft.com/office/officeart/2008/layout/LinedList"/>
    <dgm:cxn modelId="{AC252DCE-21BB-4E8E-89AC-5238AB8C6092}" type="presOf" srcId="{F33CF8BC-3B2E-45DD-8E5D-8686301FDEDA}" destId="{F656809D-BEA4-400A-AF78-1A56ED0BF477}" srcOrd="0" destOrd="0" presId="urn:microsoft.com/office/officeart/2008/layout/LinedList"/>
    <dgm:cxn modelId="{8B7C0E6D-2269-4375-92D5-B768D83E8C11}" type="presParOf" srcId="{C67E55D2-BCA4-4F43-ABC6-FECCBFF5B8DD}" destId="{11C5A86D-0A24-4373-BC46-28A4A9A2D92B}" srcOrd="0" destOrd="0" presId="urn:microsoft.com/office/officeart/2008/layout/LinedList"/>
    <dgm:cxn modelId="{4B371501-C57E-44E9-BD45-3A100023E8E5}" type="presParOf" srcId="{C67E55D2-BCA4-4F43-ABC6-FECCBFF5B8DD}" destId="{8E66ECF6-1D1D-4A21-9D0F-5CC0D1CD4C93}" srcOrd="1" destOrd="0" presId="urn:microsoft.com/office/officeart/2008/layout/LinedList"/>
    <dgm:cxn modelId="{64B8F19C-2FAB-4945-A30B-A82FEC8422C0}" type="presParOf" srcId="{8E66ECF6-1D1D-4A21-9D0F-5CC0D1CD4C93}" destId="{36CCD4FD-3953-48A6-A9B8-EF6FDFB7D0D6}" srcOrd="0" destOrd="0" presId="urn:microsoft.com/office/officeart/2008/layout/LinedList"/>
    <dgm:cxn modelId="{A5622BF1-CE6F-49F3-AC28-0DC8BE1E5A4F}" type="presParOf" srcId="{8E66ECF6-1D1D-4A21-9D0F-5CC0D1CD4C93}" destId="{95A418F4-8CE3-4824-B418-4292A009959D}" srcOrd="1" destOrd="0" presId="urn:microsoft.com/office/officeart/2008/layout/LinedList"/>
    <dgm:cxn modelId="{2101AE73-4EA0-41C2-9053-1F03C1C5EFA2}" type="presParOf" srcId="{95A418F4-8CE3-4824-B418-4292A009959D}" destId="{ADBA9A9E-4E07-4E20-B76F-5A837C5265B0}" srcOrd="0" destOrd="0" presId="urn:microsoft.com/office/officeart/2008/layout/LinedList"/>
    <dgm:cxn modelId="{D6BFF698-4A6A-4C01-9143-7AD1FC78886E}" type="presParOf" srcId="{95A418F4-8CE3-4824-B418-4292A009959D}" destId="{F7F6F2A7-DEF9-4529-9C13-9405C39FA21B}" srcOrd="1" destOrd="0" presId="urn:microsoft.com/office/officeart/2008/layout/LinedList"/>
    <dgm:cxn modelId="{E1269FF8-6254-451C-9C14-FFD7EEC36EF8}" type="presParOf" srcId="{F7F6F2A7-DEF9-4529-9C13-9405C39FA21B}" destId="{724E5C19-B04B-44E6-9AB2-CFBEB79E0D25}" srcOrd="0" destOrd="0" presId="urn:microsoft.com/office/officeart/2008/layout/LinedList"/>
    <dgm:cxn modelId="{2636B003-F46C-420A-AA1D-EB750F97603C}" type="presParOf" srcId="{F7F6F2A7-DEF9-4529-9C13-9405C39FA21B}" destId="{C199FFF2-2EB9-495F-9C49-FE4785DE5200}" srcOrd="1" destOrd="0" presId="urn:microsoft.com/office/officeart/2008/layout/LinedList"/>
    <dgm:cxn modelId="{7599D1DD-DC60-4944-BE54-888FEDC5684C}" type="presParOf" srcId="{F7F6F2A7-DEF9-4529-9C13-9405C39FA21B}" destId="{8AF2C9ED-9466-4FB7-8918-380BB524CAF1}" srcOrd="2" destOrd="0" presId="urn:microsoft.com/office/officeart/2008/layout/LinedList"/>
    <dgm:cxn modelId="{BAC1FBBB-E5AD-420A-ADD9-E8AA16EABBD8}" type="presParOf" srcId="{95A418F4-8CE3-4824-B418-4292A009959D}" destId="{7223B1A9-B305-44F3-9D4A-69D99A6B38FD}" srcOrd="2" destOrd="0" presId="urn:microsoft.com/office/officeart/2008/layout/LinedList"/>
    <dgm:cxn modelId="{986E04DB-E4DB-4E67-B7AB-4FE2A98DEFE2}" type="presParOf" srcId="{95A418F4-8CE3-4824-B418-4292A009959D}" destId="{F1B9FABA-543B-4EAE-8DB8-BC3DF62A29CF}" srcOrd="3" destOrd="0" presId="urn:microsoft.com/office/officeart/2008/layout/LinedList"/>
    <dgm:cxn modelId="{5051C220-22A1-4996-8BAD-F248C80438D8}" type="presParOf" srcId="{95A418F4-8CE3-4824-B418-4292A009959D}" destId="{DB3C5F19-12E8-4117-8502-BE6DE74D4306}" srcOrd="4" destOrd="0" presId="urn:microsoft.com/office/officeart/2008/layout/LinedList"/>
    <dgm:cxn modelId="{11FE0491-9C32-4F56-9CB9-D0120334EED1}" type="presParOf" srcId="{DB3C5F19-12E8-4117-8502-BE6DE74D4306}" destId="{4384D14A-B50A-46AA-88A7-BCD06AADCBD4}" srcOrd="0" destOrd="0" presId="urn:microsoft.com/office/officeart/2008/layout/LinedList"/>
    <dgm:cxn modelId="{6504A5A7-63E0-46B5-950D-98B99FF005FB}" type="presParOf" srcId="{DB3C5F19-12E8-4117-8502-BE6DE74D4306}" destId="{F656809D-BEA4-400A-AF78-1A56ED0BF477}" srcOrd="1" destOrd="0" presId="urn:microsoft.com/office/officeart/2008/layout/LinedList"/>
    <dgm:cxn modelId="{B943EA35-9511-456C-992A-A17572F4B2D1}" type="presParOf" srcId="{DB3C5F19-12E8-4117-8502-BE6DE74D4306}" destId="{108DA1B6-0F8D-4CC0-A4E9-D9CF11B5EF15}" srcOrd="2" destOrd="0" presId="urn:microsoft.com/office/officeart/2008/layout/LinedList"/>
    <dgm:cxn modelId="{053CFF94-8EE4-4603-9531-00106A5BF024}" type="presParOf" srcId="{95A418F4-8CE3-4824-B418-4292A009959D}" destId="{5BB3E98E-5245-4D5B-9285-F9346AAB5EDD}" srcOrd="5" destOrd="0" presId="urn:microsoft.com/office/officeart/2008/layout/LinedList"/>
    <dgm:cxn modelId="{F51A7E45-A443-4C22-BDE2-723E6DF06985}" type="presParOf" srcId="{95A418F4-8CE3-4824-B418-4292A009959D}" destId="{F285FBD6-01CC-4EA6-B3B0-94A9A872F86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E3F622-CE50-447C-9377-7C5683FEEE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A5FC2-C763-4A8E-86A9-BE9AD1BD10A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Doing a complicated cross-word puzzle purely for the personal gratification of solving a problem.</a:t>
          </a:r>
        </a:p>
      </dgm:t>
    </dgm:pt>
    <dgm:pt modelId="{EC96D05F-35D4-4E6D-8173-7E2A65E073F9}" type="parTrans" cxnId="{2BA60DFC-F3F8-4FD6-AB1D-0BD5A8B999E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92A28-4E0C-4991-9B59-4C2D2CDD0552}" type="sibTrans" cxnId="{2BA60DFC-F3F8-4FD6-AB1D-0BD5A8B999EB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04D9B-7933-4F96-9BA4-43D73277B3F3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new language because you like experiencing new things.</a:t>
          </a:r>
        </a:p>
      </dgm:t>
    </dgm:pt>
    <dgm:pt modelId="{F339DD5B-8B62-4284-8A1A-EBCD71956303}" type="parTrans" cxnId="{ADBAAF75-BDBE-420C-8FA9-6D4F5D6003FA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D1161F-65A0-4552-A79A-DD6C7FF0AD5E}" type="sibTrans" cxnId="{ADBAAF75-BDBE-420C-8FA9-6D4F5D6003FA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A16B0-E59E-4407-8EAF-FD82F5AB3EE6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Taking on more responsibility at work because you enjoy being challenged and feeling accomplished.</a:t>
          </a:r>
        </a:p>
      </dgm:t>
    </dgm:pt>
    <dgm:pt modelId="{2E98FCC2-EAFE-44E7-8A6E-8E087F4E5EE0}" type="parTrans" cxnId="{1B8A396A-2BC2-4EB8-872C-0103F6740CF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DDE9F-9A7C-46BD-9B06-065F87D5B1A5}" type="sibTrans" cxnId="{1B8A396A-2BC2-4EB8-872C-0103F6740CF5}">
      <dgm:prSet/>
      <dgm:spPr/>
      <dgm:t>
        <a:bodyPr/>
        <a:lstStyle/>
        <a:p>
          <a:endParaRPr lang="en-US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6A1510-77C2-4ADD-A4E6-8460BB9D5B48}" type="pres">
      <dgm:prSet presAssocID="{49E3F622-CE50-447C-9377-7C5683FEEEDD}" presName="linear" presStyleCnt="0">
        <dgm:presLayoutVars>
          <dgm:animLvl val="lvl"/>
          <dgm:resizeHandles val="exact"/>
        </dgm:presLayoutVars>
      </dgm:prSet>
      <dgm:spPr/>
    </dgm:pt>
    <dgm:pt modelId="{FA576510-DBE2-4470-8F74-3875685C5A01}" type="pres">
      <dgm:prSet presAssocID="{1D8A5FC2-C763-4A8E-86A9-BE9AD1BD10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BA0166-2681-4825-B2EE-C0A0E4CA6E08}" type="pres">
      <dgm:prSet presAssocID="{9AA92A28-4E0C-4991-9B59-4C2D2CDD0552}" presName="spacer" presStyleCnt="0"/>
      <dgm:spPr/>
    </dgm:pt>
    <dgm:pt modelId="{5E7F6314-D075-4CF3-B679-318E4C88FCA7}" type="pres">
      <dgm:prSet presAssocID="{0DE04D9B-7933-4F96-9BA4-43D73277B3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F4392F-106D-4A9A-A18A-00635D9960E5}" type="pres">
      <dgm:prSet presAssocID="{2AD1161F-65A0-4552-A79A-DD6C7FF0AD5E}" presName="spacer" presStyleCnt="0"/>
      <dgm:spPr/>
    </dgm:pt>
    <dgm:pt modelId="{1B5B97CF-E10A-478F-BEDC-2D829A37EB6F}" type="pres">
      <dgm:prSet presAssocID="{5ACA16B0-E59E-4407-8EAF-FD82F5AB3E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D8034-7CF9-47B5-92CF-BD6F381277CF}" type="presOf" srcId="{49E3F622-CE50-447C-9377-7C5683FEEEDD}" destId="{116A1510-77C2-4ADD-A4E6-8460BB9D5B48}" srcOrd="0" destOrd="0" presId="urn:microsoft.com/office/officeart/2005/8/layout/vList2"/>
    <dgm:cxn modelId="{1B8A396A-2BC2-4EB8-872C-0103F6740CF5}" srcId="{49E3F622-CE50-447C-9377-7C5683FEEEDD}" destId="{5ACA16B0-E59E-4407-8EAF-FD82F5AB3EE6}" srcOrd="2" destOrd="0" parTransId="{2E98FCC2-EAFE-44E7-8A6E-8E087F4E5EE0}" sibTransId="{8E4DDE9F-9A7C-46BD-9B06-065F87D5B1A5}"/>
    <dgm:cxn modelId="{9CD7384B-147F-4042-B70B-BF554C28E743}" type="presOf" srcId="{1D8A5FC2-C763-4A8E-86A9-BE9AD1BD10A9}" destId="{FA576510-DBE2-4470-8F74-3875685C5A01}" srcOrd="0" destOrd="0" presId="urn:microsoft.com/office/officeart/2005/8/layout/vList2"/>
    <dgm:cxn modelId="{020F2455-EDD5-4B31-A125-77E1CECEBA4E}" type="presOf" srcId="{0DE04D9B-7933-4F96-9BA4-43D73277B3F3}" destId="{5E7F6314-D075-4CF3-B679-318E4C88FCA7}" srcOrd="0" destOrd="0" presId="urn:microsoft.com/office/officeart/2005/8/layout/vList2"/>
    <dgm:cxn modelId="{ADBAAF75-BDBE-420C-8FA9-6D4F5D6003FA}" srcId="{49E3F622-CE50-447C-9377-7C5683FEEEDD}" destId="{0DE04D9B-7933-4F96-9BA4-43D73277B3F3}" srcOrd="1" destOrd="0" parTransId="{F339DD5B-8B62-4284-8A1A-EBCD71956303}" sibTransId="{2AD1161F-65A0-4552-A79A-DD6C7FF0AD5E}"/>
    <dgm:cxn modelId="{25AD71D2-54CC-445C-8CC1-2C59AB84941B}" type="presOf" srcId="{5ACA16B0-E59E-4407-8EAF-FD82F5AB3EE6}" destId="{1B5B97CF-E10A-478F-BEDC-2D829A37EB6F}" srcOrd="0" destOrd="0" presId="urn:microsoft.com/office/officeart/2005/8/layout/vList2"/>
    <dgm:cxn modelId="{2BA60DFC-F3F8-4FD6-AB1D-0BD5A8B999EB}" srcId="{49E3F622-CE50-447C-9377-7C5683FEEEDD}" destId="{1D8A5FC2-C763-4A8E-86A9-BE9AD1BD10A9}" srcOrd="0" destOrd="0" parTransId="{EC96D05F-35D4-4E6D-8173-7E2A65E073F9}" sibTransId="{9AA92A28-4E0C-4991-9B59-4C2D2CDD0552}"/>
    <dgm:cxn modelId="{33228B34-4519-4E9B-9A36-C0C998EDEB72}" type="presParOf" srcId="{116A1510-77C2-4ADD-A4E6-8460BB9D5B48}" destId="{FA576510-DBE2-4470-8F74-3875685C5A01}" srcOrd="0" destOrd="0" presId="urn:microsoft.com/office/officeart/2005/8/layout/vList2"/>
    <dgm:cxn modelId="{8B18549F-FB5A-4873-8AD9-7BD367149FBF}" type="presParOf" srcId="{116A1510-77C2-4ADD-A4E6-8460BB9D5B48}" destId="{6ABA0166-2681-4825-B2EE-C0A0E4CA6E08}" srcOrd="1" destOrd="0" presId="urn:microsoft.com/office/officeart/2005/8/layout/vList2"/>
    <dgm:cxn modelId="{20C5365D-B36D-4B9C-9F07-65AAEE24EE04}" type="presParOf" srcId="{116A1510-77C2-4ADD-A4E6-8460BB9D5B48}" destId="{5E7F6314-D075-4CF3-B679-318E4C88FCA7}" srcOrd="2" destOrd="0" presId="urn:microsoft.com/office/officeart/2005/8/layout/vList2"/>
    <dgm:cxn modelId="{907A8932-4261-4FE9-B827-E184493421D8}" type="presParOf" srcId="{116A1510-77C2-4ADD-A4E6-8460BB9D5B48}" destId="{F3F4392F-106D-4A9A-A18A-00635D9960E5}" srcOrd="3" destOrd="0" presId="urn:microsoft.com/office/officeart/2005/8/layout/vList2"/>
    <dgm:cxn modelId="{3D4D832E-A99A-4ABA-A8AA-E91D343599C1}" type="presParOf" srcId="{116A1510-77C2-4ADD-A4E6-8460BB9D5B48}" destId="{1B5B97CF-E10A-478F-BEDC-2D829A37EB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EE92C8-BFD7-486D-8FA1-55970A1A4F8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8089E-A196-4668-AB22-B6F07C87C42F}">
      <dgm:prSet phldrT="[Text]" custT="1"/>
      <dgm:spPr/>
      <dgm:t>
        <a:bodyPr/>
        <a:lstStyle/>
        <a:p>
          <a:pPr algn="ctr"/>
          <a:endParaRPr lang="en-US" sz="2800" b="1" i="0" u="none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28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Intrinsic motivation</a:t>
          </a:r>
          <a:endParaRPr lang="en-US" sz="2800" b="1" u="none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A83877-DDC0-462E-A4AC-7F98678C5483}" type="parTrans" cxnId="{4208850B-861D-4B49-BDFA-FDB963A56F4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58DECC0-1071-4541-8F66-8A65201F81CC}" type="sibTrans" cxnId="{4208850B-861D-4B49-BDFA-FDB963A56F4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9D14BAE-145C-4E48-9A25-07AA0A4BD56D}">
      <dgm:prSet phldrT="[Text]"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are those that arise from </a:t>
          </a:r>
          <a:r>
            <a:rPr lang="en-US" sz="2000" b="1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within</a:t>
          </a:r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the individual OR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5B980C-0226-49F7-9BAA-2ACD4563B070}" type="parTrans" cxnId="{10C87C6A-4D2F-44C6-A309-EFB4F53F368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A5DF055-879E-469D-8D43-6C33F08A0E6C}" type="sibTrans" cxnId="{10C87C6A-4D2F-44C6-A309-EFB4F53F368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AF87CD4-832E-4521-A922-ED6D2BF458CB}">
      <dgm:prSet phldrT="[Text]" custT="1"/>
      <dgm:spPr/>
      <dgm:t>
        <a:bodyPr/>
        <a:lstStyle/>
        <a:p>
          <a:r>
            <a:rPr lang="en-US" sz="200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desire to perform a behavior originates within the individual.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DCDFC-C583-43D1-BAD6-8A2EDFF0FA28}" type="parTrans" cxnId="{76423AB5-52DD-43AD-8F2C-5B106435D336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9EE036E-89FA-4561-AC14-6B14CE381830}" type="sibTrans" cxnId="{76423AB5-52DD-43AD-8F2C-5B106435D336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F4F430E-7617-452D-94CB-CBCDE0965789}">
      <dgm:prSet phldrT="[Text]"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Engage in a behavior because it is personally rewarding, not for an external reward</a:t>
          </a:r>
        </a:p>
      </dgm:t>
    </dgm:pt>
    <dgm:pt modelId="{018385FD-7A22-46A2-B263-E2C2AAE73EA6}" type="parTrans" cxnId="{B4969BDB-136D-4122-AE0A-E6D318D44310}">
      <dgm:prSet/>
      <dgm:spPr/>
      <dgm:t>
        <a:bodyPr/>
        <a:lstStyle/>
        <a:p>
          <a:endParaRPr lang="en-US"/>
        </a:p>
      </dgm:t>
    </dgm:pt>
    <dgm:pt modelId="{79234C2C-9C60-4C51-A707-BCE0F166CFA0}" type="sibTrans" cxnId="{B4969BDB-136D-4122-AE0A-E6D318D44310}">
      <dgm:prSet/>
      <dgm:spPr/>
      <dgm:t>
        <a:bodyPr/>
        <a:lstStyle/>
        <a:p>
          <a:endParaRPr lang="en-US"/>
        </a:p>
      </dgm:t>
    </dgm:pt>
    <dgm:pt modelId="{6974E7E5-26B1-4106-A20E-74B524EAE434}" type="pres">
      <dgm:prSet presAssocID="{CDEE92C8-BFD7-486D-8FA1-55970A1A4F8F}" presName="vert0" presStyleCnt="0">
        <dgm:presLayoutVars>
          <dgm:dir/>
          <dgm:animOne val="branch"/>
          <dgm:animLvl val="lvl"/>
        </dgm:presLayoutVars>
      </dgm:prSet>
      <dgm:spPr/>
    </dgm:pt>
    <dgm:pt modelId="{FD8DA924-A337-4FB5-B7FB-1E7932F777C4}" type="pres">
      <dgm:prSet presAssocID="{7A28089E-A196-4668-AB22-B6F07C87C42F}" presName="thickLine" presStyleLbl="alignNode1" presStyleIdx="0" presStyleCnt="1"/>
      <dgm:spPr/>
    </dgm:pt>
    <dgm:pt modelId="{FBF2504D-87F2-4B10-A56A-870825AF7B99}" type="pres">
      <dgm:prSet presAssocID="{7A28089E-A196-4668-AB22-B6F07C87C42F}" presName="horz1" presStyleCnt="0"/>
      <dgm:spPr/>
    </dgm:pt>
    <dgm:pt modelId="{801A9323-0F88-4F32-9A1F-BEE2F531BB05}" type="pres">
      <dgm:prSet presAssocID="{7A28089E-A196-4668-AB22-B6F07C87C42F}" presName="tx1" presStyleLbl="revTx" presStyleIdx="0" presStyleCnt="4" custScaleX="125354"/>
      <dgm:spPr/>
    </dgm:pt>
    <dgm:pt modelId="{80D03C1D-F306-48E2-8C4A-91649842C005}" type="pres">
      <dgm:prSet presAssocID="{7A28089E-A196-4668-AB22-B6F07C87C42F}" presName="vert1" presStyleCnt="0"/>
      <dgm:spPr/>
    </dgm:pt>
    <dgm:pt modelId="{8205CC14-9767-4683-9C99-C6044ECEDC46}" type="pres">
      <dgm:prSet presAssocID="{B9D14BAE-145C-4E48-9A25-07AA0A4BD56D}" presName="vertSpace2a" presStyleCnt="0"/>
      <dgm:spPr/>
    </dgm:pt>
    <dgm:pt modelId="{7415985C-B539-4845-A34D-0633F312B6E9}" type="pres">
      <dgm:prSet presAssocID="{B9D14BAE-145C-4E48-9A25-07AA0A4BD56D}" presName="horz2" presStyleCnt="0"/>
      <dgm:spPr/>
    </dgm:pt>
    <dgm:pt modelId="{41B58482-6FF3-4F3B-9B9D-CA389328731D}" type="pres">
      <dgm:prSet presAssocID="{B9D14BAE-145C-4E48-9A25-07AA0A4BD56D}" presName="horzSpace2" presStyleCnt="0"/>
      <dgm:spPr/>
    </dgm:pt>
    <dgm:pt modelId="{861CE6D8-6C4C-42BA-85E9-975EDEC75E9E}" type="pres">
      <dgm:prSet presAssocID="{B9D14BAE-145C-4E48-9A25-07AA0A4BD56D}" presName="tx2" presStyleLbl="revTx" presStyleIdx="1" presStyleCnt="4"/>
      <dgm:spPr/>
    </dgm:pt>
    <dgm:pt modelId="{9F7D8F7A-39F2-4111-8E97-F83FF633FDCB}" type="pres">
      <dgm:prSet presAssocID="{B9D14BAE-145C-4E48-9A25-07AA0A4BD56D}" presName="vert2" presStyleCnt="0"/>
      <dgm:spPr/>
    </dgm:pt>
    <dgm:pt modelId="{55DC9364-562C-401E-9C78-1E4B28486981}" type="pres">
      <dgm:prSet presAssocID="{B9D14BAE-145C-4E48-9A25-07AA0A4BD56D}" presName="thinLine2b" presStyleLbl="callout" presStyleIdx="0" presStyleCnt="3"/>
      <dgm:spPr/>
    </dgm:pt>
    <dgm:pt modelId="{1956A07F-505D-4754-B901-CA30ECE62F2C}" type="pres">
      <dgm:prSet presAssocID="{B9D14BAE-145C-4E48-9A25-07AA0A4BD56D}" presName="vertSpace2b" presStyleCnt="0"/>
      <dgm:spPr/>
    </dgm:pt>
    <dgm:pt modelId="{ED560F4B-D43D-43F0-9331-355BA10C55A0}" type="pres">
      <dgm:prSet presAssocID="{7AF87CD4-832E-4521-A922-ED6D2BF458CB}" presName="horz2" presStyleCnt="0"/>
      <dgm:spPr/>
    </dgm:pt>
    <dgm:pt modelId="{7642EA2C-7193-402F-8DAC-A6B2BA509A57}" type="pres">
      <dgm:prSet presAssocID="{7AF87CD4-832E-4521-A922-ED6D2BF458CB}" presName="horzSpace2" presStyleCnt="0"/>
      <dgm:spPr/>
    </dgm:pt>
    <dgm:pt modelId="{E65385F6-6FA5-4A5B-AD61-F250F7B3B987}" type="pres">
      <dgm:prSet presAssocID="{7AF87CD4-832E-4521-A922-ED6D2BF458CB}" presName="tx2" presStyleLbl="revTx" presStyleIdx="2" presStyleCnt="4"/>
      <dgm:spPr/>
    </dgm:pt>
    <dgm:pt modelId="{3744B2C6-CAB5-4FED-B97D-83904FF85885}" type="pres">
      <dgm:prSet presAssocID="{7AF87CD4-832E-4521-A922-ED6D2BF458CB}" presName="vert2" presStyleCnt="0"/>
      <dgm:spPr/>
    </dgm:pt>
    <dgm:pt modelId="{B6E1305A-5ABF-4D4A-AF01-8F6C7EAA1948}" type="pres">
      <dgm:prSet presAssocID="{7AF87CD4-832E-4521-A922-ED6D2BF458CB}" presName="thinLine2b" presStyleLbl="callout" presStyleIdx="1" presStyleCnt="3"/>
      <dgm:spPr/>
    </dgm:pt>
    <dgm:pt modelId="{D1F598FB-8EF8-41F1-8938-CC9AEEA72B6B}" type="pres">
      <dgm:prSet presAssocID="{7AF87CD4-832E-4521-A922-ED6D2BF458CB}" presName="vertSpace2b" presStyleCnt="0"/>
      <dgm:spPr/>
    </dgm:pt>
    <dgm:pt modelId="{F6809856-40AE-4712-932F-1EE571C20FD8}" type="pres">
      <dgm:prSet presAssocID="{CF4F430E-7617-452D-94CB-CBCDE0965789}" presName="horz2" presStyleCnt="0"/>
      <dgm:spPr/>
    </dgm:pt>
    <dgm:pt modelId="{C7307B28-C20B-4602-8791-ADF029A387D5}" type="pres">
      <dgm:prSet presAssocID="{CF4F430E-7617-452D-94CB-CBCDE0965789}" presName="horzSpace2" presStyleCnt="0"/>
      <dgm:spPr/>
    </dgm:pt>
    <dgm:pt modelId="{70FF873A-92C2-4BA4-A523-23B37B79D591}" type="pres">
      <dgm:prSet presAssocID="{CF4F430E-7617-452D-94CB-CBCDE0965789}" presName="tx2" presStyleLbl="revTx" presStyleIdx="3" presStyleCnt="4"/>
      <dgm:spPr/>
    </dgm:pt>
    <dgm:pt modelId="{913649A5-57BF-4A10-9AE5-AC9409D5C784}" type="pres">
      <dgm:prSet presAssocID="{CF4F430E-7617-452D-94CB-CBCDE0965789}" presName="vert2" presStyleCnt="0"/>
      <dgm:spPr/>
    </dgm:pt>
    <dgm:pt modelId="{8F88627A-588C-464F-B848-D94DE046E9FA}" type="pres">
      <dgm:prSet presAssocID="{CF4F430E-7617-452D-94CB-CBCDE0965789}" presName="thinLine2b" presStyleLbl="callout" presStyleIdx="2" presStyleCnt="3"/>
      <dgm:spPr/>
    </dgm:pt>
    <dgm:pt modelId="{E9317FDD-0158-47D6-B87F-7DD98C3865A4}" type="pres">
      <dgm:prSet presAssocID="{CF4F430E-7617-452D-94CB-CBCDE0965789}" presName="vertSpace2b" presStyleCnt="0"/>
      <dgm:spPr/>
    </dgm:pt>
  </dgm:ptLst>
  <dgm:cxnLst>
    <dgm:cxn modelId="{4208850B-861D-4B49-BDFA-FDB963A56F49}" srcId="{CDEE92C8-BFD7-486D-8FA1-55970A1A4F8F}" destId="{7A28089E-A196-4668-AB22-B6F07C87C42F}" srcOrd="0" destOrd="0" parTransId="{18A83877-DDC0-462E-A4AC-7F98678C5483}" sibTransId="{F58DECC0-1071-4541-8F66-8A65201F81CC}"/>
    <dgm:cxn modelId="{FDB0D80D-21CF-42E0-A829-7699931FDF8A}" type="presOf" srcId="{CDEE92C8-BFD7-486D-8FA1-55970A1A4F8F}" destId="{6974E7E5-26B1-4106-A20E-74B524EAE434}" srcOrd="0" destOrd="0" presId="urn:microsoft.com/office/officeart/2008/layout/LinedList"/>
    <dgm:cxn modelId="{30187B0F-B6F7-489C-8027-0986E2017853}" type="presOf" srcId="{7AF87CD4-832E-4521-A922-ED6D2BF458CB}" destId="{E65385F6-6FA5-4A5B-AD61-F250F7B3B987}" srcOrd="0" destOrd="0" presId="urn:microsoft.com/office/officeart/2008/layout/LinedList"/>
    <dgm:cxn modelId="{668CEE25-6518-45CC-8031-D28F72E5E546}" type="presOf" srcId="{CF4F430E-7617-452D-94CB-CBCDE0965789}" destId="{70FF873A-92C2-4BA4-A523-23B37B79D591}" srcOrd="0" destOrd="0" presId="urn:microsoft.com/office/officeart/2008/layout/LinedList"/>
    <dgm:cxn modelId="{10C87C6A-4D2F-44C6-A309-EFB4F53F3685}" srcId="{7A28089E-A196-4668-AB22-B6F07C87C42F}" destId="{B9D14BAE-145C-4E48-9A25-07AA0A4BD56D}" srcOrd="0" destOrd="0" parTransId="{D35B980C-0226-49F7-9BAA-2ACD4563B070}" sibTransId="{1A5DF055-879E-469D-8D43-6C33F08A0E6C}"/>
    <dgm:cxn modelId="{C1578384-9412-4019-9975-D77900C8075D}" type="presOf" srcId="{7A28089E-A196-4668-AB22-B6F07C87C42F}" destId="{801A9323-0F88-4F32-9A1F-BEE2F531BB05}" srcOrd="0" destOrd="0" presId="urn:microsoft.com/office/officeart/2008/layout/LinedList"/>
    <dgm:cxn modelId="{5204A799-E06C-4EFA-ACCB-2D30645F6FAD}" type="presOf" srcId="{B9D14BAE-145C-4E48-9A25-07AA0A4BD56D}" destId="{861CE6D8-6C4C-42BA-85E9-975EDEC75E9E}" srcOrd="0" destOrd="0" presId="urn:microsoft.com/office/officeart/2008/layout/LinedList"/>
    <dgm:cxn modelId="{76423AB5-52DD-43AD-8F2C-5B106435D336}" srcId="{7A28089E-A196-4668-AB22-B6F07C87C42F}" destId="{7AF87CD4-832E-4521-A922-ED6D2BF458CB}" srcOrd="1" destOrd="0" parTransId="{B1CDCDFC-C583-43D1-BAD6-8A2EDFF0FA28}" sibTransId="{B9EE036E-89FA-4561-AC14-6B14CE381830}"/>
    <dgm:cxn modelId="{B4969BDB-136D-4122-AE0A-E6D318D44310}" srcId="{7A28089E-A196-4668-AB22-B6F07C87C42F}" destId="{CF4F430E-7617-452D-94CB-CBCDE0965789}" srcOrd="2" destOrd="0" parTransId="{018385FD-7A22-46A2-B263-E2C2AAE73EA6}" sibTransId="{79234C2C-9C60-4C51-A707-BCE0F166CFA0}"/>
    <dgm:cxn modelId="{044F26B7-F5DD-4006-982A-0B736D63F870}" type="presParOf" srcId="{6974E7E5-26B1-4106-A20E-74B524EAE434}" destId="{FD8DA924-A337-4FB5-B7FB-1E7932F777C4}" srcOrd="0" destOrd="0" presId="urn:microsoft.com/office/officeart/2008/layout/LinedList"/>
    <dgm:cxn modelId="{0E6234DB-0D54-4C7C-87A2-697145709338}" type="presParOf" srcId="{6974E7E5-26B1-4106-A20E-74B524EAE434}" destId="{FBF2504D-87F2-4B10-A56A-870825AF7B99}" srcOrd="1" destOrd="0" presId="urn:microsoft.com/office/officeart/2008/layout/LinedList"/>
    <dgm:cxn modelId="{8AF1911D-C08E-466B-A3C9-48297672CC4E}" type="presParOf" srcId="{FBF2504D-87F2-4B10-A56A-870825AF7B99}" destId="{801A9323-0F88-4F32-9A1F-BEE2F531BB05}" srcOrd="0" destOrd="0" presId="urn:microsoft.com/office/officeart/2008/layout/LinedList"/>
    <dgm:cxn modelId="{1A96F365-86C9-44F6-B294-F1BD6C5126D5}" type="presParOf" srcId="{FBF2504D-87F2-4B10-A56A-870825AF7B99}" destId="{80D03C1D-F306-48E2-8C4A-91649842C005}" srcOrd="1" destOrd="0" presId="urn:microsoft.com/office/officeart/2008/layout/LinedList"/>
    <dgm:cxn modelId="{57D4DBAB-5D8A-4CE3-8D7B-19BA529515AD}" type="presParOf" srcId="{80D03C1D-F306-48E2-8C4A-91649842C005}" destId="{8205CC14-9767-4683-9C99-C6044ECEDC46}" srcOrd="0" destOrd="0" presId="urn:microsoft.com/office/officeart/2008/layout/LinedList"/>
    <dgm:cxn modelId="{F56A8B4E-5EED-4FF1-A8DE-FE0E2A62A588}" type="presParOf" srcId="{80D03C1D-F306-48E2-8C4A-91649842C005}" destId="{7415985C-B539-4845-A34D-0633F312B6E9}" srcOrd="1" destOrd="0" presId="urn:microsoft.com/office/officeart/2008/layout/LinedList"/>
    <dgm:cxn modelId="{CC815AE9-B8F6-40FF-A586-A203DDCA841E}" type="presParOf" srcId="{7415985C-B539-4845-A34D-0633F312B6E9}" destId="{41B58482-6FF3-4F3B-9B9D-CA389328731D}" srcOrd="0" destOrd="0" presId="urn:microsoft.com/office/officeart/2008/layout/LinedList"/>
    <dgm:cxn modelId="{5F8A8BE9-6652-49B5-8F42-B96CF32D48DC}" type="presParOf" srcId="{7415985C-B539-4845-A34D-0633F312B6E9}" destId="{861CE6D8-6C4C-42BA-85E9-975EDEC75E9E}" srcOrd="1" destOrd="0" presId="urn:microsoft.com/office/officeart/2008/layout/LinedList"/>
    <dgm:cxn modelId="{973A4519-C30A-44FA-8AF7-CDD253AFE759}" type="presParOf" srcId="{7415985C-B539-4845-A34D-0633F312B6E9}" destId="{9F7D8F7A-39F2-4111-8E97-F83FF633FDCB}" srcOrd="2" destOrd="0" presId="urn:microsoft.com/office/officeart/2008/layout/LinedList"/>
    <dgm:cxn modelId="{97746C6E-CD46-4113-B935-EEEC86423354}" type="presParOf" srcId="{80D03C1D-F306-48E2-8C4A-91649842C005}" destId="{55DC9364-562C-401E-9C78-1E4B28486981}" srcOrd="2" destOrd="0" presId="urn:microsoft.com/office/officeart/2008/layout/LinedList"/>
    <dgm:cxn modelId="{93F53B81-44B3-4668-94DB-8340F2393314}" type="presParOf" srcId="{80D03C1D-F306-48E2-8C4A-91649842C005}" destId="{1956A07F-505D-4754-B901-CA30ECE62F2C}" srcOrd="3" destOrd="0" presId="urn:microsoft.com/office/officeart/2008/layout/LinedList"/>
    <dgm:cxn modelId="{9B603D95-835A-4178-BF78-7A18C4CF4B78}" type="presParOf" srcId="{80D03C1D-F306-48E2-8C4A-91649842C005}" destId="{ED560F4B-D43D-43F0-9331-355BA10C55A0}" srcOrd="4" destOrd="0" presId="urn:microsoft.com/office/officeart/2008/layout/LinedList"/>
    <dgm:cxn modelId="{C0C5DF9B-30EA-4422-B068-692D6BCBE375}" type="presParOf" srcId="{ED560F4B-D43D-43F0-9331-355BA10C55A0}" destId="{7642EA2C-7193-402F-8DAC-A6B2BA509A57}" srcOrd="0" destOrd="0" presId="urn:microsoft.com/office/officeart/2008/layout/LinedList"/>
    <dgm:cxn modelId="{C036217E-9671-487C-A59C-2475BD91B79A}" type="presParOf" srcId="{ED560F4B-D43D-43F0-9331-355BA10C55A0}" destId="{E65385F6-6FA5-4A5B-AD61-F250F7B3B987}" srcOrd="1" destOrd="0" presId="urn:microsoft.com/office/officeart/2008/layout/LinedList"/>
    <dgm:cxn modelId="{E1F8B0B7-9588-4FB0-9563-40D84233792E}" type="presParOf" srcId="{ED560F4B-D43D-43F0-9331-355BA10C55A0}" destId="{3744B2C6-CAB5-4FED-B97D-83904FF85885}" srcOrd="2" destOrd="0" presId="urn:microsoft.com/office/officeart/2008/layout/LinedList"/>
    <dgm:cxn modelId="{63AA80C6-5C4E-46E9-AE33-90F8441A93B8}" type="presParOf" srcId="{80D03C1D-F306-48E2-8C4A-91649842C005}" destId="{B6E1305A-5ABF-4D4A-AF01-8F6C7EAA1948}" srcOrd="5" destOrd="0" presId="urn:microsoft.com/office/officeart/2008/layout/LinedList"/>
    <dgm:cxn modelId="{BCB58675-600F-40B6-8871-8E99E0C93D89}" type="presParOf" srcId="{80D03C1D-F306-48E2-8C4A-91649842C005}" destId="{D1F598FB-8EF8-41F1-8938-CC9AEEA72B6B}" srcOrd="6" destOrd="0" presId="urn:microsoft.com/office/officeart/2008/layout/LinedList"/>
    <dgm:cxn modelId="{53C4C24B-B83B-4930-9030-06A22DCE84FC}" type="presParOf" srcId="{80D03C1D-F306-48E2-8C4A-91649842C005}" destId="{F6809856-40AE-4712-932F-1EE571C20FD8}" srcOrd="7" destOrd="0" presId="urn:microsoft.com/office/officeart/2008/layout/LinedList"/>
    <dgm:cxn modelId="{AAD24A2E-E2FF-4963-BF51-8A589C6BF135}" type="presParOf" srcId="{F6809856-40AE-4712-932F-1EE571C20FD8}" destId="{C7307B28-C20B-4602-8791-ADF029A387D5}" srcOrd="0" destOrd="0" presId="urn:microsoft.com/office/officeart/2008/layout/LinedList"/>
    <dgm:cxn modelId="{4F788E13-49A8-4F2E-A7CB-A793DDC15772}" type="presParOf" srcId="{F6809856-40AE-4712-932F-1EE571C20FD8}" destId="{70FF873A-92C2-4BA4-A523-23B37B79D591}" srcOrd="1" destOrd="0" presId="urn:microsoft.com/office/officeart/2008/layout/LinedList"/>
    <dgm:cxn modelId="{5A1862B2-BF42-4338-961A-9002C5535B96}" type="presParOf" srcId="{F6809856-40AE-4712-932F-1EE571C20FD8}" destId="{913649A5-57BF-4A10-9AE5-AC9409D5C784}" srcOrd="2" destOrd="0" presId="urn:microsoft.com/office/officeart/2008/layout/LinedList"/>
    <dgm:cxn modelId="{DF0FE5FE-2263-4743-8283-E48FCDAAD807}" type="presParOf" srcId="{80D03C1D-F306-48E2-8C4A-91649842C005}" destId="{8F88627A-588C-464F-B848-D94DE046E9FA}" srcOrd="8" destOrd="0" presId="urn:microsoft.com/office/officeart/2008/layout/LinedList"/>
    <dgm:cxn modelId="{7F01853A-8D63-44E0-BFF6-3BFEFBA9CD31}" type="presParOf" srcId="{80D03C1D-F306-48E2-8C4A-91649842C005}" destId="{E9317FDD-0158-47D6-B87F-7DD98C3865A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5D668-5411-498C-8474-C1CFF9A1FAAC}">
      <dsp:nvSpPr>
        <dsp:cNvPr id="0" name=""/>
        <dsp:cNvSpPr/>
      </dsp:nvSpPr>
      <dsp:spPr>
        <a:xfrm>
          <a:off x="0" y="0"/>
          <a:ext cx="93944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7F6A-56C5-4BD5-B0A5-C20E78DA60DB}">
      <dsp:nvSpPr>
        <dsp:cNvPr id="0" name=""/>
        <dsp:cNvSpPr/>
      </dsp:nvSpPr>
      <dsp:spPr>
        <a:xfrm>
          <a:off x="0" y="0"/>
          <a:ext cx="2757966" cy="349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b="1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b="1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OUTCOMES</a:t>
          </a:r>
          <a:endParaRPr lang="en-US" sz="33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757966" cy="3499658"/>
      </dsp:txXfrm>
    </dsp:sp>
    <dsp:sp modelId="{FEB90FE9-F74C-47ED-B36B-99DBEDE74D0E}">
      <dsp:nvSpPr>
        <dsp:cNvPr id="0" name=""/>
        <dsp:cNvSpPr/>
      </dsp:nvSpPr>
      <dsp:spPr>
        <a:xfrm>
          <a:off x="2882232" y="41139"/>
          <a:ext cx="6503232" cy="82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Understanding the definition and nature of motivation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2232" y="41139"/>
        <a:ext cx="6503232" cy="822795"/>
      </dsp:txXfrm>
    </dsp:sp>
    <dsp:sp modelId="{8D2347EB-6CDA-4B44-9C0B-31E5E393A688}">
      <dsp:nvSpPr>
        <dsp:cNvPr id="0" name=""/>
        <dsp:cNvSpPr/>
      </dsp:nvSpPr>
      <dsp:spPr>
        <a:xfrm>
          <a:off x="2757966" y="863935"/>
          <a:ext cx="66274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19348-FAFF-4B79-9146-57A92F1888FB}">
      <dsp:nvSpPr>
        <dsp:cNvPr id="0" name=""/>
        <dsp:cNvSpPr/>
      </dsp:nvSpPr>
      <dsp:spPr>
        <a:xfrm>
          <a:off x="2882232" y="905075"/>
          <a:ext cx="6503232" cy="82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motivation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2232" y="905075"/>
        <a:ext cx="6503232" cy="822795"/>
      </dsp:txXfrm>
    </dsp:sp>
    <dsp:sp modelId="{00991F8D-EA98-4593-819D-D9CE73F0847A}">
      <dsp:nvSpPr>
        <dsp:cNvPr id="0" name=""/>
        <dsp:cNvSpPr/>
      </dsp:nvSpPr>
      <dsp:spPr>
        <a:xfrm>
          <a:off x="2757966" y="1727870"/>
          <a:ext cx="66274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99095-5622-4F7A-84E6-0DDFF4B985F5}">
      <dsp:nvSpPr>
        <dsp:cNvPr id="0" name=""/>
        <dsp:cNvSpPr/>
      </dsp:nvSpPr>
      <dsp:spPr>
        <a:xfrm>
          <a:off x="2882232" y="1769010"/>
          <a:ext cx="6503232" cy="82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 of motivation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2232" y="1769010"/>
        <a:ext cx="6503232" cy="822795"/>
      </dsp:txXfrm>
    </dsp:sp>
    <dsp:sp modelId="{226DE91F-2FFC-4464-8BFB-D442B601F134}">
      <dsp:nvSpPr>
        <dsp:cNvPr id="0" name=""/>
        <dsp:cNvSpPr/>
      </dsp:nvSpPr>
      <dsp:spPr>
        <a:xfrm>
          <a:off x="2757966" y="2591806"/>
          <a:ext cx="66274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D93D4-ABA2-48AA-9B62-CD702E217388}">
      <dsp:nvSpPr>
        <dsp:cNvPr id="0" name=""/>
        <dsp:cNvSpPr/>
      </dsp:nvSpPr>
      <dsp:spPr>
        <a:xfrm>
          <a:off x="2882232" y="2632945"/>
          <a:ext cx="6503232" cy="82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Tips for finding motivation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2232" y="2632945"/>
        <a:ext cx="6503232" cy="822795"/>
      </dsp:txXfrm>
    </dsp:sp>
    <dsp:sp modelId="{60904A68-7547-450A-969B-112D7DAA0CE6}">
      <dsp:nvSpPr>
        <dsp:cNvPr id="0" name=""/>
        <dsp:cNvSpPr/>
      </dsp:nvSpPr>
      <dsp:spPr>
        <a:xfrm>
          <a:off x="2757966" y="3455741"/>
          <a:ext cx="66274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B560E-B72E-4791-8717-C254D010A8DF}">
      <dsp:nvSpPr>
        <dsp:cNvPr id="0" name=""/>
        <dsp:cNvSpPr/>
      </dsp:nvSpPr>
      <dsp:spPr>
        <a:xfrm>
          <a:off x="0" y="7137"/>
          <a:ext cx="8128000" cy="9126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of Motivation</a:t>
          </a:r>
        </a:p>
      </dsp:txBody>
      <dsp:txXfrm>
        <a:off x="44549" y="51686"/>
        <a:ext cx="8038902" cy="8235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882F6-8F87-4752-949D-93B712F8B4A3}">
      <dsp:nvSpPr>
        <dsp:cNvPr id="0" name=""/>
        <dsp:cNvSpPr/>
      </dsp:nvSpPr>
      <dsp:spPr>
        <a:xfrm>
          <a:off x="0" y="16086"/>
          <a:ext cx="2390371" cy="2390371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Activation</a:t>
          </a:r>
        </a:p>
      </dsp:txBody>
      <dsp:txXfrm>
        <a:off x="350062" y="366148"/>
        <a:ext cx="1690247" cy="16902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8EDCE-D433-451B-A66B-3625166DB32F}">
      <dsp:nvSpPr>
        <dsp:cNvPr id="0" name=""/>
        <dsp:cNvSpPr/>
      </dsp:nvSpPr>
      <dsp:spPr>
        <a:xfrm>
          <a:off x="50516" y="101"/>
          <a:ext cx="2422341" cy="2422341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Persistence</a:t>
          </a:r>
          <a:endParaRPr lang="en-US" sz="29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260" y="354845"/>
        <a:ext cx="1712853" cy="17128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D4247-7157-4C06-B8FD-F8ABEA9B997B}">
      <dsp:nvSpPr>
        <dsp:cNvPr id="0" name=""/>
        <dsp:cNvSpPr/>
      </dsp:nvSpPr>
      <dsp:spPr>
        <a:xfrm>
          <a:off x="0" y="16086"/>
          <a:ext cx="2390371" cy="239037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Intensity</a:t>
          </a:r>
        </a:p>
      </dsp:txBody>
      <dsp:txXfrm>
        <a:off x="350062" y="366148"/>
        <a:ext cx="1690247" cy="16902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60EA-6383-4237-9078-825DE6D4D1A5}">
      <dsp:nvSpPr>
        <dsp:cNvPr id="0" name=""/>
        <dsp:cNvSpPr/>
      </dsp:nvSpPr>
      <dsp:spPr>
        <a:xfrm>
          <a:off x="0" y="521"/>
          <a:ext cx="8128000" cy="966773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Components of Motivation (Arnold et. al, 1991) </a:t>
          </a:r>
          <a:endParaRPr lang="en-US" sz="28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94" y="47715"/>
        <a:ext cx="8033612" cy="8723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B37DE-3460-461B-A5C1-C563E931D012}">
      <dsp:nvSpPr>
        <dsp:cNvPr id="0" name=""/>
        <dsp:cNvSpPr/>
      </dsp:nvSpPr>
      <dsp:spPr>
        <a:xfrm>
          <a:off x="0" y="1734"/>
          <a:ext cx="93398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45A2C-0D96-4943-B104-442B5EB38C7B}">
      <dsp:nvSpPr>
        <dsp:cNvPr id="0" name=""/>
        <dsp:cNvSpPr/>
      </dsp:nvSpPr>
      <dsp:spPr>
        <a:xfrm>
          <a:off x="0" y="1734"/>
          <a:ext cx="9339810" cy="1183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Activation</a:t>
          </a:r>
          <a:r>
            <a:rPr lang="en-US" sz="25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involves the decision to initiate a behavior</a:t>
          </a:r>
          <a:endParaRPr lang="en-US" sz="2500" kern="1200" dirty="0"/>
        </a:p>
      </dsp:txBody>
      <dsp:txXfrm>
        <a:off x="0" y="1734"/>
        <a:ext cx="9339810" cy="1183201"/>
      </dsp:txXfrm>
    </dsp:sp>
    <dsp:sp modelId="{96490269-3119-4551-8E70-381B06AF642C}">
      <dsp:nvSpPr>
        <dsp:cNvPr id="0" name=""/>
        <dsp:cNvSpPr/>
      </dsp:nvSpPr>
      <dsp:spPr>
        <a:xfrm>
          <a:off x="0" y="1184936"/>
          <a:ext cx="933981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DA62B-E3A0-4226-960E-E49FB2A3D540}">
      <dsp:nvSpPr>
        <dsp:cNvPr id="0" name=""/>
        <dsp:cNvSpPr/>
      </dsp:nvSpPr>
      <dsp:spPr>
        <a:xfrm>
          <a:off x="0" y="1184936"/>
          <a:ext cx="9339810" cy="1183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Persistence</a:t>
          </a:r>
          <a:r>
            <a:rPr lang="en-US" sz="25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is the continued effort toward a goal even though obstacles may exist. </a:t>
          </a:r>
        </a:p>
      </dsp:txBody>
      <dsp:txXfrm>
        <a:off x="0" y="1184936"/>
        <a:ext cx="9339810" cy="1183201"/>
      </dsp:txXfrm>
    </dsp:sp>
    <dsp:sp modelId="{13925E23-40A6-4399-94DC-6A14606AC840}">
      <dsp:nvSpPr>
        <dsp:cNvPr id="0" name=""/>
        <dsp:cNvSpPr/>
      </dsp:nvSpPr>
      <dsp:spPr>
        <a:xfrm>
          <a:off x="0" y="2368138"/>
          <a:ext cx="933981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365D1-C7B0-4FF3-8145-EC26C22DC391}">
      <dsp:nvSpPr>
        <dsp:cNvPr id="0" name=""/>
        <dsp:cNvSpPr/>
      </dsp:nvSpPr>
      <dsp:spPr>
        <a:xfrm>
          <a:off x="0" y="2368138"/>
          <a:ext cx="9339810" cy="1183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Intensity</a:t>
          </a:r>
          <a:r>
            <a:rPr lang="en-US" sz="25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can be seen in the concentration that goes into pursuing a goal. It describes how hard a person tries. This is the element most of us focus on when we talk about motivation.</a:t>
          </a:r>
        </a:p>
      </dsp:txBody>
      <dsp:txXfrm>
        <a:off x="0" y="2368138"/>
        <a:ext cx="9339810" cy="1183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88418-AA68-4D29-BADE-176B7E83E838}">
      <dsp:nvSpPr>
        <dsp:cNvPr id="0" name=""/>
        <dsp:cNvSpPr/>
      </dsp:nvSpPr>
      <dsp:spPr>
        <a:xfrm>
          <a:off x="0" y="0"/>
          <a:ext cx="94894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BD1F6-AEC4-414E-A75B-393F34149880}">
      <dsp:nvSpPr>
        <dsp:cNvPr id="0" name=""/>
        <dsp:cNvSpPr/>
      </dsp:nvSpPr>
      <dsp:spPr>
        <a:xfrm>
          <a:off x="0" y="0"/>
          <a:ext cx="9489439" cy="111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Activation </a:t>
          </a:r>
          <a:r>
            <a:rPr lang="ar-AE" sz="23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آغاز </a:t>
          </a:r>
          <a:r>
            <a:rPr lang="en-US" sz="23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enrolling in a psychology class.</a:t>
          </a:r>
          <a:endParaRPr lang="en-US" sz="23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9489439" cy="1115983"/>
      </dsp:txXfrm>
    </dsp:sp>
    <dsp:sp modelId="{6F094AF4-8D31-4BA7-8822-C30F6FACDF26}">
      <dsp:nvSpPr>
        <dsp:cNvPr id="0" name=""/>
        <dsp:cNvSpPr/>
      </dsp:nvSpPr>
      <dsp:spPr>
        <a:xfrm>
          <a:off x="0" y="1115983"/>
          <a:ext cx="948943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C7916-3619-4E40-A5E8-4DAAEED26B44}">
      <dsp:nvSpPr>
        <dsp:cNvPr id="0" name=""/>
        <dsp:cNvSpPr/>
      </dsp:nvSpPr>
      <dsp:spPr>
        <a:xfrm>
          <a:off x="0" y="1115983"/>
          <a:ext cx="9489439" cy="111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Persistence </a:t>
          </a:r>
          <a:r>
            <a:rPr lang="ar-AE" sz="23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مسلسل</a:t>
          </a:r>
          <a:r>
            <a:rPr lang="en-US" sz="23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example of persistence would be taking more psychology courses in order to earn a degree although it requires a significant investment of time, energy and resources.</a:t>
          </a:r>
        </a:p>
      </dsp:txBody>
      <dsp:txXfrm>
        <a:off x="0" y="1115983"/>
        <a:ext cx="9489439" cy="1115983"/>
      </dsp:txXfrm>
    </dsp:sp>
    <dsp:sp modelId="{77EB25A6-76B3-4215-86A3-58EB5B1EA76D}">
      <dsp:nvSpPr>
        <dsp:cNvPr id="0" name=""/>
        <dsp:cNvSpPr/>
      </dsp:nvSpPr>
      <dsp:spPr>
        <a:xfrm>
          <a:off x="0" y="2231966"/>
          <a:ext cx="948943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98E3-BEDE-4764-9D88-D83408A39224}">
      <dsp:nvSpPr>
        <dsp:cNvPr id="0" name=""/>
        <dsp:cNvSpPr/>
      </dsp:nvSpPr>
      <dsp:spPr>
        <a:xfrm>
          <a:off x="0" y="2231967"/>
          <a:ext cx="9489439" cy="111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Intensity</a:t>
          </a:r>
          <a:r>
            <a:rPr lang="ar-AE" sz="2300" b="1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شدت</a:t>
          </a:r>
          <a:r>
            <a:rPr lang="en-US" sz="23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For example, one student might not put much efforts, while another student will study regularly, participate in discussions and take advantage of research opportunities outside of class.</a:t>
          </a:r>
          <a:endParaRPr lang="en-US" sz="2300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31967"/>
        <a:ext cx="9489439" cy="1115983"/>
      </dsp:txXfrm>
    </dsp:sp>
    <dsp:sp modelId="{D83EF4FE-5DC5-4B4D-B8C6-6C56B7F1F42E}">
      <dsp:nvSpPr>
        <dsp:cNvPr id="0" name=""/>
        <dsp:cNvSpPr/>
      </dsp:nvSpPr>
      <dsp:spPr>
        <a:xfrm>
          <a:off x="0" y="3347950"/>
          <a:ext cx="948943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D2875-5BC1-473E-A656-2F3309A21C2B}">
      <dsp:nvSpPr>
        <dsp:cNvPr id="0" name=""/>
        <dsp:cNvSpPr/>
      </dsp:nvSpPr>
      <dsp:spPr>
        <a:xfrm>
          <a:off x="0" y="3347950"/>
          <a:ext cx="9489439" cy="111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first student lacks intensity, while the second pursues his educational goals with much greater intensity.</a:t>
          </a:r>
        </a:p>
      </dsp:txBody>
      <dsp:txXfrm>
        <a:off x="0" y="3347950"/>
        <a:ext cx="9489439" cy="11159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82142-EDAA-4031-8F66-1E0120A8BD5E}">
      <dsp:nvSpPr>
        <dsp:cNvPr id="0" name=""/>
        <dsp:cNvSpPr/>
      </dsp:nvSpPr>
      <dsp:spPr>
        <a:xfrm>
          <a:off x="467717" y="882"/>
          <a:ext cx="3425031" cy="20550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 Reduction Theories </a:t>
          </a:r>
        </a:p>
      </dsp:txBody>
      <dsp:txXfrm>
        <a:off x="467717" y="882"/>
        <a:ext cx="3425031" cy="2055018"/>
      </dsp:txXfrm>
    </dsp:sp>
    <dsp:sp modelId="{9539960C-BEAD-4A53-AB19-E80EF41555C5}">
      <dsp:nvSpPr>
        <dsp:cNvPr id="0" name=""/>
        <dsp:cNvSpPr/>
      </dsp:nvSpPr>
      <dsp:spPr>
        <a:xfrm>
          <a:off x="4235251" y="882"/>
          <a:ext cx="3425031" cy="2055018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Humanistic Theories </a:t>
          </a:r>
        </a:p>
      </dsp:txBody>
      <dsp:txXfrm>
        <a:off x="4235251" y="882"/>
        <a:ext cx="3425031" cy="205501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11820-EFD0-4FCD-8295-CAA200885005}">
      <dsp:nvSpPr>
        <dsp:cNvPr id="0" name=""/>
        <dsp:cNvSpPr/>
      </dsp:nvSpPr>
      <dsp:spPr>
        <a:xfrm>
          <a:off x="0" y="15971"/>
          <a:ext cx="8128000" cy="7488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 OF MOTIVATION</a:t>
          </a:r>
          <a:endParaRPr lang="en-US" sz="32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53" y="52524"/>
        <a:ext cx="8054894" cy="67569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7D543-40F4-48E1-8DC3-D97EBBDD92F6}">
      <dsp:nvSpPr>
        <dsp:cNvPr id="0" name=""/>
        <dsp:cNvSpPr/>
      </dsp:nvSpPr>
      <dsp:spPr>
        <a:xfrm>
          <a:off x="0" y="1678"/>
          <a:ext cx="95476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52C1B-E483-4673-839E-57177140D2AD}">
      <dsp:nvSpPr>
        <dsp:cNvPr id="0" name=""/>
        <dsp:cNvSpPr/>
      </dsp:nvSpPr>
      <dsp:spPr>
        <a:xfrm>
          <a:off x="0" y="1678"/>
          <a:ext cx="9547628" cy="114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Developed by Clark L. Hull, Drive-Reduction Theory states that the reduction of drives is the primary force behind </a:t>
          </a:r>
          <a:r>
            <a:rPr lang="en-US" sz="2400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78"/>
        <a:ext cx="9547628" cy="1144446"/>
      </dsp:txXfrm>
    </dsp:sp>
    <dsp:sp modelId="{481B46F2-013F-48D8-898D-DD4D67B0A139}">
      <dsp:nvSpPr>
        <dsp:cNvPr id="0" name=""/>
        <dsp:cNvSpPr/>
      </dsp:nvSpPr>
      <dsp:spPr>
        <a:xfrm>
          <a:off x="0" y="1146125"/>
          <a:ext cx="95476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7C22-7979-4998-BB3C-5634C94AF250}">
      <dsp:nvSpPr>
        <dsp:cNvPr id="0" name=""/>
        <dsp:cNvSpPr/>
      </dsp:nvSpPr>
      <dsp:spPr>
        <a:xfrm>
          <a:off x="0" y="1146125"/>
          <a:ext cx="9547628" cy="114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When an organism has a need (such as hunger), the need leads to psychological tension that motivates the organism to act, fulfilling the needs and reducing the tension.</a:t>
          </a:r>
        </a:p>
      </dsp:txBody>
      <dsp:txXfrm>
        <a:off x="0" y="1146125"/>
        <a:ext cx="9547628" cy="1144446"/>
      </dsp:txXfrm>
    </dsp:sp>
    <dsp:sp modelId="{83CA9A98-3B20-4C1B-8392-94438672FD71}">
      <dsp:nvSpPr>
        <dsp:cNvPr id="0" name=""/>
        <dsp:cNvSpPr/>
      </dsp:nvSpPr>
      <dsp:spPr>
        <a:xfrm>
          <a:off x="0" y="2290571"/>
          <a:ext cx="95476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7CF9A-00E5-46B5-9B41-0D24C4AA92D1}">
      <dsp:nvSpPr>
        <dsp:cNvPr id="0" name=""/>
        <dsp:cNvSpPr/>
      </dsp:nvSpPr>
      <dsp:spPr>
        <a:xfrm>
          <a:off x="0" y="2290571"/>
          <a:ext cx="9547628" cy="114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Example: When we're cold, we put on a sweater to address our need for warmth and maintain our body temperature.</a:t>
          </a:r>
        </a:p>
      </dsp:txBody>
      <dsp:txXfrm>
        <a:off x="0" y="2290571"/>
        <a:ext cx="9547628" cy="1144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8BFBD-714D-43D1-BD5A-91C74B408B6C}">
      <dsp:nvSpPr>
        <dsp:cNvPr id="0" name=""/>
        <dsp:cNvSpPr/>
      </dsp:nvSpPr>
      <dsp:spPr>
        <a:xfrm>
          <a:off x="0" y="0"/>
          <a:ext cx="95674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5A25D-C6F2-43B5-8E3A-FF2B6B812F09}">
      <dsp:nvSpPr>
        <dsp:cNvPr id="0" name=""/>
        <dsp:cNvSpPr/>
      </dsp:nvSpPr>
      <dsp:spPr>
        <a:xfrm>
          <a:off x="0" y="0"/>
          <a:ext cx="2301686" cy="231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301686" cy="2310937"/>
      </dsp:txXfrm>
    </dsp:sp>
    <dsp:sp modelId="{526CB34F-C967-45F7-9CD9-BFE6C65686CF}">
      <dsp:nvSpPr>
        <dsp:cNvPr id="0" name=""/>
        <dsp:cNvSpPr/>
      </dsp:nvSpPr>
      <dsp:spPr>
        <a:xfrm>
          <a:off x="2437911" y="36108"/>
          <a:ext cx="7129086" cy="72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term ‘motivation’ is derived from the word ‘motive’. </a:t>
          </a:r>
        </a:p>
      </dsp:txBody>
      <dsp:txXfrm>
        <a:off x="2437911" y="36108"/>
        <a:ext cx="7129086" cy="722168"/>
      </dsp:txXfrm>
    </dsp:sp>
    <dsp:sp modelId="{C2E4B5C8-F9DB-4DD2-BDC7-498ECD292F6B}">
      <dsp:nvSpPr>
        <dsp:cNvPr id="0" name=""/>
        <dsp:cNvSpPr/>
      </dsp:nvSpPr>
      <dsp:spPr>
        <a:xfrm>
          <a:off x="2301686" y="758276"/>
          <a:ext cx="7265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53924-3E02-4D89-9A9B-C85554E32E20}">
      <dsp:nvSpPr>
        <dsp:cNvPr id="0" name=""/>
        <dsp:cNvSpPr/>
      </dsp:nvSpPr>
      <dsp:spPr>
        <a:xfrm>
          <a:off x="2437911" y="794384"/>
          <a:ext cx="7129086" cy="72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US" sz="20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driving force /reasoning </a:t>
          </a: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an action.</a:t>
          </a:r>
        </a:p>
      </dsp:txBody>
      <dsp:txXfrm>
        <a:off x="2437911" y="794384"/>
        <a:ext cx="7129086" cy="722168"/>
      </dsp:txXfrm>
    </dsp:sp>
    <dsp:sp modelId="{A746601A-A98C-4AB7-82D5-958C7EFD4738}">
      <dsp:nvSpPr>
        <dsp:cNvPr id="0" name=""/>
        <dsp:cNvSpPr/>
      </dsp:nvSpPr>
      <dsp:spPr>
        <a:xfrm>
          <a:off x="2301686" y="1516553"/>
          <a:ext cx="7265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D1322-AA48-47EB-B030-70467E9E78FC}">
      <dsp:nvSpPr>
        <dsp:cNvPr id="0" name=""/>
        <dsp:cNvSpPr/>
      </dsp:nvSpPr>
      <dsp:spPr>
        <a:xfrm>
          <a:off x="2437911" y="1552661"/>
          <a:ext cx="7129086" cy="72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Motive may be defined as needs, wants, drives within the individual</a:t>
          </a:r>
        </a:p>
      </dsp:txBody>
      <dsp:txXfrm>
        <a:off x="2437911" y="1552661"/>
        <a:ext cx="7129086" cy="722168"/>
      </dsp:txXfrm>
    </dsp:sp>
    <dsp:sp modelId="{D02B6011-A24C-4A12-AABD-20AD24DAE7B4}">
      <dsp:nvSpPr>
        <dsp:cNvPr id="0" name=""/>
        <dsp:cNvSpPr/>
      </dsp:nvSpPr>
      <dsp:spPr>
        <a:xfrm>
          <a:off x="2301686" y="2274829"/>
          <a:ext cx="7265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99CBF-086A-4ADF-ADC0-A1B38D421188}">
      <dsp:nvSpPr>
        <dsp:cNvPr id="0" name=""/>
        <dsp:cNvSpPr/>
      </dsp:nvSpPr>
      <dsp:spPr>
        <a:xfrm>
          <a:off x="0" y="7137"/>
          <a:ext cx="8128000" cy="7956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 REDUCTION THEORY</a:t>
          </a:r>
          <a:endParaRPr lang="en-US" sz="34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45975"/>
        <a:ext cx="8050324" cy="7179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B362-C91A-4B1B-BE53-AD420F7C5EB3}">
      <dsp:nvSpPr>
        <dsp:cNvPr id="0" name=""/>
        <dsp:cNvSpPr/>
      </dsp:nvSpPr>
      <dsp:spPr>
        <a:xfrm>
          <a:off x="0" y="0"/>
          <a:ext cx="52208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296B9-A526-487E-8DB3-1211DE703626}">
      <dsp:nvSpPr>
        <dsp:cNvPr id="0" name=""/>
        <dsp:cNvSpPr/>
      </dsp:nvSpPr>
      <dsp:spPr>
        <a:xfrm>
          <a:off x="0" y="0"/>
          <a:ext cx="5220855" cy="27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Maslow’s model places motivational needs in a hierarchy and suggests that before more sophisticated, higher-order needs can be met, certain primary needs must be satisfied.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0"/>
        <a:ext cx="5220855" cy="27301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9E1B2-35C0-42E0-A86A-7234788AA206}">
      <dsp:nvSpPr>
        <dsp:cNvPr id="0" name=""/>
        <dsp:cNvSpPr/>
      </dsp:nvSpPr>
      <dsp:spPr>
        <a:xfrm>
          <a:off x="0" y="3829"/>
          <a:ext cx="8128000" cy="7488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Humanistic Theory – Maslow’s Hierarchy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53" y="40382"/>
        <a:ext cx="8054894" cy="67569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ED4DC-4122-4961-9851-53BFB43114EA}">
      <dsp:nvSpPr>
        <dsp:cNvPr id="0" name=""/>
        <dsp:cNvSpPr/>
      </dsp:nvSpPr>
      <dsp:spPr>
        <a:xfrm>
          <a:off x="0" y="594"/>
          <a:ext cx="93730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4F16-7254-488B-8FA2-1E0F83D36CC9}">
      <dsp:nvSpPr>
        <dsp:cNvPr id="0" name=""/>
        <dsp:cNvSpPr/>
      </dsp:nvSpPr>
      <dsp:spPr>
        <a:xfrm>
          <a:off x="0" y="594"/>
          <a:ext cx="9373063" cy="5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move up the hierarchy, a person must first meet these basic physiological needs. </a:t>
          </a:r>
        </a:p>
      </dsp:txBody>
      <dsp:txXfrm>
        <a:off x="0" y="594"/>
        <a:ext cx="9373063" cy="539941"/>
      </dsp:txXfrm>
    </dsp:sp>
    <dsp:sp modelId="{7316F6EB-1B90-43E6-8717-42C98BACF415}">
      <dsp:nvSpPr>
        <dsp:cNvPr id="0" name=""/>
        <dsp:cNvSpPr/>
      </dsp:nvSpPr>
      <dsp:spPr>
        <a:xfrm>
          <a:off x="0" y="540535"/>
          <a:ext cx="9373063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5A0E-52C4-4726-B1F5-1A359E6ECE6B}">
      <dsp:nvSpPr>
        <dsp:cNvPr id="0" name=""/>
        <dsp:cNvSpPr/>
      </dsp:nvSpPr>
      <dsp:spPr>
        <a:xfrm>
          <a:off x="0" y="540535"/>
          <a:ext cx="9363909" cy="646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needs come next in the hierarchy. Maslow suggests that people need a safe, secure environment in order to function effectively. </a:t>
          </a:r>
        </a:p>
      </dsp:txBody>
      <dsp:txXfrm>
        <a:off x="0" y="540535"/>
        <a:ext cx="9363909" cy="646979"/>
      </dsp:txXfrm>
    </dsp:sp>
    <dsp:sp modelId="{133EF06C-3586-4DE2-AC8A-8EA824E1DC08}">
      <dsp:nvSpPr>
        <dsp:cNvPr id="0" name=""/>
        <dsp:cNvSpPr/>
      </dsp:nvSpPr>
      <dsp:spPr>
        <a:xfrm>
          <a:off x="0" y="1187515"/>
          <a:ext cx="9373063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1F79-715D-4D30-890D-585EC5C5E231}">
      <dsp:nvSpPr>
        <dsp:cNvPr id="0" name=""/>
        <dsp:cNvSpPr/>
      </dsp:nvSpPr>
      <dsp:spPr>
        <a:xfrm>
          <a:off x="0" y="1187515"/>
          <a:ext cx="9373063" cy="5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and safety needs compose the lower-order needs.</a:t>
          </a:r>
        </a:p>
      </dsp:txBody>
      <dsp:txXfrm>
        <a:off x="0" y="1187515"/>
        <a:ext cx="9373063" cy="539941"/>
      </dsp:txXfrm>
    </dsp:sp>
    <dsp:sp modelId="{AD5A74F6-3D33-4428-A337-1DD43CE75A8E}">
      <dsp:nvSpPr>
        <dsp:cNvPr id="0" name=""/>
        <dsp:cNvSpPr/>
      </dsp:nvSpPr>
      <dsp:spPr>
        <a:xfrm>
          <a:off x="0" y="1727457"/>
          <a:ext cx="9373063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190D-6109-4BCC-8B38-17C43490B843}">
      <dsp:nvSpPr>
        <dsp:cNvPr id="0" name=""/>
        <dsp:cNvSpPr/>
      </dsp:nvSpPr>
      <dsp:spPr>
        <a:xfrm>
          <a:off x="0" y="1727457"/>
          <a:ext cx="9363909" cy="629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Only after meeting the basic lower-order needs can a person consider fulfilling higher order needs, such as the needs for love and a sense of belonging, esteem, and self-actualization. </a:t>
          </a:r>
        </a:p>
      </dsp:txBody>
      <dsp:txXfrm>
        <a:off x="0" y="1727457"/>
        <a:ext cx="9363909" cy="629339"/>
      </dsp:txXfrm>
    </dsp:sp>
    <dsp:sp modelId="{7E0D3E8F-76AA-475A-8B25-52DF9C0DD1AF}">
      <dsp:nvSpPr>
        <dsp:cNvPr id="0" name=""/>
        <dsp:cNvSpPr/>
      </dsp:nvSpPr>
      <dsp:spPr>
        <a:xfrm>
          <a:off x="0" y="2356797"/>
          <a:ext cx="9373063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A6C90-0442-4B12-A9FD-E326E438C5F0}">
      <dsp:nvSpPr>
        <dsp:cNvPr id="0" name=""/>
        <dsp:cNvSpPr/>
      </dsp:nvSpPr>
      <dsp:spPr>
        <a:xfrm>
          <a:off x="0" y="2356797"/>
          <a:ext cx="9363909" cy="63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Love and belongingness needs include the needs to obtain and give affection and to be a contributing member of some group or society. </a:t>
          </a:r>
        </a:p>
      </dsp:txBody>
      <dsp:txXfrm>
        <a:off x="0" y="2356797"/>
        <a:ext cx="9363909" cy="635576"/>
      </dsp:txXfrm>
    </dsp:sp>
    <dsp:sp modelId="{A67CCD83-6FAE-4477-AFDD-9849D8CDB023}">
      <dsp:nvSpPr>
        <dsp:cNvPr id="0" name=""/>
        <dsp:cNvSpPr/>
      </dsp:nvSpPr>
      <dsp:spPr>
        <a:xfrm>
          <a:off x="0" y="2992373"/>
          <a:ext cx="937306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0FEC-7122-4D6C-9DCB-0C3946429033}">
      <dsp:nvSpPr>
        <dsp:cNvPr id="0" name=""/>
        <dsp:cNvSpPr/>
      </dsp:nvSpPr>
      <dsp:spPr>
        <a:xfrm>
          <a:off x="0" y="2992373"/>
          <a:ext cx="9373063" cy="5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fulfilling these needs, a person strives for esteem.</a:t>
          </a:r>
          <a:endParaRPr lang="en-US" sz="1800" i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92373"/>
        <a:ext cx="9373063" cy="5399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7046-D83A-4929-9F47-0227BD1D4408}">
      <dsp:nvSpPr>
        <dsp:cNvPr id="0" name=""/>
        <dsp:cNvSpPr/>
      </dsp:nvSpPr>
      <dsp:spPr>
        <a:xfrm>
          <a:off x="0" y="0"/>
          <a:ext cx="9373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41B98-5962-4081-9C92-A2568EE1E0A0}">
      <dsp:nvSpPr>
        <dsp:cNvPr id="0" name=""/>
        <dsp:cNvSpPr/>
      </dsp:nvSpPr>
      <dsp:spPr>
        <a:xfrm>
          <a:off x="0" y="0"/>
          <a:ext cx="9373062" cy="58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basic needs are primary drives:</a:t>
          </a:r>
          <a:endParaRPr lang="en-US" sz="18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9373062" cy="5818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DD0A6-199A-49A2-A73B-A2FD94855B92}">
      <dsp:nvSpPr>
        <dsp:cNvPr id="0" name=""/>
        <dsp:cNvSpPr/>
      </dsp:nvSpPr>
      <dsp:spPr>
        <a:xfrm>
          <a:off x="1103114" y="103"/>
          <a:ext cx="1377156" cy="826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water</a:t>
          </a:r>
          <a:endParaRPr lang="en-U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3114" y="103"/>
        <a:ext cx="1377156" cy="826293"/>
      </dsp:txXfrm>
    </dsp:sp>
    <dsp:sp modelId="{B42CA843-C00B-444E-963C-E02E5A24B667}">
      <dsp:nvSpPr>
        <dsp:cNvPr id="0" name=""/>
        <dsp:cNvSpPr/>
      </dsp:nvSpPr>
      <dsp:spPr>
        <a:xfrm>
          <a:off x="2617985" y="103"/>
          <a:ext cx="1377156" cy="82629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food</a:t>
          </a:r>
          <a:endParaRPr lang="en-U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7985" y="103"/>
        <a:ext cx="1377156" cy="826293"/>
      </dsp:txXfrm>
    </dsp:sp>
    <dsp:sp modelId="{43E80509-42D2-4AD7-9306-32A4D876735A}">
      <dsp:nvSpPr>
        <dsp:cNvPr id="0" name=""/>
        <dsp:cNvSpPr/>
      </dsp:nvSpPr>
      <dsp:spPr>
        <a:xfrm>
          <a:off x="4132857" y="103"/>
          <a:ext cx="1377156" cy="82629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sleep</a:t>
          </a:r>
          <a:endParaRPr lang="en-U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32857" y="103"/>
        <a:ext cx="1377156" cy="826293"/>
      </dsp:txXfrm>
    </dsp:sp>
    <dsp:sp modelId="{A083D7BC-AD4F-485C-B219-6D444FF1842B}">
      <dsp:nvSpPr>
        <dsp:cNvPr id="0" name=""/>
        <dsp:cNvSpPr/>
      </dsp:nvSpPr>
      <dsp:spPr>
        <a:xfrm>
          <a:off x="5647729" y="103"/>
          <a:ext cx="1377156" cy="82629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 for sex etc.</a:t>
          </a:r>
          <a:endParaRPr lang="en-U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7729" y="103"/>
        <a:ext cx="1377156" cy="82629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AB258-9B49-4F69-BE4F-469B9A983154}">
      <dsp:nvSpPr>
        <dsp:cNvPr id="0" name=""/>
        <dsp:cNvSpPr/>
      </dsp:nvSpPr>
      <dsp:spPr>
        <a:xfrm>
          <a:off x="0" y="0"/>
          <a:ext cx="67690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40230-B099-41A7-A13F-1DB69E95A4B3}">
      <dsp:nvSpPr>
        <dsp:cNvPr id="0" name=""/>
        <dsp:cNvSpPr/>
      </dsp:nvSpPr>
      <dsp:spPr>
        <a:xfrm>
          <a:off x="0" y="0"/>
          <a:ext cx="6769051" cy="105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Maslow’s thinking, esteem relates to the need to develop a sense of self-worth by recognizing that others know and value one’s competence.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769051" cy="1051560"/>
      </dsp:txXfrm>
    </dsp:sp>
    <dsp:sp modelId="{4E36B1A9-3F97-45AA-BEBA-057D870C3EED}">
      <dsp:nvSpPr>
        <dsp:cNvPr id="0" name=""/>
        <dsp:cNvSpPr/>
      </dsp:nvSpPr>
      <dsp:spPr>
        <a:xfrm>
          <a:off x="0" y="1051560"/>
          <a:ext cx="676905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D376-FFBF-4114-9371-54DF3A5859D5}">
      <dsp:nvSpPr>
        <dsp:cNvPr id="0" name=""/>
        <dsp:cNvSpPr/>
      </dsp:nvSpPr>
      <dsp:spPr>
        <a:xfrm>
          <a:off x="0" y="1051560"/>
          <a:ext cx="6769051" cy="105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Once these four sets of needs are fulfilled—no easy task—a person is able to strive for the highest-level need, self-actualization. </a:t>
          </a:r>
        </a:p>
      </dsp:txBody>
      <dsp:txXfrm>
        <a:off x="0" y="1051560"/>
        <a:ext cx="6769051" cy="10515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79712-958A-4F0E-A608-1F81FDBD3936}">
      <dsp:nvSpPr>
        <dsp:cNvPr id="0" name=""/>
        <dsp:cNvSpPr/>
      </dsp:nvSpPr>
      <dsp:spPr>
        <a:xfrm>
          <a:off x="0" y="232953"/>
          <a:ext cx="6710862" cy="125482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Self-actualization 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state of self-fulfillment in which people realize their highest potentials in their own unique way.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256" y="294209"/>
        <a:ext cx="6588350" cy="113231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06349-526F-45C8-936C-ED58938B14FB}">
      <dsp:nvSpPr>
        <dsp:cNvPr id="0" name=""/>
        <dsp:cNvSpPr/>
      </dsp:nvSpPr>
      <dsp:spPr>
        <a:xfrm>
          <a:off x="0" y="0"/>
          <a:ext cx="9572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0C718-522D-4F7D-85FB-70795514B02F}">
      <dsp:nvSpPr>
        <dsp:cNvPr id="0" name=""/>
        <dsp:cNvSpPr/>
      </dsp:nvSpPr>
      <dsp:spPr>
        <a:xfrm>
          <a:off x="0" y="0"/>
          <a:ext cx="9572568" cy="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Adjust your goals to focus on things that really matter to you</a:t>
          </a:r>
          <a:endParaRPr lang="en-US" sz="21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9572568" cy="923830"/>
      </dsp:txXfrm>
    </dsp:sp>
    <dsp:sp modelId="{36029DC0-49D6-4461-AA3B-5C7605CDC1B5}">
      <dsp:nvSpPr>
        <dsp:cNvPr id="0" name=""/>
        <dsp:cNvSpPr/>
      </dsp:nvSpPr>
      <dsp:spPr>
        <a:xfrm>
          <a:off x="0" y="923830"/>
          <a:ext cx="9572568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65F5-25BD-4F98-88C0-B9D2869C51CE}">
      <dsp:nvSpPr>
        <dsp:cNvPr id="0" name=""/>
        <dsp:cNvSpPr/>
      </dsp:nvSpPr>
      <dsp:spPr>
        <a:xfrm>
          <a:off x="0" y="923830"/>
          <a:ext cx="9572568" cy="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If you're tackling something that is just too big or too overwhelming, break it up into smaller steps and try setting your sights on achieving that first step toward progress</a:t>
          </a:r>
          <a:endParaRPr lang="en-US" sz="21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23830"/>
        <a:ext cx="9572568" cy="923830"/>
      </dsp:txXfrm>
    </dsp:sp>
    <dsp:sp modelId="{B3CC8F51-D701-4E6E-8E67-59C8CDE1FF39}">
      <dsp:nvSpPr>
        <dsp:cNvPr id="0" name=""/>
        <dsp:cNvSpPr/>
      </dsp:nvSpPr>
      <dsp:spPr>
        <a:xfrm>
          <a:off x="0" y="1847660"/>
          <a:ext cx="9572568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46E54-772E-4160-93D6-F7EA4BD3D576}">
      <dsp:nvSpPr>
        <dsp:cNvPr id="0" name=""/>
        <dsp:cNvSpPr/>
      </dsp:nvSpPr>
      <dsp:spPr>
        <a:xfrm>
          <a:off x="0" y="1847660"/>
          <a:ext cx="9572568" cy="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Remind yourself about what you achieved in the past and what/ where your strengths lie</a:t>
          </a:r>
          <a:endParaRPr lang="en-US" sz="21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47660"/>
        <a:ext cx="9572568" cy="923830"/>
      </dsp:txXfrm>
    </dsp:sp>
    <dsp:sp modelId="{3688E782-3522-41F9-8DC9-4F6C361535F9}">
      <dsp:nvSpPr>
        <dsp:cNvPr id="0" name=""/>
        <dsp:cNvSpPr/>
      </dsp:nvSpPr>
      <dsp:spPr>
        <a:xfrm>
          <a:off x="0" y="2771490"/>
          <a:ext cx="957256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04272-6442-4E2C-AA2D-5FB1CBCE7438}">
      <dsp:nvSpPr>
        <dsp:cNvPr id="0" name=""/>
        <dsp:cNvSpPr/>
      </dsp:nvSpPr>
      <dsp:spPr>
        <a:xfrm>
          <a:off x="0" y="2771490"/>
          <a:ext cx="9572568" cy="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If there are things you feel insecure about, try working on making improvements in those areas so that you feel more skilled and capable.</a:t>
          </a:r>
          <a:endParaRPr lang="en-US" sz="21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71490"/>
        <a:ext cx="9572568" cy="92383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0C48B-7006-4F0C-B9C5-ABB09609BE01}">
      <dsp:nvSpPr>
        <dsp:cNvPr id="0" name=""/>
        <dsp:cNvSpPr/>
      </dsp:nvSpPr>
      <dsp:spPr>
        <a:xfrm>
          <a:off x="0" y="674"/>
          <a:ext cx="8128000" cy="72539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u="non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Tips For Finding Motivation</a:t>
          </a:r>
        </a:p>
      </dsp:txBody>
      <dsp:txXfrm>
        <a:off x="35411" y="36085"/>
        <a:ext cx="8057178" cy="654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EC828-F8F5-4CC3-B3F5-A292176949AC}">
      <dsp:nvSpPr>
        <dsp:cNvPr id="0" name=""/>
        <dsp:cNvSpPr/>
      </dsp:nvSpPr>
      <dsp:spPr>
        <a:xfrm>
          <a:off x="0" y="1316"/>
          <a:ext cx="9625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FE60-B7A5-474E-88EA-D2BF76D46AA4}">
      <dsp:nvSpPr>
        <dsp:cNvPr id="0" name=""/>
        <dsp:cNvSpPr/>
      </dsp:nvSpPr>
      <dsp:spPr>
        <a:xfrm>
          <a:off x="0" y="1316"/>
          <a:ext cx="9625676" cy="54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a condition that </a:t>
          </a:r>
          <a:r>
            <a:rPr lang="en-US" sz="20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energizes</a:t>
          </a: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behavior and gives it </a:t>
          </a:r>
          <a:r>
            <a:rPr lang="en-US" sz="20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</a:t>
          </a: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16"/>
        <a:ext cx="9625676" cy="543429"/>
      </dsp:txXfrm>
    </dsp:sp>
    <dsp:sp modelId="{248FAAF2-A4FB-4178-8DDA-7A53408AC981}">
      <dsp:nvSpPr>
        <dsp:cNvPr id="0" name=""/>
        <dsp:cNvSpPr/>
      </dsp:nvSpPr>
      <dsp:spPr>
        <a:xfrm>
          <a:off x="0" y="544745"/>
          <a:ext cx="9625676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254E-DFD6-49BA-8657-5B0F21C05E82}">
      <dsp:nvSpPr>
        <dsp:cNvPr id="0" name=""/>
        <dsp:cNvSpPr/>
      </dsp:nvSpPr>
      <dsp:spPr>
        <a:xfrm>
          <a:off x="0" y="544745"/>
          <a:ext cx="9616276" cy="742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process that </a:t>
          </a:r>
          <a:r>
            <a:rPr lang="en-US" sz="2000" b="0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initiates, guides, and maintains goal-oriented behaviors. </a:t>
          </a:r>
        </a:p>
      </dsp:txBody>
      <dsp:txXfrm>
        <a:off x="0" y="544745"/>
        <a:ext cx="9616276" cy="742796"/>
      </dsp:txXfrm>
    </dsp:sp>
    <dsp:sp modelId="{72ED99AE-51D9-437E-9D56-7DA0C9843F1B}">
      <dsp:nvSpPr>
        <dsp:cNvPr id="0" name=""/>
        <dsp:cNvSpPr/>
      </dsp:nvSpPr>
      <dsp:spPr>
        <a:xfrm>
          <a:off x="0" y="1287542"/>
          <a:ext cx="962567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D6AAC-3416-4FAC-85DA-1FA9913CC8BF}">
      <dsp:nvSpPr>
        <dsp:cNvPr id="0" name=""/>
        <dsp:cNvSpPr/>
      </dsp:nvSpPr>
      <dsp:spPr>
        <a:xfrm>
          <a:off x="0" y="1287542"/>
          <a:ext cx="9616276" cy="73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what causes you to act, whether it is getting a glass of water (goal) to reduce thirst (drive) or reading a book to gain knowledge.</a:t>
          </a:r>
          <a:endParaRPr lang="en-US" sz="2000" b="0" i="0" u="none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87542"/>
        <a:ext cx="9616276" cy="734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C7BDE-4132-4A1A-A649-A58D37999789}">
      <dsp:nvSpPr>
        <dsp:cNvPr id="0" name=""/>
        <dsp:cNvSpPr/>
      </dsp:nvSpPr>
      <dsp:spPr>
        <a:xfrm>
          <a:off x="0" y="0"/>
          <a:ext cx="86632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6E00-3042-4230-8D0C-A265CC2C072D}">
      <dsp:nvSpPr>
        <dsp:cNvPr id="0" name=""/>
        <dsp:cNvSpPr/>
      </dsp:nvSpPr>
      <dsp:spPr>
        <a:xfrm>
          <a:off x="0" y="0"/>
          <a:ext cx="2665555" cy="18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Nature of motivation</a:t>
          </a:r>
          <a:endParaRPr lang="en-US" sz="2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665555" cy="1853738"/>
      </dsp:txXfrm>
    </dsp:sp>
    <dsp:sp modelId="{1F9EFAFC-D37F-410A-A9F5-1BAA516F9C92}">
      <dsp:nvSpPr>
        <dsp:cNvPr id="0" name=""/>
        <dsp:cNvSpPr/>
      </dsp:nvSpPr>
      <dsp:spPr>
        <a:xfrm>
          <a:off x="2777991" y="28964"/>
          <a:ext cx="5884145" cy="579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Based on motives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7991" y="28964"/>
        <a:ext cx="5884145" cy="579293"/>
      </dsp:txXfrm>
    </dsp:sp>
    <dsp:sp modelId="{6667A7F8-4E92-42EB-ABB2-CE98FB1B59A5}">
      <dsp:nvSpPr>
        <dsp:cNvPr id="0" name=""/>
        <dsp:cNvSpPr/>
      </dsp:nvSpPr>
      <dsp:spPr>
        <a:xfrm>
          <a:off x="2665555" y="608257"/>
          <a:ext cx="59965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FC467-8295-4276-BE90-C885B2C95CE1}">
      <dsp:nvSpPr>
        <dsp:cNvPr id="0" name=""/>
        <dsp:cNvSpPr/>
      </dsp:nvSpPr>
      <dsp:spPr>
        <a:xfrm>
          <a:off x="2777991" y="637222"/>
          <a:ext cx="5884145" cy="579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 directed behavior</a:t>
          </a:r>
        </a:p>
      </dsp:txBody>
      <dsp:txXfrm>
        <a:off x="2777991" y="637222"/>
        <a:ext cx="5884145" cy="579293"/>
      </dsp:txXfrm>
    </dsp:sp>
    <dsp:sp modelId="{AF1477CD-37F9-43C3-B722-830BC66E2E46}">
      <dsp:nvSpPr>
        <dsp:cNvPr id="0" name=""/>
        <dsp:cNvSpPr/>
      </dsp:nvSpPr>
      <dsp:spPr>
        <a:xfrm>
          <a:off x="2665555" y="1216515"/>
          <a:ext cx="59965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4E036-1EE1-47CB-8C15-37F2772F5754}">
      <dsp:nvSpPr>
        <dsp:cNvPr id="0" name=""/>
        <dsp:cNvSpPr/>
      </dsp:nvSpPr>
      <dsp:spPr>
        <a:xfrm>
          <a:off x="2777991" y="1245480"/>
          <a:ext cx="5884145" cy="579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Related to satisfaction </a:t>
          </a:r>
        </a:p>
      </dsp:txBody>
      <dsp:txXfrm>
        <a:off x="2777991" y="1245480"/>
        <a:ext cx="5884145" cy="579293"/>
      </dsp:txXfrm>
    </dsp:sp>
    <dsp:sp modelId="{1CD1094A-C337-46C6-BA1D-19F3E1F40C31}">
      <dsp:nvSpPr>
        <dsp:cNvPr id="0" name=""/>
        <dsp:cNvSpPr/>
      </dsp:nvSpPr>
      <dsp:spPr>
        <a:xfrm>
          <a:off x="2665555" y="1824773"/>
          <a:ext cx="59965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E4232-C584-4097-B16C-DAF3703DECE3}">
      <dsp:nvSpPr>
        <dsp:cNvPr id="0" name=""/>
        <dsp:cNvSpPr/>
      </dsp:nvSpPr>
      <dsp:spPr>
        <a:xfrm>
          <a:off x="4230" y="481771"/>
          <a:ext cx="2163693" cy="91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motivation</a:t>
          </a:r>
          <a:endParaRPr lang="en-US" sz="29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0" y="481771"/>
        <a:ext cx="2163693" cy="915131"/>
      </dsp:txXfrm>
    </dsp:sp>
    <dsp:sp modelId="{D0C6CF13-E7A5-4138-8B0D-67DED4F4911E}">
      <dsp:nvSpPr>
        <dsp:cNvPr id="0" name=""/>
        <dsp:cNvSpPr/>
      </dsp:nvSpPr>
      <dsp:spPr>
        <a:xfrm>
          <a:off x="2167923" y="281586"/>
          <a:ext cx="432738" cy="131550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B01C1-87EB-4696-A5D2-98A98327061E}">
      <dsp:nvSpPr>
        <dsp:cNvPr id="0" name=""/>
        <dsp:cNvSpPr/>
      </dsp:nvSpPr>
      <dsp:spPr>
        <a:xfrm>
          <a:off x="2773757" y="281586"/>
          <a:ext cx="5885245" cy="131550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Extrinsic Motivation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Intrinsic Motivation</a:t>
          </a:r>
        </a:p>
      </dsp:txBody>
      <dsp:txXfrm>
        <a:off x="2773757" y="281586"/>
        <a:ext cx="5885245" cy="1315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EF71E-5F4F-4F63-A929-450E9B33E229}">
      <dsp:nvSpPr>
        <dsp:cNvPr id="0" name=""/>
        <dsp:cNvSpPr/>
      </dsp:nvSpPr>
      <dsp:spPr>
        <a:xfrm>
          <a:off x="2998" y="443383"/>
          <a:ext cx="1623209" cy="973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Competing in sports for trophies</a:t>
          </a:r>
        </a:p>
      </dsp:txBody>
      <dsp:txXfrm>
        <a:off x="2998" y="443383"/>
        <a:ext cx="1623209" cy="973925"/>
      </dsp:txXfrm>
    </dsp:sp>
    <dsp:sp modelId="{AE405BF8-F98B-4BF1-BA3B-74515CBD6147}">
      <dsp:nvSpPr>
        <dsp:cNvPr id="0" name=""/>
        <dsp:cNvSpPr/>
      </dsp:nvSpPr>
      <dsp:spPr>
        <a:xfrm>
          <a:off x="1788528" y="443383"/>
          <a:ext cx="1623209" cy="97392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Completing work for money</a:t>
          </a:r>
        </a:p>
      </dsp:txBody>
      <dsp:txXfrm>
        <a:off x="1788528" y="443383"/>
        <a:ext cx="1623209" cy="973925"/>
      </dsp:txXfrm>
    </dsp:sp>
    <dsp:sp modelId="{A878E723-C918-4A65-BBE6-C7DB12B42067}">
      <dsp:nvSpPr>
        <dsp:cNvPr id="0" name=""/>
        <dsp:cNvSpPr/>
      </dsp:nvSpPr>
      <dsp:spPr>
        <a:xfrm>
          <a:off x="3574059" y="443383"/>
          <a:ext cx="1623209" cy="97392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loyalty discounts</a:t>
          </a:r>
        </a:p>
      </dsp:txBody>
      <dsp:txXfrm>
        <a:off x="3574059" y="443383"/>
        <a:ext cx="1623209" cy="973925"/>
      </dsp:txXfrm>
    </dsp:sp>
    <dsp:sp modelId="{7FC0820A-1F23-4FB6-8411-639C1409E0A5}">
      <dsp:nvSpPr>
        <dsp:cNvPr id="0" name=""/>
        <dsp:cNvSpPr/>
      </dsp:nvSpPr>
      <dsp:spPr>
        <a:xfrm>
          <a:off x="5359589" y="443383"/>
          <a:ext cx="1623209" cy="97392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Buy one, get one free sales</a:t>
          </a:r>
        </a:p>
      </dsp:txBody>
      <dsp:txXfrm>
        <a:off x="5359589" y="443383"/>
        <a:ext cx="1623209" cy="973925"/>
      </dsp:txXfrm>
    </dsp:sp>
    <dsp:sp modelId="{F3212642-F91E-42D9-80B8-0C2971BCC37E}">
      <dsp:nvSpPr>
        <dsp:cNvPr id="0" name=""/>
        <dsp:cNvSpPr/>
      </dsp:nvSpPr>
      <dsp:spPr>
        <a:xfrm>
          <a:off x="7145120" y="443383"/>
          <a:ext cx="1623209" cy="97392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Helping others because you hope for praise</a:t>
          </a:r>
        </a:p>
      </dsp:txBody>
      <dsp:txXfrm>
        <a:off x="7145120" y="443383"/>
        <a:ext cx="1623209" cy="9739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5A86D-0A24-4373-BC46-28A4A9A2D92B}">
      <dsp:nvSpPr>
        <dsp:cNvPr id="0" name=""/>
        <dsp:cNvSpPr/>
      </dsp:nvSpPr>
      <dsp:spPr>
        <a:xfrm>
          <a:off x="0" y="0"/>
          <a:ext cx="91319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CD4FD-3953-48A6-A9B8-EF6FDFB7D0D6}">
      <dsp:nvSpPr>
        <dsp:cNvPr id="0" name=""/>
        <dsp:cNvSpPr/>
      </dsp:nvSpPr>
      <dsp:spPr>
        <a:xfrm>
          <a:off x="0" y="0"/>
          <a:ext cx="2346762" cy="238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b="1" i="0" u="none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Extrinsic motivation</a:t>
          </a:r>
          <a:endParaRPr lang="en-US" sz="2900" b="1" kern="1200" dirty="0"/>
        </a:p>
      </dsp:txBody>
      <dsp:txXfrm>
        <a:off x="0" y="0"/>
        <a:ext cx="2346762" cy="2385753"/>
      </dsp:txXfrm>
    </dsp:sp>
    <dsp:sp modelId="{C199FFF2-2EB9-495F-9C49-FE4785DE5200}">
      <dsp:nvSpPr>
        <dsp:cNvPr id="0" name=""/>
        <dsp:cNvSpPr/>
      </dsp:nvSpPr>
      <dsp:spPr>
        <a:xfrm>
          <a:off x="2473843" y="55450"/>
          <a:ext cx="6650571" cy="110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reward-driven behavior. A desire to perform a behavior to obtain an </a:t>
          </a:r>
          <a:r>
            <a:rPr lang="en-US" sz="23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external reward </a:t>
          </a:r>
          <a:r>
            <a:rPr lang="en-US" sz="2300" b="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 </a:t>
          </a:r>
          <a:r>
            <a:rPr lang="en-US" sz="23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avoid punishment. </a:t>
          </a:r>
          <a:endParaRPr lang="en-US" sz="2300" b="1" kern="1200" dirty="0"/>
        </a:p>
      </dsp:txBody>
      <dsp:txXfrm>
        <a:off x="2473843" y="55450"/>
        <a:ext cx="6650571" cy="1109002"/>
      </dsp:txXfrm>
    </dsp:sp>
    <dsp:sp modelId="{7223B1A9-B305-44F3-9D4A-69D99A6B38FD}">
      <dsp:nvSpPr>
        <dsp:cNvPr id="0" name=""/>
        <dsp:cNvSpPr/>
      </dsp:nvSpPr>
      <dsp:spPr>
        <a:xfrm>
          <a:off x="2346762" y="1164452"/>
          <a:ext cx="6777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6809D-BEA4-400A-AF78-1A56ED0BF477}">
      <dsp:nvSpPr>
        <dsp:cNvPr id="0" name=""/>
        <dsp:cNvSpPr/>
      </dsp:nvSpPr>
      <dsp:spPr>
        <a:xfrm>
          <a:off x="2473843" y="1219902"/>
          <a:ext cx="6650571" cy="110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 is </a:t>
          </a:r>
          <a:r>
            <a:rPr lang="en-US" sz="23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driven by external rewards </a:t>
          </a:r>
          <a:r>
            <a:rPr lang="en-US" sz="2300" b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money, fame, grades, and praise.</a:t>
          </a:r>
        </a:p>
      </dsp:txBody>
      <dsp:txXfrm>
        <a:off x="2473843" y="1219902"/>
        <a:ext cx="6650571" cy="1109002"/>
      </dsp:txXfrm>
    </dsp:sp>
    <dsp:sp modelId="{5BB3E98E-5245-4D5B-9285-F9346AAB5EDD}">
      <dsp:nvSpPr>
        <dsp:cNvPr id="0" name=""/>
        <dsp:cNvSpPr/>
      </dsp:nvSpPr>
      <dsp:spPr>
        <a:xfrm>
          <a:off x="2346762" y="2328904"/>
          <a:ext cx="6777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76510-DBE2-4470-8F74-3875685C5A01}">
      <dsp:nvSpPr>
        <dsp:cNvPr id="0" name=""/>
        <dsp:cNvSpPr/>
      </dsp:nvSpPr>
      <dsp:spPr>
        <a:xfrm>
          <a:off x="0" y="4978"/>
          <a:ext cx="9862098" cy="722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Doing a complicated cross-word puzzle purely for the personal gratification of solving a problem.</a:t>
          </a:r>
        </a:p>
      </dsp:txBody>
      <dsp:txXfrm>
        <a:off x="35268" y="40246"/>
        <a:ext cx="9791562" cy="651938"/>
      </dsp:txXfrm>
    </dsp:sp>
    <dsp:sp modelId="{5E7F6314-D075-4CF3-B679-318E4C88FCA7}">
      <dsp:nvSpPr>
        <dsp:cNvPr id="0" name=""/>
        <dsp:cNvSpPr/>
      </dsp:nvSpPr>
      <dsp:spPr>
        <a:xfrm>
          <a:off x="0" y="782173"/>
          <a:ext cx="9862098" cy="72247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new language because you like experiencing new things.</a:t>
          </a:r>
        </a:p>
      </dsp:txBody>
      <dsp:txXfrm>
        <a:off x="35268" y="817441"/>
        <a:ext cx="9791562" cy="651938"/>
      </dsp:txXfrm>
    </dsp:sp>
    <dsp:sp modelId="{1B5B97CF-E10A-478F-BEDC-2D829A37EB6F}">
      <dsp:nvSpPr>
        <dsp:cNvPr id="0" name=""/>
        <dsp:cNvSpPr/>
      </dsp:nvSpPr>
      <dsp:spPr>
        <a:xfrm>
          <a:off x="0" y="1559369"/>
          <a:ext cx="9862098" cy="722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Taking on more responsibility at work because you enjoy being challenged and feeling accomplished.</a:t>
          </a:r>
        </a:p>
      </dsp:txBody>
      <dsp:txXfrm>
        <a:off x="35268" y="1594637"/>
        <a:ext cx="9791562" cy="651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A924-A337-4FB5-B7FB-1E7932F777C4}">
      <dsp:nvSpPr>
        <dsp:cNvPr id="0" name=""/>
        <dsp:cNvSpPr/>
      </dsp:nvSpPr>
      <dsp:spPr>
        <a:xfrm>
          <a:off x="0" y="938"/>
          <a:ext cx="95295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A9323-0F88-4F32-9A1F-BEE2F531BB05}">
      <dsp:nvSpPr>
        <dsp:cNvPr id="0" name=""/>
        <dsp:cNvSpPr/>
      </dsp:nvSpPr>
      <dsp:spPr>
        <a:xfrm>
          <a:off x="0" y="938"/>
          <a:ext cx="2272486" cy="191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u="none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Intrinsic motivation</a:t>
          </a:r>
          <a:endParaRPr lang="en-US" sz="2800" b="1" u="none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38"/>
        <a:ext cx="2272486" cy="1919332"/>
      </dsp:txXfrm>
    </dsp:sp>
    <dsp:sp modelId="{861CE6D8-6C4C-42BA-85E9-975EDEC75E9E}">
      <dsp:nvSpPr>
        <dsp:cNvPr id="0" name=""/>
        <dsp:cNvSpPr/>
      </dsp:nvSpPr>
      <dsp:spPr>
        <a:xfrm>
          <a:off x="2408450" y="30927"/>
          <a:ext cx="7115456" cy="59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are those that arise from </a:t>
          </a:r>
          <a:r>
            <a:rPr lang="en-US" sz="2000" b="1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within</a:t>
          </a: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the individual OR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8450" y="30927"/>
        <a:ext cx="7115456" cy="599791"/>
      </dsp:txXfrm>
    </dsp:sp>
    <dsp:sp modelId="{55DC9364-562C-401E-9C78-1E4B28486981}">
      <dsp:nvSpPr>
        <dsp:cNvPr id="0" name=""/>
        <dsp:cNvSpPr/>
      </dsp:nvSpPr>
      <dsp:spPr>
        <a:xfrm>
          <a:off x="2272486" y="630719"/>
          <a:ext cx="72514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85F6-6FA5-4A5B-AD61-F250F7B3B987}">
      <dsp:nvSpPr>
        <dsp:cNvPr id="0" name=""/>
        <dsp:cNvSpPr/>
      </dsp:nvSpPr>
      <dsp:spPr>
        <a:xfrm>
          <a:off x="2408450" y="660708"/>
          <a:ext cx="7115456" cy="59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desire to perform a behavior originates within the individual.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8450" y="660708"/>
        <a:ext cx="7115456" cy="599791"/>
      </dsp:txXfrm>
    </dsp:sp>
    <dsp:sp modelId="{B6E1305A-5ABF-4D4A-AF01-8F6C7EAA1948}">
      <dsp:nvSpPr>
        <dsp:cNvPr id="0" name=""/>
        <dsp:cNvSpPr/>
      </dsp:nvSpPr>
      <dsp:spPr>
        <a:xfrm>
          <a:off x="2272486" y="1260500"/>
          <a:ext cx="72514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F873A-92C2-4BA4-A523-23B37B79D591}">
      <dsp:nvSpPr>
        <dsp:cNvPr id="0" name=""/>
        <dsp:cNvSpPr/>
      </dsp:nvSpPr>
      <dsp:spPr>
        <a:xfrm>
          <a:off x="2408450" y="1290489"/>
          <a:ext cx="7115456" cy="59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Engage in a behavior because it is personally rewarding, not for an external reward</a:t>
          </a:r>
        </a:p>
      </dsp:txBody>
      <dsp:txXfrm>
        <a:off x="2408450" y="1290489"/>
        <a:ext cx="7115456" cy="599791"/>
      </dsp:txXfrm>
    </dsp:sp>
    <dsp:sp modelId="{8F88627A-588C-464F-B848-D94DE046E9FA}">
      <dsp:nvSpPr>
        <dsp:cNvPr id="0" name=""/>
        <dsp:cNvSpPr/>
      </dsp:nvSpPr>
      <dsp:spPr>
        <a:xfrm>
          <a:off x="2272486" y="1890281"/>
          <a:ext cx="72514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0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59C8-CA5F-4A6E-9C14-95B626E2D04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6666-E52D-4CCB-93D0-C6BA5598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5" Type="http://schemas.openxmlformats.org/officeDocument/2006/relationships/diagramQuickStyle" Target="../diagrams/quickStyle26.xml"/><Relationship Id="rId10" Type="http://schemas.openxmlformats.org/officeDocument/2006/relationships/diagramQuickStyle" Target="../diagrams/quickStyle27.xml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6" y="0"/>
            <a:ext cx="1029522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1556" y="19214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Rabia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Ejaz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(Psychology)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and Humanities</a:t>
            </a:r>
          </a:p>
          <a:p>
            <a:pPr algn="ctr"/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629" y="1019027"/>
            <a:ext cx="38238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265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6796011"/>
              </p:ext>
            </p:extLst>
          </p:nvPr>
        </p:nvGraphicFramePr>
        <p:xfrm>
          <a:off x="1815869" y="2726574"/>
          <a:ext cx="8128000" cy="205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250119"/>
              </p:ext>
            </p:extLst>
          </p:nvPr>
        </p:nvGraphicFramePr>
        <p:xfrm>
          <a:off x="2032000" y="864523"/>
          <a:ext cx="8128000" cy="7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675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4990942"/>
              </p:ext>
            </p:extLst>
          </p:nvPr>
        </p:nvGraphicFramePr>
        <p:xfrm>
          <a:off x="1358670" y="2194559"/>
          <a:ext cx="9547628" cy="343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753038"/>
              </p:ext>
            </p:extLst>
          </p:nvPr>
        </p:nvGraphicFramePr>
        <p:xfrm>
          <a:off x="2023687" y="731521"/>
          <a:ext cx="8128000" cy="80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6120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3"/>
          <a:stretch/>
        </p:blipFill>
        <p:spPr>
          <a:xfrm>
            <a:off x="1596044" y="631766"/>
            <a:ext cx="9002683" cy="55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" t="43752" r="-233" b="-217"/>
          <a:stretch/>
        </p:blipFill>
        <p:spPr>
          <a:xfrm>
            <a:off x="1901940" y="1565023"/>
            <a:ext cx="8572098" cy="35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4" y="2094806"/>
            <a:ext cx="4285287" cy="3649613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2038014"/>
              </p:ext>
            </p:extLst>
          </p:nvPr>
        </p:nvGraphicFramePr>
        <p:xfrm>
          <a:off x="5531659" y="2718680"/>
          <a:ext cx="5220855" cy="2730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8235652"/>
              </p:ext>
            </p:extLst>
          </p:nvPr>
        </p:nvGraphicFramePr>
        <p:xfrm>
          <a:off x="1840808" y="743186"/>
          <a:ext cx="8128000" cy="75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947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54467548"/>
              </p:ext>
            </p:extLst>
          </p:nvPr>
        </p:nvGraphicFramePr>
        <p:xfrm>
          <a:off x="1333729" y="2535382"/>
          <a:ext cx="9373063" cy="353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2986492"/>
              </p:ext>
            </p:extLst>
          </p:nvPr>
        </p:nvGraphicFramePr>
        <p:xfrm>
          <a:off x="1333730" y="753495"/>
          <a:ext cx="9373062" cy="58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9723764"/>
              </p:ext>
            </p:extLst>
          </p:nvPr>
        </p:nvGraphicFramePr>
        <p:xfrm>
          <a:off x="1466735" y="1398924"/>
          <a:ext cx="8128000" cy="82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5833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50" y="1934786"/>
            <a:ext cx="3511384" cy="265591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9068033"/>
              </p:ext>
            </p:extLst>
          </p:nvPr>
        </p:nvGraphicFramePr>
        <p:xfrm>
          <a:off x="1103102" y="1396538"/>
          <a:ext cx="6769051" cy="210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1068609"/>
              </p:ext>
            </p:extLst>
          </p:nvPr>
        </p:nvGraphicFramePr>
        <p:xfrm>
          <a:off x="1103102" y="3649288"/>
          <a:ext cx="6710862" cy="172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7133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85175" y="10477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4610269"/>
              </p:ext>
            </p:extLst>
          </p:nvPr>
        </p:nvGraphicFramePr>
        <p:xfrm>
          <a:off x="1466734" y="2082024"/>
          <a:ext cx="9572568" cy="369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5706550"/>
              </p:ext>
            </p:extLst>
          </p:nvPr>
        </p:nvGraphicFramePr>
        <p:xfrm>
          <a:off x="1973811" y="922713"/>
          <a:ext cx="8128000" cy="72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655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1111827"/>
            <a:ext cx="8439295" cy="4413467"/>
          </a:xfrm>
        </p:spPr>
      </p:pic>
    </p:spTree>
    <p:extLst>
      <p:ext uri="{BB962C8B-B14F-4D97-AF65-F5344CB8AC3E}">
        <p14:creationId xmlns:p14="http://schemas.microsoft.com/office/powerpoint/2010/main" val="3688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9753227"/>
              </p:ext>
            </p:extLst>
          </p:nvPr>
        </p:nvGraphicFramePr>
        <p:xfrm>
          <a:off x="1561715" y="1529543"/>
          <a:ext cx="9394460" cy="3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4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1265060"/>
              </p:ext>
            </p:extLst>
          </p:nvPr>
        </p:nvGraphicFramePr>
        <p:xfrm>
          <a:off x="1263996" y="822961"/>
          <a:ext cx="9567488" cy="231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4200359"/>
              </p:ext>
            </p:extLst>
          </p:nvPr>
        </p:nvGraphicFramePr>
        <p:xfrm>
          <a:off x="1263996" y="3579572"/>
          <a:ext cx="9625677" cy="2023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5626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63958" y="10634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3217237"/>
              </p:ext>
            </p:extLst>
          </p:nvPr>
        </p:nvGraphicFramePr>
        <p:xfrm>
          <a:off x="1498374" y="890769"/>
          <a:ext cx="8663233" cy="185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653643890"/>
              </p:ext>
            </p:extLst>
          </p:nvPr>
        </p:nvGraphicFramePr>
        <p:xfrm>
          <a:off x="1498375" y="3341717"/>
          <a:ext cx="8663233" cy="187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64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63958" y="1333876"/>
            <a:ext cx="10515600" cy="7782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85" y="0"/>
            <a:ext cx="2026115" cy="2026115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5910299"/>
              </p:ext>
            </p:extLst>
          </p:nvPr>
        </p:nvGraphicFramePr>
        <p:xfrm>
          <a:off x="1478265" y="3808588"/>
          <a:ext cx="8771328" cy="186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2202959"/>
              </p:ext>
            </p:extLst>
          </p:nvPr>
        </p:nvGraphicFramePr>
        <p:xfrm>
          <a:off x="1117598" y="1039091"/>
          <a:ext cx="9131995" cy="238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274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986665" y="1779727"/>
            <a:ext cx="6732744" cy="42310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558786" algn="ctr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○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558786" algn="ctr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SzPts val="3000"/>
              <a:buFont typeface="Arial" panose="020B0604020202020204" pitchFamily="34" charset="0"/>
              <a:buChar char="◦"/>
              <a:defRPr sz="4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24666857"/>
              </p:ext>
            </p:extLst>
          </p:nvPr>
        </p:nvGraphicFramePr>
        <p:xfrm>
          <a:off x="1310208" y="3192004"/>
          <a:ext cx="9862098" cy="2286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0146577"/>
              </p:ext>
            </p:extLst>
          </p:nvPr>
        </p:nvGraphicFramePr>
        <p:xfrm>
          <a:off x="1310208" y="938370"/>
          <a:ext cx="9529588" cy="192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96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8644989"/>
              </p:ext>
            </p:extLst>
          </p:nvPr>
        </p:nvGraphicFramePr>
        <p:xfrm>
          <a:off x="1774306" y="781397"/>
          <a:ext cx="8128000" cy="92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1319628"/>
              </p:ext>
            </p:extLst>
          </p:nvPr>
        </p:nvGraphicFramePr>
        <p:xfrm>
          <a:off x="2031999" y="2527070"/>
          <a:ext cx="2390371" cy="242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6709415"/>
              </p:ext>
            </p:extLst>
          </p:nvPr>
        </p:nvGraphicFramePr>
        <p:xfrm>
          <a:off x="4783511" y="2660074"/>
          <a:ext cx="2523375" cy="242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01472560"/>
              </p:ext>
            </p:extLst>
          </p:nvPr>
        </p:nvGraphicFramePr>
        <p:xfrm>
          <a:off x="7668027" y="2643448"/>
          <a:ext cx="2390371" cy="242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90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272899"/>
              </p:ext>
            </p:extLst>
          </p:nvPr>
        </p:nvGraphicFramePr>
        <p:xfrm>
          <a:off x="2032000" y="719666"/>
          <a:ext cx="8128000" cy="96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468249"/>
              </p:ext>
            </p:extLst>
          </p:nvPr>
        </p:nvGraphicFramePr>
        <p:xfrm>
          <a:off x="1426095" y="2128057"/>
          <a:ext cx="9339810" cy="3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463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2367150"/>
              </p:ext>
            </p:extLst>
          </p:nvPr>
        </p:nvGraphicFramePr>
        <p:xfrm>
          <a:off x="1375295" y="1296786"/>
          <a:ext cx="9489439" cy="446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20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888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Kauser Malik</dc:creator>
  <cp:lastModifiedBy>Asif Ejaz</cp:lastModifiedBy>
  <cp:revision>73</cp:revision>
  <dcterms:created xsi:type="dcterms:W3CDTF">2023-09-14T08:45:36Z</dcterms:created>
  <dcterms:modified xsi:type="dcterms:W3CDTF">2024-03-22T20:40:16Z</dcterms:modified>
</cp:coreProperties>
</file>