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6" r:id="rId1"/>
  </p:sldMasterIdLst>
  <p:notesMasterIdLst>
    <p:notesMasterId r:id="rId47"/>
  </p:notesMasterIdLst>
  <p:sldIdLst>
    <p:sldId id="256" r:id="rId2"/>
    <p:sldId id="257" r:id="rId3"/>
    <p:sldId id="258" r:id="rId4"/>
    <p:sldId id="259" r:id="rId5"/>
    <p:sldId id="260" r:id="rId6"/>
    <p:sldId id="261" r:id="rId7"/>
    <p:sldId id="263" r:id="rId8"/>
    <p:sldId id="264" r:id="rId9"/>
    <p:sldId id="265" r:id="rId10"/>
    <p:sldId id="269" r:id="rId11"/>
    <p:sldId id="270" r:id="rId12"/>
    <p:sldId id="271" r:id="rId13"/>
    <p:sldId id="272" r:id="rId14"/>
    <p:sldId id="273" r:id="rId15"/>
    <p:sldId id="274" r:id="rId16"/>
    <p:sldId id="275" r:id="rId17"/>
    <p:sldId id="276" r:id="rId18"/>
    <p:sldId id="277" r:id="rId19"/>
    <p:sldId id="278" r:id="rId20"/>
    <p:sldId id="282" r:id="rId21"/>
    <p:sldId id="283" r:id="rId22"/>
    <p:sldId id="284" r:id="rId23"/>
    <p:sldId id="285" r:id="rId24"/>
    <p:sldId id="286" r:id="rId25"/>
    <p:sldId id="287" r:id="rId26"/>
    <p:sldId id="288" r:id="rId27"/>
    <p:sldId id="289" r:id="rId28"/>
    <p:sldId id="290" r:id="rId29"/>
    <p:sldId id="291" r:id="rId30"/>
    <p:sldId id="308"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7" r:id="rId46"/>
  </p:sldIdLst>
  <p:sldSz cx="9144000" cy="5143500" type="screen16x9"/>
  <p:notesSz cx="6858000" cy="9144000"/>
  <p:embeddedFontLst>
    <p:embeddedFont>
      <p:font typeface="Short Stack" panose="020B0604020202020204" charset="0"/>
      <p:regular r:id="rId48"/>
    </p:embeddedFont>
    <p:embeddedFont>
      <p:font typeface="Amatic SC" panose="020B0604020202020204" charset="-79"/>
      <p:regular r:id="rId49"/>
      <p:bold r:id="rId50"/>
    </p:embeddedFont>
    <p:embeddedFont>
      <p:font typeface="Quicksand" panose="020B0604020202020204" charset="0"/>
      <p:regular r:id="rId51"/>
      <p:bold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Google Shape;38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8" name="Google Shape;48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5" name="Google Shape;49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3" name="Google Shape;50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0" name="Google Shape;51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8" name="Google Shape;51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5" name="Google Shape;52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2" name="Google Shape;53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0" name="Google Shape;54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7" name="Google Shape;54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5" name="Google Shape;55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3" name="Google Shape;39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2" name="Google Shape;58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8" name="Google Shape;588;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5" name="Google Shape;59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1" name="Google Shape;601;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1" name="Google Shape;61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0" name="Google Shape;620;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9" name="Google Shape;629;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6" name="Google Shape;636;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2" name="Google Shape;642;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0" name="Google Shape;65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7" name="Google Shape;65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4" name="Google Shape;66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1" name="Google Shape;67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8" name="Google Shape;678;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3" name="Google Shape;683;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9" name="Google Shape;689;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6" name="Google Shape;696;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3" name="Google Shape;703;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0" name="Google Shape;710;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4" name="Google Shape;724;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7" name="Google Shape;40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2" name="Google Shape;742;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8" name="Google Shape;748;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5" name="Google Shape;755;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1" name="Google Shape;761;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4" name="Google Shape;774;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4" name="Google Shape;41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3" name="Google Shape;43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0" name="Google Shape;44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1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
        <p:nvSpPr>
          <p:cNvPr id="447" name="Google Shape;44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8" name="Google Shape;448;p10:notes"/>
          <p:cNvSpPr txBox="1">
            <a:spLocks noGrp="1"/>
          </p:cNvSpPr>
          <p:nvPr>
            <p:ph type="body" idx="1"/>
          </p:nvPr>
        </p:nvSpPr>
        <p:spPr>
          <a:xfrm>
            <a:off x="228600" y="4343400"/>
            <a:ext cx="64770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a:p>
            <a:pPr marL="457200" lvl="0" indent="-228600" algn="l" rtl="0">
              <a:lnSpc>
                <a:spcPct val="100000"/>
              </a:lnSpc>
              <a:spcBef>
                <a:spcPts val="0"/>
              </a:spcBef>
              <a:spcAft>
                <a:spcPts val="0"/>
              </a:spcAft>
              <a:buSzPts val="1400"/>
              <a:buNone/>
            </a:pPr>
            <a:endParaRPr/>
          </a:p>
          <a:p>
            <a:pPr marL="457200" lvl="0" indent="-22860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2"/>
        </a:solidFill>
        <a:effectLst/>
      </p:bgPr>
    </p:bg>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1886450" y="1639950"/>
            <a:ext cx="5371200" cy="1711200"/>
          </a:xfrm>
          <a:prstGeom prst="rect">
            <a:avLst/>
          </a:prstGeom>
          <a:noFill/>
          <a:ln>
            <a:noFill/>
          </a:ln>
        </p:spPr>
        <p:txBody>
          <a:bodyPr spcFirstLastPara="1" wrap="square" lIns="0" tIns="0" rIns="0" bIns="0" anchor="ctr" anchorCtr="0">
            <a:noAutofit/>
          </a:bodyPr>
          <a:lstStyle>
            <a:lvl1pPr lvl="0" algn="ctr">
              <a:lnSpc>
                <a:spcPct val="80000"/>
              </a:lnSpc>
              <a:spcBef>
                <a:spcPts val="0"/>
              </a:spcBef>
              <a:spcAft>
                <a:spcPts val="0"/>
              </a:spcAft>
              <a:buClr>
                <a:schemeClr val="lt1"/>
              </a:buClr>
              <a:buSzPts val="6000"/>
              <a:buNone/>
              <a:defRPr sz="6000">
                <a:solidFill>
                  <a:schemeClr val="lt1"/>
                </a:solidFill>
              </a:defRPr>
            </a:lvl1pPr>
            <a:lvl2pPr lvl="1" algn="ctr">
              <a:lnSpc>
                <a:spcPct val="80000"/>
              </a:lnSpc>
              <a:spcBef>
                <a:spcPts val="0"/>
              </a:spcBef>
              <a:spcAft>
                <a:spcPts val="0"/>
              </a:spcAft>
              <a:buClr>
                <a:schemeClr val="lt1"/>
              </a:buClr>
              <a:buSzPts val="6000"/>
              <a:buNone/>
              <a:defRPr sz="6000">
                <a:solidFill>
                  <a:schemeClr val="lt1"/>
                </a:solidFill>
              </a:defRPr>
            </a:lvl2pPr>
            <a:lvl3pPr lvl="2" algn="ctr">
              <a:lnSpc>
                <a:spcPct val="80000"/>
              </a:lnSpc>
              <a:spcBef>
                <a:spcPts val="0"/>
              </a:spcBef>
              <a:spcAft>
                <a:spcPts val="0"/>
              </a:spcAft>
              <a:buClr>
                <a:schemeClr val="lt1"/>
              </a:buClr>
              <a:buSzPts val="6000"/>
              <a:buNone/>
              <a:defRPr sz="6000">
                <a:solidFill>
                  <a:schemeClr val="lt1"/>
                </a:solidFill>
              </a:defRPr>
            </a:lvl3pPr>
            <a:lvl4pPr lvl="3" algn="ctr">
              <a:lnSpc>
                <a:spcPct val="80000"/>
              </a:lnSpc>
              <a:spcBef>
                <a:spcPts val="0"/>
              </a:spcBef>
              <a:spcAft>
                <a:spcPts val="0"/>
              </a:spcAft>
              <a:buClr>
                <a:schemeClr val="lt1"/>
              </a:buClr>
              <a:buSzPts val="6000"/>
              <a:buNone/>
              <a:defRPr sz="6000">
                <a:solidFill>
                  <a:schemeClr val="lt1"/>
                </a:solidFill>
              </a:defRPr>
            </a:lvl4pPr>
            <a:lvl5pPr lvl="4" algn="ctr">
              <a:lnSpc>
                <a:spcPct val="80000"/>
              </a:lnSpc>
              <a:spcBef>
                <a:spcPts val="0"/>
              </a:spcBef>
              <a:spcAft>
                <a:spcPts val="0"/>
              </a:spcAft>
              <a:buClr>
                <a:schemeClr val="lt1"/>
              </a:buClr>
              <a:buSzPts val="6000"/>
              <a:buNone/>
              <a:defRPr sz="6000">
                <a:solidFill>
                  <a:schemeClr val="lt1"/>
                </a:solidFill>
              </a:defRPr>
            </a:lvl5pPr>
            <a:lvl6pPr lvl="5" algn="ctr">
              <a:lnSpc>
                <a:spcPct val="80000"/>
              </a:lnSpc>
              <a:spcBef>
                <a:spcPts val="0"/>
              </a:spcBef>
              <a:spcAft>
                <a:spcPts val="0"/>
              </a:spcAft>
              <a:buClr>
                <a:schemeClr val="lt1"/>
              </a:buClr>
              <a:buSzPts val="6000"/>
              <a:buNone/>
              <a:defRPr sz="6000">
                <a:solidFill>
                  <a:schemeClr val="lt1"/>
                </a:solidFill>
              </a:defRPr>
            </a:lvl6pPr>
            <a:lvl7pPr lvl="6" algn="ctr">
              <a:lnSpc>
                <a:spcPct val="80000"/>
              </a:lnSpc>
              <a:spcBef>
                <a:spcPts val="0"/>
              </a:spcBef>
              <a:spcAft>
                <a:spcPts val="0"/>
              </a:spcAft>
              <a:buClr>
                <a:schemeClr val="lt1"/>
              </a:buClr>
              <a:buSzPts val="6000"/>
              <a:buNone/>
              <a:defRPr sz="6000">
                <a:solidFill>
                  <a:schemeClr val="lt1"/>
                </a:solidFill>
              </a:defRPr>
            </a:lvl7pPr>
            <a:lvl8pPr lvl="7" algn="ctr">
              <a:lnSpc>
                <a:spcPct val="80000"/>
              </a:lnSpc>
              <a:spcBef>
                <a:spcPts val="0"/>
              </a:spcBef>
              <a:spcAft>
                <a:spcPts val="0"/>
              </a:spcAft>
              <a:buClr>
                <a:schemeClr val="lt1"/>
              </a:buClr>
              <a:buSzPts val="6000"/>
              <a:buNone/>
              <a:defRPr sz="6000">
                <a:solidFill>
                  <a:schemeClr val="lt1"/>
                </a:solidFill>
              </a:defRPr>
            </a:lvl8pPr>
            <a:lvl9pPr lvl="8" algn="ctr">
              <a:lnSpc>
                <a:spcPct val="80000"/>
              </a:lnSpc>
              <a:spcBef>
                <a:spcPts val="0"/>
              </a:spcBef>
              <a:spcAft>
                <a:spcPts val="0"/>
              </a:spcAft>
              <a:buClr>
                <a:schemeClr val="lt1"/>
              </a:buClr>
              <a:buSzPts val="6000"/>
              <a:buNone/>
              <a:defRPr sz="6000">
                <a:solidFill>
                  <a:schemeClr val="lt1"/>
                </a:solidFill>
              </a:defRPr>
            </a:lvl9pPr>
          </a:lstStyle>
          <a:p>
            <a:endParaRPr/>
          </a:p>
        </p:txBody>
      </p:sp>
      <p:grpSp>
        <p:nvGrpSpPr>
          <p:cNvPr id="22" name="Google Shape;22;p2"/>
          <p:cNvGrpSpPr/>
          <p:nvPr/>
        </p:nvGrpSpPr>
        <p:grpSpPr>
          <a:xfrm>
            <a:off x="-85500" y="-168653"/>
            <a:ext cx="9290343" cy="5426904"/>
            <a:chOff x="-85500" y="-168653"/>
            <a:chExt cx="9290343" cy="5426904"/>
          </a:xfrm>
        </p:grpSpPr>
        <p:grpSp>
          <p:nvGrpSpPr>
            <p:cNvPr id="23" name="Google Shape;23;p2"/>
            <p:cNvGrpSpPr/>
            <p:nvPr/>
          </p:nvGrpSpPr>
          <p:grpSpPr>
            <a:xfrm>
              <a:off x="3870624" y="271731"/>
              <a:ext cx="531018" cy="704779"/>
              <a:chOff x="3870624" y="271731"/>
              <a:chExt cx="531018" cy="704779"/>
            </a:xfrm>
          </p:grpSpPr>
          <p:sp>
            <p:nvSpPr>
              <p:cNvPr id="24" name="Google Shape;24;p2"/>
              <p:cNvSpPr/>
              <p:nvPr/>
            </p:nvSpPr>
            <p:spPr>
              <a:xfrm>
                <a:off x="3870624" y="311200"/>
                <a:ext cx="425807" cy="38584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grpSp>
          <p:nvGrpSpPr>
            <p:cNvPr id="26" name="Google Shape;26;p2"/>
            <p:cNvGrpSpPr/>
            <p:nvPr/>
          </p:nvGrpSpPr>
          <p:grpSpPr>
            <a:xfrm>
              <a:off x="-85500" y="4299338"/>
              <a:ext cx="612915" cy="585559"/>
              <a:chOff x="8158724" y="4646275"/>
              <a:chExt cx="612915" cy="585559"/>
            </a:xfrm>
          </p:grpSpPr>
          <p:sp>
            <p:nvSpPr>
              <p:cNvPr id="27" name="Google Shape;27;p2"/>
              <p:cNvSpPr/>
              <p:nvPr/>
            </p:nvSpPr>
            <p:spPr>
              <a:xfrm>
                <a:off x="8158724" y="4646275"/>
                <a:ext cx="511423" cy="46343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8170373" y="4682299"/>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sp>
          <p:nvSpPr>
            <p:cNvPr id="29" name="Google Shape;29;p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nvGrpSpPr>
            <p:cNvPr id="30" name="Google Shape;30;p2"/>
            <p:cNvGrpSpPr/>
            <p:nvPr/>
          </p:nvGrpSpPr>
          <p:grpSpPr>
            <a:xfrm>
              <a:off x="968656" y="3696885"/>
              <a:ext cx="565307" cy="602473"/>
              <a:chOff x="813656" y="3801560"/>
              <a:chExt cx="565307" cy="602473"/>
            </a:xfrm>
          </p:grpSpPr>
          <p:sp>
            <p:nvSpPr>
              <p:cNvPr id="31" name="Google Shape;31;p2"/>
              <p:cNvSpPr/>
              <p:nvPr/>
            </p:nvSpPr>
            <p:spPr>
              <a:xfrm rot="6264782">
                <a:off x="849950" y="3919090"/>
                <a:ext cx="380679" cy="370162"/>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rot="-1974315">
                <a:off x="996275" y="3825647"/>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sp>
          <p:nvSpPr>
            <p:cNvPr id="33" name="Google Shape;33;p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4" name="Google Shape;34;p2"/>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5" name="Google Shape;35;p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6" name="Google Shape;36;p2"/>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7" name="Google Shape;37;p2"/>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8" name="Google Shape;38;p2"/>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nvGrpSpPr>
            <p:cNvPr id="39" name="Google Shape;39;p2"/>
            <p:cNvGrpSpPr/>
            <p:nvPr/>
          </p:nvGrpSpPr>
          <p:grpSpPr>
            <a:xfrm>
              <a:off x="5462677" y="4575203"/>
              <a:ext cx="497752" cy="491683"/>
              <a:chOff x="7559440" y="3972390"/>
              <a:chExt cx="497752" cy="491683"/>
            </a:xfrm>
          </p:grpSpPr>
          <p:sp>
            <p:nvSpPr>
              <p:cNvPr id="40" name="Google Shape;40;p2"/>
              <p:cNvSpPr/>
              <p:nvPr/>
            </p:nvSpPr>
            <p:spPr>
              <a:xfrm rot="1226546">
                <a:off x="7692589" y="4106488"/>
                <a:ext cx="320298" cy="311457"/>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rot="9911830">
                <a:off x="7595186" y="4010311"/>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grpSp>
          <p:nvGrpSpPr>
            <p:cNvPr id="42" name="Google Shape;42;p2"/>
            <p:cNvGrpSpPr/>
            <p:nvPr/>
          </p:nvGrpSpPr>
          <p:grpSpPr>
            <a:xfrm>
              <a:off x="510215" y="271717"/>
              <a:ext cx="557022" cy="619823"/>
              <a:chOff x="510215" y="271717"/>
              <a:chExt cx="557022" cy="619823"/>
            </a:xfrm>
          </p:grpSpPr>
          <p:sp>
            <p:nvSpPr>
              <p:cNvPr id="43" name="Google Shape;43;p2"/>
              <p:cNvSpPr/>
              <p:nvPr/>
            </p:nvSpPr>
            <p:spPr>
              <a:xfrm>
                <a:off x="676827" y="376200"/>
                <a:ext cx="316843" cy="32088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sp>
          <p:nvSpPr>
            <p:cNvPr id="45" name="Google Shape;45;p2"/>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46" name="Google Shape;46;p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47" name="Google Shape;47;p2"/>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48" name="Google Shape;48;p2"/>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49" name="Google Shape;49;p2"/>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50" name="Google Shape;50;p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51" name="Google Shape;51;p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52" name="Google Shape;52;p2"/>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nvGrpSpPr>
            <p:cNvPr id="53" name="Google Shape;53;p2"/>
            <p:cNvGrpSpPr/>
            <p:nvPr/>
          </p:nvGrpSpPr>
          <p:grpSpPr>
            <a:xfrm rot="891035">
              <a:off x="1165229" y="1691730"/>
              <a:ext cx="657771" cy="386113"/>
              <a:chOff x="1429156" y="1387535"/>
              <a:chExt cx="657769" cy="386112"/>
            </a:xfrm>
          </p:grpSpPr>
          <p:sp>
            <p:nvSpPr>
              <p:cNvPr id="54" name="Google Shape;54;p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55" name="Google Shape;55;p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sp>
          <p:nvSpPr>
            <p:cNvPr id="56" name="Google Shape;56;p2"/>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57" name="Google Shape;57;p2"/>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nvGrpSpPr>
            <p:cNvPr id="58" name="Google Shape;58;p2"/>
            <p:cNvGrpSpPr/>
            <p:nvPr/>
          </p:nvGrpSpPr>
          <p:grpSpPr>
            <a:xfrm>
              <a:off x="346827" y="3411153"/>
              <a:ext cx="376916" cy="455685"/>
              <a:chOff x="1010452" y="1144365"/>
              <a:chExt cx="376916" cy="455685"/>
            </a:xfrm>
          </p:grpSpPr>
          <p:sp>
            <p:nvSpPr>
              <p:cNvPr id="59" name="Google Shape;59;p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60" name="Google Shape;60;p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grpSp>
          <p:nvGrpSpPr>
            <p:cNvPr id="61" name="Google Shape;61;p2"/>
            <p:cNvGrpSpPr/>
            <p:nvPr/>
          </p:nvGrpSpPr>
          <p:grpSpPr>
            <a:xfrm>
              <a:off x="7439637" y="3918577"/>
              <a:ext cx="503799" cy="507307"/>
              <a:chOff x="7439637" y="3918577"/>
              <a:chExt cx="503799" cy="507307"/>
            </a:xfrm>
          </p:grpSpPr>
          <p:sp>
            <p:nvSpPr>
              <p:cNvPr id="62" name="Google Shape;62;p2"/>
              <p:cNvSpPr/>
              <p:nvPr/>
            </p:nvSpPr>
            <p:spPr>
              <a:xfrm>
                <a:off x="7547126" y="4133375"/>
                <a:ext cx="332324"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sp>
          <p:nvSpPr>
            <p:cNvPr id="64" name="Google Shape;64;p2"/>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65" name="Google Shape;65;p2"/>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nvGrpSpPr>
            <p:cNvPr id="66" name="Google Shape;66;p2"/>
            <p:cNvGrpSpPr/>
            <p:nvPr/>
          </p:nvGrpSpPr>
          <p:grpSpPr>
            <a:xfrm>
              <a:off x="7413193" y="740389"/>
              <a:ext cx="289739" cy="482319"/>
              <a:chOff x="4912930" y="846902"/>
              <a:chExt cx="289739" cy="482319"/>
            </a:xfrm>
          </p:grpSpPr>
          <p:sp>
            <p:nvSpPr>
              <p:cNvPr id="67" name="Google Shape;67;p2"/>
              <p:cNvSpPr/>
              <p:nvPr/>
            </p:nvSpPr>
            <p:spPr>
              <a:xfrm rot="-539734">
                <a:off x="4946894" y="1102828"/>
                <a:ext cx="216728" cy="21074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
              <p:cNvSpPr/>
              <p:nvPr/>
            </p:nvSpPr>
            <p:spPr>
              <a:xfrm>
                <a:off x="4912930" y="846902"/>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sp>
          <p:nvSpPr>
            <p:cNvPr id="69" name="Google Shape;69;p2"/>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70" name="Google Shape;70;p2"/>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nvGrpSpPr>
            <p:cNvPr id="71" name="Google Shape;71;p2"/>
            <p:cNvGrpSpPr/>
            <p:nvPr/>
          </p:nvGrpSpPr>
          <p:grpSpPr>
            <a:xfrm>
              <a:off x="7801268" y="2011649"/>
              <a:ext cx="583850" cy="670190"/>
              <a:chOff x="7801268" y="2011649"/>
              <a:chExt cx="583850" cy="670190"/>
            </a:xfrm>
          </p:grpSpPr>
          <p:sp>
            <p:nvSpPr>
              <p:cNvPr id="72" name="Google Shape;72;p2"/>
              <p:cNvSpPr/>
              <p:nvPr/>
            </p:nvSpPr>
            <p:spPr>
              <a:xfrm rot="6678441">
                <a:off x="7840657" y="2123048"/>
                <a:ext cx="518922" cy="40942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grpSp>
          <p:nvGrpSpPr>
            <p:cNvPr id="74" name="Google Shape;74;p2"/>
            <p:cNvGrpSpPr/>
            <p:nvPr/>
          </p:nvGrpSpPr>
          <p:grpSpPr>
            <a:xfrm>
              <a:off x="286734" y="1360788"/>
              <a:ext cx="437028" cy="515682"/>
              <a:chOff x="286734" y="1360788"/>
              <a:chExt cx="437028" cy="515682"/>
            </a:xfrm>
          </p:grpSpPr>
          <p:sp>
            <p:nvSpPr>
              <p:cNvPr id="75" name="Google Shape;75;p2"/>
              <p:cNvSpPr/>
              <p:nvPr/>
            </p:nvSpPr>
            <p:spPr>
              <a:xfrm>
                <a:off x="286734" y="1396113"/>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sp>
          <p:nvSpPr>
            <p:cNvPr id="77" name="Google Shape;77;p2"/>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78" name="Google Shape;78;p2"/>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79" name="Google Shape;79;p2"/>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80" name="Google Shape;80;p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nvGrpSpPr>
            <p:cNvPr id="81" name="Google Shape;81;p2"/>
            <p:cNvGrpSpPr/>
            <p:nvPr/>
          </p:nvGrpSpPr>
          <p:grpSpPr>
            <a:xfrm>
              <a:off x="8513660" y="3273951"/>
              <a:ext cx="236955" cy="259508"/>
              <a:chOff x="1624551" y="3569952"/>
              <a:chExt cx="236955" cy="259508"/>
            </a:xfrm>
          </p:grpSpPr>
          <p:sp>
            <p:nvSpPr>
              <p:cNvPr id="82" name="Google Shape;82;p2"/>
              <p:cNvSpPr/>
              <p:nvPr/>
            </p:nvSpPr>
            <p:spPr>
              <a:xfrm>
                <a:off x="1624551" y="3569952"/>
                <a:ext cx="224786" cy="2276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
              <p:cNvSpPr/>
              <p:nvPr/>
            </p:nvSpPr>
            <p:spPr>
              <a:xfrm>
                <a:off x="1625368" y="3599553"/>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grpSp>
          <p:nvGrpSpPr>
            <p:cNvPr id="84" name="Google Shape;84;p2"/>
            <p:cNvGrpSpPr/>
            <p:nvPr/>
          </p:nvGrpSpPr>
          <p:grpSpPr>
            <a:xfrm>
              <a:off x="3637530" y="4055057"/>
              <a:ext cx="418774" cy="520154"/>
              <a:chOff x="3637530" y="4055057"/>
              <a:chExt cx="418774" cy="520154"/>
            </a:xfrm>
          </p:grpSpPr>
          <p:sp>
            <p:nvSpPr>
              <p:cNvPr id="85" name="Google Shape;85;p2"/>
              <p:cNvSpPr/>
              <p:nvPr/>
            </p:nvSpPr>
            <p:spPr>
              <a:xfrm rot="5542319">
                <a:off x="3769303" y="4204066"/>
                <a:ext cx="285154" cy="277283"/>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sp>
          <p:nvSpPr>
            <p:cNvPr id="87" name="Google Shape;87;p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88" name="Google Shape;88;p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89" name="Google Shape;89;p2"/>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90" name="Google Shape;90;p2"/>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91" name="Google Shape;91;p2"/>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92" name="Google Shape;92;p2"/>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93" name="Google Shape;93;p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nvGrpSpPr>
            <p:cNvPr id="94" name="Google Shape;94;p2"/>
            <p:cNvGrpSpPr/>
            <p:nvPr/>
          </p:nvGrpSpPr>
          <p:grpSpPr>
            <a:xfrm>
              <a:off x="6457245" y="4530131"/>
              <a:ext cx="216066" cy="276377"/>
              <a:chOff x="6422295" y="3351500"/>
              <a:chExt cx="252856" cy="323399"/>
            </a:xfrm>
          </p:grpSpPr>
          <p:sp>
            <p:nvSpPr>
              <p:cNvPr id="95" name="Google Shape;95;p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96" name="Google Shape;96;p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grpSp>
          <p:nvGrpSpPr>
            <p:cNvPr id="97" name="Google Shape;97;p2"/>
            <p:cNvGrpSpPr/>
            <p:nvPr/>
          </p:nvGrpSpPr>
          <p:grpSpPr>
            <a:xfrm>
              <a:off x="2318449" y="604142"/>
              <a:ext cx="332332" cy="346581"/>
              <a:chOff x="2318449" y="604142"/>
              <a:chExt cx="332332" cy="346581"/>
            </a:xfrm>
          </p:grpSpPr>
          <p:sp>
            <p:nvSpPr>
              <p:cNvPr id="98" name="Google Shape;98;p2"/>
              <p:cNvSpPr/>
              <p:nvPr/>
            </p:nvSpPr>
            <p:spPr>
              <a:xfrm>
                <a:off x="2361884" y="604142"/>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sp>
          <p:nvSpPr>
            <p:cNvPr id="100" name="Google Shape;100;p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nvGrpSpPr>
            <p:cNvPr id="101" name="Google Shape;101;p2"/>
            <p:cNvGrpSpPr/>
            <p:nvPr/>
          </p:nvGrpSpPr>
          <p:grpSpPr>
            <a:xfrm>
              <a:off x="1184427" y="4630083"/>
              <a:ext cx="229693" cy="293080"/>
              <a:chOff x="6793660" y="3322411"/>
              <a:chExt cx="268804" cy="342944"/>
            </a:xfrm>
          </p:grpSpPr>
          <p:sp>
            <p:nvSpPr>
              <p:cNvPr id="102" name="Google Shape;102;p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03" name="Google Shape;103;p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04" name="Google Shape;104;p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sp>
          <p:nvSpPr>
            <p:cNvPr id="105" name="Google Shape;105;p2"/>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06" name="Google Shape;106;p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07" name="Google Shape;107;p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08" name="Google Shape;108;p2"/>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9"/>
        <p:cNvGrpSpPr/>
        <p:nvPr/>
      </p:nvGrpSpPr>
      <p:grpSpPr>
        <a:xfrm>
          <a:off x="0" y="0"/>
          <a:ext cx="0" cy="0"/>
          <a:chOff x="0" y="0"/>
          <a:chExt cx="0" cy="0"/>
        </a:xfrm>
      </p:grpSpPr>
      <p:sp>
        <p:nvSpPr>
          <p:cNvPr id="110" name="Google Shape;110;p3"/>
          <p:cNvSpPr txBox="1">
            <a:spLocks noGrp="1"/>
          </p:cNvSpPr>
          <p:nvPr>
            <p:ph type="ctrTitle"/>
          </p:nvPr>
        </p:nvSpPr>
        <p:spPr>
          <a:xfrm>
            <a:off x="2112400" y="1583350"/>
            <a:ext cx="4919400" cy="1159800"/>
          </a:xfrm>
          <a:prstGeom prst="rect">
            <a:avLst/>
          </a:prstGeom>
          <a:noFill/>
          <a:ln>
            <a:noFill/>
          </a:ln>
        </p:spPr>
        <p:txBody>
          <a:bodyPr spcFirstLastPara="1" wrap="square" lIns="0" tIns="0" rIns="0" bIns="0" anchor="b" anchorCtr="0">
            <a:noAutofit/>
          </a:bodyPr>
          <a:lstStyle>
            <a:lvl1pPr lvl="0" algn="ctr">
              <a:lnSpc>
                <a:spcPct val="90000"/>
              </a:lnSpc>
              <a:spcBef>
                <a:spcPts val="0"/>
              </a:spcBef>
              <a:spcAft>
                <a:spcPts val="0"/>
              </a:spcAft>
              <a:buSzPts val="4800"/>
              <a:buNone/>
              <a:defRPr sz="4800"/>
            </a:lvl1pPr>
            <a:lvl2pPr lvl="1" algn="ctr">
              <a:lnSpc>
                <a:spcPct val="90000"/>
              </a:lnSpc>
              <a:spcBef>
                <a:spcPts val="0"/>
              </a:spcBef>
              <a:spcAft>
                <a:spcPts val="0"/>
              </a:spcAft>
              <a:buSzPts val="4800"/>
              <a:buNone/>
              <a:defRPr sz="4800"/>
            </a:lvl2pPr>
            <a:lvl3pPr lvl="2" algn="ctr">
              <a:lnSpc>
                <a:spcPct val="90000"/>
              </a:lnSpc>
              <a:spcBef>
                <a:spcPts val="0"/>
              </a:spcBef>
              <a:spcAft>
                <a:spcPts val="0"/>
              </a:spcAft>
              <a:buSzPts val="4800"/>
              <a:buNone/>
              <a:defRPr sz="4800"/>
            </a:lvl3pPr>
            <a:lvl4pPr lvl="3" algn="ctr">
              <a:lnSpc>
                <a:spcPct val="90000"/>
              </a:lnSpc>
              <a:spcBef>
                <a:spcPts val="0"/>
              </a:spcBef>
              <a:spcAft>
                <a:spcPts val="0"/>
              </a:spcAft>
              <a:buSzPts val="4800"/>
              <a:buNone/>
              <a:defRPr sz="4800"/>
            </a:lvl4pPr>
            <a:lvl5pPr lvl="4" algn="ctr">
              <a:lnSpc>
                <a:spcPct val="90000"/>
              </a:lnSpc>
              <a:spcBef>
                <a:spcPts val="0"/>
              </a:spcBef>
              <a:spcAft>
                <a:spcPts val="0"/>
              </a:spcAft>
              <a:buSzPts val="4800"/>
              <a:buNone/>
              <a:defRPr sz="4800"/>
            </a:lvl5pPr>
            <a:lvl6pPr lvl="5" algn="ctr">
              <a:lnSpc>
                <a:spcPct val="90000"/>
              </a:lnSpc>
              <a:spcBef>
                <a:spcPts val="0"/>
              </a:spcBef>
              <a:spcAft>
                <a:spcPts val="0"/>
              </a:spcAft>
              <a:buSzPts val="4800"/>
              <a:buNone/>
              <a:defRPr sz="4800"/>
            </a:lvl6pPr>
            <a:lvl7pPr lvl="6" algn="ctr">
              <a:lnSpc>
                <a:spcPct val="90000"/>
              </a:lnSpc>
              <a:spcBef>
                <a:spcPts val="0"/>
              </a:spcBef>
              <a:spcAft>
                <a:spcPts val="0"/>
              </a:spcAft>
              <a:buSzPts val="4800"/>
              <a:buNone/>
              <a:defRPr sz="4800"/>
            </a:lvl7pPr>
            <a:lvl8pPr lvl="7" algn="ctr">
              <a:lnSpc>
                <a:spcPct val="90000"/>
              </a:lnSpc>
              <a:spcBef>
                <a:spcPts val="0"/>
              </a:spcBef>
              <a:spcAft>
                <a:spcPts val="0"/>
              </a:spcAft>
              <a:buSzPts val="4800"/>
              <a:buNone/>
              <a:defRPr sz="4800"/>
            </a:lvl8pPr>
            <a:lvl9pPr lvl="8" algn="ctr">
              <a:lnSpc>
                <a:spcPct val="90000"/>
              </a:lnSpc>
              <a:spcBef>
                <a:spcPts val="0"/>
              </a:spcBef>
              <a:spcAft>
                <a:spcPts val="0"/>
              </a:spcAft>
              <a:buSzPts val="4800"/>
              <a:buNone/>
              <a:defRPr sz="4800"/>
            </a:lvl9pPr>
          </a:lstStyle>
          <a:p>
            <a:endParaRPr/>
          </a:p>
        </p:txBody>
      </p:sp>
      <p:sp>
        <p:nvSpPr>
          <p:cNvPr id="111" name="Google Shape;111;p3"/>
          <p:cNvSpPr txBox="1">
            <a:spLocks noGrp="1"/>
          </p:cNvSpPr>
          <p:nvPr>
            <p:ph type="subTitle" idx="1"/>
          </p:nvPr>
        </p:nvSpPr>
        <p:spPr>
          <a:xfrm>
            <a:off x="2112400" y="2840052"/>
            <a:ext cx="4919400" cy="7848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Clr>
                <a:schemeClr val="dk2"/>
              </a:buClr>
              <a:buSzPts val="2000"/>
              <a:buNone/>
              <a:defRPr sz="2000">
                <a:solidFill>
                  <a:schemeClr val="dk2"/>
                </a:solidFill>
              </a:defRPr>
            </a:lvl1pPr>
            <a:lvl2pPr lvl="1" algn="ctr">
              <a:lnSpc>
                <a:spcPct val="115000"/>
              </a:lnSpc>
              <a:spcBef>
                <a:spcPts val="0"/>
              </a:spcBef>
              <a:spcAft>
                <a:spcPts val="0"/>
              </a:spcAft>
              <a:buClr>
                <a:schemeClr val="dk2"/>
              </a:buClr>
              <a:buSzPts val="2000"/>
              <a:buNone/>
              <a:defRPr sz="2000">
                <a:solidFill>
                  <a:schemeClr val="dk2"/>
                </a:solidFill>
              </a:defRPr>
            </a:lvl2pPr>
            <a:lvl3pPr lvl="2" algn="ctr">
              <a:lnSpc>
                <a:spcPct val="115000"/>
              </a:lnSpc>
              <a:spcBef>
                <a:spcPts val="0"/>
              </a:spcBef>
              <a:spcAft>
                <a:spcPts val="0"/>
              </a:spcAft>
              <a:buClr>
                <a:schemeClr val="dk2"/>
              </a:buClr>
              <a:buSzPts val="2000"/>
              <a:buNone/>
              <a:defRPr sz="2000">
                <a:solidFill>
                  <a:schemeClr val="dk2"/>
                </a:solidFill>
              </a:defRPr>
            </a:lvl3pPr>
            <a:lvl4pPr lvl="3" algn="ctr">
              <a:lnSpc>
                <a:spcPct val="115000"/>
              </a:lnSpc>
              <a:spcBef>
                <a:spcPts val="0"/>
              </a:spcBef>
              <a:spcAft>
                <a:spcPts val="0"/>
              </a:spcAft>
              <a:buClr>
                <a:schemeClr val="dk2"/>
              </a:buClr>
              <a:buSzPts val="2000"/>
              <a:buNone/>
              <a:defRPr sz="2000">
                <a:solidFill>
                  <a:schemeClr val="dk2"/>
                </a:solidFill>
              </a:defRPr>
            </a:lvl4pPr>
            <a:lvl5pPr lvl="4" algn="ctr">
              <a:lnSpc>
                <a:spcPct val="115000"/>
              </a:lnSpc>
              <a:spcBef>
                <a:spcPts val="0"/>
              </a:spcBef>
              <a:spcAft>
                <a:spcPts val="0"/>
              </a:spcAft>
              <a:buClr>
                <a:schemeClr val="dk2"/>
              </a:buClr>
              <a:buSzPts val="2000"/>
              <a:buNone/>
              <a:defRPr sz="2000">
                <a:solidFill>
                  <a:schemeClr val="dk2"/>
                </a:solidFill>
              </a:defRPr>
            </a:lvl5pPr>
            <a:lvl6pPr lvl="5" algn="ctr">
              <a:lnSpc>
                <a:spcPct val="115000"/>
              </a:lnSpc>
              <a:spcBef>
                <a:spcPts val="0"/>
              </a:spcBef>
              <a:spcAft>
                <a:spcPts val="0"/>
              </a:spcAft>
              <a:buClr>
                <a:schemeClr val="dk2"/>
              </a:buClr>
              <a:buSzPts val="2000"/>
              <a:buNone/>
              <a:defRPr sz="2000">
                <a:solidFill>
                  <a:schemeClr val="dk2"/>
                </a:solidFill>
              </a:defRPr>
            </a:lvl6pPr>
            <a:lvl7pPr lvl="6" algn="ctr">
              <a:lnSpc>
                <a:spcPct val="115000"/>
              </a:lnSpc>
              <a:spcBef>
                <a:spcPts val="0"/>
              </a:spcBef>
              <a:spcAft>
                <a:spcPts val="0"/>
              </a:spcAft>
              <a:buClr>
                <a:schemeClr val="dk2"/>
              </a:buClr>
              <a:buSzPts val="2000"/>
              <a:buNone/>
              <a:defRPr sz="2000">
                <a:solidFill>
                  <a:schemeClr val="dk2"/>
                </a:solidFill>
              </a:defRPr>
            </a:lvl7pPr>
            <a:lvl8pPr lvl="7" algn="ctr">
              <a:lnSpc>
                <a:spcPct val="115000"/>
              </a:lnSpc>
              <a:spcBef>
                <a:spcPts val="0"/>
              </a:spcBef>
              <a:spcAft>
                <a:spcPts val="0"/>
              </a:spcAft>
              <a:buClr>
                <a:schemeClr val="dk2"/>
              </a:buClr>
              <a:buSzPts val="2000"/>
              <a:buNone/>
              <a:defRPr sz="2000">
                <a:solidFill>
                  <a:schemeClr val="dk2"/>
                </a:solidFill>
              </a:defRPr>
            </a:lvl8pPr>
            <a:lvl9pPr lvl="8" algn="ctr">
              <a:lnSpc>
                <a:spcPct val="115000"/>
              </a:lnSpc>
              <a:spcBef>
                <a:spcPts val="0"/>
              </a:spcBef>
              <a:spcAft>
                <a:spcPts val="0"/>
              </a:spcAft>
              <a:buClr>
                <a:schemeClr val="dk2"/>
              </a:buClr>
              <a:buSzPts val="2000"/>
              <a:buNone/>
              <a:defRPr sz="2000">
                <a:solidFill>
                  <a:schemeClr val="dk2"/>
                </a:solidFill>
              </a:defRPr>
            </a:lvl9pPr>
          </a:lstStyle>
          <a:p>
            <a:endParaRPr/>
          </a:p>
        </p:txBody>
      </p:sp>
      <p:grpSp>
        <p:nvGrpSpPr>
          <p:cNvPr id="112" name="Google Shape;112;p3"/>
          <p:cNvGrpSpPr/>
          <p:nvPr/>
        </p:nvGrpSpPr>
        <p:grpSpPr>
          <a:xfrm>
            <a:off x="-83913" y="-168653"/>
            <a:ext cx="9288756" cy="5426904"/>
            <a:chOff x="-83913" y="-168653"/>
            <a:chExt cx="9288756" cy="5426904"/>
          </a:xfrm>
        </p:grpSpPr>
        <p:sp>
          <p:nvSpPr>
            <p:cNvPr id="113" name="Google Shape;113;p3"/>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14" name="Google Shape;114;p3"/>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15" name="Google Shape;115;p3"/>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16" name="Google Shape;116;p3"/>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17" name="Google Shape;117;p3"/>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18" name="Google Shape;118;p3"/>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19" name="Google Shape;119;p3"/>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20" name="Google Shape;120;p3"/>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21" name="Google Shape;121;p3"/>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22" name="Google Shape;122;p3"/>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23" name="Google Shape;123;p3"/>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24" name="Google Shape;124;p3"/>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25" name="Google Shape;125;p3"/>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26" name="Google Shape;126;p3"/>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27" name="Google Shape;127;p3"/>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28" name="Google Shape;128;p3"/>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29" name="Google Shape;129;p3"/>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30" name="Google Shape;130;p3"/>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31" name="Google Shape;131;p3"/>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32" name="Google Shape;132;p3"/>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nvGrpSpPr>
            <p:cNvPr id="133" name="Google Shape;133;p3"/>
            <p:cNvGrpSpPr/>
            <p:nvPr/>
          </p:nvGrpSpPr>
          <p:grpSpPr>
            <a:xfrm rot="891035">
              <a:off x="1165229" y="1691730"/>
              <a:ext cx="657771" cy="386113"/>
              <a:chOff x="1429156" y="1387535"/>
              <a:chExt cx="657769" cy="386112"/>
            </a:xfrm>
          </p:grpSpPr>
          <p:sp>
            <p:nvSpPr>
              <p:cNvPr id="134" name="Google Shape;134;p3"/>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35" name="Google Shape;135;p3"/>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sp>
          <p:nvSpPr>
            <p:cNvPr id="136" name="Google Shape;136;p3"/>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37" name="Google Shape;137;p3"/>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nvGrpSpPr>
            <p:cNvPr id="138" name="Google Shape;138;p3"/>
            <p:cNvGrpSpPr/>
            <p:nvPr/>
          </p:nvGrpSpPr>
          <p:grpSpPr>
            <a:xfrm>
              <a:off x="346827" y="3411153"/>
              <a:ext cx="376916" cy="455685"/>
              <a:chOff x="1010452" y="1144365"/>
              <a:chExt cx="376916" cy="455685"/>
            </a:xfrm>
          </p:grpSpPr>
          <p:sp>
            <p:nvSpPr>
              <p:cNvPr id="139" name="Google Shape;139;p3"/>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40" name="Google Shape;140;p3"/>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sp>
          <p:nvSpPr>
            <p:cNvPr id="141" name="Google Shape;141;p3"/>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42" name="Google Shape;142;p3"/>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43" name="Google Shape;143;p3"/>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44" name="Google Shape;144;p3"/>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45" name="Google Shape;145;p3"/>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46" name="Google Shape;146;p3"/>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47" name="Google Shape;147;p3"/>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48" name="Google Shape;148;p3"/>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49" name="Google Shape;149;p3"/>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50" name="Google Shape;150;p3"/>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51" name="Google Shape;151;p3"/>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52" name="Google Shape;152;p3"/>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53" name="Google Shape;153;p3"/>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54" name="Google Shape;154;p3"/>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55" name="Google Shape;155;p3"/>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56" name="Google Shape;156;p3"/>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57" name="Google Shape;157;p3"/>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58" name="Google Shape;158;p3"/>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59" name="Google Shape;159;p3"/>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60" name="Google Shape;160;p3"/>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61" name="Google Shape;161;p3"/>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nvGrpSpPr>
            <p:cNvPr id="162" name="Google Shape;162;p3"/>
            <p:cNvGrpSpPr/>
            <p:nvPr/>
          </p:nvGrpSpPr>
          <p:grpSpPr>
            <a:xfrm>
              <a:off x="6457245" y="4530131"/>
              <a:ext cx="216066" cy="276377"/>
              <a:chOff x="6422295" y="3351500"/>
              <a:chExt cx="252856" cy="323399"/>
            </a:xfrm>
          </p:grpSpPr>
          <p:sp>
            <p:nvSpPr>
              <p:cNvPr id="163" name="Google Shape;163;p3"/>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64" name="Google Shape;164;p3"/>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sp>
          <p:nvSpPr>
            <p:cNvPr id="165" name="Google Shape;165;p3"/>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66" name="Google Shape;166;p3"/>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nvGrpSpPr>
            <p:cNvPr id="167" name="Google Shape;167;p3"/>
            <p:cNvGrpSpPr/>
            <p:nvPr/>
          </p:nvGrpSpPr>
          <p:grpSpPr>
            <a:xfrm>
              <a:off x="1184427" y="4630083"/>
              <a:ext cx="229693" cy="293080"/>
              <a:chOff x="6793660" y="3322411"/>
              <a:chExt cx="268804" cy="342944"/>
            </a:xfrm>
          </p:grpSpPr>
          <p:sp>
            <p:nvSpPr>
              <p:cNvPr id="168" name="Google Shape;168;p3"/>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69" name="Google Shape;169;p3"/>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70" name="Google Shape;170;p3"/>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sp>
          <p:nvSpPr>
            <p:cNvPr id="171" name="Google Shape;171;p3"/>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72" name="Google Shape;172;p3"/>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73" name="Google Shape;173;p3"/>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74" name="Google Shape;174;p3"/>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75"/>
        <p:cNvGrpSpPr/>
        <p:nvPr/>
      </p:nvGrpSpPr>
      <p:grpSpPr>
        <a:xfrm>
          <a:off x="0" y="0"/>
          <a:ext cx="0" cy="0"/>
          <a:chOff x="0" y="0"/>
          <a:chExt cx="0" cy="0"/>
        </a:xfrm>
      </p:grpSpPr>
      <p:grpSp>
        <p:nvGrpSpPr>
          <p:cNvPr id="176" name="Google Shape;176;p4"/>
          <p:cNvGrpSpPr/>
          <p:nvPr/>
        </p:nvGrpSpPr>
        <p:grpSpPr>
          <a:xfrm>
            <a:off x="-45603" y="4341395"/>
            <a:ext cx="9272423" cy="910790"/>
            <a:chOff x="-45603" y="440026"/>
            <a:chExt cx="9272423" cy="910790"/>
          </a:xfrm>
        </p:grpSpPr>
        <p:sp>
          <p:nvSpPr>
            <p:cNvPr id="177" name="Google Shape;177;p4"/>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78" name="Google Shape;178;p4"/>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79" name="Google Shape;179;p4"/>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80" name="Google Shape;180;p4"/>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81" name="Google Shape;181;p4"/>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82" name="Google Shape;182;p4"/>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83" name="Google Shape;183;p4"/>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84" name="Google Shape;184;p4"/>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85" name="Google Shape;185;p4"/>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86" name="Google Shape;186;p4"/>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87" name="Google Shape;187;p4"/>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88" name="Google Shape;188;p4"/>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89" name="Google Shape;189;p4"/>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90" name="Google Shape;190;p4"/>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91" name="Google Shape;191;p4"/>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92" name="Google Shape;192;p4"/>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93" name="Google Shape;193;p4"/>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94" name="Google Shape;194;p4"/>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95" name="Google Shape;195;p4"/>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96" name="Google Shape;196;p4"/>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nvGrpSpPr>
            <p:cNvPr id="197" name="Google Shape;197;p4"/>
            <p:cNvGrpSpPr/>
            <p:nvPr/>
          </p:nvGrpSpPr>
          <p:grpSpPr>
            <a:xfrm rot="890855">
              <a:off x="3181660" y="515636"/>
              <a:ext cx="370663" cy="217580"/>
              <a:chOff x="1429156" y="1387535"/>
              <a:chExt cx="657769" cy="386112"/>
            </a:xfrm>
          </p:grpSpPr>
          <p:sp>
            <p:nvSpPr>
              <p:cNvPr id="198" name="Google Shape;198;p4"/>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199" name="Google Shape;199;p4"/>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sp>
          <p:nvSpPr>
            <p:cNvPr id="200" name="Google Shape;200;p4"/>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01" name="Google Shape;201;p4"/>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nvGrpSpPr>
            <p:cNvPr id="202" name="Google Shape;202;p4"/>
            <p:cNvGrpSpPr/>
            <p:nvPr/>
          </p:nvGrpSpPr>
          <p:grpSpPr>
            <a:xfrm>
              <a:off x="3707787" y="505390"/>
              <a:ext cx="212392" cy="256778"/>
              <a:chOff x="1010452" y="1144365"/>
              <a:chExt cx="376916" cy="455685"/>
            </a:xfrm>
          </p:grpSpPr>
          <p:sp>
            <p:nvSpPr>
              <p:cNvPr id="203" name="Google Shape;203;p4"/>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04" name="Google Shape;204;p4"/>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sp>
          <p:nvSpPr>
            <p:cNvPr id="205" name="Google Shape;205;p4"/>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06" name="Google Shape;206;p4"/>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07" name="Google Shape;207;p4"/>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08" name="Google Shape;208;p4"/>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09" name="Google Shape;209;p4"/>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10" name="Google Shape;210;p4"/>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11" name="Google Shape;211;p4"/>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12" name="Google Shape;212;p4"/>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13" name="Google Shape;213;p4"/>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14" name="Google Shape;214;p4"/>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15" name="Google Shape;215;p4"/>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16" name="Google Shape;216;p4"/>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17" name="Google Shape;217;p4"/>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18" name="Google Shape;218;p4"/>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19" name="Google Shape;219;p4"/>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20" name="Google Shape;220;p4"/>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21" name="Google Shape;221;p4"/>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22" name="Google Shape;222;p4"/>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23" name="Google Shape;223;p4"/>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24" name="Google Shape;224;p4"/>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nvGrpSpPr>
            <p:cNvPr id="225" name="Google Shape;225;p4"/>
            <p:cNvGrpSpPr/>
            <p:nvPr/>
          </p:nvGrpSpPr>
          <p:grpSpPr>
            <a:xfrm>
              <a:off x="7836651" y="987182"/>
              <a:ext cx="121750" cy="155749"/>
              <a:chOff x="6422295" y="3351500"/>
              <a:chExt cx="252856" cy="323399"/>
            </a:xfrm>
          </p:grpSpPr>
          <p:sp>
            <p:nvSpPr>
              <p:cNvPr id="226" name="Google Shape;226;p4"/>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27" name="Google Shape;227;p4"/>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sp>
          <p:nvSpPr>
            <p:cNvPr id="228" name="Google Shape;228;p4"/>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29" name="Google Shape;229;p4"/>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nvGrpSpPr>
            <p:cNvPr id="230" name="Google Shape;230;p4"/>
            <p:cNvGrpSpPr/>
            <p:nvPr/>
          </p:nvGrpSpPr>
          <p:grpSpPr>
            <a:xfrm>
              <a:off x="3137402" y="1006079"/>
              <a:ext cx="129429" cy="165162"/>
              <a:chOff x="6793660" y="3322411"/>
              <a:chExt cx="268804" cy="342944"/>
            </a:xfrm>
          </p:grpSpPr>
          <p:sp>
            <p:nvSpPr>
              <p:cNvPr id="231" name="Google Shape;231;p4"/>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32" name="Google Shape;232;p4"/>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33" name="Google Shape;233;p4"/>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sp>
          <p:nvSpPr>
            <p:cNvPr id="234" name="Google Shape;234;p4"/>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35" name="Google Shape;235;p4"/>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sp>
        <p:nvSpPr>
          <p:cNvPr id="236" name="Google Shape;236;p4"/>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lvl1pPr lvl="0" algn="ctr">
              <a:lnSpc>
                <a:spcPct val="90000"/>
              </a:lnSpc>
              <a:spcBef>
                <a:spcPts val="0"/>
              </a:spcBef>
              <a:spcAft>
                <a:spcPts val="0"/>
              </a:spcAft>
              <a:buSzPts val="3000"/>
              <a:buNone/>
              <a:defRPr/>
            </a:lvl1pPr>
            <a:lvl2pPr lvl="1" algn="ctr">
              <a:lnSpc>
                <a:spcPct val="90000"/>
              </a:lnSpc>
              <a:spcBef>
                <a:spcPts val="0"/>
              </a:spcBef>
              <a:spcAft>
                <a:spcPts val="0"/>
              </a:spcAft>
              <a:buSzPts val="3000"/>
              <a:buNone/>
              <a:defRPr/>
            </a:lvl2pPr>
            <a:lvl3pPr lvl="2" algn="ctr">
              <a:lnSpc>
                <a:spcPct val="90000"/>
              </a:lnSpc>
              <a:spcBef>
                <a:spcPts val="0"/>
              </a:spcBef>
              <a:spcAft>
                <a:spcPts val="0"/>
              </a:spcAft>
              <a:buSzPts val="3000"/>
              <a:buNone/>
              <a:defRPr/>
            </a:lvl3pPr>
            <a:lvl4pPr lvl="3" algn="ctr">
              <a:lnSpc>
                <a:spcPct val="90000"/>
              </a:lnSpc>
              <a:spcBef>
                <a:spcPts val="0"/>
              </a:spcBef>
              <a:spcAft>
                <a:spcPts val="0"/>
              </a:spcAft>
              <a:buSzPts val="3000"/>
              <a:buNone/>
              <a:defRPr/>
            </a:lvl4pPr>
            <a:lvl5pPr lvl="4" algn="ctr">
              <a:lnSpc>
                <a:spcPct val="90000"/>
              </a:lnSpc>
              <a:spcBef>
                <a:spcPts val="0"/>
              </a:spcBef>
              <a:spcAft>
                <a:spcPts val="0"/>
              </a:spcAft>
              <a:buSzPts val="3000"/>
              <a:buNone/>
              <a:defRPr/>
            </a:lvl5pPr>
            <a:lvl6pPr lvl="5" algn="ctr">
              <a:lnSpc>
                <a:spcPct val="90000"/>
              </a:lnSpc>
              <a:spcBef>
                <a:spcPts val="0"/>
              </a:spcBef>
              <a:spcAft>
                <a:spcPts val="0"/>
              </a:spcAft>
              <a:buSzPts val="3000"/>
              <a:buNone/>
              <a:defRPr/>
            </a:lvl6pPr>
            <a:lvl7pPr lvl="6" algn="ctr">
              <a:lnSpc>
                <a:spcPct val="90000"/>
              </a:lnSpc>
              <a:spcBef>
                <a:spcPts val="0"/>
              </a:spcBef>
              <a:spcAft>
                <a:spcPts val="0"/>
              </a:spcAft>
              <a:buSzPts val="3000"/>
              <a:buNone/>
              <a:defRPr/>
            </a:lvl7pPr>
            <a:lvl8pPr lvl="7" algn="ctr">
              <a:lnSpc>
                <a:spcPct val="90000"/>
              </a:lnSpc>
              <a:spcBef>
                <a:spcPts val="0"/>
              </a:spcBef>
              <a:spcAft>
                <a:spcPts val="0"/>
              </a:spcAft>
              <a:buSzPts val="3000"/>
              <a:buNone/>
              <a:defRPr/>
            </a:lvl8pPr>
            <a:lvl9pPr lvl="8" algn="ctr">
              <a:lnSpc>
                <a:spcPct val="90000"/>
              </a:lnSpc>
              <a:spcBef>
                <a:spcPts val="0"/>
              </a:spcBef>
              <a:spcAft>
                <a:spcPts val="0"/>
              </a:spcAft>
              <a:buSzPts val="3000"/>
              <a:buNone/>
              <a:defRPr/>
            </a:lvl9pPr>
          </a:lstStyle>
          <a:p>
            <a:endParaRPr/>
          </a:p>
        </p:txBody>
      </p:sp>
      <p:sp>
        <p:nvSpPr>
          <p:cNvPr id="237" name="Google Shape;237;p4"/>
          <p:cNvSpPr txBox="1">
            <a:spLocks noGrp="1"/>
          </p:cNvSpPr>
          <p:nvPr>
            <p:ph type="body" idx="1"/>
          </p:nvPr>
        </p:nvSpPr>
        <p:spPr>
          <a:xfrm>
            <a:off x="1028375" y="1327952"/>
            <a:ext cx="7087200" cy="2683200"/>
          </a:xfrm>
          <a:prstGeom prst="rect">
            <a:avLst/>
          </a:prstGeom>
          <a:noFill/>
          <a:ln>
            <a:noFill/>
          </a:ln>
        </p:spPr>
        <p:txBody>
          <a:bodyPr spcFirstLastPara="1" wrap="square" lIns="0" tIns="0" rIns="0" bIns="0" anchor="t" anchorCtr="0">
            <a:noAutofit/>
          </a:bodyPr>
          <a:lstStyle>
            <a:lvl1pPr marL="457200" lvl="0" indent="-342900" algn="l">
              <a:lnSpc>
                <a:spcPct val="115000"/>
              </a:lnSpc>
              <a:spcBef>
                <a:spcPts val="60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81000" algn="l">
              <a:lnSpc>
                <a:spcPct val="115000"/>
              </a:lnSpc>
              <a:spcBef>
                <a:spcPts val="0"/>
              </a:spcBef>
              <a:spcAft>
                <a:spcPts val="0"/>
              </a:spcAft>
              <a:buSzPts val="2400"/>
              <a:buChar char="✗"/>
              <a:defRPr/>
            </a:lvl5pPr>
            <a:lvl6pPr marL="2743200" lvl="5" indent="-381000" algn="l">
              <a:lnSpc>
                <a:spcPct val="115000"/>
              </a:lnSpc>
              <a:spcBef>
                <a:spcPts val="0"/>
              </a:spcBef>
              <a:spcAft>
                <a:spcPts val="0"/>
              </a:spcAft>
              <a:buSzPts val="2400"/>
              <a:buChar char="✗"/>
              <a:defRPr/>
            </a:lvl6pPr>
            <a:lvl7pPr marL="3200400" lvl="6" indent="-381000" algn="l">
              <a:lnSpc>
                <a:spcPct val="115000"/>
              </a:lnSpc>
              <a:spcBef>
                <a:spcPts val="0"/>
              </a:spcBef>
              <a:spcAft>
                <a:spcPts val="0"/>
              </a:spcAft>
              <a:buSzPts val="2400"/>
              <a:buChar char="✗"/>
              <a:defRPr/>
            </a:lvl7pPr>
            <a:lvl8pPr marL="3657600" lvl="7" indent="-381000" algn="l">
              <a:lnSpc>
                <a:spcPct val="115000"/>
              </a:lnSpc>
              <a:spcBef>
                <a:spcPts val="0"/>
              </a:spcBef>
              <a:spcAft>
                <a:spcPts val="0"/>
              </a:spcAft>
              <a:buSzPts val="2400"/>
              <a:buChar char="✗"/>
              <a:defRPr/>
            </a:lvl8pPr>
            <a:lvl9pPr marL="4114800" lvl="8" indent="-381000" algn="l">
              <a:lnSpc>
                <a:spcPct val="115000"/>
              </a:lnSpc>
              <a:spcBef>
                <a:spcPts val="0"/>
              </a:spcBef>
              <a:spcAft>
                <a:spcPts val="0"/>
              </a:spcAft>
              <a:buSzPts val="2400"/>
              <a:buChar char="✗"/>
              <a:defRPr/>
            </a:lvl9pPr>
          </a:lstStyle>
          <a:p>
            <a:endParaRPr/>
          </a:p>
        </p:txBody>
      </p:sp>
      <p:sp>
        <p:nvSpPr>
          <p:cNvPr id="238" name="Google Shape;238;p4"/>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9"/>
        <p:cNvGrpSpPr/>
        <p:nvPr/>
      </p:nvGrpSpPr>
      <p:grpSpPr>
        <a:xfrm>
          <a:off x="0" y="0"/>
          <a:ext cx="0" cy="0"/>
          <a:chOff x="0" y="0"/>
          <a:chExt cx="0" cy="0"/>
        </a:xfrm>
      </p:grpSpPr>
      <p:sp>
        <p:nvSpPr>
          <p:cNvPr id="240" name="Google Shape;240;p5"/>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5"/>
        </a:solidFill>
        <a:effectLst/>
      </p:bgPr>
    </p:bg>
    <p:spTree>
      <p:nvGrpSpPr>
        <p:cNvPr id="1" name="Shape 241"/>
        <p:cNvGrpSpPr/>
        <p:nvPr/>
      </p:nvGrpSpPr>
      <p:grpSpPr>
        <a:xfrm>
          <a:off x="0" y="0"/>
          <a:ext cx="0" cy="0"/>
          <a:chOff x="0" y="0"/>
          <a:chExt cx="0" cy="0"/>
        </a:xfrm>
      </p:grpSpPr>
      <p:grpSp>
        <p:nvGrpSpPr>
          <p:cNvPr id="242" name="Google Shape;242;p6"/>
          <p:cNvGrpSpPr/>
          <p:nvPr/>
        </p:nvGrpSpPr>
        <p:grpSpPr>
          <a:xfrm>
            <a:off x="-83913" y="-168653"/>
            <a:ext cx="9288756" cy="5426904"/>
            <a:chOff x="-83913" y="-168653"/>
            <a:chExt cx="9288756" cy="5426904"/>
          </a:xfrm>
        </p:grpSpPr>
        <p:sp>
          <p:nvSpPr>
            <p:cNvPr id="243" name="Google Shape;243;p6"/>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44" name="Google Shape;244;p6"/>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45" name="Google Shape;245;p6"/>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46" name="Google Shape;246;p6"/>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47" name="Google Shape;247;p6"/>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48" name="Google Shape;248;p6"/>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49" name="Google Shape;249;p6"/>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50" name="Google Shape;250;p6"/>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51" name="Google Shape;251;p6"/>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52" name="Google Shape;252;p6"/>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53" name="Google Shape;253;p6"/>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54" name="Google Shape;254;p6"/>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55" name="Google Shape;255;p6"/>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56" name="Google Shape;256;p6"/>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57" name="Google Shape;257;p6"/>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58" name="Google Shape;258;p6"/>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59" name="Google Shape;259;p6"/>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60" name="Google Shape;260;p6"/>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61" name="Google Shape;261;p6"/>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62" name="Google Shape;262;p6"/>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nvGrpSpPr>
            <p:cNvPr id="263" name="Google Shape;263;p6"/>
            <p:cNvGrpSpPr/>
            <p:nvPr/>
          </p:nvGrpSpPr>
          <p:grpSpPr>
            <a:xfrm rot="891035">
              <a:off x="1165229" y="1691730"/>
              <a:ext cx="657771" cy="386113"/>
              <a:chOff x="1429156" y="1387535"/>
              <a:chExt cx="657769" cy="386112"/>
            </a:xfrm>
          </p:grpSpPr>
          <p:sp>
            <p:nvSpPr>
              <p:cNvPr id="264" name="Google Shape;264;p6"/>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65" name="Google Shape;265;p6"/>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sp>
          <p:nvSpPr>
            <p:cNvPr id="266" name="Google Shape;266;p6"/>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67" name="Google Shape;267;p6"/>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nvGrpSpPr>
            <p:cNvPr id="268" name="Google Shape;268;p6"/>
            <p:cNvGrpSpPr/>
            <p:nvPr/>
          </p:nvGrpSpPr>
          <p:grpSpPr>
            <a:xfrm>
              <a:off x="346827" y="3411153"/>
              <a:ext cx="376916" cy="455685"/>
              <a:chOff x="1010452" y="1144365"/>
              <a:chExt cx="376916" cy="455685"/>
            </a:xfrm>
          </p:grpSpPr>
          <p:sp>
            <p:nvSpPr>
              <p:cNvPr id="269" name="Google Shape;269;p6"/>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70" name="Google Shape;270;p6"/>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sp>
          <p:nvSpPr>
            <p:cNvPr id="271" name="Google Shape;271;p6"/>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72" name="Google Shape;272;p6"/>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73" name="Google Shape;273;p6"/>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74" name="Google Shape;274;p6"/>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75" name="Google Shape;275;p6"/>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76" name="Google Shape;276;p6"/>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77" name="Google Shape;277;p6"/>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78" name="Google Shape;278;p6"/>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79" name="Google Shape;279;p6"/>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80" name="Google Shape;280;p6"/>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81" name="Google Shape;281;p6"/>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82" name="Google Shape;282;p6"/>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83" name="Google Shape;283;p6"/>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84" name="Google Shape;284;p6"/>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85" name="Google Shape;285;p6"/>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86" name="Google Shape;286;p6"/>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87" name="Google Shape;287;p6"/>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88" name="Google Shape;288;p6"/>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89" name="Google Shape;289;p6"/>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90" name="Google Shape;290;p6"/>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91" name="Google Shape;291;p6"/>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nvGrpSpPr>
            <p:cNvPr id="292" name="Google Shape;292;p6"/>
            <p:cNvGrpSpPr/>
            <p:nvPr/>
          </p:nvGrpSpPr>
          <p:grpSpPr>
            <a:xfrm>
              <a:off x="6457245" y="4530131"/>
              <a:ext cx="216066" cy="276377"/>
              <a:chOff x="6422295" y="3351500"/>
              <a:chExt cx="252856" cy="323399"/>
            </a:xfrm>
          </p:grpSpPr>
          <p:sp>
            <p:nvSpPr>
              <p:cNvPr id="293" name="Google Shape;293;p6"/>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94" name="Google Shape;294;p6"/>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sp>
          <p:nvSpPr>
            <p:cNvPr id="295" name="Google Shape;295;p6"/>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96" name="Google Shape;296;p6"/>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nvGrpSpPr>
            <p:cNvPr id="297" name="Google Shape;297;p6"/>
            <p:cNvGrpSpPr/>
            <p:nvPr/>
          </p:nvGrpSpPr>
          <p:grpSpPr>
            <a:xfrm>
              <a:off x="1184427" y="4630083"/>
              <a:ext cx="229693" cy="293080"/>
              <a:chOff x="6793660" y="3322411"/>
              <a:chExt cx="268804" cy="342944"/>
            </a:xfrm>
          </p:grpSpPr>
          <p:sp>
            <p:nvSpPr>
              <p:cNvPr id="298" name="Google Shape;298;p6"/>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299" name="Google Shape;299;p6"/>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00" name="Google Shape;300;p6"/>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sp>
          <p:nvSpPr>
            <p:cNvPr id="301" name="Google Shape;301;p6"/>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02" name="Google Shape;302;p6"/>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03" name="Google Shape;303;p6"/>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04" name="Google Shape;304;p6"/>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sp>
        <p:nvSpPr>
          <p:cNvPr id="305" name="Google Shape;305;p6"/>
          <p:cNvSpPr txBox="1">
            <a:spLocks noGrp="1"/>
          </p:cNvSpPr>
          <p:nvPr>
            <p:ph type="body" idx="1"/>
          </p:nvPr>
        </p:nvSpPr>
        <p:spPr>
          <a:xfrm>
            <a:off x="2052200" y="1253925"/>
            <a:ext cx="5039700" cy="2675100"/>
          </a:xfrm>
          <a:prstGeom prst="rect">
            <a:avLst/>
          </a:prstGeom>
          <a:noFill/>
          <a:ln>
            <a:noFill/>
          </a:ln>
        </p:spPr>
        <p:txBody>
          <a:bodyPr spcFirstLastPara="1" wrap="square" lIns="0" tIns="0" rIns="0" bIns="0" anchor="t" anchorCtr="0">
            <a:noAutofit/>
          </a:bodyPr>
          <a:lstStyle>
            <a:lvl1pPr marL="457200" lvl="0" indent="-457200" algn="ctr">
              <a:lnSpc>
                <a:spcPct val="105000"/>
              </a:lnSpc>
              <a:spcBef>
                <a:spcPts val="0"/>
              </a:spcBef>
              <a:spcAft>
                <a:spcPts val="0"/>
              </a:spcAft>
              <a:buSzPts val="3600"/>
              <a:buFont typeface="Amatic SC"/>
              <a:buChar char="✘"/>
              <a:defRPr sz="3600" b="1">
                <a:latin typeface="Amatic SC"/>
                <a:ea typeface="Amatic SC"/>
                <a:cs typeface="Amatic SC"/>
                <a:sym typeface="Amatic SC"/>
              </a:defRPr>
            </a:lvl1pPr>
            <a:lvl2pPr marL="914400" lvl="1" indent="-457200" algn="ctr">
              <a:lnSpc>
                <a:spcPct val="105000"/>
              </a:lnSpc>
              <a:spcBef>
                <a:spcPts val="0"/>
              </a:spcBef>
              <a:spcAft>
                <a:spcPts val="0"/>
              </a:spcAft>
              <a:buSzPts val="3600"/>
              <a:buFont typeface="Amatic SC"/>
              <a:buChar char="✗"/>
              <a:defRPr sz="3600" b="1">
                <a:latin typeface="Amatic SC"/>
                <a:ea typeface="Amatic SC"/>
                <a:cs typeface="Amatic SC"/>
                <a:sym typeface="Amatic SC"/>
              </a:defRPr>
            </a:lvl2pPr>
            <a:lvl3pPr marL="1371600" lvl="2" indent="-457200" algn="ctr">
              <a:lnSpc>
                <a:spcPct val="105000"/>
              </a:lnSpc>
              <a:spcBef>
                <a:spcPts val="0"/>
              </a:spcBef>
              <a:spcAft>
                <a:spcPts val="0"/>
              </a:spcAft>
              <a:buSzPts val="3600"/>
              <a:buFont typeface="Amatic SC"/>
              <a:buChar char="✗"/>
              <a:defRPr sz="3600" b="1">
                <a:latin typeface="Amatic SC"/>
                <a:ea typeface="Amatic SC"/>
                <a:cs typeface="Amatic SC"/>
                <a:sym typeface="Amatic SC"/>
              </a:defRPr>
            </a:lvl3pPr>
            <a:lvl4pPr marL="1828800" lvl="3" indent="-457200" algn="ctr">
              <a:lnSpc>
                <a:spcPct val="105000"/>
              </a:lnSpc>
              <a:spcBef>
                <a:spcPts val="0"/>
              </a:spcBef>
              <a:spcAft>
                <a:spcPts val="0"/>
              </a:spcAft>
              <a:buSzPts val="3600"/>
              <a:buFont typeface="Amatic SC"/>
              <a:buChar char="✗"/>
              <a:defRPr sz="3600" b="1">
                <a:latin typeface="Amatic SC"/>
                <a:ea typeface="Amatic SC"/>
                <a:cs typeface="Amatic SC"/>
                <a:sym typeface="Amatic SC"/>
              </a:defRPr>
            </a:lvl4pPr>
            <a:lvl5pPr marL="2286000" lvl="4" indent="-457200" algn="ctr">
              <a:lnSpc>
                <a:spcPct val="105000"/>
              </a:lnSpc>
              <a:spcBef>
                <a:spcPts val="0"/>
              </a:spcBef>
              <a:spcAft>
                <a:spcPts val="0"/>
              </a:spcAft>
              <a:buSzPts val="3600"/>
              <a:buFont typeface="Amatic SC"/>
              <a:buChar char="✗"/>
              <a:defRPr sz="3600" b="1">
                <a:latin typeface="Amatic SC"/>
                <a:ea typeface="Amatic SC"/>
                <a:cs typeface="Amatic SC"/>
                <a:sym typeface="Amatic SC"/>
              </a:defRPr>
            </a:lvl5pPr>
            <a:lvl6pPr marL="2743200" lvl="5" indent="-457200" algn="ctr">
              <a:lnSpc>
                <a:spcPct val="105000"/>
              </a:lnSpc>
              <a:spcBef>
                <a:spcPts val="0"/>
              </a:spcBef>
              <a:spcAft>
                <a:spcPts val="0"/>
              </a:spcAft>
              <a:buSzPts val="3600"/>
              <a:buFont typeface="Amatic SC"/>
              <a:buChar char="✗"/>
              <a:defRPr sz="3600" b="1">
                <a:latin typeface="Amatic SC"/>
                <a:ea typeface="Amatic SC"/>
                <a:cs typeface="Amatic SC"/>
                <a:sym typeface="Amatic SC"/>
              </a:defRPr>
            </a:lvl6pPr>
            <a:lvl7pPr marL="3200400" lvl="6" indent="-457200" algn="ctr">
              <a:lnSpc>
                <a:spcPct val="105000"/>
              </a:lnSpc>
              <a:spcBef>
                <a:spcPts val="0"/>
              </a:spcBef>
              <a:spcAft>
                <a:spcPts val="0"/>
              </a:spcAft>
              <a:buSzPts val="3600"/>
              <a:buFont typeface="Amatic SC"/>
              <a:buChar char="✗"/>
              <a:defRPr sz="3600" b="1">
                <a:latin typeface="Amatic SC"/>
                <a:ea typeface="Amatic SC"/>
                <a:cs typeface="Amatic SC"/>
                <a:sym typeface="Amatic SC"/>
              </a:defRPr>
            </a:lvl7pPr>
            <a:lvl8pPr marL="3657600" lvl="7" indent="-457200" algn="ctr">
              <a:lnSpc>
                <a:spcPct val="105000"/>
              </a:lnSpc>
              <a:spcBef>
                <a:spcPts val="0"/>
              </a:spcBef>
              <a:spcAft>
                <a:spcPts val="0"/>
              </a:spcAft>
              <a:buSzPts val="3600"/>
              <a:buFont typeface="Amatic SC"/>
              <a:buChar char="✗"/>
              <a:defRPr sz="3600" b="1">
                <a:latin typeface="Amatic SC"/>
                <a:ea typeface="Amatic SC"/>
                <a:cs typeface="Amatic SC"/>
                <a:sym typeface="Amatic SC"/>
              </a:defRPr>
            </a:lvl8pPr>
            <a:lvl9pPr marL="4114800" lvl="8" indent="-457200" algn="ctr">
              <a:lnSpc>
                <a:spcPct val="105000"/>
              </a:lnSpc>
              <a:spcBef>
                <a:spcPts val="0"/>
              </a:spcBef>
              <a:spcAft>
                <a:spcPts val="0"/>
              </a:spcAft>
              <a:buSzPts val="3600"/>
              <a:buFont typeface="Amatic SC"/>
              <a:buChar char="✗"/>
              <a:defRPr sz="3600" b="1">
                <a:latin typeface="Amatic SC"/>
                <a:ea typeface="Amatic SC"/>
                <a:cs typeface="Amatic SC"/>
                <a:sym typeface="Amatic SC"/>
              </a:defRPr>
            </a:lvl9pPr>
          </a:lstStyle>
          <a:p>
            <a:endParaRPr/>
          </a:p>
        </p:txBody>
      </p:sp>
      <p:sp>
        <p:nvSpPr>
          <p:cNvPr id="306" name="Google Shape;306;p6"/>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Quicksand"/>
                <a:ea typeface="Quicksand"/>
                <a:cs typeface="Quicksand"/>
                <a:sym typeface="Quicksand"/>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Quicksand"/>
                <a:ea typeface="Quicksand"/>
                <a:cs typeface="Quicksand"/>
                <a:sym typeface="Quicksand"/>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Quicksand"/>
                <a:ea typeface="Quicksand"/>
                <a:cs typeface="Quicksand"/>
                <a:sym typeface="Quicksand"/>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Quicksand"/>
                <a:ea typeface="Quicksand"/>
                <a:cs typeface="Quicksand"/>
                <a:sym typeface="Quicksand"/>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Quicksand"/>
                <a:ea typeface="Quicksand"/>
                <a:cs typeface="Quicksand"/>
                <a:sym typeface="Quicksand"/>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Quicksand"/>
                <a:ea typeface="Quicksand"/>
                <a:cs typeface="Quicksand"/>
                <a:sym typeface="Quicksand"/>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Quicksand"/>
                <a:ea typeface="Quicksand"/>
                <a:cs typeface="Quicksand"/>
                <a:sym typeface="Quicksand"/>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Quicksand"/>
                <a:ea typeface="Quicksand"/>
                <a:cs typeface="Quicksand"/>
                <a:sym typeface="Quicksand"/>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Quicksand"/>
                <a:ea typeface="Quicksand"/>
                <a:cs typeface="Quicksand"/>
                <a:sym typeface="Quicksan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7"/>
        <p:cNvGrpSpPr/>
        <p:nvPr/>
      </p:nvGrpSpPr>
      <p:grpSpPr>
        <a:xfrm>
          <a:off x="0" y="0"/>
          <a:ext cx="0" cy="0"/>
          <a:chOff x="0" y="0"/>
          <a:chExt cx="0" cy="0"/>
        </a:xfrm>
      </p:grpSpPr>
      <p:sp>
        <p:nvSpPr>
          <p:cNvPr id="308" name="Google Shape;308;p7"/>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lvl1pPr lvl="0" algn="ctr">
              <a:lnSpc>
                <a:spcPct val="90000"/>
              </a:lnSpc>
              <a:spcBef>
                <a:spcPts val="0"/>
              </a:spcBef>
              <a:spcAft>
                <a:spcPts val="0"/>
              </a:spcAft>
              <a:buSzPts val="3000"/>
              <a:buNone/>
              <a:defRPr/>
            </a:lvl1pPr>
            <a:lvl2pPr lvl="1" algn="ctr">
              <a:lnSpc>
                <a:spcPct val="90000"/>
              </a:lnSpc>
              <a:spcBef>
                <a:spcPts val="0"/>
              </a:spcBef>
              <a:spcAft>
                <a:spcPts val="0"/>
              </a:spcAft>
              <a:buSzPts val="3000"/>
              <a:buNone/>
              <a:defRPr/>
            </a:lvl2pPr>
            <a:lvl3pPr lvl="2" algn="ctr">
              <a:lnSpc>
                <a:spcPct val="90000"/>
              </a:lnSpc>
              <a:spcBef>
                <a:spcPts val="0"/>
              </a:spcBef>
              <a:spcAft>
                <a:spcPts val="0"/>
              </a:spcAft>
              <a:buSzPts val="3000"/>
              <a:buNone/>
              <a:defRPr/>
            </a:lvl3pPr>
            <a:lvl4pPr lvl="3" algn="ctr">
              <a:lnSpc>
                <a:spcPct val="90000"/>
              </a:lnSpc>
              <a:spcBef>
                <a:spcPts val="0"/>
              </a:spcBef>
              <a:spcAft>
                <a:spcPts val="0"/>
              </a:spcAft>
              <a:buSzPts val="3000"/>
              <a:buNone/>
              <a:defRPr/>
            </a:lvl4pPr>
            <a:lvl5pPr lvl="4" algn="ctr">
              <a:lnSpc>
                <a:spcPct val="90000"/>
              </a:lnSpc>
              <a:spcBef>
                <a:spcPts val="0"/>
              </a:spcBef>
              <a:spcAft>
                <a:spcPts val="0"/>
              </a:spcAft>
              <a:buSzPts val="3000"/>
              <a:buNone/>
              <a:defRPr/>
            </a:lvl5pPr>
            <a:lvl6pPr lvl="5" algn="ctr">
              <a:lnSpc>
                <a:spcPct val="90000"/>
              </a:lnSpc>
              <a:spcBef>
                <a:spcPts val="0"/>
              </a:spcBef>
              <a:spcAft>
                <a:spcPts val="0"/>
              </a:spcAft>
              <a:buSzPts val="3000"/>
              <a:buNone/>
              <a:defRPr/>
            </a:lvl6pPr>
            <a:lvl7pPr lvl="6" algn="ctr">
              <a:lnSpc>
                <a:spcPct val="90000"/>
              </a:lnSpc>
              <a:spcBef>
                <a:spcPts val="0"/>
              </a:spcBef>
              <a:spcAft>
                <a:spcPts val="0"/>
              </a:spcAft>
              <a:buSzPts val="3000"/>
              <a:buNone/>
              <a:defRPr/>
            </a:lvl7pPr>
            <a:lvl8pPr lvl="7" algn="ctr">
              <a:lnSpc>
                <a:spcPct val="90000"/>
              </a:lnSpc>
              <a:spcBef>
                <a:spcPts val="0"/>
              </a:spcBef>
              <a:spcAft>
                <a:spcPts val="0"/>
              </a:spcAft>
              <a:buSzPts val="3000"/>
              <a:buNone/>
              <a:defRPr/>
            </a:lvl8pPr>
            <a:lvl9pPr lvl="8" algn="ctr">
              <a:lnSpc>
                <a:spcPct val="90000"/>
              </a:lnSpc>
              <a:spcBef>
                <a:spcPts val="0"/>
              </a:spcBef>
              <a:spcAft>
                <a:spcPts val="0"/>
              </a:spcAft>
              <a:buSzPts val="3000"/>
              <a:buNone/>
              <a:defRPr/>
            </a:lvl9pPr>
          </a:lstStyle>
          <a:p>
            <a:endParaRPr/>
          </a:p>
        </p:txBody>
      </p:sp>
      <p:sp>
        <p:nvSpPr>
          <p:cNvPr id="309" name="Google Shape;309;p7"/>
          <p:cNvSpPr txBox="1">
            <a:spLocks noGrp="1"/>
          </p:cNvSpPr>
          <p:nvPr>
            <p:ph type="body" idx="1"/>
          </p:nvPr>
        </p:nvSpPr>
        <p:spPr>
          <a:xfrm>
            <a:off x="1028375" y="1327952"/>
            <a:ext cx="7087200" cy="2683200"/>
          </a:xfrm>
          <a:prstGeom prst="rect">
            <a:avLst/>
          </a:prstGeom>
          <a:noFill/>
          <a:ln>
            <a:noFill/>
          </a:ln>
        </p:spPr>
        <p:txBody>
          <a:bodyPr spcFirstLastPara="1" wrap="square" lIns="0" tIns="0" rIns="0" bIns="0" anchor="t" anchorCtr="0">
            <a:noAutofit/>
          </a:bodyPr>
          <a:lstStyle>
            <a:lvl1pPr marL="457200" lvl="0" indent="-342900" algn="l">
              <a:lnSpc>
                <a:spcPct val="115000"/>
              </a:lnSpc>
              <a:spcBef>
                <a:spcPts val="60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81000" algn="l">
              <a:lnSpc>
                <a:spcPct val="115000"/>
              </a:lnSpc>
              <a:spcBef>
                <a:spcPts val="0"/>
              </a:spcBef>
              <a:spcAft>
                <a:spcPts val="0"/>
              </a:spcAft>
              <a:buSzPts val="2400"/>
              <a:buChar char="✗"/>
              <a:defRPr/>
            </a:lvl5pPr>
            <a:lvl6pPr marL="2743200" lvl="5" indent="-381000" algn="l">
              <a:lnSpc>
                <a:spcPct val="115000"/>
              </a:lnSpc>
              <a:spcBef>
                <a:spcPts val="0"/>
              </a:spcBef>
              <a:spcAft>
                <a:spcPts val="0"/>
              </a:spcAft>
              <a:buSzPts val="2400"/>
              <a:buChar char="✗"/>
              <a:defRPr/>
            </a:lvl6pPr>
            <a:lvl7pPr marL="3200400" lvl="6" indent="-381000" algn="l">
              <a:lnSpc>
                <a:spcPct val="115000"/>
              </a:lnSpc>
              <a:spcBef>
                <a:spcPts val="0"/>
              </a:spcBef>
              <a:spcAft>
                <a:spcPts val="0"/>
              </a:spcAft>
              <a:buSzPts val="2400"/>
              <a:buChar char="✗"/>
              <a:defRPr/>
            </a:lvl7pPr>
            <a:lvl8pPr marL="3657600" lvl="7" indent="-381000" algn="l">
              <a:lnSpc>
                <a:spcPct val="115000"/>
              </a:lnSpc>
              <a:spcBef>
                <a:spcPts val="0"/>
              </a:spcBef>
              <a:spcAft>
                <a:spcPts val="0"/>
              </a:spcAft>
              <a:buSzPts val="2400"/>
              <a:buChar char="✗"/>
              <a:defRPr/>
            </a:lvl8pPr>
            <a:lvl9pPr marL="4114800" lvl="8" indent="-381000" algn="l">
              <a:lnSpc>
                <a:spcPct val="115000"/>
              </a:lnSpc>
              <a:spcBef>
                <a:spcPts val="0"/>
              </a:spcBef>
              <a:spcAft>
                <a:spcPts val="0"/>
              </a:spcAft>
              <a:buSzPts val="2400"/>
              <a:buChar char="✗"/>
              <a:defRPr/>
            </a:lvl9pPr>
          </a:lstStyle>
          <a:p>
            <a:endParaRPr/>
          </a:p>
        </p:txBody>
      </p:sp>
      <p:sp>
        <p:nvSpPr>
          <p:cNvPr id="310" name="Google Shape;310;p7"/>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1" name="Google Shape;311;p7"/>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2" name="Google Shape;312;p7"/>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lvl1pPr marL="0" lvl="0" indent="0" algn="ctr">
              <a:lnSpc>
                <a:spcPct val="100000"/>
              </a:lnSpc>
              <a:spcBef>
                <a:spcPts val="0"/>
              </a:spcBef>
              <a:spcAft>
                <a:spcPts val="0"/>
              </a:spcAft>
              <a:buSzPts val="1000"/>
              <a:buNone/>
              <a:defRPr/>
            </a:lvl1pPr>
            <a:lvl2pPr marL="0" lvl="1" indent="0" algn="ctr">
              <a:lnSpc>
                <a:spcPct val="100000"/>
              </a:lnSpc>
              <a:spcBef>
                <a:spcPts val="0"/>
              </a:spcBef>
              <a:spcAft>
                <a:spcPts val="0"/>
              </a:spcAft>
              <a:buSzPts val="1000"/>
              <a:buNone/>
              <a:defRPr/>
            </a:lvl2pPr>
            <a:lvl3pPr marL="0" lvl="2" indent="0" algn="ctr">
              <a:lnSpc>
                <a:spcPct val="100000"/>
              </a:lnSpc>
              <a:spcBef>
                <a:spcPts val="0"/>
              </a:spcBef>
              <a:spcAft>
                <a:spcPts val="0"/>
              </a:spcAft>
              <a:buSzPts val="1000"/>
              <a:buNone/>
              <a:defRPr/>
            </a:lvl3pPr>
            <a:lvl4pPr marL="0" lvl="3" indent="0" algn="ctr">
              <a:lnSpc>
                <a:spcPct val="100000"/>
              </a:lnSpc>
              <a:spcBef>
                <a:spcPts val="0"/>
              </a:spcBef>
              <a:spcAft>
                <a:spcPts val="0"/>
              </a:spcAft>
              <a:buSzPts val="1000"/>
              <a:buNone/>
              <a:defRPr/>
            </a:lvl4pPr>
            <a:lvl5pPr marL="0" lvl="4" indent="0" algn="ctr">
              <a:lnSpc>
                <a:spcPct val="100000"/>
              </a:lnSpc>
              <a:spcBef>
                <a:spcPts val="0"/>
              </a:spcBef>
              <a:spcAft>
                <a:spcPts val="0"/>
              </a:spcAft>
              <a:buSzPts val="1000"/>
              <a:buNone/>
              <a:defRPr/>
            </a:lvl5pPr>
            <a:lvl6pPr marL="0" lvl="5" indent="0" algn="ctr">
              <a:lnSpc>
                <a:spcPct val="100000"/>
              </a:lnSpc>
              <a:spcBef>
                <a:spcPts val="0"/>
              </a:spcBef>
              <a:spcAft>
                <a:spcPts val="0"/>
              </a:spcAft>
              <a:buSzPts val="1000"/>
              <a:buNone/>
              <a:defRPr/>
            </a:lvl6pPr>
            <a:lvl7pPr marL="0" lvl="6" indent="0" algn="ctr">
              <a:lnSpc>
                <a:spcPct val="100000"/>
              </a:lnSpc>
              <a:spcBef>
                <a:spcPts val="0"/>
              </a:spcBef>
              <a:spcAft>
                <a:spcPts val="0"/>
              </a:spcAft>
              <a:buSzPts val="1000"/>
              <a:buNone/>
              <a:defRPr/>
            </a:lvl7pPr>
            <a:lvl8pPr marL="0" lvl="7" indent="0" algn="ctr">
              <a:lnSpc>
                <a:spcPct val="100000"/>
              </a:lnSpc>
              <a:spcBef>
                <a:spcPts val="0"/>
              </a:spcBef>
              <a:spcAft>
                <a:spcPts val="0"/>
              </a:spcAft>
              <a:buSzPts val="1000"/>
              <a:buNone/>
              <a:defRPr/>
            </a:lvl8pPr>
            <a:lvl9pPr marL="0" lvl="8" indent="0" algn="ctr">
              <a:lnSpc>
                <a:spcPct val="100000"/>
              </a:lnSpc>
              <a:spcBef>
                <a:spcPts val="0"/>
              </a:spcBef>
              <a:spcAft>
                <a:spcPts val="0"/>
              </a:spcAft>
              <a:buSzPts val="1000"/>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with big pattern">
  <p:cSld name="BLANK_1_1">
    <p:spTree>
      <p:nvGrpSpPr>
        <p:cNvPr id="1" name="Shape 313"/>
        <p:cNvGrpSpPr/>
        <p:nvPr/>
      </p:nvGrpSpPr>
      <p:grpSpPr>
        <a:xfrm>
          <a:off x="0" y="0"/>
          <a:ext cx="0" cy="0"/>
          <a:chOff x="0" y="0"/>
          <a:chExt cx="0" cy="0"/>
        </a:xfrm>
      </p:grpSpPr>
      <p:sp>
        <p:nvSpPr>
          <p:cNvPr id="314" name="Google Shape;314;p8"/>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9pPr>
          </a:lstStyle>
          <a:p>
            <a:pPr marL="0" lvl="0" indent="0" algn="ctr" rtl="0">
              <a:spcBef>
                <a:spcPts val="0"/>
              </a:spcBef>
              <a:spcAft>
                <a:spcPts val="0"/>
              </a:spcAft>
              <a:buNone/>
            </a:pPr>
            <a:fld id="{00000000-1234-1234-1234-123412341234}" type="slidenum">
              <a:rPr lang="en-US"/>
              <a:t>‹#›</a:t>
            </a:fld>
            <a:endParaRPr/>
          </a:p>
        </p:txBody>
      </p:sp>
      <p:sp>
        <p:nvSpPr>
          <p:cNvPr id="315" name="Google Shape;315;p8"/>
          <p:cNvSpPr/>
          <p:nvPr/>
        </p:nvSpPr>
        <p:spPr>
          <a:xfrm>
            <a:off x="3877329" y="869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16" name="Google Shape;316;p8"/>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17" name="Google Shape;317;p8"/>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18" name="Google Shape;318;p8"/>
          <p:cNvSpPr/>
          <p:nvPr/>
        </p:nvSpPr>
        <p:spPr>
          <a:xfrm rot="-1974315">
            <a:off x="1073775" y="40828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19" name="Google Shape;319;p8"/>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20" name="Google Shape;320;p8"/>
          <p:cNvSpPr/>
          <p:nvPr/>
        </p:nvSpPr>
        <p:spPr>
          <a:xfrm>
            <a:off x="8577162" y="951325"/>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21" name="Google Shape;321;p8"/>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22" name="Google Shape;322;p8"/>
          <p:cNvSpPr/>
          <p:nvPr/>
        </p:nvSpPr>
        <p:spPr>
          <a:xfrm rot="-3375824">
            <a:off x="8529405" y="42317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23" name="Google Shape;323;p8"/>
          <p:cNvSpPr/>
          <p:nvPr/>
        </p:nvSpPr>
        <p:spPr>
          <a:xfrm rot="3011666">
            <a:off x="3176487" y="4336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24" name="Google Shape;324;p8"/>
          <p:cNvSpPr/>
          <p:nvPr/>
        </p:nvSpPr>
        <p:spPr>
          <a:xfrm rot="2196195">
            <a:off x="6620200" y="3736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25" name="Google Shape;325;p8"/>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26" name="Google Shape;326;p8"/>
          <p:cNvSpPr/>
          <p:nvPr/>
        </p:nvSpPr>
        <p:spPr>
          <a:xfrm>
            <a:off x="397765" y="122092"/>
            <a:ext cx="557022" cy="619824"/>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27" name="Google Shape;327;p8"/>
          <p:cNvSpPr/>
          <p:nvPr/>
        </p:nvSpPr>
        <p:spPr>
          <a:xfrm>
            <a:off x="1635736" y="451563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28" name="Google Shape;328;p8"/>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29" name="Google Shape;329;p8"/>
          <p:cNvSpPr/>
          <p:nvPr/>
        </p:nvSpPr>
        <p:spPr>
          <a:xfrm rot="1185294">
            <a:off x="4798350" y="4216901"/>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30" name="Google Shape;330;p8"/>
          <p:cNvSpPr/>
          <p:nvPr/>
        </p:nvSpPr>
        <p:spPr>
          <a:xfrm>
            <a:off x="954787" y="598452"/>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31" name="Google Shape;331;p8"/>
          <p:cNvSpPr/>
          <p:nvPr/>
        </p:nvSpPr>
        <p:spPr>
          <a:xfrm>
            <a:off x="7934146" y="3052342"/>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32" name="Google Shape;332;p8"/>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33" name="Google Shape;333;p8"/>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34" name="Google Shape;334;p8"/>
          <p:cNvSpPr/>
          <p:nvPr/>
        </p:nvSpPr>
        <p:spPr>
          <a:xfrm>
            <a:off x="6114462" y="4565394"/>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nvGrpSpPr>
          <p:cNvPr id="335" name="Google Shape;335;p8"/>
          <p:cNvGrpSpPr/>
          <p:nvPr/>
        </p:nvGrpSpPr>
        <p:grpSpPr>
          <a:xfrm rot="-2302891">
            <a:off x="692341" y="1703380"/>
            <a:ext cx="657775" cy="386116"/>
            <a:chOff x="1429156" y="1387535"/>
            <a:chExt cx="657769" cy="386112"/>
          </a:xfrm>
        </p:grpSpPr>
        <p:sp>
          <p:nvSpPr>
            <p:cNvPr id="336" name="Google Shape;336;p8"/>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37" name="Google Shape;337;p8"/>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sp>
        <p:nvSpPr>
          <p:cNvPr id="338" name="Google Shape;338;p8"/>
          <p:cNvSpPr/>
          <p:nvPr/>
        </p:nvSpPr>
        <p:spPr>
          <a:xfrm rot="-1696692">
            <a:off x="7912035" y="1565241"/>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39" name="Google Shape;339;p8"/>
          <p:cNvSpPr/>
          <p:nvPr/>
        </p:nvSpPr>
        <p:spPr>
          <a:xfrm>
            <a:off x="573535" y="2390406"/>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nvGrpSpPr>
          <p:cNvPr id="340" name="Google Shape;340;p8"/>
          <p:cNvGrpSpPr/>
          <p:nvPr/>
        </p:nvGrpSpPr>
        <p:grpSpPr>
          <a:xfrm>
            <a:off x="243202" y="3418115"/>
            <a:ext cx="376916" cy="455685"/>
            <a:chOff x="1010452" y="1144365"/>
            <a:chExt cx="376916" cy="455685"/>
          </a:xfrm>
        </p:grpSpPr>
        <p:sp>
          <p:nvSpPr>
            <p:cNvPr id="341" name="Google Shape;341;p8"/>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42" name="Google Shape;342;p8"/>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sp>
        <p:nvSpPr>
          <p:cNvPr id="343" name="Google Shape;343;p8"/>
          <p:cNvSpPr/>
          <p:nvPr/>
        </p:nvSpPr>
        <p:spPr>
          <a:xfrm rot="-1109260">
            <a:off x="7931505" y="391934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44" name="Google Shape;344;p8"/>
          <p:cNvSpPr/>
          <p:nvPr/>
        </p:nvSpPr>
        <p:spPr>
          <a:xfrm>
            <a:off x="6730123" y="37134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45" name="Google Shape;345;p8"/>
          <p:cNvSpPr/>
          <p:nvPr/>
        </p:nvSpPr>
        <p:spPr>
          <a:xfrm rot="1799564">
            <a:off x="7269683"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46" name="Google Shape;346;p8"/>
          <p:cNvSpPr/>
          <p:nvPr/>
        </p:nvSpPr>
        <p:spPr>
          <a:xfrm>
            <a:off x="8073205" y="696414"/>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47" name="Google Shape;347;p8"/>
          <p:cNvSpPr/>
          <p:nvPr/>
        </p:nvSpPr>
        <p:spPr>
          <a:xfrm>
            <a:off x="7347687" y="-80809"/>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48" name="Google Shape;348;p8"/>
          <p:cNvSpPr/>
          <p:nvPr/>
        </p:nvSpPr>
        <p:spPr>
          <a:xfrm>
            <a:off x="4940628" y="97286"/>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49" name="Google Shape;349;p8"/>
          <p:cNvSpPr/>
          <p:nvPr/>
        </p:nvSpPr>
        <p:spPr>
          <a:xfrm rot="-1245048">
            <a:off x="8307364" y="202336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50" name="Google Shape;350;p8"/>
          <p:cNvSpPr/>
          <p:nvPr/>
        </p:nvSpPr>
        <p:spPr>
          <a:xfrm>
            <a:off x="140849" y="1398976"/>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51" name="Google Shape;351;p8"/>
          <p:cNvSpPr/>
          <p:nvPr/>
        </p:nvSpPr>
        <p:spPr>
          <a:xfrm>
            <a:off x="2529725" y="4393751"/>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52" name="Google Shape;352;p8"/>
          <p:cNvSpPr/>
          <p:nvPr/>
        </p:nvSpPr>
        <p:spPr>
          <a:xfrm>
            <a:off x="774575" y="13431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53" name="Google Shape;353;p8"/>
          <p:cNvSpPr/>
          <p:nvPr/>
        </p:nvSpPr>
        <p:spPr>
          <a:xfrm>
            <a:off x="8496852" y="3855727"/>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54" name="Google Shape;354;p8"/>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55" name="Google Shape;355;p8"/>
          <p:cNvSpPr/>
          <p:nvPr/>
        </p:nvSpPr>
        <p:spPr>
          <a:xfrm>
            <a:off x="8748502" y="3358539"/>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56" name="Google Shape;356;p8"/>
          <p:cNvSpPr/>
          <p:nvPr/>
        </p:nvSpPr>
        <p:spPr>
          <a:xfrm rot="9304419">
            <a:off x="3675875" y="4374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57" name="Google Shape;357;p8"/>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58" name="Google Shape;358;p8"/>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59" name="Google Shape;359;p8"/>
          <p:cNvSpPr/>
          <p:nvPr/>
        </p:nvSpPr>
        <p:spPr>
          <a:xfrm>
            <a:off x="1334256" y="146271"/>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60" name="Google Shape;360;p8"/>
          <p:cNvSpPr/>
          <p:nvPr/>
        </p:nvSpPr>
        <p:spPr>
          <a:xfrm>
            <a:off x="7558457" y="39810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61" name="Google Shape;361;p8"/>
          <p:cNvSpPr/>
          <p:nvPr/>
        </p:nvSpPr>
        <p:spPr>
          <a:xfrm>
            <a:off x="527433" y="3050947"/>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62" name="Google Shape;362;p8"/>
          <p:cNvSpPr/>
          <p:nvPr/>
        </p:nvSpPr>
        <p:spPr>
          <a:xfrm>
            <a:off x="8754662" y="277217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63" name="Google Shape;363;p8"/>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nvGrpSpPr>
          <p:cNvPr id="364" name="Google Shape;364;p8"/>
          <p:cNvGrpSpPr/>
          <p:nvPr/>
        </p:nvGrpSpPr>
        <p:grpSpPr>
          <a:xfrm>
            <a:off x="6967170" y="4176956"/>
            <a:ext cx="216066" cy="276377"/>
            <a:chOff x="6422295" y="3351500"/>
            <a:chExt cx="252856" cy="323399"/>
          </a:xfrm>
        </p:grpSpPr>
        <p:sp>
          <p:nvSpPr>
            <p:cNvPr id="365" name="Google Shape;365;p8"/>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66" name="Google Shape;366;p8"/>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sp>
        <p:nvSpPr>
          <p:cNvPr id="367" name="Google Shape;367;p8"/>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68" name="Google Shape;368;p8"/>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nvGrpSpPr>
          <p:cNvPr id="369" name="Google Shape;369;p8"/>
          <p:cNvGrpSpPr/>
          <p:nvPr/>
        </p:nvGrpSpPr>
        <p:grpSpPr>
          <a:xfrm>
            <a:off x="791252" y="4630083"/>
            <a:ext cx="229693" cy="293080"/>
            <a:chOff x="6793660" y="3322411"/>
            <a:chExt cx="268804" cy="342944"/>
          </a:xfrm>
        </p:grpSpPr>
        <p:sp>
          <p:nvSpPr>
            <p:cNvPr id="370" name="Google Shape;370;p8"/>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71" name="Google Shape;371;p8"/>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72" name="Google Shape;372;p8"/>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grpSp>
      <p:sp>
        <p:nvSpPr>
          <p:cNvPr id="373" name="Google Shape;373;p8"/>
          <p:cNvSpPr/>
          <p:nvPr/>
        </p:nvSpPr>
        <p:spPr>
          <a:xfrm>
            <a:off x="4708237" y="588128"/>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74" name="Google Shape;374;p8"/>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75" name="Google Shape;375;p8"/>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
        <p:nvSpPr>
          <p:cNvPr id="376" name="Google Shape;376;p8"/>
          <p:cNvSpPr/>
          <p:nvPr/>
        </p:nvSpPr>
        <p:spPr>
          <a:xfrm rot="-2221343">
            <a:off x="830946" y="3628653"/>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5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hort Stack"/>
              <a:ea typeface="Short Stack"/>
              <a:cs typeface="Short Stack"/>
              <a:sym typeface="Short Stac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377"/>
        <p:cNvGrpSpPr/>
        <p:nvPr/>
      </p:nvGrpSpPr>
      <p:grpSpPr>
        <a:xfrm>
          <a:off x="0" y="0"/>
          <a:ext cx="0" cy="0"/>
          <a:chOff x="0" y="0"/>
          <a:chExt cx="0" cy="0"/>
        </a:xfrm>
      </p:grpSpPr>
      <p:sp>
        <p:nvSpPr>
          <p:cNvPr id="378" name="Google Shape;378;p9"/>
          <p:cNvSpPr txBox="1">
            <a:spLocks noGrp="1"/>
          </p:cNvSpPr>
          <p:nvPr>
            <p:ph type="title"/>
          </p:nvPr>
        </p:nvSpPr>
        <p:spPr>
          <a:xfrm>
            <a:off x="574675" y="228600"/>
            <a:ext cx="8001000" cy="912019"/>
          </a:xfrm>
          <a:prstGeom prst="rect">
            <a:avLst/>
          </a:prstGeom>
          <a:noFill/>
          <a:ln>
            <a:noFill/>
          </a:ln>
        </p:spPr>
        <p:txBody>
          <a:bodyPr spcFirstLastPara="1" wrap="square" lIns="0" tIns="0" rIns="0" bIns="0" anchor="b" anchorCtr="0">
            <a:noAutofit/>
          </a:bodyPr>
          <a:lstStyle>
            <a:lvl1pPr lvl="0" algn="ctr">
              <a:lnSpc>
                <a:spcPct val="90000"/>
              </a:lnSpc>
              <a:spcBef>
                <a:spcPts val="0"/>
              </a:spcBef>
              <a:spcAft>
                <a:spcPts val="0"/>
              </a:spcAft>
              <a:buSzPts val="3000"/>
              <a:buNone/>
              <a:defRPr/>
            </a:lvl1pPr>
            <a:lvl2pPr lvl="1" algn="ctr">
              <a:lnSpc>
                <a:spcPct val="90000"/>
              </a:lnSpc>
              <a:spcBef>
                <a:spcPts val="0"/>
              </a:spcBef>
              <a:spcAft>
                <a:spcPts val="0"/>
              </a:spcAft>
              <a:buSzPts val="3000"/>
              <a:buNone/>
              <a:defRPr/>
            </a:lvl2pPr>
            <a:lvl3pPr lvl="2" algn="ctr">
              <a:lnSpc>
                <a:spcPct val="90000"/>
              </a:lnSpc>
              <a:spcBef>
                <a:spcPts val="0"/>
              </a:spcBef>
              <a:spcAft>
                <a:spcPts val="0"/>
              </a:spcAft>
              <a:buSzPts val="3000"/>
              <a:buNone/>
              <a:defRPr/>
            </a:lvl3pPr>
            <a:lvl4pPr lvl="3" algn="ctr">
              <a:lnSpc>
                <a:spcPct val="90000"/>
              </a:lnSpc>
              <a:spcBef>
                <a:spcPts val="0"/>
              </a:spcBef>
              <a:spcAft>
                <a:spcPts val="0"/>
              </a:spcAft>
              <a:buSzPts val="3000"/>
              <a:buNone/>
              <a:defRPr/>
            </a:lvl4pPr>
            <a:lvl5pPr lvl="4" algn="ctr">
              <a:lnSpc>
                <a:spcPct val="90000"/>
              </a:lnSpc>
              <a:spcBef>
                <a:spcPts val="0"/>
              </a:spcBef>
              <a:spcAft>
                <a:spcPts val="0"/>
              </a:spcAft>
              <a:buSzPts val="3000"/>
              <a:buNone/>
              <a:defRPr/>
            </a:lvl5pPr>
            <a:lvl6pPr lvl="5" algn="ctr">
              <a:lnSpc>
                <a:spcPct val="90000"/>
              </a:lnSpc>
              <a:spcBef>
                <a:spcPts val="0"/>
              </a:spcBef>
              <a:spcAft>
                <a:spcPts val="0"/>
              </a:spcAft>
              <a:buSzPts val="3000"/>
              <a:buNone/>
              <a:defRPr/>
            </a:lvl6pPr>
            <a:lvl7pPr lvl="6" algn="ctr">
              <a:lnSpc>
                <a:spcPct val="90000"/>
              </a:lnSpc>
              <a:spcBef>
                <a:spcPts val="0"/>
              </a:spcBef>
              <a:spcAft>
                <a:spcPts val="0"/>
              </a:spcAft>
              <a:buSzPts val="3000"/>
              <a:buNone/>
              <a:defRPr/>
            </a:lvl7pPr>
            <a:lvl8pPr lvl="7" algn="ctr">
              <a:lnSpc>
                <a:spcPct val="90000"/>
              </a:lnSpc>
              <a:spcBef>
                <a:spcPts val="0"/>
              </a:spcBef>
              <a:spcAft>
                <a:spcPts val="0"/>
              </a:spcAft>
              <a:buSzPts val="3000"/>
              <a:buNone/>
              <a:defRPr/>
            </a:lvl8pPr>
            <a:lvl9pPr lvl="8" algn="ctr">
              <a:lnSpc>
                <a:spcPct val="90000"/>
              </a:lnSpc>
              <a:spcBef>
                <a:spcPts val="0"/>
              </a:spcBef>
              <a:spcAft>
                <a:spcPts val="0"/>
              </a:spcAft>
              <a:buSzPts val="3000"/>
              <a:buNone/>
              <a:defRPr/>
            </a:lvl9pPr>
          </a:lstStyle>
          <a:p>
            <a:endParaRPr/>
          </a:p>
        </p:txBody>
      </p:sp>
      <p:sp>
        <p:nvSpPr>
          <p:cNvPr id="379" name="Google Shape;379;p9"/>
          <p:cNvSpPr txBox="1">
            <a:spLocks noGrp="1"/>
          </p:cNvSpPr>
          <p:nvPr>
            <p:ph type="body" idx="1"/>
          </p:nvPr>
        </p:nvSpPr>
        <p:spPr>
          <a:xfrm>
            <a:off x="566738" y="1314450"/>
            <a:ext cx="3924300" cy="3200400"/>
          </a:xfrm>
          <a:prstGeom prst="rect">
            <a:avLst/>
          </a:prstGeom>
          <a:noFill/>
          <a:ln>
            <a:noFill/>
          </a:ln>
        </p:spPr>
        <p:txBody>
          <a:bodyPr spcFirstLastPara="1" wrap="square" lIns="0" tIns="0" rIns="0" bIns="0" anchor="t" anchorCtr="0">
            <a:noAutofit/>
          </a:bodyPr>
          <a:lstStyle>
            <a:lvl1pPr marL="457200" lvl="0" indent="-342900" algn="l">
              <a:lnSpc>
                <a:spcPct val="115000"/>
              </a:lnSpc>
              <a:spcBef>
                <a:spcPts val="60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81000" algn="l">
              <a:lnSpc>
                <a:spcPct val="115000"/>
              </a:lnSpc>
              <a:spcBef>
                <a:spcPts val="0"/>
              </a:spcBef>
              <a:spcAft>
                <a:spcPts val="0"/>
              </a:spcAft>
              <a:buSzPts val="2400"/>
              <a:buChar char="✗"/>
              <a:defRPr/>
            </a:lvl5pPr>
            <a:lvl6pPr marL="2743200" lvl="5" indent="-381000" algn="l">
              <a:lnSpc>
                <a:spcPct val="115000"/>
              </a:lnSpc>
              <a:spcBef>
                <a:spcPts val="0"/>
              </a:spcBef>
              <a:spcAft>
                <a:spcPts val="0"/>
              </a:spcAft>
              <a:buSzPts val="2400"/>
              <a:buChar char="✗"/>
              <a:defRPr/>
            </a:lvl6pPr>
            <a:lvl7pPr marL="3200400" lvl="6" indent="-381000" algn="l">
              <a:lnSpc>
                <a:spcPct val="115000"/>
              </a:lnSpc>
              <a:spcBef>
                <a:spcPts val="0"/>
              </a:spcBef>
              <a:spcAft>
                <a:spcPts val="0"/>
              </a:spcAft>
              <a:buSzPts val="2400"/>
              <a:buChar char="✗"/>
              <a:defRPr/>
            </a:lvl7pPr>
            <a:lvl8pPr marL="3657600" lvl="7" indent="-381000" algn="l">
              <a:lnSpc>
                <a:spcPct val="115000"/>
              </a:lnSpc>
              <a:spcBef>
                <a:spcPts val="0"/>
              </a:spcBef>
              <a:spcAft>
                <a:spcPts val="0"/>
              </a:spcAft>
              <a:buSzPts val="2400"/>
              <a:buChar char="✗"/>
              <a:defRPr/>
            </a:lvl8pPr>
            <a:lvl9pPr marL="4114800" lvl="8" indent="-381000" algn="l">
              <a:lnSpc>
                <a:spcPct val="115000"/>
              </a:lnSpc>
              <a:spcBef>
                <a:spcPts val="0"/>
              </a:spcBef>
              <a:spcAft>
                <a:spcPts val="0"/>
              </a:spcAft>
              <a:buSzPts val="2400"/>
              <a:buChar char="✗"/>
              <a:defRPr/>
            </a:lvl9pPr>
          </a:lstStyle>
          <a:p>
            <a:endParaRPr/>
          </a:p>
        </p:txBody>
      </p:sp>
      <p:sp>
        <p:nvSpPr>
          <p:cNvPr id="380" name="Google Shape;380;p9"/>
          <p:cNvSpPr txBox="1">
            <a:spLocks noGrp="1"/>
          </p:cNvSpPr>
          <p:nvPr>
            <p:ph type="body" idx="2"/>
          </p:nvPr>
        </p:nvSpPr>
        <p:spPr>
          <a:xfrm>
            <a:off x="4643438" y="1314450"/>
            <a:ext cx="3924300" cy="3200400"/>
          </a:xfrm>
          <a:prstGeom prst="rect">
            <a:avLst/>
          </a:prstGeom>
          <a:noFill/>
          <a:ln>
            <a:noFill/>
          </a:ln>
        </p:spPr>
        <p:txBody>
          <a:bodyPr spcFirstLastPara="1" wrap="square" lIns="0" tIns="0" rIns="0" bIns="0" anchor="t" anchorCtr="0">
            <a:noAutofit/>
          </a:bodyPr>
          <a:lstStyle>
            <a:lvl1pPr marL="457200" lvl="0" indent="-342900" algn="l">
              <a:lnSpc>
                <a:spcPct val="115000"/>
              </a:lnSpc>
              <a:spcBef>
                <a:spcPts val="60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81000" algn="l">
              <a:lnSpc>
                <a:spcPct val="115000"/>
              </a:lnSpc>
              <a:spcBef>
                <a:spcPts val="0"/>
              </a:spcBef>
              <a:spcAft>
                <a:spcPts val="0"/>
              </a:spcAft>
              <a:buSzPts val="2400"/>
              <a:buChar char="✗"/>
              <a:defRPr/>
            </a:lvl5pPr>
            <a:lvl6pPr marL="2743200" lvl="5" indent="-381000" algn="l">
              <a:lnSpc>
                <a:spcPct val="115000"/>
              </a:lnSpc>
              <a:spcBef>
                <a:spcPts val="0"/>
              </a:spcBef>
              <a:spcAft>
                <a:spcPts val="0"/>
              </a:spcAft>
              <a:buSzPts val="2400"/>
              <a:buChar char="✗"/>
              <a:defRPr/>
            </a:lvl6pPr>
            <a:lvl7pPr marL="3200400" lvl="6" indent="-381000" algn="l">
              <a:lnSpc>
                <a:spcPct val="115000"/>
              </a:lnSpc>
              <a:spcBef>
                <a:spcPts val="0"/>
              </a:spcBef>
              <a:spcAft>
                <a:spcPts val="0"/>
              </a:spcAft>
              <a:buSzPts val="2400"/>
              <a:buChar char="✗"/>
              <a:defRPr/>
            </a:lvl7pPr>
            <a:lvl8pPr marL="3657600" lvl="7" indent="-381000" algn="l">
              <a:lnSpc>
                <a:spcPct val="115000"/>
              </a:lnSpc>
              <a:spcBef>
                <a:spcPts val="0"/>
              </a:spcBef>
              <a:spcAft>
                <a:spcPts val="0"/>
              </a:spcAft>
              <a:buSzPts val="2400"/>
              <a:buChar char="✗"/>
              <a:defRPr/>
            </a:lvl8pPr>
            <a:lvl9pPr marL="4114800" lvl="8" indent="-381000" algn="l">
              <a:lnSpc>
                <a:spcPct val="115000"/>
              </a:lnSpc>
              <a:spcBef>
                <a:spcPts val="0"/>
              </a:spcBef>
              <a:spcAft>
                <a:spcPts val="0"/>
              </a:spcAft>
              <a:buSzPts val="2400"/>
              <a:buChar char="✗"/>
              <a:defRPr/>
            </a:lvl9pPr>
          </a:lstStyle>
          <a:p>
            <a:endParaRPr/>
          </a:p>
        </p:txBody>
      </p:sp>
      <p:sp>
        <p:nvSpPr>
          <p:cNvPr id="381" name="Google Shape;381;p9"/>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82" name="Google Shape;382;p9"/>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83" name="Google Shape;383;p9"/>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0"/>
            <a:ext cx="9144000" cy="5143500"/>
            <a:chOff x="0" y="0"/>
            <a:chExt cx="9144000" cy="5143500"/>
          </a:xfrm>
        </p:grpSpPr>
        <p:pic>
          <p:nvPicPr>
            <p:cNvPr id="7" name="Google Shape;7;p1"/>
            <p:cNvPicPr preferRelativeResize="0"/>
            <p:nvPr/>
          </p:nvPicPr>
          <p:blipFill rotWithShape="1">
            <a:blip r:embed="rId10">
              <a:alphaModFix/>
            </a:blip>
            <a:srcRect/>
            <a:stretch/>
          </p:blipFill>
          <p:spPr>
            <a:xfrm>
              <a:off x="0" y="0"/>
              <a:ext cx="9144000" cy="5143500"/>
            </a:xfrm>
            <a:prstGeom prst="rect">
              <a:avLst/>
            </a:prstGeom>
            <a:noFill/>
            <a:ln>
              <a:noFill/>
            </a:ln>
          </p:spPr>
        </p:pic>
        <p:grpSp>
          <p:nvGrpSpPr>
            <p:cNvPr id="8" name="Google Shape;8;p1"/>
            <p:cNvGrpSpPr/>
            <p:nvPr/>
          </p:nvGrpSpPr>
          <p:grpSpPr>
            <a:xfrm>
              <a:off x="0" y="566400"/>
              <a:ext cx="9144000" cy="4015149"/>
              <a:chOff x="0" y="566400"/>
              <a:chExt cx="9144000" cy="4015149"/>
            </a:xfrm>
          </p:grpSpPr>
          <p:sp>
            <p:nvSpPr>
              <p:cNvPr id="9" name="Google Shape;9;p1"/>
              <p:cNvSpPr/>
              <p:nvPr/>
            </p:nvSpPr>
            <p:spPr>
              <a:xfrm>
                <a:off x="0" y="566400"/>
                <a:ext cx="9144000" cy="9300"/>
              </a:xfrm>
              <a:prstGeom prst="rect">
                <a:avLst/>
              </a:prstGeom>
              <a:solidFill>
                <a:srgbClr val="30485C">
                  <a:alpha val="1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1"/>
              <p:cNvSpPr/>
              <p:nvPr/>
            </p:nvSpPr>
            <p:spPr>
              <a:xfrm>
                <a:off x="0" y="1138664"/>
                <a:ext cx="9144000" cy="9300"/>
              </a:xfrm>
              <a:prstGeom prst="rect">
                <a:avLst/>
              </a:prstGeom>
              <a:solidFill>
                <a:srgbClr val="30485C">
                  <a:alpha val="1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
              <p:cNvSpPr/>
              <p:nvPr/>
            </p:nvSpPr>
            <p:spPr>
              <a:xfrm>
                <a:off x="0" y="2283193"/>
                <a:ext cx="9144000" cy="9300"/>
              </a:xfrm>
              <a:prstGeom prst="rect">
                <a:avLst/>
              </a:prstGeom>
              <a:solidFill>
                <a:srgbClr val="30485C">
                  <a:alpha val="1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
              <p:cNvSpPr/>
              <p:nvPr/>
            </p:nvSpPr>
            <p:spPr>
              <a:xfrm>
                <a:off x="0" y="2855457"/>
                <a:ext cx="9144000" cy="9300"/>
              </a:xfrm>
              <a:prstGeom prst="rect">
                <a:avLst/>
              </a:prstGeom>
              <a:solidFill>
                <a:srgbClr val="30485C">
                  <a:alpha val="1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
              <p:cNvSpPr/>
              <p:nvPr/>
            </p:nvSpPr>
            <p:spPr>
              <a:xfrm>
                <a:off x="0" y="3427721"/>
                <a:ext cx="9144000" cy="9300"/>
              </a:xfrm>
              <a:prstGeom prst="rect">
                <a:avLst/>
              </a:prstGeom>
              <a:solidFill>
                <a:srgbClr val="30485C">
                  <a:alpha val="1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
              <p:cNvSpPr/>
              <p:nvPr/>
            </p:nvSpPr>
            <p:spPr>
              <a:xfrm>
                <a:off x="0" y="3999985"/>
                <a:ext cx="9144000" cy="9300"/>
              </a:xfrm>
              <a:prstGeom prst="rect">
                <a:avLst/>
              </a:prstGeom>
              <a:solidFill>
                <a:srgbClr val="30485C">
                  <a:alpha val="1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
              <p:cNvSpPr/>
              <p:nvPr/>
            </p:nvSpPr>
            <p:spPr>
              <a:xfrm>
                <a:off x="0" y="4572249"/>
                <a:ext cx="9144000" cy="9300"/>
              </a:xfrm>
              <a:prstGeom prst="rect">
                <a:avLst/>
              </a:prstGeom>
              <a:solidFill>
                <a:srgbClr val="30485C">
                  <a:alpha val="1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0" y="1710928"/>
                <a:ext cx="9144000" cy="9300"/>
              </a:xfrm>
              <a:prstGeom prst="rect">
                <a:avLst/>
              </a:prstGeom>
              <a:solidFill>
                <a:srgbClr val="30485C">
                  <a:alpha val="1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7" name="Google Shape;17;p1"/>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lvl1pPr marR="0" lvl="0"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1pPr>
            <a:lvl2pPr marR="0" lvl="1"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2pPr>
            <a:lvl3pPr marR="0" lvl="2"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3pPr>
            <a:lvl4pPr marR="0" lvl="3"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4pPr>
            <a:lvl5pPr marR="0" lvl="4"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5pPr>
            <a:lvl6pPr marR="0" lvl="5"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6pPr>
            <a:lvl7pPr marR="0" lvl="6"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7pPr>
            <a:lvl8pPr marR="0" lvl="7"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8pPr>
            <a:lvl9pPr marR="0" lvl="8"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9pPr>
          </a:lstStyle>
          <a:p>
            <a:endParaRPr/>
          </a:p>
        </p:txBody>
      </p:sp>
      <p:sp>
        <p:nvSpPr>
          <p:cNvPr id="18" name="Google Shape;18;p1"/>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Quicksand"/>
                <a:ea typeface="Quicksand"/>
                <a:cs typeface="Quicksand"/>
                <a:sym typeface="Quicksand"/>
              </a:defRPr>
            </a:lvl9pPr>
          </a:lstStyle>
          <a:p>
            <a:pPr marL="0" lvl="0" indent="0" algn="ctr" rtl="0">
              <a:spcBef>
                <a:spcPts val="0"/>
              </a:spcBef>
              <a:spcAft>
                <a:spcPts val="0"/>
              </a:spcAft>
              <a:buNone/>
            </a:pPr>
            <a:fld id="{00000000-1234-1234-1234-123412341234}" type="slidenum">
              <a:rPr lang="en-US"/>
              <a:t>‹#›</a:t>
            </a:fld>
            <a:endParaRPr/>
          </a:p>
        </p:txBody>
      </p:sp>
      <p:sp>
        <p:nvSpPr>
          <p:cNvPr id="19" name="Google Shape;19;p1"/>
          <p:cNvSpPr txBox="1">
            <a:spLocks noGrp="1"/>
          </p:cNvSpPr>
          <p:nvPr>
            <p:ph type="body" idx="1"/>
          </p:nvPr>
        </p:nvSpPr>
        <p:spPr>
          <a:xfrm>
            <a:off x="1028375" y="1327952"/>
            <a:ext cx="7087200" cy="2683200"/>
          </a:xfrm>
          <a:prstGeom prst="rect">
            <a:avLst/>
          </a:prstGeom>
          <a:noFill/>
          <a:ln>
            <a:noFill/>
          </a:ln>
        </p:spPr>
        <p:txBody>
          <a:bodyPr spcFirstLastPara="1" wrap="square" lIns="0" tIns="0" rIns="0" bIns="0" anchor="t" anchorCtr="0">
            <a:noAutofit/>
          </a:bodyPr>
          <a:lstStyle>
            <a:lvl1pPr marL="457200" marR="0" lvl="0" indent="-342900" algn="l" rtl="0">
              <a:lnSpc>
                <a:spcPct val="115000"/>
              </a:lnSpc>
              <a:spcBef>
                <a:spcPts val="600"/>
              </a:spcBef>
              <a:spcAft>
                <a:spcPts val="0"/>
              </a:spcAft>
              <a:buClr>
                <a:schemeClr val="dk2"/>
              </a:buClr>
              <a:buSzPts val="1800"/>
              <a:buFont typeface="Quicksand"/>
              <a:buChar char="✘"/>
              <a:defRPr sz="2400" b="0" i="0" u="none" strike="noStrike" cap="none">
                <a:solidFill>
                  <a:schemeClr val="dk1"/>
                </a:solidFill>
                <a:latin typeface="Quicksand"/>
                <a:ea typeface="Quicksand"/>
                <a:cs typeface="Quicksand"/>
                <a:sym typeface="Quicksand"/>
              </a:defRPr>
            </a:lvl1pPr>
            <a:lvl2pPr marL="914400" marR="0" lvl="1" indent="-342900" algn="l" rtl="0">
              <a:lnSpc>
                <a:spcPct val="115000"/>
              </a:lnSpc>
              <a:spcBef>
                <a:spcPts val="0"/>
              </a:spcBef>
              <a:spcAft>
                <a:spcPts val="0"/>
              </a:spcAft>
              <a:buClr>
                <a:schemeClr val="dk2"/>
              </a:buClr>
              <a:buSzPts val="1800"/>
              <a:buFont typeface="Quicksand"/>
              <a:buChar char="✗"/>
              <a:defRPr sz="2400" b="0" i="0" u="none" strike="noStrike" cap="none">
                <a:solidFill>
                  <a:schemeClr val="dk1"/>
                </a:solidFill>
                <a:latin typeface="Quicksand"/>
                <a:ea typeface="Quicksand"/>
                <a:cs typeface="Quicksand"/>
                <a:sym typeface="Quicksand"/>
              </a:defRPr>
            </a:lvl2pPr>
            <a:lvl3pPr marL="1371600" marR="0" lvl="2" indent="-342900" algn="l" rtl="0">
              <a:lnSpc>
                <a:spcPct val="115000"/>
              </a:lnSpc>
              <a:spcBef>
                <a:spcPts val="0"/>
              </a:spcBef>
              <a:spcAft>
                <a:spcPts val="0"/>
              </a:spcAft>
              <a:buClr>
                <a:schemeClr val="dk2"/>
              </a:buClr>
              <a:buSzPts val="1800"/>
              <a:buFont typeface="Quicksand"/>
              <a:buChar char="✗"/>
              <a:defRPr sz="2400" b="0" i="0" u="none" strike="noStrike" cap="none">
                <a:solidFill>
                  <a:schemeClr val="dk1"/>
                </a:solidFill>
                <a:latin typeface="Quicksand"/>
                <a:ea typeface="Quicksand"/>
                <a:cs typeface="Quicksand"/>
                <a:sym typeface="Quicksand"/>
              </a:defRPr>
            </a:lvl3pPr>
            <a:lvl4pPr marL="1828800" marR="0" lvl="3" indent="-342900" algn="l" rtl="0">
              <a:lnSpc>
                <a:spcPct val="115000"/>
              </a:lnSpc>
              <a:spcBef>
                <a:spcPts val="0"/>
              </a:spcBef>
              <a:spcAft>
                <a:spcPts val="0"/>
              </a:spcAft>
              <a:buClr>
                <a:schemeClr val="dk2"/>
              </a:buClr>
              <a:buSzPts val="1800"/>
              <a:buFont typeface="Quicksand"/>
              <a:buChar char="✗"/>
              <a:defRPr sz="2400" b="0" i="0" u="none" strike="noStrike" cap="none">
                <a:solidFill>
                  <a:schemeClr val="dk1"/>
                </a:solidFill>
                <a:latin typeface="Quicksand"/>
                <a:ea typeface="Quicksand"/>
                <a:cs typeface="Quicksand"/>
                <a:sym typeface="Quicksand"/>
              </a:defRPr>
            </a:lvl4pPr>
            <a:lvl5pPr marL="2286000" marR="0" lvl="4" indent="-381000" algn="l" rtl="0">
              <a:lnSpc>
                <a:spcPct val="115000"/>
              </a:lnSpc>
              <a:spcBef>
                <a:spcPts val="0"/>
              </a:spcBef>
              <a:spcAft>
                <a:spcPts val="0"/>
              </a:spcAft>
              <a:buClr>
                <a:schemeClr val="dk2"/>
              </a:buClr>
              <a:buSzPts val="2400"/>
              <a:buFont typeface="Quicksand"/>
              <a:buChar char="✗"/>
              <a:defRPr sz="2400" b="0" i="0" u="none" strike="noStrike" cap="none">
                <a:solidFill>
                  <a:schemeClr val="dk1"/>
                </a:solidFill>
                <a:latin typeface="Quicksand"/>
                <a:ea typeface="Quicksand"/>
                <a:cs typeface="Quicksand"/>
                <a:sym typeface="Quicksand"/>
              </a:defRPr>
            </a:lvl5pPr>
            <a:lvl6pPr marL="2743200" marR="0" lvl="5" indent="-381000" algn="l" rtl="0">
              <a:lnSpc>
                <a:spcPct val="115000"/>
              </a:lnSpc>
              <a:spcBef>
                <a:spcPts val="0"/>
              </a:spcBef>
              <a:spcAft>
                <a:spcPts val="0"/>
              </a:spcAft>
              <a:buClr>
                <a:schemeClr val="dk2"/>
              </a:buClr>
              <a:buSzPts val="2400"/>
              <a:buFont typeface="Quicksand"/>
              <a:buChar char="✗"/>
              <a:defRPr sz="2400" b="0" i="0" u="none" strike="noStrike" cap="none">
                <a:solidFill>
                  <a:schemeClr val="dk1"/>
                </a:solidFill>
                <a:latin typeface="Quicksand"/>
                <a:ea typeface="Quicksand"/>
                <a:cs typeface="Quicksand"/>
                <a:sym typeface="Quicksand"/>
              </a:defRPr>
            </a:lvl6pPr>
            <a:lvl7pPr marL="3200400" marR="0" lvl="6" indent="-381000" algn="l" rtl="0">
              <a:lnSpc>
                <a:spcPct val="115000"/>
              </a:lnSpc>
              <a:spcBef>
                <a:spcPts val="0"/>
              </a:spcBef>
              <a:spcAft>
                <a:spcPts val="0"/>
              </a:spcAft>
              <a:buClr>
                <a:schemeClr val="dk2"/>
              </a:buClr>
              <a:buSzPts val="2400"/>
              <a:buFont typeface="Quicksand"/>
              <a:buChar char="✗"/>
              <a:defRPr sz="2400" b="0" i="0" u="none" strike="noStrike" cap="none">
                <a:solidFill>
                  <a:schemeClr val="dk1"/>
                </a:solidFill>
                <a:latin typeface="Quicksand"/>
                <a:ea typeface="Quicksand"/>
                <a:cs typeface="Quicksand"/>
                <a:sym typeface="Quicksand"/>
              </a:defRPr>
            </a:lvl7pPr>
            <a:lvl8pPr marL="3657600" marR="0" lvl="7" indent="-381000" algn="l" rtl="0">
              <a:lnSpc>
                <a:spcPct val="115000"/>
              </a:lnSpc>
              <a:spcBef>
                <a:spcPts val="0"/>
              </a:spcBef>
              <a:spcAft>
                <a:spcPts val="0"/>
              </a:spcAft>
              <a:buClr>
                <a:schemeClr val="dk2"/>
              </a:buClr>
              <a:buSzPts val="2400"/>
              <a:buFont typeface="Quicksand"/>
              <a:buChar char="✗"/>
              <a:defRPr sz="2400" b="0" i="0" u="none" strike="noStrike" cap="none">
                <a:solidFill>
                  <a:schemeClr val="dk1"/>
                </a:solidFill>
                <a:latin typeface="Quicksand"/>
                <a:ea typeface="Quicksand"/>
                <a:cs typeface="Quicksand"/>
                <a:sym typeface="Quicksand"/>
              </a:defRPr>
            </a:lvl8pPr>
            <a:lvl9pPr marL="4114800" marR="0" lvl="8" indent="-381000" algn="l" rtl="0">
              <a:lnSpc>
                <a:spcPct val="115000"/>
              </a:lnSpc>
              <a:spcBef>
                <a:spcPts val="0"/>
              </a:spcBef>
              <a:spcAft>
                <a:spcPts val="0"/>
              </a:spcAft>
              <a:buClr>
                <a:schemeClr val="dk2"/>
              </a:buClr>
              <a:buSzPts val="2400"/>
              <a:buFont typeface="Quicksand"/>
              <a:buChar char="✗"/>
              <a:defRPr sz="2400" b="0" i="0" u="none" strike="noStrike" cap="none">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15.jpg"/><Relationship Id="rId4" Type="http://schemas.openxmlformats.org/officeDocument/2006/relationships/image" Target="../media/image14.jp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8.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21.jp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10"/>
          <p:cNvSpPr txBox="1">
            <a:spLocks noGrp="1"/>
          </p:cNvSpPr>
          <p:nvPr>
            <p:ph type="ctrTitle"/>
          </p:nvPr>
        </p:nvSpPr>
        <p:spPr>
          <a:xfrm>
            <a:off x="1284044" y="1238260"/>
            <a:ext cx="6493193" cy="790118"/>
          </a:xfrm>
          <a:prstGeom prst="rect">
            <a:avLst/>
          </a:prstGeom>
          <a:noFill/>
          <a:ln>
            <a:noFill/>
          </a:ln>
        </p:spPr>
        <p:txBody>
          <a:bodyPr spcFirstLastPara="1" wrap="square" lIns="0" tIns="0" rIns="0" bIns="0" anchor="ctr" anchorCtr="0">
            <a:noAutofit/>
          </a:bodyPr>
          <a:lstStyle/>
          <a:p>
            <a:pPr marL="0" lvl="0" indent="0" algn="ctr" rtl="0">
              <a:lnSpc>
                <a:spcPct val="80000"/>
              </a:lnSpc>
              <a:spcBef>
                <a:spcPts val="0"/>
              </a:spcBef>
              <a:spcAft>
                <a:spcPts val="0"/>
              </a:spcAft>
              <a:buSzPts val="6000"/>
              <a:buNone/>
            </a:pPr>
            <a:r>
              <a:rPr lang="en-US" sz="7200">
                <a:solidFill>
                  <a:srgbClr val="002060"/>
                </a:solidFill>
              </a:rPr>
              <a:t>personality</a:t>
            </a:r>
            <a:endParaRPr sz="7200">
              <a:solidFill>
                <a:srgbClr val="002060"/>
              </a:solidFill>
            </a:endParaRPr>
          </a:p>
        </p:txBody>
      </p:sp>
      <p:sp>
        <p:nvSpPr>
          <p:cNvPr id="389" name="Google Shape;389;p10"/>
          <p:cNvSpPr txBox="1"/>
          <p:nvPr/>
        </p:nvSpPr>
        <p:spPr>
          <a:xfrm>
            <a:off x="2742019" y="3645052"/>
            <a:ext cx="3760759" cy="5078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900" b="1" i="0" u="none" strike="noStrike" cap="none" dirty="0">
                <a:solidFill>
                  <a:srgbClr val="FF9966"/>
                </a:solidFill>
                <a:latin typeface="Quicksand"/>
                <a:ea typeface="Quicksand"/>
                <a:cs typeface="Quicksand"/>
                <a:sym typeface="Quicksand"/>
              </a:rPr>
              <a:t>Ms. </a:t>
            </a:r>
            <a:r>
              <a:rPr lang="en-US" sz="900" b="1" dirty="0" err="1" smtClean="0">
                <a:solidFill>
                  <a:srgbClr val="FF9966"/>
                </a:solidFill>
                <a:latin typeface="Quicksand"/>
                <a:ea typeface="Quicksand"/>
                <a:cs typeface="Quicksand"/>
                <a:sym typeface="Quicksand"/>
              </a:rPr>
              <a:t>Rabia</a:t>
            </a:r>
            <a:r>
              <a:rPr lang="en-US" sz="900" b="1" dirty="0" smtClean="0">
                <a:solidFill>
                  <a:srgbClr val="FF9966"/>
                </a:solidFill>
                <a:latin typeface="Quicksand"/>
                <a:ea typeface="Quicksand"/>
                <a:cs typeface="Quicksand"/>
                <a:sym typeface="Quicksand"/>
              </a:rPr>
              <a:t> </a:t>
            </a:r>
            <a:r>
              <a:rPr lang="en-US" sz="900" b="1" smtClean="0">
                <a:solidFill>
                  <a:srgbClr val="FF9966"/>
                </a:solidFill>
                <a:latin typeface="Quicksand"/>
                <a:ea typeface="Quicksand"/>
                <a:cs typeface="Quicksand"/>
                <a:sym typeface="Quicksand"/>
              </a:rPr>
              <a:t>Ijaz</a:t>
            </a:r>
            <a:endParaRPr/>
          </a:p>
          <a:p>
            <a:pPr marL="0" marR="0" lvl="0" indent="0" algn="ctr" rtl="0">
              <a:lnSpc>
                <a:spcPct val="100000"/>
              </a:lnSpc>
              <a:spcBef>
                <a:spcPts val="0"/>
              </a:spcBef>
              <a:spcAft>
                <a:spcPts val="0"/>
              </a:spcAft>
              <a:buNone/>
            </a:pPr>
            <a:r>
              <a:rPr lang="en-US" sz="900" b="1" i="0" u="none" strike="noStrike" cap="none" dirty="0">
                <a:solidFill>
                  <a:srgbClr val="FF9966"/>
                </a:solidFill>
                <a:latin typeface="Quicksand"/>
                <a:ea typeface="Quicksand"/>
                <a:cs typeface="Quicksand"/>
                <a:sym typeface="Quicksand"/>
              </a:rPr>
              <a:t>Lecturer (Psychology)</a:t>
            </a:r>
            <a:endParaRPr dirty="0"/>
          </a:p>
          <a:p>
            <a:pPr marL="0" marR="0" lvl="0" indent="0" algn="ctr" rtl="0">
              <a:lnSpc>
                <a:spcPct val="100000"/>
              </a:lnSpc>
              <a:spcBef>
                <a:spcPts val="0"/>
              </a:spcBef>
              <a:spcAft>
                <a:spcPts val="0"/>
              </a:spcAft>
              <a:buNone/>
            </a:pPr>
            <a:r>
              <a:rPr lang="en-US" sz="900" b="1" i="0" u="none" strike="noStrike" cap="none" dirty="0">
                <a:solidFill>
                  <a:srgbClr val="FF9966"/>
                </a:solidFill>
                <a:latin typeface="Quicksand"/>
                <a:ea typeface="Quicksand"/>
                <a:cs typeface="Quicksand"/>
                <a:sym typeface="Quicksand"/>
              </a:rPr>
              <a:t>Science and Humanities</a:t>
            </a:r>
            <a:endParaRPr dirty="0"/>
          </a:p>
        </p:txBody>
      </p:sp>
      <p:pic>
        <p:nvPicPr>
          <p:cNvPr id="390" name="Google Shape;390;p10"/>
          <p:cNvPicPr preferRelativeResize="0"/>
          <p:nvPr/>
        </p:nvPicPr>
        <p:blipFill rotWithShape="1">
          <a:blip r:embed="rId3">
            <a:alphaModFix/>
          </a:blip>
          <a:srcRect/>
          <a:stretch/>
        </p:blipFill>
        <p:spPr>
          <a:xfrm>
            <a:off x="3172460" y="1826581"/>
            <a:ext cx="2716359" cy="1868855"/>
          </a:xfrm>
          <a:prstGeom prst="ellipse">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23"/>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3000"/>
              <a:buNone/>
            </a:pPr>
            <a:r>
              <a:rPr lang="en-US" sz="4800">
                <a:solidFill>
                  <a:srgbClr val="002060"/>
                </a:solidFill>
              </a:rPr>
              <a:t>Theories of personalities</a:t>
            </a:r>
            <a:endParaRPr sz="4800">
              <a:solidFill>
                <a:srgbClr val="002060"/>
              </a:solidFill>
            </a:endParaRPr>
          </a:p>
        </p:txBody>
      </p:sp>
      <p:sp>
        <p:nvSpPr>
          <p:cNvPr id="491" name="Google Shape;491;p23"/>
          <p:cNvSpPr txBox="1">
            <a:spLocks noGrp="1"/>
          </p:cNvSpPr>
          <p:nvPr>
            <p:ph type="body" idx="1"/>
          </p:nvPr>
        </p:nvSpPr>
        <p:spPr>
          <a:xfrm>
            <a:off x="1085131" y="1371600"/>
            <a:ext cx="7087200" cy="2973781"/>
          </a:xfrm>
          <a:prstGeom prst="rect">
            <a:avLst/>
          </a:prstGeom>
          <a:noFill/>
          <a:ln>
            <a:noFill/>
          </a:ln>
        </p:spPr>
        <p:txBody>
          <a:bodyPr spcFirstLastPara="1" wrap="square" lIns="0" tIns="0" rIns="0" bIns="0" anchor="t" anchorCtr="0">
            <a:noAutofit/>
          </a:bodyPr>
          <a:lstStyle/>
          <a:p>
            <a:pPr marL="457200" lvl="0" indent="-342900" algn="l" rtl="0">
              <a:lnSpc>
                <a:spcPct val="80000"/>
              </a:lnSpc>
              <a:spcBef>
                <a:spcPts val="600"/>
              </a:spcBef>
              <a:spcAft>
                <a:spcPts val="0"/>
              </a:spcAft>
              <a:buSzPts val="1800"/>
              <a:buChar char="✘"/>
            </a:pPr>
            <a:r>
              <a:rPr lang="en-US" sz="2000" b="1"/>
              <a:t>Psychoanalysis theory </a:t>
            </a:r>
            <a:endParaRPr/>
          </a:p>
          <a:p>
            <a:pPr marL="914400" lvl="1" indent="-342900" algn="l" rtl="0">
              <a:lnSpc>
                <a:spcPct val="80000"/>
              </a:lnSpc>
              <a:spcBef>
                <a:spcPts val="0"/>
              </a:spcBef>
              <a:spcAft>
                <a:spcPts val="0"/>
              </a:spcAft>
              <a:buSzPts val="1800"/>
              <a:buChar char="✗"/>
            </a:pPr>
            <a:r>
              <a:rPr lang="en-US" sz="2000" b="1"/>
              <a:t>Sigmund Freud</a:t>
            </a:r>
            <a:endParaRPr/>
          </a:p>
          <a:p>
            <a:pPr marL="457200" lvl="0" indent="-228600" algn="l" rtl="0">
              <a:lnSpc>
                <a:spcPct val="80000"/>
              </a:lnSpc>
              <a:spcBef>
                <a:spcPts val="600"/>
              </a:spcBef>
              <a:spcAft>
                <a:spcPts val="0"/>
              </a:spcAft>
              <a:buSzPts val="1800"/>
              <a:buNone/>
            </a:pPr>
            <a:endParaRPr sz="2000" b="1"/>
          </a:p>
          <a:p>
            <a:pPr marL="457200" lvl="0" indent="-342900" algn="l" rtl="0">
              <a:lnSpc>
                <a:spcPct val="80000"/>
              </a:lnSpc>
              <a:spcBef>
                <a:spcPts val="600"/>
              </a:spcBef>
              <a:spcAft>
                <a:spcPts val="0"/>
              </a:spcAft>
              <a:buSzPts val="1800"/>
              <a:buChar char="✘"/>
            </a:pPr>
            <a:r>
              <a:rPr lang="en-US" sz="2000" b="1"/>
              <a:t>Humanistic theories</a:t>
            </a:r>
            <a:endParaRPr sz="2000" b="1"/>
          </a:p>
          <a:p>
            <a:pPr marL="914400" lvl="1" indent="-342900" algn="l" rtl="0">
              <a:lnSpc>
                <a:spcPct val="80000"/>
              </a:lnSpc>
              <a:spcBef>
                <a:spcPts val="0"/>
              </a:spcBef>
              <a:spcAft>
                <a:spcPts val="0"/>
              </a:spcAft>
              <a:buSzPts val="1800"/>
              <a:buChar char="✗"/>
            </a:pPr>
            <a:r>
              <a:rPr lang="en-US" sz="1800" b="1"/>
              <a:t>Carl Rogers</a:t>
            </a:r>
            <a:endParaRPr/>
          </a:p>
          <a:p>
            <a:pPr marL="914400" lvl="1" indent="-342900" algn="l" rtl="0">
              <a:lnSpc>
                <a:spcPct val="80000"/>
              </a:lnSpc>
              <a:spcBef>
                <a:spcPts val="0"/>
              </a:spcBef>
              <a:spcAft>
                <a:spcPts val="0"/>
              </a:spcAft>
              <a:buSzPts val="1800"/>
              <a:buChar char="✗"/>
            </a:pPr>
            <a:r>
              <a:rPr lang="en-US" sz="1800" b="1"/>
              <a:t>Abraham Maslow</a:t>
            </a:r>
            <a:endParaRPr/>
          </a:p>
          <a:p>
            <a:pPr marL="914400" lvl="1" indent="-228600" algn="l" rtl="0">
              <a:lnSpc>
                <a:spcPct val="80000"/>
              </a:lnSpc>
              <a:spcBef>
                <a:spcPts val="0"/>
              </a:spcBef>
              <a:spcAft>
                <a:spcPts val="0"/>
              </a:spcAft>
              <a:buSzPts val="1800"/>
              <a:buNone/>
            </a:pPr>
            <a:endParaRPr sz="1800" b="1"/>
          </a:p>
          <a:p>
            <a:pPr marL="457200" lvl="0" indent="-342900" algn="l" rtl="0">
              <a:lnSpc>
                <a:spcPct val="80000"/>
              </a:lnSpc>
              <a:spcBef>
                <a:spcPts val="600"/>
              </a:spcBef>
              <a:spcAft>
                <a:spcPts val="0"/>
              </a:spcAft>
              <a:buSzPts val="1800"/>
              <a:buChar char="✘"/>
            </a:pPr>
            <a:r>
              <a:rPr lang="en-US" sz="2000" b="1"/>
              <a:t>Social-Learning Theories</a:t>
            </a:r>
            <a:endParaRPr/>
          </a:p>
          <a:p>
            <a:pPr marL="914400" lvl="1" indent="-342900" algn="l" rtl="0">
              <a:lnSpc>
                <a:spcPct val="80000"/>
              </a:lnSpc>
              <a:spcBef>
                <a:spcPts val="0"/>
              </a:spcBef>
              <a:spcAft>
                <a:spcPts val="0"/>
              </a:spcAft>
              <a:buSzPts val="1800"/>
              <a:buChar char="✗"/>
            </a:pPr>
            <a:r>
              <a:rPr lang="en-US" sz="2000" b="1"/>
              <a:t>Abraham Maslow</a:t>
            </a:r>
            <a:endParaRPr/>
          </a:p>
          <a:p>
            <a:pPr marL="914400" lvl="1" indent="-342900" algn="l" rtl="0">
              <a:lnSpc>
                <a:spcPct val="80000"/>
              </a:lnSpc>
              <a:spcBef>
                <a:spcPts val="0"/>
              </a:spcBef>
              <a:spcAft>
                <a:spcPts val="0"/>
              </a:spcAft>
              <a:buSzPts val="1800"/>
              <a:buChar char="✗"/>
            </a:pPr>
            <a:r>
              <a:rPr lang="en-US" sz="2000" b="1"/>
              <a:t>Carl Rogers</a:t>
            </a:r>
            <a:endParaRPr/>
          </a:p>
          <a:p>
            <a:pPr marL="457200" lvl="0" indent="-342900" algn="l" rtl="0">
              <a:lnSpc>
                <a:spcPct val="80000"/>
              </a:lnSpc>
              <a:spcBef>
                <a:spcPts val="600"/>
              </a:spcBef>
              <a:spcAft>
                <a:spcPts val="0"/>
              </a:spcAft>
              <a:buSzPts val="1800"/>
              <a:buChar char="✘"/>
            </a:pPr>
            <a:r>
              <a:rPr lang="en-US" sz="2000" b="1"/>
              <a:t>Trait theories </a:t>
            </a:r>
            <a:endParaRPr/>
          </a:p>
          <a:p>
            <a:pPr marL="457200" lvl="0" indent="-228600" algn="l" rtl="0">
              <a:lnSpc>
                <a:spcPct val="80000"/>
              </a:lnSpc>
              <a:spcBef>
                <a:spcPts val="600"/>
              </a:spcBef>
              <a:spcAft>
                <a:spcPts val="0"/>
              </a:spcAft>
              <a:buSzPts val="1800"/>
              <a:buNone/>
            </a:pPr>
            <a:endParaRPr sz="2000" b="1"/>
          </a:p>
          <a:p>
            <a:pPr marL="457200" lvl="0" indent="-228600" algn="l" rtl="0">
              <a:lnSpc>
                <a:spcPct val="80000"/>
              </a:lnSpc>
              <a:spcBef>
                <a:spcPts val="600"/>
              </a:spcBef>
              <a:spcAft>
                <a:spcPts val="0"/>
              </a:spcAft>
              <a:buSzPts val="1800"/>
              <a:buNone/>
            </a:pPr>
            <a:endParaRPr sz="2000" b="1"/>
          </a:p>
          <a:p>
            <a:pPr marL="571500" lvl="1" indent="0" algn="l" rtl="0">
              <a:lnSpc>
                <a:spcPct val="80000"/>
              </a:lnSpc>
              <a:spcBef>
                <a:spcPts val="0"/>
              </a:spcBef>
              <a:spcAft>
                <a:spcPts val="0"/>
              </a:spcAft>
              <a:buSzPts val="1800"/>
              <a:buNone/>
            </a:pPr>
            <a:endParaRPr sz="1800" b="1"/>
          </a:p>
          <a:p>
            <a:pPr marL="914400" lvl="1" indent="-228600" algn="l" rtl="0">
              <a:lnSpc>
                <a:spcPct val="80000"/>
              </a:lnSpc>
              <a:spcBef>
                <a:spcPts val="0"/>
              </a:spcBef>
              <a:spcAft>
                <a:spcPts val="0"/>
              </a:spcAft>
              <a:buSzPts val="1800"/>
              <a:buNone/>
            </a:pPr>
            <a:endParaRPr sz="1800" b="1"/>
          </a:p>
          <a:p>
            <a:pPr marL="914400" lvl="1" indent="-228600" algn="l" rtl="0">
              <a:lnSpc>
                <a:spcPct val="80000"/>
              </a:lnSpc>
              <a:spcBef>
                <a:spcPts val="0"/>
              </a:spcBef>
              <a:spcAft>
                <a:spcPts val="0"/>
              </a:spcAft>
              <a:buSzPts val="1800"/>
              <a:buNone/>
            </a:pPr>
            <a:endParaRPr sz="1800"/>
          </a:p>
          <a:p>
            <a:pPr marL="914400" lvl="1" indent="-228600" algn="l" rtl="0">
              <a:lnSpc>
                <a:spcPct val="80000"/>
              </a:lnSpc>
              <a:spcBef>
                <a:spcPts val="0"/>
              </a:spcBef>
              <a:spcAft>
                <a:spcPts val="0"/>
              </a:spcAft>
              <a:buSzPts val="1800"/>
              <a:buNone/>
            </a:pPr>
            <a:endParaRPr sz="1800"/>
          </a:p>
          <a:p>
            <a:pPr marL="914400" lvl="1" indent="-228600" algn="l" rtl="0">
              <a:lnSpc>
                <a:spcPct val="80000"/>
              </a:lnSpc>
              <a:spcBef>
                <a:spcPts val="0"/>
              </a:spcBef>
              <a:spcAft>
                <a:spcPts val="0"/>
              </a:spcAft>
              <a:buSzPts val="1800"/>
              <a:buNone/>
            </a:pPr>
            <a:endParaRPr sz="1800"/>
          </a:p>
          <a:p>
            <a:pPr marL="914400" lvl="1" indent="-228600" algn="l" rtl="0">
              <a:lnSpc>
                <a:spcPct val="80000"/>
              </a:lnSpc>
              <a:spcBef>
                <a:spcPts val="0"/>
              </a:spcBef>
              <a:spcAft>
                <a:spcPts val="0"/>
              </a:spcAft>
              <a:buSzPts val="1800"/>
              <a:buNone/>
            </a:pPr>
            <a:endParaRPr sz="1800"/>
          </a:p>
          <a:p>
            <a:pPr marL="457200" lvl="0" indent="-228600" algn="l" rtl="0">
              <a:lnSpc>
                <a:spcPct val="80000"/>
              </a:lnSpc>
              <a:spcBef>
                <a:spcPts val="600"/>
              </a:spcBef>
              <a:spcAft>
                <a:spcPts val="0"/>
              </a:spcAft>
              <a:buSzPts val="1800"/>
              <a:buNone/>
            </a:pPr>
            <a:endParaRPr sz="1800"/>
          </a:p>
        </p:txBody>
      </p:sp>
      <p:pic>
        <p:nvPicPr>
          <p:cNvPr id="492" name="Google Shape;492;p23" descr="MCj02953700000[1]"/>
          <p:cNvPicPr preferRelativeResize="0">
            <a:picLocks noGrp="1"/>
          </p:cNvPicPr>
          <p:nvPr>
            <p:ph type="body" idx="4294967295"/>
          </p:nvPr>
        </p:nvPicPr>
        <p:blipFill rotWithShape="1">
          <a:blip r:embed="rId3">
            <a:alphaModFix/>
          </a:blip>
          <a:srcRect/>
          <a:stretch/>
        </p:blipFill>
        <p:spPr>
          <a:xfrm>
            <a:off x="6148289" y="1422545"/>
            <a:ext cx="1866900" cy="2498725"/>
          </a:xfrm>
          <a:prstGeom prst="rect">
            <a:avLst/>
          </a:prstGeom>
          <a:solidFill>
            <a:schemeClr val="accent1"/>
          </a:solidFill>
          <a:ln w="76200" cap="flat" cmpd="tri">
            <a:solidFill>
              <a:schemeClr val="accent1"/>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24"/>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11</a:t>
            </a:fld>
            <a:endParaRPr/>
          </a:p>
        </p:txBody>
      </p:sp>
      <p:sp>
        <p:nvSpPr>
          <p:cNvPr id="498" name="Google Shape;498;p24"/>
          <p:cNvSpPr txBox="1"/>
          <p:nvPr/>
        </p:nvSpPr>
        <p:spPr>
          <a:xfrm>
            <a:off x="1069016" y="216874"/>
            <a:ext cx="7102091" cy="1038985"/>
          </a:xfrm>
          <a:prstGeom prst="rect">
            <a:avLst/>
          </a:prstGeom>
          <a:noFill/>
          <a:ln>
            <a:noFill/>
          </a:ln>
        </p:spPr>
        <p:txBody>
          <a:bodyPr spcFirstLastPara="1" wrap="square" lIns="0" tIns="0" rIns="0" bIns="0" anchor="b" anchorCtr="0">
            <a:noAutofit/>
          </a:bodyPr>
          <a:lstStyle/>
          <a:p>
            <a:pPr marL="0" marR="0" lvl="0" indent="0" algn="ctr" rtl="0">
              <a:lnSpc>
                <a:spcPct val="90000"/>
              </a:lnSpc>
              <a:spcBef>
                <a:spcPts val="0"/>
              </a:spcBef>
              <a:spcAft>
                <a:spcPts val="0"/>
              </a:spcAft>
              <a:buClr>
                <a:schemeClr val="dk1"/>
              </a:buClr>
              <a:buSzPts val="3000"/>
              <a:buFont typeface="Amatic SC"/>
              <a:buNone/>
            </a:pPr>
            <a:r>
              <a:rPr lang="en-US" sz="4800" b="1" i="0" u="none" strike="noStrike" cap="none">
                <a:solidFill>
                  <a:srgbClr val="002060"/>
                </a:solidFill>
                <a:latin typeface="Amatic SC"/>
                <a:ea typeface="Amatic SC"/>
                <a:cs typeface="Amatic SC"/>
                <a:sym typeface="Amatic SC"/>
              </a:rPr>
              <a:t>PSYCHOANALYSIS: Sigmund Freud</a:t>
            </a:r>
            <a:endParaRPr/>
          </a:p>
        </p:txBody>
      </p:sp>
      <p:sp>
        <p:nvSpPr>
          <p:cNvPr id="499" name="Google Shape;499;p24"/>
          <p:cNvSpPr txBox="1"/>
          <p:nvPr/>
        </p:nvSpPr>
        <p:spPr>
          <a:xfrm>
            <a:off x="661918" y="2009316"/>
            <a:ext cx="5885688" cy="1724937"/>
          </a:xfrm>
          <a:prstGeom prst="rect">
            <a:avLst/>
          </a:prstGeom>
          <a:noFill/>
          <a:ln>
            <a:noFill/>
          </a:ln>
        </p:spPr>
        <p:txBody>
          <a:bodyPr spcFirstLastPara="1" wrap="square" lIns="0" tIns="0" rIns="0" bIns="0" anchor="t" anchorCtr="0">
            <a:noAutofit/>
          </a:bodyPr>
          <a:lstStyle/>
          <a:p>
            <a:pPr marL="0" marR="0" lvl="0" indent="0" algn="ctr" rtl="0">
              <a:lnSpc>
                <a:spcPct val="115000"/>
              </a:lnSpc>
              <a:spcBef>
                <a:spcPts val="600"/>
              </a:spcBef>
              <a:spcAft>
                <a:spcPts val="0"/>
              </a:spcAft>
              <a:buClr>
                <a:schemeClr val="dk2"/>
              </a:buClr>
              <a:buSzPts val="1800"/>
              <a:buFont typeface="Quicksand"/>
              <a:buNone/>
            </a:pPr>
            <a:r>
              <a:rPr lang="en-US" sz="2400" b="1" i="0" u="none" strike="noStrike" cap="none">
                <a:solidFill>
                  <a:schemeClr val="dk1"/>
                </a:solidFill>
                <a:latin typeface="Quicksand"/>
                <a:ea typeface="Quicksand"/>
                <a:cs typeface="Quicksand"/>
                <a:sym typeface="Quicksand"/>
              </a:rPr>
              <a:t>Turn your eyes inward</a:t>
            </a:r>
            <a:r>
              <a:rPr lang="en-US" sz="2800" b="1" i="0" u="none" strike="noStrike" cap="none">
                <a:solidFill>
                  <a:schemeClr val="dk1"/>
                </a:solidFill>
                <a:latin typeface="Quicksand"/>
                <a:ea typeface="Quicksand"/>
                <a:cs typeface="Quicksand"/>
                <a:sym typeface="Quicksand"/>
              </a:rPr>
              <a:t>,</a:t>
            </a:r>
            <a:r>
              <a:rPr lang="en-US" sz="2400" b="1" i="0" u="none" strike="noStrike" cap="none">
                <a:solidFill>
                  <a:schemeClr val="dk1"/>
                </a:solidFill>
                <a:latin typeface="Quicksand"/>
                <a:ea typeface="Quicksand"/>
                <a:cs typeface="Quicksand"/>
                <a:sym typeface="Quicksand"/>
              </a:rPr>
              <a:t> look into your own depths, learn to first know yourself.</a:t>
            </a:r>
            <a:endParaRPr sz="2400" b="1" i="0" u="none" strike="noStrike" cap="none">
              <a:solidFill>
                <a:schemeClr val="lt1"/>
              </a:solidFill>
              <a:latin typeface="Quicksand"/>
              <a:ea typeface="Quicksand"/>
              <a:cs typeface="Quicksand"/>
              <a:sym typeface="Quicksand"/>
            </a:endParaRPr>
          </a:p>
        </p:txBody>
      </p:sp>
      <p:pic>
        <p:nvPicPr>
          <p:cNvPr id="500" name="Google Shape;500;p24"/>
          <p:cNvPicPr preferRelativeResize="0"/>
          <p:nvPr/>
        </p:nvPicPr>
        <p:blipFill rotWithShape="1">
          <a:blip r:embed="rId3">
            <a:alphaModFix/>
          </a:blip>
          <a:srcRect/>
          <a:stretch/>
        </p:blipFill>
        <p:spPr>
          <a:xfrm>
            <a:off x="6547606" y="1608201"/>
            <a:ext cx="1883134" cy="2126052"/>
          </a:xfrm>
          <a:prstGeom prst="rect">
            <a:avLst/>
          </a:prstGeom>
          <a:noFill/>
          <a:ln w="9525" cap="flat" cmpd="sng">
            <a:solidFill>
              <a:srgbClr val="339966"/>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25"/>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3000"/>
              <a:buNone/>
            </a:pPr>
            <a:r>
              <a:rPr lang="en-US" sz="4000">
                <a:solidFill>
                  <a:srgbClr val="002060"/>
                </a:solidFill>
              </a:rPr>
              <a:t>PSYCHOANALYITC THEORIES OF PERSONALITY</a:t>
            </a:r>
            <a:endParaRPr sz="4000">
              <a:solidFill>
                <a:srgbClr val="002060"/>
              </a:solidFill>
            </a:endParaRPr>
          </a:p>
        </p:txBody>
      </p:sp>
      <p:sp>
        <p:nvSpPr>
          <p:cNvPr id="506" name="Google Shape;506;p25"/>
          <p:cNvSpPr txBox="1">
            <a:spLocks noGrp="1"/>
          </p:cNvSpPr>
          <p:nvPr>
            <p:ph type="body" idx="1"/>
          </p:nvPr>
        </p:nvSpPr>
        <p:spPr>
          <a:xfrm>
            <a:off x="686604" y="1409700"/>
            <a:ext cx="7859642" cy="2895350"/>
          </a:xfrm>
          <a:prstGeom prst="rect">
            <a:avLst/>
          </a:prstGeom>
          <a:noFill/>
          <a:ln>
            <a:noFill/>
          </a:ln>
        </p:spPr>
        <p:txBody>
          <a:bodyPr spcFirstLastPara="1" wrap="square" lIns="0" tIns="0" rIns="0" bIns="0" anchor="t" anchorCtr="0">
            <a:normAutofit lnSpcReduction="10000"/>
          </a:bodyPr>
          <a:lstStyle/>
          <a:p>
            <a:pPr marL="457200" lvl="0" indent="-342900" algn="l" rtl="0">
              <a:lnSpc>
                <a:spcPct val="115000"/>
              </a:lnSpc>
              <a:spcBef>
                <a:spcPts val="600"/>
              </a:spcBef>
              <a:spcAft>
                <a:spcPts val="0"/>
              </a:spcAft>
              <a:buSzPts val="1800"/>
              <a:buChar char="✘"/>
            </a:pPr>
            <a:r>
              <a:rPr lang="en-US" sz="1600"/>
              <a:t>Stems from Sigmund Freud’s theories about how and why people become who they are. </a:t>
            </a:r>
            <a:endParaRPr sz="1600"/>
          </a:p>
          <a:p>
            <a:pPr marL="457200" lvl="0" indent="-342900" algn="l" rtl="0">
              <a:lnSpc>
                <a:spcPct val="115000"/>
              </a:lnSpc>
              <a:spcBef>
                <a:spcPts val="600"/>
              </a:spcBef>
              <a:spcAft>
                <a:spcPts val="0"/>
              </a:spcAft>
              <a:buSzPts val="1800"/>
              <a:buChar char="✘"/>
            </a:pPr>
            <a:r>
              <a:rPr lang="en-US" sz="1600" b="1">
                <a:solidFill>
                  <a:srgbClr val="002060"/>
                </a:solidFill>
              </a:rPr>
              <a:t>The importance of the unconscious: </a:t>
            </a:r>
            <a:r>
              <a:rPr lang="en-US" sz="1600"/>
              <a:t>The psychoanalytic theories of personality emphasize that an individual’s behavior (and thus his or her personality) is not always the result of conscious mental processes; many of the processes underlying behavior are unconscious</a:t>
            </a:r>
            <a:endParaRPr/>
          </a:p>
          <a:p>
            <a:pPr marL="457200" lvl="0" indent="-342900" algn="l" rtl="0">
              <a:lnSpc>
                <a:spcPct val="115000"/>
              </a:lnSpc>
              <a:spcBef>
                <a:spcPts val="600"/>
              </a:spcBef>
              <a:spcAft>
                <a:spcPts val="0"/>
              </a:spcAft>
              <a:buSzPts val="1800"/>
              <a:buChar char="✘"/>
            </a:pPr>
            <a:r>
              <a:rPr lang="en-US" sz="1600" b="1">
                <a:solidFill>
                  <a:srgbClr val="002060"/>
                </a:solidFill>
              </a:rPr>
              <a:t>Personality development according to the psychoanalytic perspective: </a:t>
            </a:r>
            <a:r>
              <a:rPr lang="en-US" sz="1600"/>
              <a:t>Freud argued that early childhood experiences are extremely important for personality development. Adults are the way they are in large part because of what happened to them in childhood. </a:t>
            </a:r>
            <a:endParaRPr/>
          </a:p>
          <a:p>
            <a:pPr marL="457200" lvl="0" indent="-228600" algn="l" rtl="0">
              <a:lnSpc>
                <a:spcPct val="115000"/>
              </a:lnSpc>
              <a:spcBef>
                <a:spcPts val="600"/>
              </a:spcBef>
              <a:spcAft>
                <a:spcPts val="0"/>
              </a:spcAft>
              <a:buSzPts val="1800"/>
              <a:buNone/>
            </a:pPr>
            <a:endParaRPr sz="1600" b="1"/>
          </a:p>
        </p:txBody>
      </p:sp>
      <p:sp>
        <p:nvSpPr>
          <p:cNvPr id="507" name="Google Shape;507;p25"/>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26"/>
          <p:cNvSpPr txBox="1">
            <a:spLocks noGrp="1"/>
          </p:cNvSpPr>
          <p:nvPr>
            <p:ph type="title"/>
          </p:nvPr>
        </p:nvSpPr>
        <p:spPr>
          <a:xfrm>
            <a:off x="1104049" y="606845"/>
            <a:ext cx="7087200" cy="5502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3000"/>
              <a:buNone/>
            </a:pPr>
            <a:r>
              <a:rPr lang="en-US" sz="4400">
                <a:solidFill>
                  <a:srgbClr val="002060"/>
                </a:solidFill>
              </a:rPr>
              <a:t>SIGMUND FREUD- Psychoanalysis</a:t>
            </a:r>
            <a:endParaRPr/>
          </a:p>
        </p:txBody>
      </p:sp>
      <p:sp>
        <p:nvSpPr>
          <p:cNvPr id="513" name="Google Shape;513;p26"/>
          <p:cNvSpPr txBox="1">
            <a:spLocks noGrp="1"/>
          </p:cNvSpPr>
          <p:nvPr>
            <p:ph type="body" idx="1"/>
          </p:nvPr>
        </p:nvSpPr>
        <p:spPr>
          <a:xfrm>
            <a:off x="653645" y="1447800"/>
            <a:ext cx="4439055" cy="2821082"/>
          </a:xfrm>
          <a:prstGeom prst="rect">
            <a:avLst/>
          </a:prstGeom>
          <a:noFill/>
          <a:ln>
            <a:noFill/>
          </a:ln>
        </p:spPr>
        <p:txBody>
          <a:bodyPr spcFirstLastPara="1" wrap="square" lIns="0" tIns="0" rIns="0" bIns="0" anchor="t" anchorCtr="0">
            <a:noAutofit/>
          </a:bodyPr>
          <a:lstStyle/>
          <a:p>
            <a:pPr marL="457200" lvl="0" indent="-342900" algn="l" rtl="0">
              <a:lnSpc>
                <a:spcPct val="115000"/>
              </a:lnSpc>
              <a:spcBef>
                <a:spcPts val="600"/>
              </a:spcBef>
              <a:spcAft>
                <a:spcPts val="0"/>
              </a:spcAft>
              <a:buSzPts val="1800"/>
              <a:buChar char="✘"/>
            </a:pPr>
            <a:r>
              <a:rPr lang="en-US" sz="1400">
                <a:solidFill>
                  <a:schemeClr val="dk1"/>
                </a:solidFill>
                <a:latin typeface="Quicksand"/>
                <a:ea typeface="Quicksand"/>
                <a:cs typeface="Quicksand"/>
                <a:sym typeface="Quicksand"/>
              </a:rPr>
              <a:t>Sigmund</a:t>
            </a:r>
            <a:r>
              <a:rPr lang="en-US" sz="1400" b="1">
                <a:solidFill>
                  <a:schemeClr val="dk1"/>
                </a:solidFill>
                <a:latin typeface="Quicksand"/>
                <a:ea typeface="Quicksand"/>
                <a:cs typeface="Quicksand"/>
                <a:sym typeface="Quicksand"/>
              </a:rPr>
              <a:t> </a:t>
            </a:r>
            <a:r>
              <a:rPr lang="en-US" sz="1400">
                <a:solidFill>
                  <a:schemeClr val="dk1"/>
                </a:solidFill>
                <a:latin typeface="Quicksand"/>
                <a:ea typeface="Quicksand"/>
                <a:cs typeface="Quicksand"/>
                <a:sym typeface="Quicksand"/>
              </a:rPr>
              <a:t>Freud was an Austrian neurologist who became known as the founding father of </a:t>
            </a:r>
            <a:r>
              <a:rPr lang="en-US" sz="1400" b="1">
                <a:solidFill>
                  <a:schemeClr val="dk1"/>
                </a:solidFill>
                <a:latin typeface="Quicksand"/>
                <a:ea typeface="Quicksand"/>
                <a:cs typeface="Quicksand"/>
                <a:sym typeface="Quicksand"/>
              </a:rPr>
              <a:t>psychoanalysis.</a:t>
            </a:r>
            <a:endParaRPr sz="1400">
              <a:solidFill>
                <a:schemeClr val="dk1"/>
              </a:solidFill>
              <a:latin typeface="Quicksand"/>
              <a:ea typeface="Quicksand"/>
              <a:cs typeface="Quicksand"/>
              <a:sym typeface="Quicksand"/>
            </a:endParaRPr>
          </a:p>
          <a:p>
            <a:pPr marL="457200" lvl="0" indent="-342900" algn="l" rtl="0">
              <a:lnSpc>
                <a:spcPct val="115000"/>
              </a:lnSpc>
              <a:spcBef>
                <a:spcPts val="600"/>
              </a:spcBef>
              <a:spcAft>
                <a:spcPts val="0"/>
              </a:spcAft>
              <a:buSzPts val="1800"/>
              <a:buChar char="✘"/>
            </a:pPr>
            <a:r>
              <a:rPr lang="en-US" sz="1400">
                <a:solidFill>
                  <a:schemeClr val="dk1"/>
                </a:solidFill>
                <a:latin typeface="Quicksand"/>
                <a:ea typeface="Quicksand"/>
                <a:cs typeface="Quicksand"/>
                <a:sym typeface="Quicksand"/>
              </a:rPr>
              <a:t>Proposed the first complete theory of personality.</a:t>
            </a:r>
            <a:endParaRPr/>
          </a:p>
          <a:p>
            <a:pPr marL="457200" lvl="0" indent="-342900" algn="l" rtl="0">
              <a:lnSpc>
                <a:spcPct val="115000"/>
              </a:lnSpc>
              <a:spcBef>
                <a:spcPts val="600"/>
              </a:spcBef>
              <a:spcAft>
                <a:spcPts val="0"/>
              </a:spcAft>
              <a:buSzPts val="1800"/>
              <a:buChar char="✘"/>
            </a:pPr>
            <a:r>
              <a:rPr lang="en-US" sz="1400">
                <a:solidFill>
                  <a:schemeClr val="dk1"/>
                </a:solidFill>
                <a:latin typeface="Quicksand"/>
                <a:ea typeface="Quicksand"/>
                <a:cs typeface="Quicksand"/>
                <a:sym typeface="Quicksand"/>
              </a:rPr>
              <a:t>Focused on childhood experiences.</a:t>
            </a:r>
            <a:endParaRPr/>
          </a:p>
          <a:p>
            <a:pPr marL="457200" lvl="0" indent="-342900" algn="l" rtl="0">
              <a:lnSpc>
                <a:spcPct val="115000"/>
              </a:lnSpc>
              <a:spcBef>
                <a:spcPts val="600"/>
              </a:spcBef>
              <a:spcAft>
                <a:spcPts val="0"/>
              </a:spcAft>
              <a:buSzPts val="1800"/>
              <a:buChar char="✘"/>
            </a:pPr>
            <a:r>
              <a:rPr lang="en-US" sz="1400">
                <a:solidFill>
                  <a:schemeClr val="dk1"/>
                </a:solidFill>
                <a:latin typeface="Quicksand"/>
                <a:ea typeface="Quicksand"/>
                <a:cs typeface="Quicksand"/>
                <a:sym typeface="Quicksand"/>
              </a:rPr>
              <a:t>Sigmund Freud’s  psychoanalytic theory grew out of his therapeutic work with clients and emphasized the importance of the  </a:t>
            </a:r>
            <a:r>
              <a:rPr lang="en-US" sz="1400" b="1">
                <a:solidFill>
                  <a:schemeClr val="dk1"/>
                </a:solidFill>
                <a:latin typeface="Quicksand"/>
                <a:ea typeface="Quicksand"/>
                <a:cs typeface="Quicksand"/>
                <a:sym typeface="Quicksand"/>
              </a:rPr>
              <a:t>unconscious.</a:t>
            </a:r>
            <a:endParaRPr/>
          </a:p>
          <a:p>
            <a:pPr marL="457200" lvl="0" indent="-228600" algn="l" rtl="0">
              <a:lnSpc>
                <a:spcPct val="115000"/>
              </a:lnSpc>
              <a:spcBef>
                <a:spcPts val="600"/>
              </a:spcBef>
              <a:spcAft>
                <a:spcPts val="0"/>
              </a:spcAft>
              <a:buSzPts val="1800"/>
              <a:buNone/>
            </a:pPr>
            <a:endParaRPr sz="1400"/>
          </a:p>
        </p:txBody>
      </p:sp>
      <p:sp>
        <p:nvSpPr>
          <p:cNvPr id="514" name="Google Shape;514;p26"/>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13</a:t>
            </a:fld>
            <a:endParaRPr/>
          </a:p>
        </p:txBody>
      </p:sp>
      <p:pic>
        <p:nvPicPr>
          <p:cNvPr id="515" name="Google Shape;515;p26"/>
          <p:cNvPicPr preferRelativeResize="0"/>
          <p:nvPr/>
        </p:nvPicPr>
        <p:blipFill rotWithShape="1">
          <a:blip r:embed="rId3">
            <a:alphaModFix/>
          </a:blip>
          <a:srcRect/>
          <a:stretch/>
        </p:blipFill>
        <p:spPr>
          <a:xfrm>
            <a:off x="5286230" y="1656107"/>
            <a:ext cx="3357411" cy="223936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27"/>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14</a:t>
            </a:fld>
            <a:endParaRPr/>
          </a:p>
        </p:txBody>
      </p:sp>
      <p:sp>
        <p:nvSpPr>
          <p:cNvPr id="521" name="Google Shape;521;p27"/>
          <p:cNvSpPr/>
          <p:nvPr/>
        </p:nvSpPr>
        <p:spPr>
          <a:xfrm>
            <a:off x="507379" y="1105877"/>
            <a:ext cx="4178921" cy="2781915"/>
          </a:xfrm>
          <a:prstGeom prst="rect">
            <a:avLst/>
          </a:prstGeom>
          <a:noFill/>
          <a:ln>
            <a:noFill/>
          </a:ln>
        </p:spPr>
        <p:txBody>
          <a:bodyPr spcFirstLastPara="1" wrap="square" lIns="91425" tIns="45700" rIns="91425" bIns="45700" anchor="t" anchorCtr="0">
            <a:noAutofit/>
          </a:bodyPr>
          <a:lstStyle/>
          <a:p>
            <a:pPr marL="457200" marR="0" lvl="0" indent="-342900" algn="l" rtl="0">
              <a:lnSpc>
                <a:spcPct val="115000"/>
              </a:lnSpc>
              <a:spcBef>
                <a:spcPts val="0"/>
              </a:spcBef>
              <a:spcAft>
                <a:spcPts val="0"/>
              </a:spcAft>
              <a:buClr>
                <a:srgbClr val="7085AA"/>
              </a:buClr>
              <a:buSzPts val="1800"/>
              <a:buFont typeface="Quicksand"/>
              <a:buChar char="✘"/>
            </a:pPr>
            <a:r>
              <a:rPr lang="en-US" sz="1400" b="0" i="0" u="none" strike="noStrike" cap="none">
                <a:solidFill>
                  <a:schemeClr val="dk1"/>
                </a:solidFill>
                <a:latin typeface="Quicksand"/>
                <a:ea typeface="Quicksand"/>
                <a:cs typeface="Quicksand"/>
                <a:sym typeface="Quicksand"/>
              </a:rPr>
              <a:t>Freud described </a:t>
            </a:r>
            <a:r>
              <a:rPr lang="en-US" sz="1400" b="1" i="0" u="none" strike="noStrike" cap="none">
                <a:solidFill>
                  <a:schemeClr val="dk1"/>
                </a:solidFill>
                <a:latin typeface="Quicksand"/>
                <a:ea typeface="Quicksand"/>
                <a:cs typeface="Quicksand"/>
                <a:sym typeface="Quicksand"/>
              </a:rPr>
              <a:t>three levels of awareness.</a:t>
            </a:r>
            <a:endParaRPr sz="1400" b="1" i="0" u="none" strike="noStrike" cap="none">
              <a:solidFill>
                <a:schemeClr val="dk1"/>
              </a:solidFill>
              <a:latin typeface="Quicksand"/>
              <a:ea typeface="Quicksand"/>
              <a:cs typeface="Quicksand"/>
              <a:sym typeface="Quicksand"/>
            </a:endParaRPr>
          </a:p>
          <a:p>
            <a:pPr marL="457200" marR="0" lvl="0" indent="-342900" algn="l" rtl="0">
              <a:lnSpc>
                <a:spcPct val="115000"/>
              </a:lnSpc>
              <a:spcBef>
                <a:spcPts val="600"/>
              </a:spcBef>
              <a:spcAft>
                <a:spcPts val="0"/>
              </a:spcAft>
              <a:buClr>
                <a:srgbClr val="7085AA"/>
              </a:buClr>
              <a:buSzPts val="1800"/>
              <a:buFont typeface="Quicksand"/>
              <a:buChar char="✘"/>
            </a:pPr>
            <a:r>
              <a:rPr lang="en-US" sz="1400" b="0" i="0" u="none" strike="noStrike" cap="none">
                <a:solidFill>
                  <a:schemeClr val="dk1"/>
                </a:solidFill>
                <a:latin typeface="Quicksand"/>
                <a:ea typeface="Quicksand"/>
                <a:cs typeface="Quicksand"/>
                <a:sym typeface="Quicksand"/>
              </a:rPr>
              <a:t>Freud believed that most of the important personality processes occur below the level of conscious awareness.</a:t>
            </a:r>
            <a:endParaRPr/>
          </a:p>
          <a:p>
            <a:pPr marL="457200" marR="0" lvl="0" indent="-342900" algn="l" rtl="0">
              <a:lnSpc>
                <a:spcPct val="115000"/>
              </a:lnSpc>
              <a:spcBef>
                <a:spcPts val="600"/>
              </a:spcBef>
              <a:spcAft>
                <a:spcPts val="0"/>
              </a:spcAft>
              <a:buClr>
                <a:srgbClr val="7085AA"/>
              </a:buClr>
              <a:buSzPts val="1800"/>
              <a:buFont typeface="Quicksand"/>
              <a:buChar char="✘"/>
            </a:pPr>
            <a:r>
              <a:rPr lang="en-US" sz="1400" b="0" i="0" u="none" strike="noStrike" cap="none">
                <a:solidFill>
                  <a:schemeClr val="dk1"/>
                </a:solidFill>
                <a:latin typeface="Quicksand"/>
                <a:ea typeface="Quicksand"/>
                <a:cs typeface="Quicksand"/>
                <a:sym typeface="Quicksand"/>
              </a:rPr>
              <a:t>Like an iceberg, </a:t>
            </a:r>
            <a:r>
              <a:rPr lang="en-US" sz="1400" b="1" i="0" u="none" strike="noStrike" cap="none">
                <a:solidFill>
                  <a:schemeClr val="dk1"/>
                </a:solidFill>
                <a:latin typeface="Quicksand"/>
                <a:ea typeface="Quicksand"/>
                <a:cs typeface="Quicksand"/>
                <a:sym typeface="Quicksand"/>
              </a:rPr>
              <a:t>the most important part of the mind is the part you cannot see</a:t>
            </a:r>
            <a:r>
              <a:rPr lang="en-US" sz="1400" b="0" i="0" u="none" strike="noStrike" cap="none">
                <a:solidFill>
                  <a:schemeClr val="dk1"/>
                </a:solidFill>
                <a:latin typeface="Quicksand"/>
                <a:ea typeface="Quicksand"/>
                <a:cs typeface="Quicksand"/>
                <a:sym typeface="Quicksand"/>
              </a:rPr>
              <a:t>.</a:t>
            </a:r>
            <a:endParaRPr/>
          </a:p>
          <a:p>
            <a:pPr marL="457200" marR="0" lvl="0" indent="-342900" algn="l" rtl="0">
              <a:lnSpc>
                <a:spcPct val="115000"/>
              </a:lnSpc>
              <a:spcBef>
                <a:spcPts val="600"/>
              </a:spcBef>
              <a:spcAft>
                <a:spcPts val="0"/>
              </a:spcAft>
              <a:buClr>
                <a:srgbClr val="7085AA"/>
              </a:buClr>
              <a:buSzPts val="1800"/>
              <a:buFont typeface="Quicksand"/>
              <a:buChar char="✘"/>
            </a:pPr>
            <a:r>
              <a:rPr lang="en-US" sz="1400" b="0" i="0" u="none" strike="noStrike" cap="none">
                <a:solidFill>
                  <a:schemeClr val="dk1"/>
                </a:solidFill>
                <a:latin typeface="Quicksand"/>
                <a:ea typeface="Quicksand"/>
                <a:cs typeface="Quicksand"/>
                <a:sym typeface="Quicksand"/>
              </a:rPr>
              <a:t>Our feelings, motives and decisions are actually powerfully influenced by our past experiences, and stored in the unconscious.</a:t>
            </a:r>
            <a:endParaRPr sz="1400" b="0" i="0" u="none" strike="noStrike" cap="none">
              <a:solidFill>
                <a:schemeClr val="dk1"/>
              </a:solidFill>
              <a:latin typeface="Quicksand"/>
              <a:ea typeface="Quicksand"/>
              <a:cs typeface="Quicksand"/>
              <a:sym typeface="Quicksand"/>
            </a:endParaRPr>
          </a:p>
        </p:txBody>
      </p:sp>
      <p:pic>
        <p:nvPicPr>
          <p:cNvPr id="522" name="Google Shape;522;p27"/>
          <p:cNvPicPr preferRelativeResize="0"/>
          <p:nvPr/>
        </p:nvPicPr>
        <p:blipFill rotWithShape="1">
          <a:blip r:embed="rId3">
            <a:alphaModFix/>
          </a:blip>
          <a:srcRect/>
          <a:stretch/>
        </p:blipFill>
        <p:spPr>
          <a:xfrm>
            <a:off x="4749800" y="647830"/>
            <a:ext cx="3829050" cy="369801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28"/>
          <p:cNvSpPr txBox="1">
            <a:spLocks noGrp="1"/>
          </p:cNvSpPr>
          <p:nvPr>
            <p:ph type="body" idx="1"/>
          </p:nvPr>
        </p:nvSpPr>
        <p:spPr>
          <a:xfrm>
            <a:off x="4734375" y="1264452"/>
            <a:ext cx="3810307" cy="2683200"/>
          </a:xfrm>
          <a:prstGeom prst="rect">
            <a:avLst/>
          </a:prstGeom>
          <a:noFill/>
          <a:ln>
            <a:noFill/>
          </a:ln>
        </p:spPr>
        <p:txBody>
          <a:bodyPr spcFirstLastPara="1" wrap="square" lIns="0" tIns="0" rIns="0" bIns="0" anchor="t" anchorCtr="0">
            <a:noAutofit/>
          </a:bodyPr>
          <a:lstStyle/>
          <a:p>
            <a:pPr marL="457200" lvl="0" indent="-342900" algn="l" rtl="0">
              <a:lnSpc>
                <a:spcPct val="115000"/>
              </a:lnSpc>
              <a:spcBef>
                <a:spcPts val="600"/>
              </a:spcBef>
              <a:spcAft>
                <a:spcPts val="0"/>
              </a:spcAft>
              <a:buSzPts val="1800"/>
              <a:buChar char="✘"/>
            </a:pPr>
            <a:r>
              <a:rPr lang="en-US" sz="1800"/>
              <a:t>Freud divided personality into </a:t>
            </a:r>
            <a:r>
              <a:rPr lang="en-US" sz="1800" b="1"/>
              <a:t>three structures</a:t>
            </a:r>
            <a:r>
              <a:rPr lang="en-US" sz="1800"/>
              <a:t>: </a:t>
            </a:r>
            <a:r>
              <a:rPr lang="en-US" sz="1800" b="1"/>
              <a:t>the id, the ego, and the superego</a:t>
            </a:r>
            <a:endParaRPr/>
          </a:p>
          <a:p>
            <a:pPr marL="457200" lvl="0" indent="-342900" algn="l" rtl="0">
              <a:lnSpc>
                <a:spcPct val="115000"/>
              </a:lnSpc>
              <a:spcBef>
                <a:spcPts val="600"/>
              </a:spcBef>
              <a:spcAft>
                <a:spcPts val="0"/>
              </a:spcAft>
              <a:buSzPts val="1800"/>
              <a:buChar char="✘"/>
            </a:pPr>
            <a:r>
              <a:rPr lang="en-US" sz="1800"/>
              <a:t>He believed that personality is constantly in conflict due to these structures.</a:t>
            </a:r>
            <a:endParaRPr/>
          </a:p>
        </p:txBody>
      </p:sp>
      <p:sp>
        <p:nvSpPr>
          <p:cNvPr id="528" name="Google Shape;528;p28"/>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15</a:t>
            </a:fld>
            <a:endParaRPr/>
          </a:p>
        </p:txBody>
      </p:sp>
      <p:pic>
        <p:nvPicPr>
          <p:cNvPr id="529" name="Google Shape;529;p28"/>
          <p:cNvPicPr preferRelativeResize="0"/>
          <p:nvPr/>
        </p:nvPicPr>
        <p:blipFill rotWithShape="1">
          <a:blip r:embed="rId3">
            <a:alphaModFix/>
          </a:blip>
          <a:srcRect l="12708" t="6730" r="5680" b="15112"/>
          <a:stretch/>
        </p:blipFill>
        <p:spPr>
          <a:xfrm>
            <a:off x="774700" y="1148777"/>
            <a:ext cx="3569975" cy="29145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29"/>
          <p:cNvSpPr txBox="1">
            <a:spLocks noGrp="1"/>
          </p:cNvSpPr>
          <p:nvPr>
            <p:ph type="title" idx="4294967295"/>
          </p:nvPr>
        </p:nvSpPr>
        <p:spPr>
          <a:xfrm>
            <a:off x="1047750" y="598488"/>
            <a:ext cx="7086600" cy="550862"/>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Clr>
                <a:schemeClr val="dk1"/>
              </a:buClr>
              <a:buSzPts val="3000"/>
              <a:buFont typeface="Amatic SC"/>
              <a:buNone/>
            </a:pPr>
            <a:r>
              <a:rPr lang="en-US" sz="4400">
                <a:solidFill>
                  <a:srgbClr val="002060"/>
                </a:solidFill>
              </a:rPr>
              <a:t>THE STRUCTURE OF PERSONALITY</a:t>
            </a:r>
            <a:endParaRPr sz="4400">
              <a:solidFill>
                <a:srgbClr val="002060"/>
              </a:solidFill>
            </a:endParaRPr>
          </a:p>
        </p:txBody>
      </p:sp>
      <p:sp>
        <p:nvSpPr>
          <p:cNvPr id="535" name="Google Shape;535;p29"/>
          <p:cNvSpPr txBox="1">
            <a:spLocks noGrp="1"/>
          </p:cNvSpPr>
          <p:nvPr>
            <p:ph type="body" idx="4294967295"/>
          </p:nvPr>
        </p:nvSpPr>
        <p:spPr>
          <a:xfrm>
            <a:off x="1968500" y="3458738"/>
            <a:ext cx="6489700" cy="1371600"/>
          </a:xfrm>
          <a:prstGeom prst="rect">
            <a:avLst/>
          </a:prstGeom>
          <a:noFill/>
          <a:ln>
            <a:noFill/>
          </a:ln>
        </p:spPr>
        <p:txBody>
          <a:bodyPr spcFirstLastPara="1" wrap="square" lIns="0" tIns="0" rIns="0" bIns="0" anchor="t" anchorCtr="0">
            <a:noAutofit/>
          </a:bodyPr>
          <a:lstStyle/>
          <a:p>
            <a:pPr marL="114300" lvl="0" indent="0" algn="l" rtl="0">
              <a:lnSpc>
                <a:spcPct val="115000"/>
              </a:lnSpc>
              <a:spcBef>
                <a:spcPts val="600"/>
              </a:spcBef>
              <a:spcAft>
                <a:spcPts val="0"/>
              </a:spcAft>
              <a:buClr>
                <a:srgbClr val="7085AA"/>
              </a:buClr>
              <a:buSzPts val="1800"/>
              <a:buNone/>
            </a:pPr>
            <a:r>
              <a:rPr lang="en-US" sz="1400" b="1">
                <a:solidFill>
                  <a:schemeClr val="dk1"/>
                </a:solidFill>
              </a:rPr>
              <a:t>Example:</a:t>
            </a:r>
            <a:r>
              <a:rPr lang="en-US" sz="1400">
                <a:solidFill>
                  <a:schemeClr val="dk1"/>
                </a:solidFill>
              </a:rPr>
              <a:t> Hamnah was thirsty. Rather than waiting for the server to refill her glass of water, she reached across the table and drank from Saad's water glass, much to his surprise.</a:t>
            </a:r>
            <a:endParaRPr/>
          </a:p>
        </p:txBody>
      </p:sp>
      <p:pic>
        <p:nvPicPr>
          <p:cNvPr id="536" name="Google Shape;536;p29"/>
          <p:cNvPicPr preferRelativeResize="0"/>
          <p:nvPr/>
        </p:nvPicPr>
        <p:blipFill rotWithShape="1">
          <a:blip r:embed="rId3">
            <a:alphaModFix/>
          </a:blip>
          <a:srcRect l="13604" t="3370" r="13410" b="8313"/>
          <a:stretch/>
        </p:blipFill>
        <p:spPr>
          <a:xfrm>
            <a:off x="353047" y="3206749"/>
            <a:ext cx="1389406" cy="1644688"/>
          </a:xfrm>
          <a:prstGeom prst="rect">
            <a:avLst/>
          </a:prstGeom>
          <a:noFill/>
          <a:ln>
            <a:noFill/>
          </a:ln>
        </p:spPr>
      </p:pic>
      <p:sp>
        <p:nvSpPr>
          <p:cNvPr id="537" name="Google Shape;537;p29"/>
          <p:cNvSpPr/>
          <p:nvPr/>
        </p:nvSpPr>
        <p:spPr>
          <a:xfrm>
            <a:off x="622300" y="1217017"/>
            <a:ext cx="7791450" cy="2169825"/>
          </a:xfrm>
          <a:prstGeom prst="rect">
            <a:avLst/>
          </a:prstGeom>
          <a:noFill/>
          <a:ln>
            <a:noFill/>
          </a:ln>
        </p:spPr>
        <p:txBody>
          <a:bodyPr spcFirstLastPara="1" wrap="square" lIns="91425" tIns="45700" rIns="91425" bIns="45700" anchor="t" anchorCtr="0">
            <a:noAutofit/>
          </a:bodyPr>
          <a:lstStyle/>
          <a:p>
            <a:pPr marL="457200" marR="0" lvl="0" indent="-342900" algn="l" rtl="0">
              <a:lnSpc>
                <a:spcPct val="115000"/>
              </a:lnSpc>
              <a:spcBef>
                <a:spcPts val="0"/>
              </a:spcBef>
              <a:spcAft>
                <a:spcPts val="0"/>
              </a:spcAft>
              <a:buNone/>
            </a:pPr>
            <a:r>
              <a:rPr lang="en-US" sz="1600" b="1" i="0" u="sng" strike="noStrike" cap="none">
                <a:solidFill>
                  <a:srgbClr val="002060"/>
                </a:solidFill>
                <a:latin typeface="Quicksand"/>
                <a:ea typeface="Quicksand"/>
                <a:cs typeface="Quicksand"/>
                <a:sym typeface="Quicksand"/>
              </a:rPr>
              <a:t>The Id – Reservoir of Psychic Energy</a:t>
            </a:r>
            <a:endParaRPr/>
          </a:p>
          <a:p>
            <a:pPr marL="457200" marR="0" lvl="0" indent="-342900" algn="l" rtl="0">
              <a:lnSpc>
                <a:spcPct val="115000"/>
              </a:lnSpc>
              <a:spcBef>
                <a:spcPts val="600"/>
              </a:spcBef>
              <a:spcAft>
                <a:spcPts val="0"/>
              </a:spcAft>
              <a:buClr>
                <a:srgbClr val="7085AA"/>
              </a:buClr>
              <a:buSzPts val="1800"/>
              <a:buFont typeface="Quicksand"/>
              <a:buChar char="✘"/>
            </a:pPr>
            <a:r>
              <a:rPr lang="en-US" sz="1400" b="0" i="0" u="none" strike="noStrike" cap="none">
                <a:solidFill>
                  <a:srgbClr val="273F68"/>
                </a:solidFill>
                <a:latin typeface="Quicksand"/>
                <a:ea typeface="Quicksand"/>
                <a:cs typeface="Quicksand"/>
                <a:sym typeface="Quicksand"/>
              </a:rPr>
              <a:t>Most primitive part of the mind; what we are born with.</a:t>
            </a:r>
            <a:endParaRPr/>
          </a:p>
          <a:p>
            <a:pPr marL="457200" marR="0" lvl="0" indent="-342900" algn="l" rtl="0">
              <a:lnSpc>
                <a:spcPct val="115000"/>
              </a:lnSpc>
              <a:spcBef>
                <a:spcPts val="600"/>
              </a:spcBef>
              <a:spcAft>
                <a:spcPts val="0"/>
              </a:spcAft>
              <a:buClr>
                <a:srgbClr val="7085AA"/>
              </a:buClr>
              <a:buSzPts val="1800"/>
              <a:buFont typeface="Quicksand"/>
              <a:buChar char="✘"/>
            </a:pPr>
            <a:r>
              <a:rPr lang="en-US" sz="1400" b="0" i="0" u="none" strike="noStrike" cap="none">
                <a:solidFill>
                  <a:srgbClr val="273F68"/>
                </a:solidFill>
                <a:latin typeface="Quicksand"/>
                <a:ea typeface="Quicksand"/>
                <a:cs typeface="Quicksand"/>
                <a:sym typeface="Quicksand"/>
              </a:rPr>
              <a:t>Source of all drives and urges, The id seeks instant gratification for our wants and needs. (selfish in nature)</a:t>
            </a:r>
            <a:endParaRPr/>
          </a:p>
          <a:p>
            <a:pPr marL="457200" marR="0" lvl="0" indent="-342900" algn="l" rtl="0">
              <a:lnSpc>
                <a:spcPct val="115000"/>
              </a:lnSpc>
              <a:spcBef>
                <a:spcPts val="600"/>
              </a:spcBef>
              <a:spcAft>
                <a:spcPts val="0"/>
              </a:spcAft>
              <a:buClr>
                <a:srgbClr val="7085AA"/>
              </a:buClr>
              <a:buSzPts val="1800"/>
              <a:buFont typeface="Quicksand"/>
              <a:buChar char="✘"/>
            </a:pPr>
            <a:r>
              <a:rPr lang="en-US" sz="1400" b="0" i="0" u="none" strike="noStrike" cap="none">
                <a:solidFill>
                  <a:srgbClr val="273F68"/>
                </a:solidFill>
                <a:latin typeface="Quicksand"/>
                <a:ea typeface="Quicksand"/>
                <a:cs typeface="Quicksand"/>
                <a:sym typeface="Quicksand"/>
              </a:rPr>
              <a:t>Operates according to the </a:t>
            </a:r>
            <a:r>
              <a:rPr lang="en-US" sz="1400" b="1" i="0" u="none" strike="noStrike" cap="none">
                <a:solidFill>
                  <a:srgbClr val="273F68"/>
                </a:solidFill>
                <a:latin typeface="Quicksand"/>
                <a:ea typeface="Quicksand"/>
                <a:cs typeface="Quicksand"/>
                <a:sym typeface="Quicksand"/>
              </a:rPr>
              <a:t>pleasure principle </a:t>
            </a:r>
            <a:r>
              <a:rPr lang="en-US" sz="1400" b="0" i="0" u="none" strike="noStrike" cap="none">
                <a:solidFill>
                  <a:srgbClr val="273F68"/>
                </a:solidFill>
                <a:latin typeface="Quicksand"/>
                <a:ea typeface="Quicksand"/>
                <a:cs typeface="Quicksand"/>
                <a:sym typeface="Quicksand"/>
              </a:rPr>
              <a:t>. </a:t>
            </a:r>
            <a:endParaRPr/>
          </a:p>
          <a:p>
            <a:pPr marL="457200" marR="0" lvl="0" indent="-342900" algn="l" rtl="0">
              <a:lnSpc>
                <a:spcPct val="115000"/>
              </a:lnSpc>
              <a:spcBef>
                <a:spcPts val="600"/>
              </a:spcBef>
              <a:spcAft>
                <a:spcPts val="0"/>
              </a:spcAft>
              <a:buClr>
                <a:srgbClr val="7085AA"/>
              </a:buClr>
              <a:buSzPts val="1800"/>
              <a:buFont typeface="Quicksand"/>
              <a:buChar char="✘"/>
            </a:pPr>
            <a:r>
              <a:rPr lang="en-US" sz="1400" b="0" i="0" u="none" strike="noStrike" cap="none">
                <a:solidFill>
                  <a:srgbClr val="273F68"/>
                </a:solidFill>
                <a:latin typeface="Quicksand"/>
                <a:ea typeface="Quicksand"/>
                <a:cs typeface="Quicksand"/>
                <a:sym typeface="Quicksand"/>
              </a:rPr>
              <a:t>In other words, the id wants whatever feels good at the time, with no consideration for the reality of the situation.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30"/>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3000"/>
              <a:buNone/>
            </a:pPr>
            <a:r>
              <a:rPr lang="en-US" sz="4800">
                <a:solidFill>
                  <a:srgbClr val="002060"/>
                </a:solidFill>
              </a:rPr>
              <a:t>The Structure of Personality</a:t>
            </a:r>
            <a:endParaRPr/>
          </a:p>
        </p:txBody>
      </p:sp>
      <p:sp>
        <p:nvSpPr>
          <p:cNvPr id="543" name="Google Shape;543;p30"/>
          <p:cNvSpPr txBox="1">
            <a:spLocks noGrp="1"/>
          </p:cNvSpPr>
          <p:nvPr>
            <p:ph type="body" idx="1"/>
          </p:nvPr>
        </p:nvSpPr>
        <p:spPr>
          <a:xfrm>
            <a:off x="869625" y="1406614"/>
            <a:ext cx="7188525" cy="1713698"/>
          </a:xfrm>
          <a:prstGeom prst="rect">
            <a:avLst/>
          </a:prstGeom>
          <a:noFill/>
          <a:ln>
            <a:noFill/>
          </a:ln>
        </p:spPr>
        <p:txBody>
          <a:bodyPr spcFirstLastPara="1" wrap="square" lIns="0" tIns="0" rIns="0" bIns="0" anchor="t" anchorCtr="0">
            <a:noAutofit/>
          </a:bodyPr>
          <a:lstStyle/>
          <a:p>
            <a:pPr marL="0" lvl="0" indent="0" algn="l" rtl="0">
              <a:lnSpc>
                <a:spcPct val="115000"/>
              </a:lnSpc>
              <a:spcBef>
                <a:spcPts val="600"/>
              </a:spcBef>
              <a:spcAft>
                <a:spcPts val="0"/>
              </a:spcAft>
              <a:buClr>
                <a:schemeClr val="accent2"/>
              </a:buClr>
              <a:buSzPts val="1050"/>
              <a:buNone/>
            </a:pPr>
            <a:r>
              <a:rPr lang="en-US" sz="1400" b="1" u="sng">
                <a:solidFill>
                  <a:srgbClr val="002060"/>
                </a:solidFill>
              </a:rPr>
              <a:t>The Ego- Executive of Personality</a:t>
            </a:r>
            <a:endParaRPr/>
          </a:p>
          <a:p>
            <a:pPr marL="0" lvl="0" indent="0" algn="l" rtl="0">
              <a:lnSpc>
                <a:spcPct val="30000"/>
              </a:lnSpc>
              <a:spcBef>
                <a:spcPts val="600"/>
              </a:spcBef>
              <a:spcAft>
                <a:spcPts val="0"/>
              </a:spcAft>
              <a:buClr>
                <a:schemeClr val="accent2"/>
              </a:buClr>
              <a:buSzPts val="1050"/>
              <a:buFont typeface="Noto Sans Symbols"/>
              <a:buNone/>
            </a:pPr>
            <a:endParaRPr sz="1400">
              <a:solidFill>
                <a:srgbClr val="273F68"/>
              </a:solidFill>
            </a:endParaRPr>
          </a:p>
          <a:p>
            <a:pPr marL="0" lvl="0" indent="-114300" algn="l" rtl="0">
              <a:lnSpc>
                <a:spcPct val="115000"/>
              </a:lnSpc>
              <a:spcBef>
                <a:spcPts val="600"/>
              </a:spcBef>
              <a:spcAft>
                <a:spcPts val="0"/>
              </a:spcAft>
              <a:buClr>
                <a:srgbClr val="7085AA"/>
              </a:buClr>
              <a:buSzPts val="1800"/>
              <a:buChar char="✘"/>
            </a:pPr>
            <a:r>
              <a:rPr lang="en-US" sz="1400">
                <a:solidFill>
                  <a:srgbClr val="273F68"/>
                </a:solidFill>
              </a:rPr>
              <a:t>Within the next three years, as the child interacts more and more with the world, the second part of the personality begins to develop.  Freud called this part the </a:t>
            </a:r>
            <a:r>
              <a:rPr lang="en-US" sz="1400" b="1">
                <a:solidFill>
                  <a:srgbClr val="273F68"/>
                </a:solidFill>
              </a:rPr>
              <a:t>Ego</a:t>
            </a:r>
            <a:endParaRPr sz="1400">
              <a:solidFill>
                <a:srgbClr val="273F68"/>
              </a:solidFill>
            </a:endParaRPr>
          </a:p>
          <a:p>
            <a:pPr marL="0" lvl="0" indent="-114300" algn="l" rtl="0">
              <a:lnSpc>
                <a:spcPct val="115000"/>
              </a:lnSpc>
              <a:spcBef>
                <a:spcPts val="600"/>
              </a:spcBef>
              <a:spcAft>
                <a:spcPts val="0"/>
              </a:spcAft>
              <a:buClr>
                <a:srgbClr val="7085AA"/>
              </a:buClr>
              <a:buSzPts val="1800"/>
              <a:buChar char="✘"/>
            </a:pPr>
            <a:r>
              <a:rPr lang="en-US" sz="1400">
                <a:solidFill>
                  <a:srgbClr val="273F68"/>
                </a:solidFill>
              </a:rPr>
              <a:t>Works on </a:t>
            </a:r>
            <a:r>
              <a:rPr lang="en-US" sz="1400" b="1">
                <a:solidFill>
                  <a:srgbClr val="273F68"/>
                </a:solidFill>
              </a:rPr>
              <a:t>reality principle .</a:t>
            </a:r>
            <a:endParaRPr/>
          </a:p>
          <a:p>
            <a:pPr marL="0" lvl="0" indent="-114300" algn="l" rtl="0">
              <a:lnSpc>
                <a:spcPct val="115000"/>
              </a:lnSpc>
              <a:spcBef>
                <a:spcPts val="600"/>
              </a:spcBef>
              <a:spcAft>
                <a:spcPts val="0"/>
              </a:spcAft>
              <a:buClr>
                <a:srgbClr val="7085AA"/>
              </a:buClr>
              <a:buSzPts val="1800"/>
              <a:buChar char="✘"/>
            </a:pPr>
            <a:r>
              <a:rPr lang="en-US" sz="1400">
                <a:solidFill>
                  <a:srgbClr val="273F68"/>
                </a:solidFill>
              </a:rPr>
              <a:t>Mediates between id, superego, and environment</a:t>
            </a:r>
            <a:endParaRPr/>
          </a:p>
        </p:txBody>
      </p:sp>
      <p:sp>
        <p:nvSpPr>
          <p:cNvPr id="544" name="Google Shape;544;p30"/>
          <p:cNvSpPr/>
          <p:nvPr/>
        </p:nvSpPr>
        <p:spPr>
          <a:xfrm>
            <a:off x="818824" y="3314700"/>
            <a:ext cx="7131376" cy="1083374"/>
          </a:xfrm>
          <a:prstGeom prst="rect">
            <a:avLst/>
          </a:prstGeom>
          <a:noFill/>
          <a:ln>
            <a:noFill/>
          </a:ln>
        </p:spPr>
        <p:txBody>
          <a:bodyPr spcFirstLastPara="1" wrap="square" lIns="91425" tIns="45700" rIns="91425" bIns="45700" anchor="t" anchorCtr="0">
            <a:noAutofit/>
          </a:bodyPr>
          <a:lstStyle/>
          <a:p>
            <a:pPr marL="0" marR="0" lvl="1" indent="0" algn="l" rtl="0">
              <a:lnSpc>
                <a:spcPct val="115000"/>
              </a:lnSpc>
              <a:spcBef>
                <a:spcPts val="0"/>
              </a:spcBef>
              <a:spcAft>
                <a:spcPts val="0"/>
              </a:spcAft>
              <a:buNone/>
            </a:pPr>
            <a:endParaRPr sz="1400" b="1" i="0" u="none" strike="noStrike" cap="none">
              <a:solidFill>
                <a:srgbClr val="273F68"/>
              </a:solidFill>
              <a:latin typeface="Quicksand"/>
              <a:ea typeface="Quicksand"/>
              <a:cs typeface="Quicksand"/>
              <a:sym typeface="Quicksand"/>
            </a:endParaRPr>
          </a:p>
          <a:p>
            <a:pPr marL="0" marR="0" lvl="1" indent="0" algn="l" rtl="0">
              <a:lnSpc>
                <a:spcPct val="115000"/>
              </a:lnSpc>
              <a:spcBef>
                <a:spcPts val="0"/>
              </a:spcBef>
              <a:spcAft>
                <a:spcPts val="0"/>
              </a:spcAft>
              <a:buNone/>
            </a:pPr>
            <a:r>
              <a:rPr lang="en-US" sz="1400" b="1" i="0" u="none" strike="noStrike" cap="none">
                <a:solidFill>
                  <a:srgbClr val="273F68"/>
                </a:solidFill>
                <a:latin typeface="Quicksand"/>
                <a:ea typeface="Quicksand"/>
                <a:cs typeface="Quicksand"/>
                <a:sym typeface="Quicksand"/>
              </a:rPr>
              <a:t>Example</a:t>
            </a:r>
            <a:r>
              <a:rPr lang="en-US" sz="1400" b="0" i="0" u="none" strike="noStrike" cap="none">
                <a:solidFill>
                  <a:srgbClr val="273F68"/>
                </a:solidFill>
                <a:latin typeface="Quicksand"/>
                <a:ea typeface="Quicksand"/>
                <a:cs typeface="Quicksand"/>
                <a:sym typeface="Quicksand"/>
              </a:rPr>
              <a:t>: Hamnah was thirsty. However, she knew that her server would be back soon to refill her water glass, so she waited until then to get a drink, even though she really just wanted to drink from Saad's glass.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31"/>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3000"/>
              <a:buNone/>
            </a:pPr>
            <a:r>
              <a:rPr lang="en-US" sz="4800">
                <a:solidFill>
                  <a:srgbClr val="002060"/>
                </a:solidFill>
              </a:rPr>
              <a:t>THE STRUCTURE OF PERSONALITY</a:t>
            </a:r>
            <a:endParaRPr sz="4800">
              <a:solidFill>
                <a:srgbClr val="002060"/>
              </a:solidFill>
            </a:endParaRPr>
          </a:p>
        </p:txBody>
      </p:sp>
      <p:sp>
        <p:nvSpPr>
          <p:cNvPr id="550" name="Google Shape;550;p31"/>
          <p:cNvSpPr txBox="1">
            <a:spLocks noGrp="1"/>
          </p:cNvSpPr>
          <p:nvPr>
            <p:ph type="body" idx="1"/>
          </p:nvPr>
        </p:nvSpPr>
        <p:spPr>
          <a:xfrm>
            <a:off x="2914650" y="1327952"/>
            <a:ext cx="5803899" cy="2513798"/>
          </a:xfrm>
          <a:prstGeom prst="rect">
            <a:avLst/>
          </a:prstGeom>
          <a:noFill/>
          <a:ln>
            <a:noFill/>
          </a:ln>
        </p:spPr>
        <p:txBody>
          <a:bodyPr spcFirstLastPara="1" wrap="square" lIns="0" tIns="0" rIns="0" bIns="0" anchor="t" anchorCtr="0">
            <a:normAutofit fontScale="92500" lnSpcReduction="10000"/>
          </a:bodyPr>
          <a:lstStyle/>
          <a:p>
            <a:pPr marL="457200" lvl="0" indent="-342900" algn="l" rtl="0">
              <a:lnSpc>
                <a:spcPct val="100000"/>
              </a:lnSpc>
              <a:spcBef>
                <a:spcPts val="600"/>
              </a:spcBef>
              <a:spcAft>
                <a:spcPts val="0"/>
              </a:spcAft>
              <a:buClr>
                <a:schemeClr val="accent2"/>
              </a:buClr>
              <a:buSzPct val="75000"/>
              <a:buNone/>
            </a:pPr>
            <a:r>
              <a:rPr lang="en-US" sz="1700" b="1" u="sng">
                <a:solidFill>
                  <a:srgbClr val="002060"/>
                </a:solidFill>
              </a:rPr>
              <a:t>The Superego- Upholder of Values and Ideals</a:t>
            </a:r>
            <a:endParaRPr/>
          </a:p>
          <a:p>
            <a:pPr marL="0" lvl="0" indent="-114300" algn="l" rtl="0">
              <a:lnSpc>
                <a:spcPct val="100000"/>
              </a:lnSpc>
              <a:spcBef>
                <a:spcPts val="1200"/>
              </a:spcBef>
              <a:spcAft>
                <a:spcPts val="0"/>
              </a:spcAft>
              <a:buClr>
                <a:srgbClr val="7085AA"/>
              </a:buClr>
              <a:buSzPct val="121621"/>
              <a:buChar char="✘"/>
            </a:pPr>
            <a:r>
              <a:rPr lang="en-US" sz="1600">
                <a:solidFill>
                  <a:srgbClr val="273F68"/>
                </a:solidFill>
              </a:rPr>
              <a:t>Develops around age 5 develops due to the moral and ethical restraints placed on us by our caregivers.</a:t>
            </a:r>
            <a:endParaRPr/>
          </a:p>
          <a:p>
            <a:pPr marL="0" lvl="0" indent="-114300" algn="l" rtl="0">
              <a:lnSpc>
                <a:spcPct val="100000"/>
              </a:lnSpc>
              <a:spcBef>
                <a:spcPts val="1200"/>
              </a:spcBef>
              <a:spcAft>
                <a:spcPts val="0"/>
              </a:spcAft>
              <a:buClr>
                <a:srgbClr val="7085AA"/>
              </a:buClr>
              <a:buSzPct val="121621"/>
              <a:buChar char="✘"/>
            </a:pPr>
            <a:r>
              <a:rPr lang="en-US" sz="1600">
                <a:solidFill>
                  <a:srgbClr val="273F68"/>
                </a:solidFill>
              </a:rPr>
              <a:t>Many equate the superego with the conscience as it dictates our belief of right and wrong.</a:t>
            </a:r>
            <a:endParaRPr/>
          </a:p>
          <a:p>
            <a:pPr marL="0" lvl="0" indent="-114300" algn="l" rtl="0">
              <a:lnSpc>
                <a:spcPct val="100000"/>
              </a:lnSpc>
              <a:spcBef>
                <a:spcPts val="1200"/>
              </a:spcBef>
              <a:spcAft>
                <a:spcPts val="0"/>
              </a:spcAft>
              <a:buClr>
                <a:srgbClr val="7085AA"/>
              </a:buClr>
              <a:buSzPct val="121621"/>
              <a:buChar char="✘"/>
            </a:pPr>
            <a:r>
              <a:rPr lang="en-US" sz="1600">
                <a:solidFill>
                  <a:srgbClr val="273F68"/>
                </a:solidFill>
              </a:rPr>
              <a:t>Develops through interaction with people. </a:t>
            </a:r>
            <a:endParaRPr/>
          </a:p>
          <a:p>
            <a:pPr marL="0" lvl="0" indent="-114300" algn="l" rtl="0">
              <a:lnSpc>
                <a:spcPct val="100000"/>
              </a:lnSpc>
              <a:spcBef>
                <a:spcPts val="1200"/>
              </a:spcBef>
              <a:spcAft>
                <a:spcPts val="0"/>
              </a:spcAft>
              <a:buClr>
                <a:srgbClr val="7085AA"/>
              </a:buClr>
              <a:buSzPct val="121621"/>
              <a:buChar char="✘"/>
            </a:pPr>
            <a:r>
              <a:rPr lang="en-US" sz="1600">
                <a:solidFill>
                  <a:srgbClr val="273F68"/>
                </a:solidFill>
              </a:rPr>
              <a:t>The part of the mind that internalizes the </a:t>
            </a:r>
            <a:r>
              <a:rPr lang="en-US" sz="1600" b="1">
                <a:solidFill>
                  <a:srgbClr val="273F68"/>
                </a:solidFill>
              </a:rPr>
              <a:t>values</a:t>
            </a:r>
            <a:r>
              <a:rPr lang="en-US" sz="1600">
                <a:solidFill>
                  <a:srgbClr val="273F68"/>
                </a:solidFill>
              </a:rPr>
              <a:t>, </a:t>
            </a:r>
            <a:r>
              <a:rPr lang="en-US" sz="1600" b="1">
                <a:solidFill>
                  <a:srgbClr val="273F68"/>
                </a:solidFill>
              </a:rPr>
              <a:t>morals /ethics</a:t>
            </a:r>
            <a:r>
              <a:rPr lang="en-US" sz="1600">
                <a:solidFill>
                  <a:srgbClr val="273F68"/>
                </a:solidFill>
              </a:rPr>
              <a:t>, and ideals of society</a:t>
            </a:r>
            <a:endParaRPr/>
          </a:p>
          <a:p>
            <a:pPr marL="0" lvl="0" indent="0" algn="l" rtl="0">
              <a:lnSpc>
                <a:spcPct val="100000"/>
              </a:lnSpc>
              <a:spcBef>
                <a:spcPts val="600"/>
              </a:spcBef>
              <a:spcAft>
                <a:spcPts val="600"/>
              </a:spcAft>
              <a:buClr>
                <a:schemeClr val="accent2"/>
              </a:buClr>
              <a:buSzPct val="75000"/>
              <a:buNone/>
            </a:pPr>
            <a:endParaRPr sz="1600" b="1">
              <a:solidFill>
                <a:srgbClr val="273F68"/>
              </a:solidFill>
            </a:endParaRPr>
          </a:p>
        </p:txBody>
      </p:sp>
      <p:pic>
        <p:nvPicPr>
          <p:cNvPr id="551" name="Google Shape;551;p31"/>
          <p:cNvPicPr preferRelativeResize="0"/>
          <p:nvPr/>
        </p:nvPicPr>
        <p:blipFill rotWithShape="1">
          <a:blip r:embed="rId3">
            <a:alphaModFix/>
          </a:blip>
          <a:srcRect/>
          <a:stretch/>
        </p:blipFill>
        <p:spPr>
          <a:xfrm>
            <a:off x="558236" y="1844313"/>
            <a:ext cx="2156799" cy="2122291"/>
          </a:xfrm>
          <a:prstGeom prst="rect">
            <a:avLst/>
          </a:prstGeom>
          <a:noFill/>
          <a:ln>
            <a:noFill/>
          </a:ln>
        </p:spPr>
      </p:pic>
      <p:sp>
        <p:nvSpPr>
          <p:cNvPr id="552" name="Google Shape;552;p31"/>
          <p:cNvSpPr/>
          <p:nvPr/>
        </p:nvSpPr>
        <p:spPr>
          <a:xfrm>
            <a:off x="2838449" y="3841750"/>
            <a:ext cx="5880099" cy="560153"/>
          </a:xfrm>
          <a:prstGeom prst="rect">
            <a:avLst/>
          </a:prstGeom>
          <a:noFill/>
          <a:ln>
            <a:noFill/>
          </a:ln>
        </p:spPr>
        <p:txBody>
          <a:bodyPr spcFirstLastPara="1" wrap="square" lIns="91425" tIns="45700" rIns="91425" bIns="45700" anchor="t" anchorCtr="0">
            <a:noAutofit/>
          </a:bodyPr>
          <a:lstStyle/>
          <a:p>
            <a:pPr marL="0" marR="0" lvl="0" indent="0" algn="l" rtl="0">
              <a:lnSpc>
                <a:spcPct val="95000"/>
              </a:lnSpc>
              <a:spcBef>
                <a:spcPts val="0"/>
              </a:spcBef>
              <a:spcAft>
                <a:spcPts val="0"/>
              </a:spcAft>
              <a:buNone/>
            </a:pPr>
            <a:r>
              <a:rPr lang="en-US" sz="1600" b="1" i="0" u="none" strike="noStrike" cap="none">
                <a:solidFill>
                  <a:srgbClr val="273F68"/>
                </a:solidFill>
                <a:latin typeface="Quicksand"/>
                <a:ea typeface="Quicksand"/>
                <a:cs typeface="Quicksand"/>
                <a:sym typeface="Quicksand"/>
              </a:rPr>
              <a:t>Example: </a:t>
            </a:r>
            <a:r>
              <a:rPr lang="en-US" sz="1600" b="0" i="0" u="none" strike="noStrike" cap="none">
                <a:solidFill>
                  <a:srgbClr val="273F68"/>
                </a:solidFill>
                <a:latin typeface="Quicksand"/>
                <a:ea typeface="Quicksand"/>
                <a:cs typeface="Quicksand"/>
                <a:sym typeface="Quicksand"/>
              </a:rPr>
              <a:t>Hamnah was thirsty, she’ll think drinking water from someone’s glass without permission is wrong.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32"/>
          <p:cNvSpPr txBox="1">
            <a:spLocks noGrp="1"/>
          </p:cNvSpPr>
          <p:nvPr>
            <p:ph type="body" idx="1"/>
          </p:nvPr>
        </p:nvSpPr>
        <p:spPr>
          <a:xfrm>
            <a:off x="722991" y="1157080"/>
            <a:ext cx="4316594" cy="3162672"/>
          </a:xfrm>
          <a:prstGeom prst="rect">
            <a:avLst/>
          </a:prstGeom>
          <a:noFill/>
          <a:ln>
            <a:noFill/>
          </a:ln>
        </p:spPr>
        <p:txBody>
          <a:bodyPr spcFirstLastPara="1" wrap="square" lIns="0" tIns="0" rIns="0" bIns="0" anchor="t" anchorCtr="0">
            <a:noAutofit/>
          </a:bodyPr>
          <a:lstStyle/>
          <a:p>
            <a:pPr marL="457200" lvl="0" indent="-342900" algn="l" rtl="0">
              <a:lnSpc>
                <a:spcPct val="115000"/>
              </a:lnSpc>
              <a:spcBef>
                <a:spcPts val="600"/>
              </a:spcBef>
              <a:spcAft>
                <a:spcPts val="0"/>
              </a:spcAft>
              <a:buSzPts val="1800"/>
              <a:buChar char="✘"/>
            </a:pPr>
            <a:r>
              <a:rPr lang="en-US" sz="1800"/>
              <a:t>Even though the superego and the ego may reach the same decision about something, </a:t>
            </a:r>
            <a:r>
              <a:rPr lang="en-US" sz="1800">
                <a:solidFill>
                  <a:srgbClr val="273F68"/>
                </a:solidFill>
              </a:rPr>
              <a:t>the </a:t>
            </a:r>
            <a:r>
              <a:rPr lang="en-US" sz="1800" b="1">
                <a:solidFill>
                  <a:srgbClr val="273F68"/>
                </a:solidFill>
              </a:rPr>
              <a:t>superego's </a:t>
            </a:r>
            <a:r>
              <a:rPr lang="en-US" sz="1800">
                <a:solidFill>
                  <a:srgbClr val="273F68"/>
                </a:solidFill>
              </a:rPr>
              <a:t>reason for that decision is based more on </a:t>
            </a:r>
            <a:r>
              <a:rPr lang="en-US" sz="1800" u="sng">
                <a:solidFill>
                  <a:srgbClr val="273F68"/>
                </a:solidFill>
              </a:rPr>
              <a:t>moral values</a:t>
            </a:r>
            <a:r>
              <a:rPr lang="en-US" sz="1800">
                <a:solidFill>
                  <a:srgbClr val="273F68"/>
                </a:solidFill>
              </a:rPr>
              <a:t>, while the </a:t>
            </a:r>
            <a:r>
              <a:rPr lang="en-US" sz="1800" b="1">
                <a:solidFill>
                  <a:srgbClr val="273F68"/>
                </a:solidFill>
              </a:rPr>
              <a:t>ego's decision </a:t>
            </a:r>
            <a:r>
              <a:rPr lang="en-US" sz="1800">
                <a:solidFill>
                  <a:srgbClr val="273F68"/>
                </a:solidFill>
              </a:rPr>
              <a:t>is based more on </a:t>
            </a:r>
            <a:r>
              <a:rPr lang="en-US" sz="1800" u="sng">
                <a:solidFill>
                  <a:srgbClr val="273F68"/>
                </a:solidFill>
              </a:rPr>
              <a:t>what others will think </a:t>
            </a:r>
            <a:r>
              <a:rPr lang="en-US" sz="1800">
                <a:solidFill>
                  <a:srgbClr val="273F68"/>
                </a:solidFill>
              </a:rPr>
              <a:t>or what the </a:t>
            </a:r>
            <a:r>
              <a:rPr lang="en-US" sz="1800" u="sng">
                <a:solidFill>
                  <a:srgbClr val="273F68"/>
                </a:solidFill>
              </a:rPr>
              <a:t>consequences</a:t>
            </a:r>
            <a:r>
              <a:rPr lang="en-US" sz="1800">
                <a:solidFill>
                  <a:srgbClr val="273F68"/>
                </a:solidFill>
              </a:rPr>
              <a:t> of an action could be on the individual.</a:t>
            </a:r>
            <a:endParaRPr/>
          </a:p>
          <a:p>
            <a:pPr marL="457200" lvl="0" indent="-228600" algn="l" rtl="0">
              <a:lnSpc>
                <a:spcPct val="115000"/>
              </a:lnSpc>
              <a:spcBef>
                <a:spcPts val="600"/>
              </a:spcBef>
              <a:spcAft>
                <a:spcPts val="0"/>
              </a:spcAft>
              <a:buSzPts val="1800"/>
              <a:buNone/>
            </a:pPr>
            <a:endParaRPr sz="1800"/>
          </a:p>
        </p:txBody>
      </p:sp>
      <p:sp>
        <p:nvSpPr>
          <p:cNvPr id="558" name="Google Shape;558;p32"/>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19</a:t>
            </a:fld>
            <a:endParaRPr/>
          </a:p>
        </p:txBody>
      </p:sp>
      <p:pic>
        <p:nvPicPr>
          <p:cNvPr id="560" name="Google Shape;560;p32"/>
          <p:cNvPicPr preferRelativeResize="0"/>
          <p:nvPr/>
        </p:nvPicPr>
        <p:blipFill rotWithShape="1">
          <a:blip r:embed="rId3">
            <a:alphaModFix/>
          </a:blip>
          <a:srcRect/>
          <a:stretch/>
        </p:blipFill>
        <p:spPr>
          <a:xfrm>
            <a:off x="5221909" y="1797649"/>
            <a:ext cx="3436145" cy="15565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11"/>
          <p:cNvSpPr txBox="1">
            <a:spLocks noGrp="1"/>
          </p:cNvSpPr>
          <p:nvPr>
            <p:ph type="ctrTitle"/>
          </p:nvPr>
        </p:nvSpPr>
        <p:spPr>
          <a:xfrm>
            <a:off x="2030419" y="662644"/>
            <a:ext cx="4919400" cy="11598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4800"/>
              <a:buNone/>
            </a:pPr>
            <a:r>
              <a:rPr lang="en-US" sz="5400">
                <a:solidFill>
                  <a:srgbClr val="002060"/>
                </a:solidFill>
              </a:rPr>
              <a:t>Learning outcomes</a:t>
            </a:r>
            <a:endParaRPr sz="5400">
              <a:solidFill>
                <a:srgbClr val="002060"/>
              </a:solidFill>
            </a:endParaRPr>
          </a:p>
        </p:txBody>
      </p:sp>
      <p:sp>
        <p:nvSpPr>
          <p:cNvPr id="396" name="Google Shape;396;p11"/>
          <p:cNvSpPr txBox="1">
            <a:spLocks noGrp="1"/>
          </p:cNvSpPr>
          <p:nvPr>
            <p:ph type="subTitle" idx="1"/>
          </p:nvPr>
        </p:nvSpPr>
        <p:spPr>
          <a:xfrm>
            <a:off x="2030419" y="1881509"/>
            <a:ext cx="4919400" cy="1977890"/>
          </a:xfrm>
          <a:prstGeom prst="rect">
            <a:avLst/>
          </a:prstGeom>
          <a:noFill/>
          <a:ln>
            <a:noFill/>
          </a:ln>
        </p:spPr>
        <p:txBody>
          <a:bodyPr spcFirstLastPara="1" wrap="square" lIns="0" tIns="0" rIns="0" bIns="0" anchor="t" anchorCtr="0">
            <a:noAutofit/>
          </a:bodyPr>
          <a:lstStyle/>
          <a:p>
            <a:pPr marL="342900" lvl="0" indent="-342900" algn="l" rtl="0">
              <a:lnSpc>
                <a:spcPct val="115000"/>
              </a:lnSpc>
              <a:spcBef>
                <a:spcPts val="0"/>
              </a:spcBef>
              <a:spcAft>
                <a:spcPts val="0"/>
              </a:spcAft>
              <a:buSzPts val="2000"/>
              <a:buFont typeface="Arial"/>
              <a:buAutoNum type="arabicPeriod"/>
            </a:pPr>
            <a:r>
              <a:rPr lang="en-US" sz="1800" b="1">
                <a:solidFill>
                  <a:srgbClr val="273F68"/>
                </a:solidFill>
              </a:rPr>
              <a:t>Understand aspects of personality</a:t>
            </a:r>
            <a:endParaRPr sz="1800" b="1">
              <a:solidFill>
                <a:srgbClr val="273F68"/>
              </a:solidFill>
            </a:endParaRPr>
          </a:p>
          <a:p>
            <a:pPr marL="342900" lvl="0" indent="-342900" algn="l" rtl="0">
              <a:lnSpc>
                <a:spcPct val="115000"/>
              </a:lnSpc>
              <a:spcBef>
                <a:spcPts val="0"/>
              </a:spcBef>
              <a:spcAft>
                <a:spcPts val="0"/>
              </a:spcAft>
              <a:buSzPts val="2000"/>
              <a:buFont typeface="Arial"/>
              <a:buAutoNum type="arabicPeriod"/>
            </a:pPr>
            <a:r>
              <a:rPr lang="en-US" sz="1800" b="1">
                <a:solidFill>
                  <a:srgbClr val="273F68"/>
                </a:solidFill>
              </a:rPr>
              <a:t>Understanding personality through 5 factors model of personality </a:t>
            </a:r>
            <a:endParaRPr sz="2800" b="1">
              <a:solidFill>
                <a:srgbClr val="273F68"/>
              </a:solidFill>
            </a:endParaRPr>
          </a:p>
          <a:p>
            <a:pPr marL="342900" lvl="0" indent="-342900" algn="l" rtl="0">
              <a:lnSpc>
                <a:spcPct val="115000"/>
              </a:lnSpc>
              <a:spcBef>
                <a:spcPts val="0"/>
              </a:spcBef>
              <a:spcAft>
                <a:spcPts val="0"/>
              </a:spcAft>
              <a:buSzPts val="2000"/>
              <a:buFont typeface="Arial"/>
              <a:buAutoNum type="arabicPeriod"/>
            </a:pPr>
            <a:r>
              <a:rPr lang="en-US" sz="1800" b="1">
                <a:solidFill>
                  <a:srgbClr val="273F68"/>
                </a:solidFill>
              </a:rPr>
              <a:t>Personality in regards to ego defense mechanisms.</a:t>
            </a:r>
            <a:endParaRPr/>
          </a:p>
          <a:p>
            <a:pPr marL="342900" lvl="0" indent="-342900" algn="l" rtl="0">
              <a:lnSpc>
                <a:spcPct val="115000"/>
              </a:lnSpc>
              <a:spcBef>
                <a:spcPts val="0"/>
              </a:spcBef>
              <a:spcAft>
                <a:spcPts val="0"/>
              </a:spcAft>
              <a:buSzPts val="2000"/>
              <a:buFont typeface="Arial"/>
              <a:buAutoNum type="arabicPeriod"/>
            </a:pPr>
            <a:r>
              <a:rPr lang="en-US" sz="1800" b="1">
                <a:solidFill>
                  <a:srgbClr val="273F68"/>
                </a:solidFill>
              </a:rPr>
              <a:t>Learning about Real self and Ideal self</a:t>
            </a:r>
            <a:endParaRPr/>
          </a:p>
        </p:txBody>
      </p:sp>
      <p:sp>
        <p:nvSpPr>
          <p:cNvPr id="397" name="Google Shape;397;p11"/>
          <p:cNvSpPr txBox="1">
            <a:spLocks noGrp="1"/>
          </p:cNvSpPr>
          <p:nvPr>
            <p:ph type="sldNum" idx="4294967295"/>
          </p:nvPr>
        </p:nvSpPr>
        <p:spPr>
          <a:xfrm>
            <a:off x="0" y="4749800"/>
            <a:ext cx="549275" cy="276225"/>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6"/>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3000"/>
              <a:buNone/>
            </a:pPr>
            <a:r>
              <a:rPr lang="en-US" sz="4800">
                <a:solidFill>
                  <a:srgbClr val="002060"/>
                </a:solidFill>
              </a:rPr>
              <a:t>The Structure of Personality</a:t>
            </a:r>
            <a:endParaRPr/>
          </a:p>
        </p:txBody>
      </p:sp>
      <p:sp>
        <p:nvSpPr>
          <p:cNvPr id="585" name="Google Shape;585;p36"/>
          <p:cNvSpPr txBox="1">
            <a:spLocks noGrp="1"/>
          </p:cNvSpPr>
          <p:nvPr>
            <p:ph type="body" idx="1"/>
          </p:nvPr>
        </p:nvSpPr>
        <p:spPr>
          <a:xfrm>
            <a:off x="757207" y="1327952"/>
            <a:ext cx="7566985" cy="2683200"/>
          </a:xfrm>
          <a:prstGeom prst="rect">
            <a:avLst/>
          </a:prstGeom>
          <a:noFill/>
          <a:ln>
            <a:noFill/>
          </a:ln>
        </p:spPr>
        <p:txBody>
          <a:bodyPr spcFirstLastPara="1" wrap="square" lIns="0" tIns="0" rIns="0" bIns="0" anchor="t" anchorCtr="0">
            <a:normAutofit fontScale="92500"/>
          </a:bodyPr>
          <a:lstStyle/>
          <a:p>
            <a:pPr marL="457200" lvl="0" indent="-342900" algn="l" rtl="0">
              <a:lnSpc>
                <a:spcPct val="115000"/>
              </a:lnSpc>
              <a:spcBef>
                <a:spcPts val="600"/>
              </a:spcBef>
              <a:spcAft>
                <a:spcPts val="0"/>
              </a:spcAft>
              <a:buSzPts val="1800"/>
              <a:buChar char="✘"/>
            </a:pPr>
            <a:r>
              <a:rPr lang="en-US" sz="1800"/>
              <a:t>In a healthy person, according to Freud, the </a:t>
            </a:r>
            <a:r>
              <a:rPr lang="en-US" sz="1800" b="1" u="sng"/>
              <a:t>ego is the strongest </a:t>
            </a:r>
            <a:r>
              <a:rPr lang="en-US" sz="1800"/>
              <a:t>so that it can satisfy the needs of the id, not upset the superego, and still take into consideration the reality of every situation. </a:t>
            </a:r>
            <a:endParaRPr/>
          </a:p>
          <a:p>
            <a:pPr marL="457200" lvl="0" indent="-342900" algn="l" rtl="0">
              <a:lnSpc>
                <a:spcPct val="115000"/>
              </a:lnSpc>
              <a:spcBef>
                <a:spcPts val="600"/>
              </a:spcBef>
              <a:spcAft>
                <a:spcPts val="0"/>
              </a:spcAft>
              <a:buSzPts val="1800"/>
              <a:buChar char="✘"/>
            </a:pPr>
            <a:r>
              <a:rPr lang="en-US" sz="1800"/>
              <a:t>If the </a:t>
            </a:r>
            <a:r>
              <a:rPr lang="en-US" sz="1800" b="1"/>
              <a:t>id gets too strong</a:t>
            </a:r>
            <a:r>
              <a:rPr lang="en-US" sz="1800"/>
              <a:t>, impulses and self gratification take over the person's life. For example: In criminals they have selfishness</a:t>
            </a:r>
            <a:endParaRPr sz="1800"/>
          </a:p>
          <a:p>
            <a:pPr marL="457200" lvl="0" indent="-342900" algn="l" rtl="0">
              <a:lnSpc>
                <a:spcPct val="115000"/>
              </a:lnSpc>
              <a:spcBef>
                <a:spcPts val="600"/>
              </a:spcBef>
              <a:spcAft>
                <a:spcPts val="0"/>
              </a:spcAft>
              <a:buSzPts val="1800"/>
              <a:buChar char="✘"/>
            </a:pPr>
            <a:r>
              <a:rPr lang="en-US" sz="1800"/>
              <a:t>If the </a:t>
            </a:r>
            <a:r>
              <a:rPr lang="en-US" sz="1800" b="1"/>
              <a:t>superego becomes to strong</a:t>
            </a:r>
            <a:r>
              <a:rPr lang="en-US" sz="1800"/>
              <a:t>, the person would be driven by rigid morals, would be judgmental and unbending in his or her interactions with the world</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89"/>
        <p:cNvGrpSpPr/>
        <p:nvPr/>
      </p:nvGrpSpPr>
      <p:grpSpPr>
        <a:xfrm>
          <a:off x="0" y="0"/>
          <a:ext cx="0" cy="0"/>
          <a:chOff x="0" y="0"/>
          <a:chExt cx="0" cy="0"/>
        </a:xfrm>
      </p:grpSpPr>
      <p:sp>
        <p:nvSpPr>
          <p:cNvPr id="590" name="Google Shape;590;p37"/>
          <p:cNvSpPr txBox="1">
            <a:spLocks noGrp="1"/>
          </p:cNvSpPr>
          <p:nvPr>
            <p:ph type="ctrTitle" idx="4294967295"/>
          </p:nvPr>
        </p:nvSpPr>
        <p:spPr>
          <a:xfrm>
            <a:off x="1088141" y="447946"/>
            <a:ext cx="7168535" cy="1159800"/>
          </a:xfrm>
          <a:prstGeom prst="rect">
            <a:avLst/>
          </a:prstGeom>
          <a:noFill/>
          <a:ln>
            <a:noFill/>
          </a:ln>
        </p:spPr>
        <p:txBody>
          <a:bodyPr spcFirstLastPara="1" wrap="square" lIns="0" tIns="0" rIns="0" bIns="0" anchor="b" anchorCtr="0">
            <a:noAutofit/>
          </a:bodyPr>
          <a:lstStyle/>
          <a:p>
            <a:pPr marL="0" marR="0" lvl="0" indent="0" algn="ctr" rtl="0">
              <a:lnSpc>
                <a:spcPct val="90000"/>
              </a:lnSpc>
              <a:spcBef>
                <a:spcPts val="0"/>
              </a:spcBef>
              <a:spcAft>
                <a:spcPts val="0"/>
              </a:spcAft>
              <a:buClr>
                <a:schemeClr val="dk1"/>
              </a:buClr>
              <a:buSzPts val="3000"/>
              <a:buFont typeface="Amatic SC"/>
              <a:buNone/>
            </a:pPr>
            <a:r>
              <a:rPr lang="en-US" sz="8000" b="1" i="0" u="none" strike="noStrike" cap="none">
                <a:solidFill>
                  <a:schemeClr val="lt1"/>
                </a:solidFill>
                <a:latin typeface="Amatic SC"/>
                <a:ea typeface="Amatic SC"/>
                <a:cs typeface="Amatic SC"/>
                <a:sym typeface="Amatic SC"/>
              </a:rPr>
              <a:t>Defense mechanisms</a:t>
            </a:r>
            <a:endParaRPr sz="8000" b="1" i="0" u="none" strike="noStrike" cap="none">
              <a:solidFill>
                <a:schemeClr val="lt1"/>
              </a:solidFill>
              <a:latin typeface="Amatic SC"/>
              <a:ea typeface="Amatic SC"/>
              <a:cs typeface="Amatic SC"/>
              <a:sym typeface="Amatic SC"/>
            </a:endParaRPr>
          </a:p>
        </p:txBody>
      </p:sp>
      <p:sp>
        <p:nvSpPr>
          <p:cNvPr id="591" name="Google Shape;591;p37"/>
          <p:cNvSpPr txBox="1">
            <a:spLocks noGrp="1"/>
          </p:cNvSpPr>
          <p:nvPr>
            <p:ph type="subTitle" idx="4294967295"/>
          </p:nvPr>
        </p:nvSpPr>
        <p:spPr>
          <a:xfrm>
            <a:off x="1334557" y="1691446"/>
            <a:ext cx="6675701" cy="2355518"/>
          </a:xfrm>
          <a:prstGeom prst="rect">
            <a:avLst/>
          </a:prstGeom>
          <a:noFill/>
          <a:ln>
            <a:noFill/>
          </a:ln>
        </p:spPr>
        <p:txBody>
          <a:bodyPr spcFirstLastPara="1" wrap="square" lIns="0" tIns="0" rIns="0" bIns="0" anchor="t" anchorCtr="0">
            <a:noAutofit/>
          </a:bodyPr>
          <a:lstStyle/>
          <a:p>
            <a:pPr marL="457200" marR="0" lvl="0" indent="-342900" algn="l" rtl="0">
              <a:lnSpc>
                <a:spcPct val="115000"/>
              </a:lnSpc>
              <a:spcBef>
                <a:spcPts val="600"/>
              </a:spcBef>
              <a:spcAft>
                <a:spcPts val="0"/>
              </a:spcAft>
              <a:buClr>
                <a:schemeClr val="dk2"/>
              </a:buClr>
              <a:buSzPts val="1800"/>
              <a:buFont typeface="Quicksand"/>
              <a:buChar char="✘"/>
            </a:pPr>
            <a:r>
              <a:rPr lang="en-US" sz="2000" b="1" i="0" u="none" strike="noStrike" cap="none">
                <a:solidFill>
                  <a:schemeClr val="dk1"/>
                </a:solidFill>
                <a:latin typeface="Quicksand"/>
                <a:ea typeface="Quicksand"/>
                <a:cs typeface="Quicksand"/>
                <a:sym typeface="Quicksand"/>
              </a:rPr>
              <a:t>An unconscious psychological operation that functions to protect a person from anxiety-producing thoughts and feelings related to internal conflicts and outer stressors.</a:t>
            </a:r>
            <a:endParaRPr sz="2000" b="1" i="0" u="none" strike="noStrike" cap="none">
              <a:solidFill>
                <a:schemeClr val="dk1"/>
              </a:solidFill>
              <a:latin typeface="Quicksand"/>
              <a:ea typeface="Quicksand"/>
              <a:cs typeface="Quicksand"/>
              <a:sym typeface="Quicksand"/>
            </a:endParaRPr>
          </a:p>
          <a:p>
            <a:pPr marL="457200" marR="0" lvl="0" indent="-342900" algn="l" rtl="0">
              <a:lnSpc>
                <a:spcPct val="115000"/>
              </a:lnSpc>
              <a:spcBef>
                <a:spcPts val="600"/>
              </a:spcBef>
              <a:spcAft>
                <a:spcPts val="0"/>
              </a:spcAft>
              <a:buClr>
                <a:schemeClr val="dk2"/>
              </a:buClr>
              <a:buSzPts val="1800"/>
              <a:buFont typeface="Quicksand"/>
              <a:buChar char="✘"/>
            </a:pPr>
            <a:r>
              <a:rPr lang="en-US" sz="2000" b="1" i="0" u="none" strike="noStrike" cap="none">
                <a:solidFill>
                  <a:schemeClr val="dk1"/>
                </a:solidFill>
                <a:latin typeface="Quicksand"/>
                <a:ea typeface="Quicksand"/>
                <a:cs typeface="Quicksand"/>
                <a:sym typeface="Quicksand"/>
              </a:rPr>
              <a:t>These are the ways of dealing with difficult feelings which your mind uses.</a:t>
            </a:r>
            <a:endParaRPr/>
          </a:p>
        </p:txBody>
      </p:sp>
      <p:sp>
        <p:nvSpPr>
          <p:cNvPr id="592" name="Google Shape;592;p37"/>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38"/>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22</a:t>
            </a:fld>
            <a:endParaRPr/>
          </a:p>
        </p:txBody>
      </p:sp>
      <p:pic>
        <p:nvPicPr>
          <p:cNvPr id="598" name="Google Shape;598;p38"/>
          <p:cNvPicPr preferRelativeResize="0"/>
          <p:nvPr/>
        </p:nvPicPr>
        <p:blipFill rotWithShape="1">
          <a:blip r:embed="rId3">
            <a:alphaModFix/>
          </a:blip>
          <a:srcRect b="7064"/>
          <a:stretch/>
        </p:blipFill>
        <p:spPr>
          <a:xfrm>
            <a:off x="1869822" y="158645"/>
            <a:ext cx="5152058" cy="478010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39"/>
          <p:cNvSpPr txBox="1">
            <a:spLocks noGrp="1"/>
          </p:cNvSpPr>
          <p:nvPr>
            <p:ph type="body" idx="1"/>
          </p:nvPr>
        </p:nvSpPr>
        <p:spPr>
          <a:xfrm>
            <a:off x="458011" y="421068"/>
            <a:ext cx="5696124" cy="1275125"/>
          </a:xfrm>
          <a:prstGeom prst="rect">
            <a:avLst/>
          </a:prstGeom>
          <a:noFill/>
          <a:ln>
            <a:noFill/>
          </a:ln>
        </p:spPr>
        <p:txBody>
          <a:bodyPr spcFirstLastPara="1" wrap="square" lIns="0" tIns="0" rIns="0" bIns="0" anchor="t" anchorCtr="0">
            <a:normAutofit/>
          </a:bodyPr>
          <a:lstStyle/>
          <a:p>
            <a:pPr marL="457200" lvl="0" indent="-342000" algn="l" rtl="0">
              <a:lnSpc>
                <a:spcPct val="100000"/>
              </a:lnSpc>
              <a:spcBef>
                <a:spcPts val="0"/>
              </a:spcBef>
              <a:spcAft>
                <a:spcPts val="0"/>
              </a:spcAft>
              <a:buSzPts val="1800"/>
              <a:buNone/>
            </a:pPr>
            <a:r>
              <a:rPr lang="en-US" sz="1400" b="1"/>
              <a:t>DENIAL</a:t>
            </a:r>
            <a:endParaRPr/>
          </a:p>
          <a:p>
            <a:pPr marL="457200" lvl="0" indent="-342000" algn="l" rtl="0">
              <a:lnSpc>
                <a:spcPct val="100000"/>
              </a:lnSpc>
              <a:spcBef>
                <a:spcPts val="0"/>
              </a:spcBef>
              <a:spcAft>
                <a:spcPts val="0"/>
              </a:spcAft>
              <a:buSzPts val="1800"/>
              <a:buChar char="✘"/>
            </a:pPr>
            <a:r>
              <a:rPr lang="en-US" sz="1400"/>
              <a:t>A refusal to accept reality.</a:t>
            </a:r>
            <a:endParaRPr/>
          </a:p>
          <a:p>
            <a:pPr marL="457200" lvl="0" indent="-342000" algn="l" rtl="0">
              <a:lnSpc>
                <a:spcPct val="100000"/>
              </a:lnSpc>
              <a:spcBef>
                <a:spcPts val="0"/>
              </a:spcBef>
              <a:spcAft>
                <a:spcPts val="0"/>
              </a:spcAft>
              <a:buSzPts val="1800"/>
              <a:buChar char="✘"/>
            </a:pPr>
            <a:r>
              <a:rPr lang="en-US" sz="1400"/>
              <a:t>denying that your physician's diagnosis of cancer is incorrect and seeking a second opinion</a:t>
            </a:r>
            <a:endParaRPr/>
          </a:p>
        </p:txBody>
      </p:sp>
      <p:sp>
        <p:nvSpPr>
          <p:cNvPr id="604" name="Google Shape;604;p39"/>
          <p:cNvSpPr txBox="1"/>
          <p:nvPr/>
        </p:nvSpPr>
        <p:spPr>
          <a:xfrm>
            <a:off x="2762021" y="1985725"/>
            <a:ext cx="5671536" cy="1253694"/>
          </a:xfrm>
          <a:prstGeom prst="rect">
            <a:avLst/>
          </a:prstGeom>
          <a:noFill/>
          <a:ln>
            <a:noFill/>
          </a:ln>
        </p:spPr>
        <p:txBody>
          <a:bodyPr spcFirstLastPara="1" wrap="square" lIns="0" tIns="0" rIns="0" bIns="0" anchor="t" anchorCtr="0">
            <a:noAutofit/>
          </a:bodyPr>
          <a:lstStyle/>
          <a:p>
            <a:pPr marL="457200" marR="0" lvl="0" indent="-342000" algn="l" rtl="0">
              <a:lnSpc>
                <a:spcPct val="100000"/>
              </a:lnSpc>
              <a:spcBef>
                <a:spcPts val="0"/>
              </a:spcBef>
              <a:spcAft>
                <a:spcPts val="0"/>
              </a:spcAft>
              <a:buClr>
                <a:schemeClr val="dk2"/>
              </a:buClr>
              <a:buSzPts val="1800"/>
              <a:buFont typeface="Quicksand"/>
              <a:buNone/>
            </a:pPr>
            <a:r>
              <a:rPr lang="en-US" sz="1400" b="1" i="0" u="none" strike="noStrike" cap="none">
                <a:solidFill>
                  <a:schemeClr val="dk1"/>
                </a:solidFill>
                <a:latin typeface="Quicksand"/>
                <a:ea typeface="Quicksand"/>
                <a:cs typeface="Quicksand"/>
                <a:sym typeface="Quicksand"/>
              </a:rPr>
              <a:t>DISPLACEMENT</a:t>
            </a:r>
            <a:endParaRPr sz="1400" b="0" i="0" u="none" strike="noStrike" cap="none">
              <a:solidFill>
                <a:schemeClr val="dk1"/>
              </a:solidFill>
              <a:latin typeface="Quicksand"/>
              <a:ea typeface="Quicksand"/>
              <a:cs typeface="Quicksand"/>
              <a:sym typeface="Quicksand"/>
            </a:endParaRPr>
          </a:p>
          <a:p>
            <a:pPr marL="457200" marR="0" lvl="0" indent="-342000" algn="l" rtl="0">
              <a:lnSpc>
                <a:spcPct val="100000"/>
              </a:lnSpc>
              <a:spcBef>
                <a:spcPts val="0"/>
              </a:spcBef>
              <a:spcAft>
                <a:spcPts val="0"/>
              </a:spcAft>
              <a:buClr>
                <a:schemeClr val="dk2"/>
              </a:buClr>
              <a:buSzPts val="1800"/>
              <a:buFont typeface="Quicksand"/>
              <a:buChar char="✘"/>
            </a:pPr>
            <a:r>
              <a:rPr lang="en-US" sz="1400" b="0" i="0" u="none" strike="noStrike" cap="none">
                <a:solidFill>
                  <a:schemeClr val="dk1"/>
                </a:solidFill>
                <a:latin typeface="Quicksand"/>
                <a:ea typeface="Quicksand"/>
                <a:cs typeface="Quicksand"/>
                <a:sym typeface="Quicksand"/>
              </a:rPr>
              <a:t>Taking out impulse/negative emotions on a less threatening target.</a:t>
            </a:r>
            <a:endParaRPr/>
          </a:p>
          <a:p>
            <a:pPr marL="457200" marR="0" lvl="0" indent="-342000" algn="l" rtl="0">
              <a:lnSpc>
                <a:spcPct val="100000"/>
              </a:lnSpc>
              <a:spcBef>
                <a:spcPts val="0"/>
              </a:spcBef>
              <a:spcAft>
                <a:spcPts val="0"/>
              </a:spcAft>
              <a:buClr>
                <a:schemeClr val="dk2"/>
              </a:buClr>
              <a:buSzPts val="1800"/>
              <a:buFont typeface="Quicksand"/>
              <a:buChar char="✘"/>
            </a:pPr>
            <a:r>
              <a:rPr lang="en-US" sz="1400" b="0" i="0" u="none" strike="noStrike" cap="none">
                <a:solidFill>
                  <a:schemeClr val="dk1"/>
                </a:solidFill>
                <a:latin typeface="Quicksand"/>
                <a:ea typeface="Quicksand"/>
                <a:cs typeface="Quicksand"/>
                <a:sym typeface="Quicksand"/>
              </a:rPr>
              <a:t>slamming a door instead of hitting as person, yelling at your spouse after an argument with your boss</a:t>
            </a:r>
            <a:endParaRPr/>
          </a:p>
          <a:p>
            <a:pPr marL="457200" marR="0" lvl="0" indent="-227700" algn="l" rtl="0">
              <a:lnSpc>
                <a:spcPct val="100000"/>
              </a:lnSpc>
              <a:spcBef>
                <a:spcPts val="0"/>
              </a:spcBef>
              <a:spcAft>
                <a:spcPts val="0"/>
              </a:spcAft>
              <a:buClr>
                <a:schemeClr val="dk2"/>
              </a:buClr>
              <a:buSzPts val="1800"/>
              <a:buFont typeface="Quicksand"/>
              <a:buNone/>
            </a:pPr>
            <a:endParaRPr sz="1400" b="0" i="0" u="none" strike="noStrike" cap="none">
              <a:solidFill>
                <a:schemeClr val="dk1"/>
              </a:solidFill>
              <a:latin typeface="Quicksand"/>
              <a:ea typeface="Quicksand"/>
              <a:cs typeface="Quicksand"/>
              <a:sym typeface="Quicksand"/>
            </a:endParaRPr>
          </a:p>
        </p:txBody>
      </p:sp>
      <p:sp>
        <p:nvSpPr>
          <p:cNvPr id="605" name="Google Shape;605;p39"/>
          <p:cNvSpPr txBox="1"/>
          <p:nvPr/>
        </p:nvSpPr>
        <p:spPr>
          <a:xfrm>
            <a:off x="458011" y="3625352"/>
            <a:ext cx="6222846" cy="976529"/>
          </a:xfrm>
          <a:prstGeom prst="rect">
            <a:avLst/>
          </a:prstGeom>
          <a:noFill/>
          <a:ln>
            <a:noFill/>
          </a:ln>
        </p:spPr>
        <p:txBody>
          <a:bodyPr spcFirstLastPara="1" wrap="square" lIns="0" tIns="0" rIns="0" bIns="0" anchor="t" anchorCtr="0">
            <a:noAutofit/>
          </a:bodyPr>
          <a:lstStyle/>
          <a:p>
            <a:pPr marL="457200" marR="0" lvl="0" indent="-342000" algn="l" rtl="0">
              <a:lnSpc>
                <a:spcPct val="100000"/>
              </a:lnSpc>
              <a:spcBef>
                <a:spcPts val="0"/>
              </a:spcBef>
              <a:spcAft>
                <a:spcPts val="0"/>
              </a:spcAft>
              <a:buClr>
                <a:schemeClr val="dk2"/>
              </a:buClr>
              <a:buSzPts val="1800"/>
              <a:buFont typeface="Quicksand"/>
              <a:buNone/>
            </a:pPr>
            <a:r>
              <a:rPr lang="en-US" sz="1400" b="1" i="0" u="none" strike="noStrike" cap="none">
                <a:solidFill>
                  <a:schemeClr val="dk1"/>
                </a:solidFill>
                <a:latin typeface="Quicksand"/>
                <a:ea typeface="Quicksand"/>
                <a:cs typeface="Quicksand"/>
                <a:sym typeface="Quicksand"/>
              </a:rPr>
              <a:t>PROJECTION</a:t>
            </a:r>
            <a:endParaRPr sz="1400" b="0" i="0" u="none" strike="noStrike" cap="none">
              <a:solidFill>
                <a:schemeClr val="dk1"/>
              </a:solidFill>
              <a:latin typeface="Quicksand"/>
              <a:ea typeface="Quicksand"/>
              <a:cs typeface="Quicksand"/>
              <a:sym typeface="Quicksand"/>
            </a:endParaRPr>
          </a:p>
          <a:p>
            <a:pPr marL="457200" marR="0" lvl="0" indent="-342000" algn="l" rtl="0">
              <a:lnSpc>
                <a:spcPct val="100000"/>
              </a:lnSpc>
              <a:spcBef>
                <a:spcPts val="0"/>
              </a:spcBef>
              <a:spcAft>
                <a:spcPts val="0"/>
              </a:spcAft>
              <a:buClr>
                <a:schemeClr val="dk2"/>
              </a:buClr>
              <a:buSzPts val="1800"/>
              <a:buFont typeface="Quicksand"/>
              <a:buChar char="✘"/>
            </a:pPr>
            <a:r>
              <a:rPr lang="en-US" sz="1400" b="0" i="0" u="none" strike="noStrike" cap="none">
                <a:solidFill>
                  <a:schemeClr val="dk1"/>
                </a:solidFill>
                <a:latin typeface="Quicksand"/>
                <a:ea typeface="Quicksand"/>
                <a:cs typeface="Quicksand"/>
                <a:sym typeface="Quicksand"/>
              </a:rPr>
              <a:t>Placing one’s own unacceptable thoughts onto others, as if the thoughts belonged to them and not to oneself.</a:t>
            </a:r>
            <a:endParaRPr/>
          </a:p>
          <a:p>
            <a:pPr marL="457200" marR="0" lvl="0" indent="-342000" algn="l" rtl="0">
              <a:lnSpc>
                <a:spcPct val="100000"/>
              </a:lnSpc>
              <a:spcBef>
                <a:spcPts val="0"/>
              </a:spcBef>
              <a:spcAft>
                <a:spcPts val="0"/>
              </a:spcAft>
              <a:buClr>
                <a:schemeClr val="dk2"/>
              </a:buClr>
              <a:buSzPts val="1800"/>
              <a:buFont typeface="Quicksand"/>
              <a:buChar char="✘"/>
            </a:pPr>
            <a:r>
              <a:rPr lang="en-US" sz="1400" b="0" i="0" u="none" strike="noStrike" cap="none">
                <a:solidFill>
                  <a:schemeClr val="dk1"/>
                </a:solidFill>
                <a:latin typeface="Quicksand"/>
                <a:ea typeface="Quicksand"/>
                <a:cs typeface="Quicksand"/>
                <a:sym typeface="Quicksand"/>
              </a:rPr>
              <a:t>when losing an argument, you state "You're just Stupid" </a:t>
            </a:r>
            <a:endParaRPr/>
          </a:p>
        </p:txBody>
      </p:sp>
      <p:pic>
        <p:nvPicPr>
          <p:cNvPr id="606" name="Google Shape;606;p39"/>
          <p:cNvPicPr preferRelativeResize="0"/>
          <p:nvPr/>
        </p:nvPicPr>
        <p:blipFill rotWithShape="1">
          <a:blip r:embed="rId3">
            <a:alphaModFix/>
          </a:blip>
          <a:srcRect/>
          <a:stretch/>
        </p:blipFill>
        <p:spPr>
          <a:xfrm>
            <a:off x="6444944" y="82702"/>
            <a:ext cx="1850958" cy="1850958"/>
          </a:xfrm>
          <a:prstGeom prst="rect">
            <a:avLst/>
          </a:prstGeom>
          <a:noFill/>
          <a:ln>
            <a:noFill/>
          </a:ln>
        </p:spPr>
      </p:pic>
      <p:pic>
        <p:nvPicPr>
          <p:cNvPr id="607" name="Google Shape;607;p39"/>
          <p:cNvPicPr preferRelativeResize="0"/>
          <p:nvPr/>
        </p:nvPicPr>
        <p:blipFill rotWithShape="1">
          <a:blip r:embed="rId4">
            <a:alphaModFix/>
          </a:blip>
          <a:srcRect/>
          <a:stretch/>
        </p:blipFill>
        <p:spPr>
          <a:xfrm>
            <a:off x="6510589" y="2932386"/>
            <a:ext cx="2221481" cy="2135439"/>
          </a:xfrm>
          <a:prstGeom prst="rect">
            <a:avLst/>
          </a:prstGeom>
          <a:noFill/>
          <a:ln>
            <a:noFill/>
          </a:ln>
        </p:spPr>
      </p:pic>
      <p:pic>
        <p:nvPicPr>
          <p:cNvPr id="608" name="Google Shape;608;p39"/>
          <p:cNvPicPr preferRelativeResize="0"/>
          <p:nvPr/>
        </p:nvPicPr>
        <p:blipFill rotWithShape="1">
          <a:blip r:embed="rId5">
            <a:alphaModFix/>
          </a:blip>
          <a:srcRect/>
          <a:stretch/>
        </p:blipFill>
        <p:spPr>
          <a:xfrm>
            <a:off x="515093" y="1479752"/>
            <a:ext cx="2011015" cy="201101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40"/>
          <p:cNvSpPr txBox="1">
            <a:spLocks noGrp="1"/>
          </p:cNvSpPr>
          <p:nvPr>
            <p:ph type="body" idx="1"/>
          </p:nvPr>
        </p:nvSpPr>
        <p:spPr>
          <a:xfrm>
            <a:off x="370000" y="491884"/>
            <a:ext cx="5759633" cy="139367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800"/>
              <a:buNone/>
            </a:pPr>
            <a:r>
              <a:rPr lang="en-US" sz="1400" b="1"/>
              <a:t>REGRESSION: </a:t>
            </a:r>
            <a:r>
              <a:rPr lang="en-US" sz="1400"/>
              <a:t>returning to a previous stage of development/ using previous developmental behaviors when faced with overwhelming stress.</a:t>
            </a:r>
            <a:endParaRPr/>
          </a:p>
          <a:p>
            <a:pPr marL="0" lvl="0" indent="-114300" algn="l" rtl="0">
              <a:lnSpc>
                <a:spcPct val="100000"/>
              </a:lnSpc>
              <a:spcBef>
                <a:spcPts val="0"/>
              </a:spcBef>
              <a:spcAft>
                <a:spcPts val="0"/>
              </a:spcAft>
              <a:buSzPts val="1800"/>
              <a:buChar char="✘"/>
            </a:pPr>
            <a:r>
              <a:rPr lang="en-US" sz="1400"/>
              <a:t>E.g.: sitting in a corner and crying after hearing bad news; throwing a temper tantrum when you don't get your way</a:t>
            </a:r>
            <a:endParaRPr/>
          </a:p>
          <a:p>
            <a:pPr marL="0" lvl="0" indent="-114300" algn="l" rtl="0">
              <a:lnSpc>
                <a:spcPct val="100000"/>
              </a:lnSpc>
              <a:spcBef>
                <a:spcPts val="0"/>
              </a:spcBef>
              <a:spcAft>
                <a:spcPts val="0"/>
              </a:spcAft>
              <a:buSzPts val="1800"/>
              <a:buChar char="✘"/>
            </a:pPr>
            <a:r>
              <a:rPr lang="en-US" sz="1400"/>
              <a:t>E.g.: Reverting to sucking thumb when in stress</a:t>
            </a:r>
            <a:endParaRPr/>
          </a:p>
          <a:p>
            <a:pPr marL="0" lvl="0" indent="0" algn="l" rtl="0">
              <a:lnSpc>
                <a:spcPct val="100000"/>
              </a:lnSpc>
              <a:spcBef>
                <a:spcPts val="0"/>
              </a:spcBef>
              <a:spcAft>
                <a:spcPts val="0"/>
              </a:spcAft>
              <a:buSzPts val="1800"/>
              <a:buNone/>
            </a:pPr>
            <a:endParaRPr sz="1400" b="1"/>
          </a:p>
          <a:p>
            <a:pPr marL="0" lvl="0" indent="0" algn="l" rtl="0">
              <a:lnSpc>
                <a:spcPct val="100000"/>
              </a:lnSpc>
              <a:spcBef>
                <a:spcPts val="0"/>
              </a:spcBef>
              <a:spcAft>
                <a:spcPts val="0"/>
              </a:spcAft>
              <a:buSzPts val="1800"/>
              <a:buNone/>
            </a:pPr>
            <a:endParaRPr sz="1400"/>
          </a:p>
        </p:txBody>
      </p:sp>
      <p:pic>
        <p:nvPicPr>
          <p:cNvPr id="614" name="Google Shape;614;p40"/>
          <p:cNvPicPr preferRelativeResize="0"/>
          <p:nvPr/>
        </p:nvPicPr>
        <p:blipFill rotWithShape="1">
          <a:blip r:embed="rId3">
            <a:alphaModFix/>
          </a:blip>
          <a:srcRect l="49353" t="56173" r="4526" b="6665"/>
          <a:stretch/>
        </p:blipFill>
        <p:spPr>
          <a:xfrm>
            <a:off x="6204495" y="562085"/>
            <a:ext cx="2582635" cy="1387365"/>
          </a:xfrm>
          <a:prstGeom prst="rect">
            <a:avLst/>
          </a:prstGeom>
          <a:noFill/>
          <a:ln>
            <a:noFill/>
          </a:ln>
        </p:spPr>
      </p:pic>
      <p:pic>
        <p:nvPicPr>
          <p:cNvPr id="615" name="Google Shape;615;p40"/>
          <p:cNvPicPr preferRelativeResize="0"/>
          <p:nvPr/>
        </p:nvPicPr>
        <p:blipFill rotWithShape="1">
          <a:blip r:embed="rId3">
            <a:alphaModFix/>
          </a:blip>
          <a:srcRect l="15738" t="53556" r="50912" b="4878"/>
          <a:stretch/>
        </p:blipFill>
        <p:spPr>
          <a:xfrm>
            <a:off x="819807" y="1949450"/>
            <a:ext cx="1536378" cy="1276550"/>
          </a:xfrm>
          <a:prstGeom prst="rect">
            <a:avLst/>
          </a:prstGeom>
          <a:noFill/>
          <a:ln>
            <a:noFill/>
          </a:ln>
        </p:spPr>
      </p:pic>
      <p:sp>
        <p:nvSpPr>
          <p:cNvPr id="616" name="Google Shape;616;p40"/>
          <p:cNvSpPr/>
          <p:nvPr/>
        </p:nvSpPr>
        <p:spPr>
          <a:xfrm>
            <a:off x="463331" y="3621292"/>
            <a:ext cx="8274269" cy="73866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rgbClr val="273F68"/>
                </a:solidFill>
                <a:latin typeface="Quicksand"/>
                <a:ea typeface="Quicksand"/>
                <a:cs typeface="Quicksand"/>
                <a:sym typeface="Quicksand"/>
              </a:rPr>
              <a:t>REPRESSION: </a:t>
            </a:r>
            <a:r>
              <a:rPr lang="en-US" sz="1400" b="0" i="0" u="none" strike="noStrike" cap="none">
                <a:solidFill>
                  <a:srgbClr val="273F68"/>
                </a:solidFill>
                <a:latin typeface="Quicksand"/>
                <a:ea typeface="Quicksand"/>
                <a:cs typeface="Quicksand"/>
                <a:sym typeface="Quicksand"/>
              </a:rPr>
              <a:t>“Pushing” threatening or conflicting events out of conscious memory</a:t>
            </a:r>
            <a:endParaRPr/>
          </a:p>
          <a:p>
            <a:pPr marL="0" marR="0" lvl="0" indent="-114300" algn="l" rtl="0">
              <a:lnSpc>
                <a:spcPct val="100000"/>
              </a:lnSpc>
              <a:spcBef>
                <a:spcPts val="0"/>
              </a:spcBef>
              <a:spcAft>
                <a:spcPts val="0"/>
              </a:spcAft>
              <a:buClr>
                <a:srgbClr val="7085AA"/>
              </a:buClr>
              <a:buSzPts val="1800"/>
              <a:buFont typeface="Quicksand"/>
              <a:buChar char="✘"/>
            </a:pPr>
            <a:r>
              <a:rPr lang="en-US" sz="1400" b="0" i="0" u="none" strike="noStrike" cap="none">
                <a:solidFill>
                  <a:srgbClr val="273F68"/>
                </a:solidFill>
                <a:latin typeface="Quicksand"/>
                <a:ea typeface="Quicksand"/>
                <a:cs typeface="Quicksand"/>
                <a:sym typeface="Quicksand"/>
              </a:rPr>
              <a:t>E.g.: A man is jealous of his good friend’s success but is unaware of his feeling of jealousy.</a:t>
            </a:r>
            <a:endParaRPr/>
          </a:p>
          <a:p>
            <a:pPr marL="0" marR="0" lvl="0" indent="-114300" algn="l" rtl="0">
              <a:lnSpc>
                <a:spcPct val="100000"/>
              </a:lnSpc>
              <a:spcBef>
                <a:spcPts val="0"/>
              </a:spcBef>
              <a:spcAft>
                <a:spcPts val="0"/>
              </a:spcAft>
              <a:buClr>
                <a:srgbClr val="7085AA"/>
              </a:buClr>
              <a:buSzPts val="1800"/>
              <a:buFont typeface="Quicksand"/>
              <a:buChar char="✘"/>
            </a:pPr>
            <a:r>
              <a:rPr lang="en-US" sz="1400" b="0" i="0" u="none" strike="noStrike" cap="none">
                <a:solidFill>
                  <a:srgbClr val="273F68"/>
                </a:solidFill>
                <a:latin typeface="Quicksand"/>
                <a:ea typeface="Quicksand"/>
                <a:cs typeface="Quicksand"/>
                <a:sym typeface="Quicksand"/>
              </a:rPr>
              <a:t>Elise, who failed her math exam in board, cannot remember the event at all.</a:t>
            </a:r>
            <a:endParaRPr sz="1400" b="0" i="0" u="none" strike="noStrike" cap="none">
              <a:solidFill>
                <a:srgbClr val="273F68"/>
              </a:solidFill>
              <a:latin typeface="Quicksand"/>
              <a:ea typeface="Quicksand"/>
              <a:cs typeface="Quicksand"/>
              <a:sym typeface="Quicksand"/>
            </a:endParaRPr>
          </a:p>
        </p:txBody>
      </p:sp>
      <p:sp>
        <p:nvSpPr>
          <p:cNvPr id="617" name="Google Shape;617;p40"/>
          <p:cNvSpPr/>
          <p:nvPr/>
        </p:nvSpPr>
        <p:spPr>
          <a:xfrm>
            <a:off x="2702209" y="2181121"/>
            <a:ext cx="5779639" cy="95410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rgbClr val="273F68"/>
                </a:solidFill>
                <a:latin typeface="Quicksand"/>
                <a:ea typeface="Quicksand"/>
                <a:cs typeface="Quicksand"/>
                <a:sym typeface="Quicksand"/>
              </a:rPr>
              <a:t>SUBLIMATION: </a:t>
            </a:r>
            <a:r>
              <a:rPr lang="en-US" sz="1400" b="0" i="0" u="none" strike="noStrike" cap="none">
                <a:solidFill>
                  <a:srgbClr val="273F68"/>
                </a:solidFill>
                <a:latin typeface="Quicksand"/>
                <a:ea typeface="Quicksand"/>
                <a:cs typeface="Quicksand"/>
                <a:sym typeface="Quicksand"/>
              </a:rPr>
              <a:t>Acting out unacceptable impulses in a socially acceptable way</a:t>
            </a:r>
            <a:endParaRPr/>
          </a:p>
          <a:p>
            <a:pPr marL="0" marR="0" lvl="0" indent="-114300" algn="l" rtl="0">
              <a:lnSpc>
                <a:spcPct val="100000"/>
              </a:lnSpc>
              <a:spcBef>
                <a:spcPts val="0"/>
              </a:spcBef>
              <a:spcAft>
                <a:spcPts val="0"/>
              </a:spcAft>
              <a:buClr>
                <a:srgbClr val="7085AA"/>
              </a:buClr>
              <a:buSzPts val="1800"/>
              <a:buFont typeface="Quicksand"/>
              <a:buChar char="✘"/>
            </a:pPr>
            <a:r>
              <a:rPr lang="en-US" sz="1400" b="0" i="0" u="none" strike="noStrike" cap="none">
                <a:solidFill>
                  <a:srgbClr val="273F68"/>
                </a:solidFill>
                <a:latin typeface="Quicksand"/>
                <a:ea typeface="Quicksand"/>
                <a:cs typeface="Quicksand"/>
                <a:sym typeface="Quicksand"/>
              </a:rPr>
              <a:t>E.g. A man who has aggressive nature decides to pursue a career as a boxer.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41"/>
          <p:cNvSpPr txBox="1">
            <a:spLocks noGrp="1"/>
          </p:cNvSpPr>
          <p:nvPr>
            <p:ph type="body" idx="1"/>
          </p:nvPr>
        </p:nvSpPr>
        <p:spPr>
          <a:xfrm>
            <a:off x="343109" y="641367"/>
            <a:ext cx="6108141" cy="1023951"/>
          </a:xfrm>
          <a:prstGeom prst="rect">
            <a:avLst/>
          </a:prstGeom>
          <a:noFill/>
          <a:ln>
            <a:noFill/>
          </a:ln>
        </p:spPr>
        <p:txBody>
          <a:bodyPr spcFirstLastPara="1" wrap="square" lIns="0" tIns="0" rIns="0" bIns="0" anchor="t" anchorCtr="0">
            <a:noAutofit/>
          </a:bodyPr>
          <a:lstStyle/>
          <a:p>
            <a:pPr marL="457200" lvl="0" indent="-342000" algn="l" rtl="0">
              <a:lnSpc>
                <a:spcPct val="120000"/>
              </a:lnSpc>
              <a:spcBef>
                <a:spcPts val="0"/>
              </a:spcBef>
              <a:spcAft>
                <a:spcPts val="0"/>
              </a:spcAft>
              <a:buSzPts val="1800"/>
              <a:buNone/>
            </a:pPr>
            <a:r>
              <a:rPr lang="en-US" sz="1400" b="1"/>
              <a:t>RATIONALIZATION</a:t>
            </a:r>
            <a:endParaRPr sz="1400"/>
          </a:p>
          <a:p>
            <a:pPr marL="115200" lvl="0" indent="0" algn="l" rtl="0">
              <a:lnSpc>
                <a:spcPct val="120000"/>
              </a:lnSpc>
              <a:spcBef>
                <a:spcPts val="0"/>
              </a:spcBef>
              <a:spcAft>
                <a:spcPts val="0"/>
              </a:spcAft>
              <a:buSzPts val="1800"/>
              <a:buNone/>
            </a:pPr>
            <a:r>
              <a:rPr lang="en-US" sz="1400"/>
              <a:t>Making up acceptable excuses for unacceptable behavior. </a:t>
            </a:r>
            <a:endParaRPr/>
          </a:p>
          <a:p>
            <a:pPr marL="115200" lvl="0" indent="0" algn="l" rtl="0">
              <a:lnSpc>
                <a:spcPct val="120000"/>
              </a:lnSpc>
              <a:spcBef>
                <a:spcPts val="0"/>
              </a:spcBef>
              <a:spcAft>
                <a:spcPts val="0"/>
              </a:spcAft>
              <a:buSzPts val="1800"/>
              <a:buNone/>
            </a:pPr>
            <a:r>
              <a:rPr lang="en-US" sz="1400"/>
              <a:t>E.g.. Stating that you failed a test because the teacher doesn’t like you, when the real reason was you didn’t study.</a:t>
            </a:r>
            <a:endParaRPr/>
          </a:p>
        </p:txBody>
      </p:sp>
      <p:pic>
        <p:nvPicPr>
          <p:cNvPr id="623" name="Google Shape;623;p41"/>
          <p:cNvPicPr preferRelativeResize="0"/>
          <p:nvPr/>
        </p:nvPicPr>
        <p:blipFill rotWithShape="1">
          <a:blip r:embed="rId3">
            <a:alphaModFix/>
          </a:blip>
          <a:srcRect/>
          <a:stretch/>
        </p:blipFill>
        <p:spPr>
          <a:xfrm>
            <a:off x="6656406" y="756680"/>
            <a:ext cx="2119533" cy="971452"/>
          </a:xfrm>
          <a:prstGeom prst="rect">
            <a:avLst/>
          </a:prstGeom>
          <a:noFill/>
          <a:ln>
            <a:noFill/>
          </a:ln>
        </p:spPr>
      </p:pic>
      <p:pic>
        <p:nvPicPr>
          <p:cNvPr id="624" name="Google Shape;624;p41"/>
          <p:cNvPicPr preferRelativeResize="0"/>
          <p:nvPr/>
        </p:nvPicPr>
        <p:blipFill rotWithShape="1">
          <a:blip r:embed="rId4">
            <a:alphaModFix/>
          </a:blip>
          <a:srcRect l="-1" r="2529" b="3879"/>
          <a:stretch/>
        </p:blipFill>
        <p:spPr>
          <a:xfrm>
            <a:off x="894666" y="1946252"/>
            <a:ext cx="1987176" cy="1389731"/>
          </a:xfrm>
          <a:prstGeom prst="rect">
            <a:avLst/>
          </a:prstGeom>
          <a:noFill/>
          <a:ln>
            <a:noFill/>
          </a:ln>
        </p:spPr>
      </p:pic>
      <p:sp>
        <p:nvSpPr>
          <p:cNvPr id="625" name="Google Shape;625;p41"/>
          <p:cNvSpPr/>
          <p:nvPr/>
        </p:nvSpPr>
        <p:spPr>
          <a:xfrm>
            <a:off x="3493104" y="2026483"/>
            <a:ext cx="5335585" cy="1126462"/>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1400" b="1" i="0" u="none" strike="noStrike" cap="none">
                <a:solidFill>
                  <a:schemeClr val="dk1"/>
                </a:solidFill>
                <a:latin typeface="Quicksand"/>
                <a:ea typeface="Quicksand"/>
                <a:cs typeface="Quicksand"/>
                <a:sym typeface="Quicksand"/>
              </a:rPr>
              <a:t>HUMOR</a:t>
            </a:r>
            <a:endParaRPr/>
          </a:p>
          <a:p>
            <a:pPr marL="0" marR="0" lvl="0" indent="0" algn="l" rtl="0">
              <a:lnSpc>
                <a:spcPct val="120000"/>
              </a:lnSpc>
              <a:spcBef>
                <a:spcPts val="0"/>
              </a:spcBef>
              <a:spcAft>
                <a:spcPts val="0"/>
              </a:spcAft>
              <a:buNone/>
            </a:pPr>
            <a:r>
              <a:rPr lang="en-US" sz="1400" b="0" i="0" u="none" strike="noStrike" cap="none">
                <a:solidFill>
                  <a:schemeClr val="dk1"/>
                </a:solidFill>
                <a:latin typeface="Quicksand"/>
                <a:ea typeface="Quicksand"/>
                <a:cs typeface="Quicksand"/>
                <a:sym typeface="Quicksand"/>
              </a:rPr>
              <a:t>Focusing on the humorous aspects of an uncomfortable or adverse situation.</a:t>
            </a:r>
            <a:endParaRPr/>
          </a:p>
          <a:p>
            <a:pPr marL="0" marR="0" lvl="0" indent="0" algn="l" rtl="0">
              <a:lnSpc>
                <a:spcPct val="120000"/>
              </a:lnSpc>
              <a:spcBef>
                <a:spcPts val="0"/>
              </a:spcBef>
              <a:spcAft>
                <a:spcPts val="0"/>
              </a:spcAft>
              <a:buNone/>
            </a:pPr>
            <a:r>
              <a:rPr lang="en-US" sz="1400" b="0" i="0" u="none" strike="noStrike" cap="none">
                <a:solidFill>
                  <a:schemeClr val="dk1"/>
                </a:solidFill>
                <a:latin typeface="Quicksand"/>
                <a:ea typeface="Quicksand"/>
                <a:cs typeface="Quicksand"/>
                <a:sym typeface="Quicksand"/>
              </a:rPr>
              <a:t>E.g.. A nervous patients jokes about an upcoming operation.</a:t>
            </a:r>
            <a:endParaRPr sz="1400" b="1" i="0" u="none" strike="noStrike" cap="none">
              <a:solidFill>
                <a:schemeClr val="dk1"/>
              </a:solidFill>
              <a:latin typeface="Quicksand"/>
              <a:ea typeface="Quicksand"/>
              <a:cs typeface="Quicksand"/>
              <a:sym typeface="Quicksand"/>
            </a:endParaRPr>
          </a:p>
        </p:txBody>
      </p:sp>
      <p:sp>
        <p:nvSpPr>
          <p:cNvPr id="626" name="Google Shape;626;p41"/>
          <p:cNvSpPr/>
          <p:nvPr/>
        </p:nvSpPr>
        <p:spPr>
          <a:xfrm>
            <a:off x="545486" y="3569064"/>
            <a:ext cx="8409327" cy="73866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dk1"/>
                </a:solidFill>
                <a:latin typeface="Quicksand"/>
                <a:ea typeface="Quicksand"/>
                <a:cs typeface="Quicksand"/>
                <a:sym typeface="Quicksand"/>
              </a:rPr>
              <a:t>SUPPRESSION</a:t>
            </a:r>
            <a:endParaRPr/>
          </a:p>
          <a:p>
            <a:pPr marL="0" marR="0" lvl="0" indent="0" algn="l" rtl="0">
              <a:lnSpc>
                <a:spcPct val="100000"/>
              </a:lnSpc>
              <a:spcBef>
                <a:spcPts val="0"/>
              </a:spcBef>
              <a:spcAft>
                <a:spcPts val="0"/>
              </a:spcAft>
              <a:buNone/>
            </a:pPr>
            <a:r>
              <a:rPr lang="en-US" sz="1400" b="0" i="0" u="none" strike="noStrike" cap="none">
                <a:solidFill>
                  <a:schemeClr val="dk1"/>
                </a:solidFill>
                <a:latin typeface="Quicksand"/>
                <a:ea typeface="Quicksand"/>
                <a:cs typeface="Quicksand"/>
                <a:sym typeface="Quicksand"/>
              </a:rPr>
              <a:t>Voluntary exclusion from awareness, anxiety producing feelings, ideas and situation.</a:t>
            </a:r>
            <a:endParaRPr/>
          </a:p>
          <a:p>
            <a:pPr marL="0" marR="0" lvl="0" indent="0" algn="l" rtl="0">
              <a:lnSpc>
                <a:spcPct val="100000"/>
              </a:lnSpc>
              <a:spcBef>
                <a:spcPts val="0"/>
              </a:spcBef>
              <a:spcAft>
                <a:spcPts val="0"/>
              </a:spcAft>
              <a:buNone/>
            </a:pPr>
            <a:r>
              <a:rPr lang="en-US" sz="1400" b="0" i="0" u="none" strike="noStrike" cap="none">
                <a:solidFill>
                  <a:schemeClr val="dk1"/>
                </a:solidFill>
                <a:latin typeface="Quicksand"/>
                <a:ea typeface="Quicksand"/>
                <a:cs typeface="Quicksand"/>
                <a:sym typeface="Quicksand"/>
              </a:rPr>
              <a:t>E.g.: A nursing student states, “”I cannot talk about my recent board, please change the topic.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42"/>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3000"/>
              <a:buNone/>
            </a:pPr>
            <a:r>
              <a:rPr lang="en-US" sz="4400">
                <a:solidFill>
                  <a:srgbClr val="002060"/>
                </a:solidFill>
              </a:rPr>
              <a:t>SOCIAL-COGNITIVE THEORIES OF PERSONALITY</a:t>
            </a:r>
            <a:endParaRPr sz="4400">
              <a:solidFill>
                <a:srgbClr val="002060"/>
              </a:solidFill>
            </a:endParaRPr>
          </a:p>
        </p:txBody>
      </p:sp>
      <p:sp>
        <p:nvSpPr>
          <p:cNvPr id="632" name="Google Shape;632;p42"/>
          <p:cNvSpPr txBox="1">
            <a:spLocks noGrp="1"/>
          </p:cNvSpPr>
          <p:nvPr>
            <p:ph type="body" idx="1"/>
          </p:nvPr>
        </p:nvSpPr>
        <p:spPr>
          <a:xfrm>
            <a:off x="750439" y="1441464"/>
            <a:ext cx="7365136" cy="2683200"/>
          </a:xfrm>
          <a:prstGeom prst="rect">
            <a:avLst/>
          </a:prstGeom>
          <a:noFill/>
          <a:ln>
            <a:noFill/>
          </a:ln>
        </p:spPr>
        <p:txBody>
          <a:bodyPr spcFirstLastPara="1" wrap="square" lIns="0" tIns="0" rIns="0" bIns="0" anchor="t" anchorCtr="0">
            <a:normAutofit fontScale="70000" lnSpcReduction="20000"/>
          </a:bodyPr>
          <a:lstStyle/>
          <a:p>
            <a:pPr marL="114300" lvl="0" indent="0" algn="l" rtl="0">
              <a:lnSpc>
                <a:spcPct val="115000"/>
              </a:lnSpc>
              <a:spcBef>
                <a:spcPts val="600"/>
              </a:spcBef>
              <a:spcAft>
                <a:spcPts val="0"/>
              </a:spcAft>
              <a:buSzPct val="107142"/>
              <a:buNone/>
            </a:pPr>
            <a:r>
              <a:rPr lang="en-US" b="1">
                <a:solidFill>
                  <a:srgbClr val="002060"/>
                </a:solidFill>
              </a:rPr>
              <a:t>A. Behaviorism: </a:t>
            </a:r>
            <a:r>
              <a:rPr lang="en-US"/>
              <a:t>The theory that people’s behavior is the result of the rewards and punishments they have experienced in the past. </a:t>
            </a:r>
            <a:endParaRPr/>
          </a:p>
          <a:p>
            <a:pPr marL="457200" lvl="0" indent="-342900" algn="l" rtl="0">
              <a:lnSpc>
                <a:spcPct val="115000"/>
              </a:lnSpc>
              <a:spcBef>
                <a:spcPts val="600"/>
              </a:spcBef>
              <a:spcAft>
                <a:spcPts val="0"/>
              </a:spcAft>
              <a:buSzPct val="107142"/>
              <a:buChar char="✘"/>
            </a:pPr>
            <a:r>
              <a:rPr lang="en-US"/>
              <a:t>The view that people are different from one another because they have experienced different patterns of rewards and punishments, which have reinforced different behaviors in different people; therefore, they have developed different personalities. </a:t>
            </a:r>
            <a:endParaRPr/>
          </a:p>
          <a:p>
            <a:pPr marL="114300" lvl="0" indent="0" algn="l" rtl="0">
              <a:lnSpc>
                <a:spcPct val="115000"/>
              </a:lnSpc>
              <a:spcBef>
                <a:spcPts val="600"/>
              </a:spcBef>
              <a:spcAft>
                <a:spcPts val="0"/>
              </a:spcAft>
              <a:buSzPct val="107142"/>
              <a:buNone/>
            </a:pPr>
            <a:r>
              <a:rPr lang="en-US" b="1"/>
              <a:t>Example: </a:t>
            </a:r>
            <a:r>
              <a:rPr lang="en-US"/>
              <a:t>A person whose parents laughed at her jokes all the time might end up making more jokes later in her life than someone whose parents did not react when she made jokes. </a:t>
            </a:r>
            <a:endParaRPr/>
          </a:p>
          <a:p>
            <a:pPr marL="457200" lvl="0" indent="-228600" algn="l" rtl="0">
              <a:lnSpc>
                <a:spcPct val="115000"/>
              </a:lnSpc>
              <a:spcBef>
                <a:spcPts val="600"/>
              </a:spcBef>
              <a:spcAft>
                <a:spcPts val="0"/>
              </a:spcAft>
              <a:buSzPct val="107142"/>
              <a:buNone/>
            </a:pPr>
            <a:endParaRPr/>
          </a:p>
        </p:txBody>
      </p:sp>
      <p:sp>
        <p:nvSpPr>
          <p:cNvPr id="633" name="Google Shape;633;p42"/>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3"/>
          <p:cNvSpPr txBox="1">
            <a:spLocks noGrp="1"/>
          </p:cNvSpPr>
          <p:nvPr>
            <p:ph type="body" idx="1"/>
          </p:nvPr>
        </p:nvSpPr>
        <p:spPr>
          <a:xfrm>
            <a:off x="713064" y="678413"/>
            <a:ext cx="7838151" cy="3773770"/>
          </a:xfrm>
          <a:prstGeom prst="rect">
            <a:avLst/>
          </a:prstGeom>
          <a:noFill/>
          <a:ln>
            <a:noFill/>
          </a:ln>
        </p:spPr>
        <p:txBody>
          <a:bodyPr spcFirstLastPara="1" wrap="square" lIns="0" tIns="0" rIns="0" bIns="0" anchor="t" anchorCtr="0">
            <a:normAutofit/>
          </a:bodyPr>
          <a:lstStyle/>
          <a:p>
            <a:pPr marL="114300" lvl="0" indent="0" algn="l" rtl="0">
              <a:lnSpc>
                <a:spcPct val="115000"/>
              </a:lnSpc>
              <a:spcBef>
                <a:spcPts val="600"/>
              </a:spcBef>
              <a:spcAft>
                <a:spcPts val="0"/>
              </a:spcAft>
              <a:buSzPts val="1800"/>
              <a:buNone/>
            </a:pPr>
            <a:r>
              <a:rPr lang="en-US" sz="1800" b="1">
                <a:solidFill>
                  <a:srgbClr val="002060"/>
                </a:solidFill>
              </a:rPr>
              <a:t>B. Social learning theory (Bandura): </a:t>
            </a:r>
            <a:r>
              <a:rPr lang="en-US" sz="1800"/>
              <a:t>based on behaviorism but adds one crucial element: the view that what shapes behavior is not only the actual reinforcements (rewards and punishments) that people experience, but how the people interpret these reinforcements. Social learning theory also says people can learn from observing other people being rewarded or punished. </a:t>
            </a:r>
            <a:endParaRPr/>
          </a:p>
          <a:p>
            <a:pPr marL="114300" lvl="0" indent="0" algn="l" rtl="0">
              <a:lnSpc>
                <a:spcPct val="115000"/>
              </a:lnSpc>
              <a:spcBef>
                <a:spcPts val="600"/>
              </a:spcBef>
              <a:spcAft>
                <a:spcPts val="0"/>
              </a:spcAft>
              <a:buSzPts val="1800"/>
              <a:buNone/>
            </a:pPr>
            <a:r>
              <a:rPr lang="en-US" sz="1800"/>
              <a:t>He also emphasized how people can learn from others. </a:t>
            </a:r>
            <a:endParaRPr/>
          </a:p>
          <a:p>
            <a:pPr marL="114300" lvl="0" indent="0" algn="l" rtl="0">
              <a:lnSpc>
                <a:spcPct val="115000"/>
              </a:lnSpc>
              <a:spcBef>
                <a:spcPts val="600"/>
              </a:spcBef>
              <a:spcAft>
                <a:spcPts val="0"/>
              </a:spcAft>
              <a:buSzPts val="1800"/>
              <a:buNone/>
            </a:pPr>
            <a:endParaRPr sz="1800"/>
          </a:p>
        </p:txBody>
      </p:sp>
      <p:sp>
        <p:nvSpPr>
          <p:cNvPr id="639" name="Google Shape;639;p43"/>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4"/>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28</a:t>
            </a:fld>
            <a:endParaRPr/>
          </a:p>
        </p:txBody>
      </p:sp>
      <p:sp>
        <p:nvSpPr>
          <p:cNvPr id="645" name="Google Shape;645;p44"/>
          <p:cNvSpPr txBox="1"/>
          <p:nvPr/>
        </p:nvSpPr>
        <p:spPr>
          <a:xfrm>
            <a:off x="1144979" y="614639"/>
            <a:ext cx="6467911" cy="608201"/>
          </a:xfrm>
          <a:prstGeom prst="rect">
            <a:avLst/>
          </a:prstGeom>
          <a:noFill/>
          <a:ln>
            <a:noFill/>
          </a:ln>
        </p:spPr>
        <p:txBody>
          <a:bodyPr spcFirstLastPara="1" wrap="square" lIns="0" tIns="0" rIns="0" bIns="0" anchor="b" anchorCtr="0">
            <a:noAutofit/>
          </a:bodyPr>
          <a:lstStyle/>
          <a:p>
            <a:pPr marL="0" marR="0" lvl="0" indent="0" algn="ctr" rtl="0">
              <a:lnSpc>
                <a:spcPct val="90000"/>
              </a:lnSpc>
              <a:spcBef>
                <a:spcPts val="0"/>
              </a:spcBef>
              <a:spcAft>
                <a:spcPts val="0"/>
              </a:spcAft>
              <a:buClr>
                <a:schemeClr val="dk1"/>
              </a:buClr>
              <a:buSzPts val="3000"/>
              <a:buFont typeface="Amatic SC"/>
              <a:buNone/>
            </a:pPr>
            <a:r>
              <a:rPr lang="en-US" sz="4800" b="1" i="0" u="none" strike="noStrike" cap="none">
                <a:solidFill>
                  <a:srgbClr val="002060"/>
                </a:solidFill>
                <a:latin typeface="Amatic SC"/>
                <a:ea typeface="Amatic SC"/>
                <a:cs typeface="Amatic SC"/>
                <a:sym typeface="Amatic SC"/>
              </a:rPr>
              <a:t>Humanistic approach: CARL ROGERS</a:t>
            </a:r>
            <a:endParaRPr sz="4800" b="1" i="0" u="none" strike="noStrike" cap="none">
              <a:solidFill>
                <a:srgbClr val="002060"/>
              </a:solidFill>
              <a:latin typeface="Amatic SC"/>
              <a:ea typeface="Amatic SC"/>
              <a:cs typeface="Amatic SC"/>
              <a:sym typeface="Amatic SC"/>
            </a:endParaRPr>
          </a:p>
        </p:txBody>
      </p:sp>
      <p:sp>
        <p:nvSpPr>
          <p:cNvPr id="646" name="Google Shape;646;p44"/>
          <p:cNvSpPr/>
          <p:nvPr/>
        </p:nvSpPr>
        <p:spPr>
          <a:xfrm>
            <a:off x="906010" y="1757025"/>
            <a:ext cx="7197465"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0" i="0" u="none" strike="noStrike" cap="none">
                <a:solidFill>
                  <a:srgbClr val="273F68"/>
                </a:solidFill>
                <a:latin typeface="Quicksand"/>
                <a:ea typeface="Quicksand"/>
                <a:cs typeface="Quicksand"/>
                <a:sym typeface="Quicksand"/>
              </a:rPr>
              <a:t>Pioneer in bringing humanistic approach in counselling.</a:t>
            </a:r>
            <a:endParaRPr/>
          </a:p>
        </p:txBody>
      </p:sp>
      <p:sp>
        <p:nvSpPr>
          <p:cNvPr id="647" name="Google Shape;647;p44"/>
          <p:cNvSpPr/>
          <p:nvPr/>
        </p:nvSpPr>
        <p:spPr>
          <a:xfrm>
            <a:off x="2151793" y="2352570"/>
            <a:ext cx="4931545" cy="101566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000" b="1" i="0" u="none" strike="noStrike" cap="none">
                <a:solidFill>
                  <a:srgbClr val="002060"/>
                </a:solidFill>
                <a:latin typeface="Arial Rounded"/>
                <a:ea typeface="Arial Rounded"/>
                <a:cs typeface="Arial Rounded"/>
                <a:sym typeface="Arial Rounded"/>
              </a:rPr>
              <a:t>“The curious paradox is that when I accept myself just as I am, then I can change.”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45"/>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3000"/>
              <a:buNone/>
            </a:pPr>
            <a:r>
              <a:rPr lang="en-US" sz="4000"/>
              <a:t>Humanistic Theories of Personality</a:t>
            </a:r>
            <a:endParaRPr/>
          </a:p>
        </p:txBody>
      </p:sp>
      <p:sp>
        <p:nvSpPr>
          <p:cNvPr id="653" name="Google Shape;653;p45"/>
          <p:cNvSpPr txBox="1">
            <a:spLocks noGrp="1"/>
          </p:cNvSpPr>
          <p:nvPr>
            <p:ph type="body" idx="1"/>
          </p:nvPr>
        </p:nvSpPr>
        <p:spPr>
          <a:xfrm>
            <a:off x="564612" y="1300513"/>
            <a:ext cx="8014726" cy="3225129"/>
          </a:xfrm>
          <a:prstGeom prst="rect">
            <a:avLst/>
          </a:prstGeom>
          <a:noFill/>
          <a:ln>
            <a:noFill/>
          </a:ln>
        </p:spPr>
        <p:txBody>
          <a:bodyPr spcFirstLastPara="1" wrap="square" lIns="0" tIns="0" rIns="0" bIns="0" anchor="t" anchorCtr="0">
            <a:normAutofit/>
          </a:bodyPr>
          <a:lstStyle/>
          <a:p>
            <a:pPr marL="457200" lvl="0" indent="-342900" algn="l" rtl="0">
              <a:lnSpc>
                <a:spcPct val="115000"/>
              </a:lnSpc>
              <a:spcBef>
                <a:spcPts val="600"/>
              </a:spcBef>
              <a:spcAft>
                <a:spcPts val="0"/>
              </a:spcAft>
              <a:buSzPts val="1800"/>
              <a:buChar char="✘"/>
            </a:pPr>
            <a:r>
              <a:rPr lang="en-US" sz="1600"/>
              <a:t>Humanistic psychologists attempt to understand not just what a person is like what it is like to be that person, what makes that person essentially himself or herself, and what gives the person’s life meaning from the person’s own subjective perspective. </a:t>
            </a:r>
            <a:endParaRPr sz="1600"/>
          </a:p>
          <a:p>
            <a:pPr marL="457200" lvl="0" indent="-342900" algn="l" rtl="0">
              <a:lnSpc>
                <a:spcPct val="115000"/>
              </a:lnSpc>
              <a:spcBef>
                <a:spcPts val="600"/>
              </a:spcBef>
              <a:spcAft>
                <a:spcPts val="0"/>
              </a:spcAft>
              <a:buSzPts val="1800"/>
              <a:buChar char="✘"/>
            </a:pPr>
            <a:r>
              <a:rPr lang="en-US" sz="1600"/>
              <a:t>Abraham Maslow is best known for his model of the hierarchy of needs. Maslow believed a person must satisfy a lower-level need in the hierarchy before being able to focus on a higher-level need.</a:t>
            </a:r>
            <a:endParaRPr/>
          </a:p>
        </p:txBody>
      </p:sp>
      <p:sp>
        <p:nvSpPr>
          <p:cNvPr id="654" name="Google Shape;654;p45"/>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12"/>
          <p:cNvSpPr txBox="1">
            <a:spLocks noGrp="1"/>
          </p:cNvSpPr>
          <p:nvPr>
            <p:ph type="title"/>
          </p:nvPr>
        </p:nvSpPr>
        <p:spPr>
          <a:xfrm>
            <a:off x="2648369" y="677907"/>
            <a:ext cx="3169772" cy="5502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3000"/>
              <a:buNone/>
            </a:pPr>
            <a:r>
              <a:rPr lang="en-US" sz="4800">
                <a:solidFill>
                  <a:srgbClr val="002060"/>
                </a:solidFill>
              </a:rPr>
              <a:t>PERSONALITY </a:t>
            </a:r>
            <a:endParaRPr/>
          </a:p>
        </p:txBody>
      </p:sp>
      <p:sp>
        <p:nvSpPr>
          <p:cNvPr id="403" name="Google Shape;403;p12"/>
          <p:cNvSpPr txBox="1">
            <a:spLocks noGrp="1"/>
          </p:cNvSpPr>
          <p:nvPr>
            <p:ph type="body" idx="1"/>
          </p:nvPr>
        </p:nvSpPr>
        <p:spPr>
          <a:xfrm>
            <a:off x="537873" y="1429807"/>
            <a:ext cx="4084577" cy="2571309"/>
          </a:xfrm>
          <a:prstGeom prst="rect">
            <a:avLst/>
          </a:prstGeom>
          <a:noFill/>
          <a:ln>
            <a:noFill/>
          </a:ln>
        </p:spPr>
        <p:txBody>
          <a:bodyPr spcFirstLastPara="1" wrap="square" lIns="0" tIns="0" rIns="0" bIns="0" anchor="t" anchorCtr="0">
            <a:noAutofit/>
          </a:bodyPr>
          <a:lstStyle/>
          <a:p>
            <a:pPr marL="457200" lvl="0" indent="-342900" algn="l" rtl="0">
              <a:lnSpc>
                <a:spcPct val="115000"/>
              </a:lnSpc>
              <a:spcBef>
                <a:spcPts val="600"/>
              </a:spcBef>
              <a:spcAft>
                <a:spcPts val="0"/>
              </a:spcAft>
              <a:buSzPts val="1800"/>
              <a:buChar char="✘"/>
            </a:pPr>
            <a:r>
              <a:rPr lang="en-US" sz="1600" b="1">
                <a:solidFill>
                  <a:srgbClr val="002060"/>
                </a:solidFill>
              </a:rPr>
              <a:t>The word personality stems from the Latin word persona</a:t>
            </a:r>
            <a:r>
              <a:rPr lang="en-US" sz="1600">
                <a:solidFill>
                  <a:srgbClr val="002060"/>
                </a:solidFill>
              </a:rPr>
              <a:t>, which refers to a theatrical mask worn by performers in order to either project different roles or disguise their identities. </a:t>
            </a:r>
            <a:endParaRPr sz="1600" b="1">
              <a:solidFill>
                <a:srgbClr val="002060"/>
              </a:solidFill>
            </a:endParaRPr>
          </a:p>
          <a:p>
            <a:pPr marL="457200" lvl="0" indent="-342900" algn="l" rtl="0">
              <a:lnSpc>
                <a:spcPct val="115000"/>
              </a:lnSpc>
              <a:spcBef>
                <a:spcPts val="600"/>
              </a:spcBef>
              <a:spcAft>
                <a:spcPts val="0"/>
              </a:spcAft>
              <a:buSzPts val="1800"/>
              <a:buChar char="✘"/>
            </a:pPr>
            <a:r>
              <a:rPr lang="en-US" sz="1600">
                <a:solidFill>
                  <a:srgbClr val="002060"/>
                </a:solidFill>
              </a:rPr>
              <a:t>It is believed that personality remains fairly consistent throughout life</a:t>
            </a:r>
            <a:r>
              <a:rPr lang="en-US" sz="2000">
                <a:solidFill>
                  <a:srgbClr val="002060"/>
                </a:solidFill>
              </a:rPr>
              <a:t>.</a:t>
            </a:r>
            <a:endParaRPr/>
          </a:p>
          <a:p>
            <a:pPr marL="114300" lvl="0" indent="0" algn="l" rtl="0">
              <a:lnSpc>
                <a:spcPct val="115000"/>
              </a:lnSpc>
              <a:spcBef>
                <a:spcPts val="600"/>
              </a:spcBef>
              <a:spcAft>
                <a:spcPts val="0"/>
              </a:spcAft>
              <a:buSzPts val="1800"/>
              <a:buNone/>
            </a:pPr>
            <a:r>
              <a:rPr lang="en-US">
                <a:solidFill>
                  <a:srgbClr val="002060"/>
                </a:solidFill>
              </a:rPr>
              <a:t/>
            </a:r>
            <a:br>
              <a:rPr lang="en-US">
                <a:solidFill>
                  <a:srgbClr val="002060"/>
                </a:solidFill>
              </a:rPr>
            </a:br>
            <a:endParaRPr sz="1600" b="1">
              <a:solidFill>
                <a:srgbClr val="002060"/>
              </a:solidFill>
            </a:endParaRPr>
          </a:p>
        </p:txBody>
      </p:sp>
      <p:pic>
        <p:nvPicPr>
          <p:cNvPr id="404" name="Google Shape;404;p12"/>
          <p:cNvPicPr preferRelativeResize="0"/>
          <p:nvPr/>
        </p:nvPicPr>
        <p:blipFill rotWithShape="1">
          <a:blip r:embed="rId3">
            <a:alphaModFix/>
          </a:blip>
          <a:srcRect/>
          <a:stretch/>
        </p:blipFill>
        <p:spPr>
          <a:xfrm>
            <a:off x="5064093" y="1594077"/>
            <a:ext cx="3364152" cy="224276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45446" y="1434357"/>
            <a:ext cx="5083615" cy="3812711"/>
          </a:xfrm>
          <a:prstGeom prst="rect">
            <a:avLst/>
          </a:prstGeom>
        </p:spPr>
      </p:pic>
      <p:sp>
        <p:nvSpPr>
          <p:cNvPr id="3" name="Text Placeholder 2"/>
          <p:cNvSpPr>
            <a:spLocks noGrp="1"/>
          </p:cNvSpPr>
          <p:nvPr>
            <p:ph type="body" idx="1"/>
          </p:nvPr>
        </p:nvSpPr>
        <p:spPr>
          <a:xfrm>
            <a:off x="60967" y="1188806"/>
            <a:ext cx="5697103" cy="893252"/>
          </a:xfrm>
        </p:spPr>
        <p:txBody>
          <a:bodyPr/>
          <a:lstStyle/>
          <a:p>
            <a:r>
              <a:rPr lang="en-US" dirty="0" smtClean="0"/>
              <a:t>Maslow hierarchy of needs:</a:t>
            </a:r>
          </a:p>
          <a:p>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30</a:t>
            </a:fld>
            <a:endParaRPr lang="en-US"/>
          </a:p>
        </p:txBody>
      </p:sp>
    </p:spTree>
    <p:extLst>
      <p:ext uri="{BB962C8B-B14F-4D97-AF65-F5344CB8AC3E}">
        <p14:creationId xmlns:p14="http://schemas.microsoft.com/office/powerpoint/2010/main" val="4042906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46"/>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3000"/>
              <a:buNone/>
            </a:pPr>
            <a:r>
              <a:rPr lang="en-US" sz="4800">
                <a:solidFill>
                  <a:srgbClr val="002060"/>
                </a:solidFill>
              </a:rPr>
              <a:t>CARL ROGERS – person centered theory</a:t>
            </a:r>
            <a:endParaRPr sz="4800">
              <a:solidFill>
                <a:srgbClr val="002060"/>
              </a:solidFill>
            </a:endParaRPr>
          </a:p>
        </p:txBody>
      </p:sp>
      <p:sp>
        <p:nvSpPr>
          <p:cNvPr id="660" name="Google Shape;660;p46"/>
          <p:cNvSpPr txBox="1">
            <a:spLocks noGrp="1"/>
          </p:cNvSpPr>
          <p:nvPr>
            <p:ph type="body" idx="1"/>
          </p:nvPr>
        </p:nvSpPr>
        <p:spPr>
          <a:xfrm>
            <a:off x="801417" y="1273852"/>
            <a:ext cx="7637822" cy="3178329"/>
          </a:xfrm>
          <a:prstGeom prst="rect">
            <a:avLst/>
          </a:prstGeom>
          <a:noFill/>
          <a:ln>
            <a:noFill/>
          </a:ln>
        </p:spPr>
        <p:txBody>
          <a:bodyPr spcFirstLastPara="1" wrap="square" lIns="0" tIns="0" rIns="0" bIns="0" anchor="t" anchorCtr="0">
            <a:normAutofit/>
          </a:bodyPr>
          <a:lstStyle/>
          <a:p>
            <a:pPr marL="457200" lvl="0" indent="-342900" algn="l" rtl="0">
              <a:lnSpc>
                <a:spcPct val="150000"/>
              </a:lnSpc>
              <a:spcBef>
                <a:spcPts val="0"/>
              </a:spcBef>
              <a:spcAft>
                <a:spcPts val="0"/>
              </a:spcAft>
              <a:buSzPts val="1800"/>
              <a:buChar char="✘"/>
            </a:pPr>
            <a:r>
              <a:rPr lang="en-US" sz="1600">
                <a:solidFill>
                  <a:schemeClr val="dk1"/>
                </a:solidFill>
                <a:latin typeface="Quicksand"/>
                <a:ea typeface="Quicksand"/>
                <a:cs typeface="Quicksand"/>
                <a:sym typeface="Quicksand"/>
              </a:rPr>
              <a:t>He gave person centered theory which states that every person is unique.</a:t>
            </a:r>
            <a:endParaRPr/>
          </a:p>
          <a:p>
            <a:pPr marL="457200" lvl="0" indent="-342900" algn="l" rtl="0">
              <a:lnSpc>
                <a:spcPct val="150000"/>
              </a:lnSpc>
              <a:spcBef>
                <a:spcPts val="0"/>
              </a:spcBef>
              <a:spcAft>
                <a:spcPts val="0"/>
              </a:spcAft>
              <a:buSzPts val="1800"/>
              <a:buChar char="✘"/>
            </a:pPr>
            <a:r>
              <a:rPr lang="en-US" sz="1600"/>
              <a:t>One important source of personality differences between people, according to Rogers’s theory, stems from the conditions of worth (or the unconditional positive regard) they experienced in life, especially from their parents when they were young.</a:t>
            </a:r>
            <a:endParaRPr sz="1600"/>
          </a:p>
          <a:p>
            <a:pPr marL="457200" lvl="0" indent="-228600" algn="l" rtl="0">
              <a:lnSpc>
                <a:spcPct val="150000"/>
              </a:lnSpc>
              <a:spcBef>
                <a:spcPts val="0"/>
              </a:spcBef>
              <a:spcAft>
                <a:spcPts val="0"/>
              </a:spcAft>
              <a:buSzPts val="1800"/>
              <a:buNone/>
            </a:pPr>
            <a:endParaRPr sz="1600">
              <a:solidFill>
                <a:schemeClr val="dk1"/>
              </a:solidFill>
              <a:latin typeface="Quicksand"/>
              <a:ea typeface="Quicksand"/>
              <a:cs typeface="Quicksand"/>
              <a:sym typeface="Quicksand"/>
            </a:endParaRPr>
          </a:p>
        </p:txBody>
      </p:sp>
      <p:sp>
        <p:nvSpPr>
          <p:cNvPr id="661" name="Google Shape;661;p46"/>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47"/>
          <p:cNvSpPr txBox="1">
            <a:spLocks noGrp="1"/>
          </p:cNvSpPr>
          <p:nvPr>
            <p:ph type="title"/>
          </p:nvPr>
        </p:nvSpPr>
        <p:spPr>
          <a:xfrm>
            <a:off x="772742" y="627135"/>
            <a:ext cx="7598466" cy="5502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3000"/>
              <a:buNone/>
            </a:pPr>
            <a:r>
              <a:rPr lang="en-US" sz="4400">
                <a:solidFill>
                  <a:srgbClr val="002060"/>
                </a:solidFill>
              </a:rPr>
              <a:t>MAIN COMPONENTS FOR A PERSONALITY TO GROW</a:t>
            </a:r>
            <a:endParaRPr sz="4400">
              <a:solidFill>
                <a:srgbClr val="002060"/>
              </a:solidFill>
            </a:endParaRPr>
          </a:p>
        </p:txBody>
      </p:sp>
      <p:sp>
        <p:nvSpPr>
          <p:cNvPr id="667" name="Google Shape;667;p47"/>
          <p:cNvSpPr txBox="1">
            <a:spLocks noGrp="1"/>
          </p:cNvSpPr>
          <p:nvPr>
            <p:ph type="body" idx="1"/>
          </p:nvPr>
        </p:nvSpPr>
        <p:spPr>
          <a:xfrm>
            <a:off x="485719" y="1422400"/>
            <a:ext cx="7674032" cy="2512278"/>
          </a:xfrm>
          <a:prstGeom prst="rect">
            <a:avLst/>
          </a:prstGeom>
          <a:noFill/>
          <a:ln>
            <a:noFill/>
          </a:ln>
        </p:spPr>
        <p:txBody>
          <a:bodyPr spcFirstLastPara="1" wrap="square" lIns="0" tIns="0" rIns="0" bIns="0" anchor="t" anchorCtr="0">
            <a:noAutofit/>
          </a:bodyPr>
          <a:lstStyle/>
          <a:p>
            <a:pPr marL="457200" lvl="0" indent="-342900" algn="l" rtl="0">
              <a:lnSpc>
                <a:spcPct val="100000"/>
              </a:lnSpc>
              <a:spcBef>
                <a:spcPts val="0"/>
              </a:spcBef>
              <a:spcAft>
                <a:spcPts val="0"/>
              </a:spcAft>
              <a:buSzPts val="1800"/>
              <a:buChar char="✘"/>
            </a:pPr>
            <a:r>
              <a:rPr lang="en-US" sz="1800">
                <a:latin typeface="Quicksand"/>
                <a:ea typeface="Quicksand"/>
                <a:cs typeface="Quicksand"/>
                <a:sym typeface="Quicksand"/>
              </a:rPr>
              <a:t>For a person to "grow", they need an environment that provides them with:</a:t>
            </a:r>
            <a:endParaRPr/>
          </a:p>
          <a:p>
            <a:pPr marL="457200" lvl="0" indent="-228600" algn="l" rtl="0">
              <a:lnSpc>
                <a:spcPct val="100000"/>
              </a:lnSpc>
              <a:spcBef>
                <a:spcPts val="0"/>
              </a:spcBef>
              <a:spcAft>
                <a:spcPts val="0"/>
              </a:spcAft>
              <a:buSzPts val="1800"/>
              <a:buNone/>
            </a:pPr>
            <a:endParaRPr sz="1800">
              <a:latin typeface="Quicksand"/>
              <a:ea typeface="Quicksand"/>
              <a:cs typeface="Quicksand"/>
              <a:sym typeface="Quicksand"/>
            </a:endParaRPr>
          </a:p>
          <a:p>
            <a:pPr marL="457200" lvl="0" indent="-342900" algn="l" rtl="0">
              <a:lnSpc>
                <a:spcPct val="100000"/>
              </a:lnSpc>
              <a:spcBef>
                <a:spcPts val="0"/>
              </a:spcBef>
              <a:spcAft>
                <a:spcPts val="0"/>
              </a:spcAft>
              <a:buSzPts val="1800"/>
              <a:buFont typeface="Noto Sans Symbols"/>
              <a:buChar char="❖"/>
            </a:pPr>
            <a:r>
              <a:rPr lang="en-US" sz="1600" b="1">
                <a:solidFill>
                  <a:srgbClr val="002060"/>
                </a:solidFill>
                <a:latin typeface="Quicksand"/>
                <a:ea typeface="Quicksand"/>
                <a:cs typeface="Quicksand"/>
                <a:sym typeface="Quicksand"/>
              </a:rPr>
              <a:t>Genuineness: (being honest, openness and self-disclosure), </a:t>
            </a:r>
            <a:endParaRPr sz="1600" b="1">
              <a:solidFill>
                <a:srgbClr val="002060"/>
              </a:solidFill>
              <a:latin typeface="Quicksand"/>
              <a:ea typeface="Quicksand"/>
              <a:cs typeface="Quicksand"/>
              <a:sym typeface="Quicksand"/>
            </a:endParaRPr>
          </a:p>
          <a:p>
            <a:pPr marL="457200" lvl="0" indent="-228600" algn="l" rtl="0">
              <a:lnSpc>
                <a:spcPct val="100000"/>
              </a:lnSpc>
              <a:spcBef>
                <a:spcPts val="0"/>
              </a:spcBef>
              <a:spcAft>
                <a:spcPts val="0"/>
              </a:spcAft>
              <a:buSzPts val="1800"/>
              <a:buFont typeface="Noto Sans Symbols"/>
              <a:buNone/>
            </a:pPr>
            <a:endParaRPr sz="1600" b="1">
              <a:solidFill>
                <a:srgbClr val="002060"/>
              </a:solidFill>
              <a:latin typeface="Quicksand"/>
              <a:ea typeface="Quicksand"/>
              <a:cs typeface="Quicksand"/>
              <a:sym typeface="Quicksand"/>
            </a:endParaRPr>
          </a:p>
          <a:p>
            <a:pPr marL="457200" lvl="0" indent="-342900" algn="l" rtl="0">
              <a:lnSpc>
                <a:spcPct val="100000"/>
              </a:lnSpc>
              <a:spcBef>
                <a:spcPts val="0"/>
              </a:spcBef>
              <a:spcAft>
                <a:spcPts val="0"/>
              </a:spcAft>
              <a:buSzPts val="1800"/>
              <a:buFont typeface="Noto Sans Symbols"/>
              <a:buChar char="❖"/>
            </a:pPr>
            <a:r>
              <a:rPr lang="en-US" sz="1600" b="1">
                <a:solidFill>
                  <a:srgbClr val="002060"/>
                </a:solidFill>
                <a:latin typeface="Quicksand"/>
                <a:ea typeface="Quicksand"/>
                <a:cs typeface="Quicksand"/>
                <a:sym typeface="Quicksand"/>
              </a:rPr>
              <a:t>Acceptance / unconditional positive regard: (acknowledging feelings, even problems, without passing judgment) </a:t>
            </a:r>
            <a:endParaRPr sz="1600" b="1">
              <a:solidFill>
                <a:srgbClr val="002060"/>
              </a:solidFill>
              <a:latin typeface="Quicksand"/>
              <a:ea typeface="Quicksand"/>
              <a:cs typeface="Quicksand"/>
              <a:sym typeface="Quicksand"/>
            </a:endParaRPr>
          </a:p>
          <a:p>
            <a:pPr marL="457200" lvl="0" indent="-228600" algn="l" rtl="0">
              <a:lnSpc>
                <a:spcPct val="100000"/>
              </a:lnSpc>
              <a:spcBef>
                <a:spcPts val="0"/>
              </a:spcBef>
              <a:spcAft>
                <a:spcPts val="0"/>
              </a:spcAft>
              <a:buSzPts val="1800"/>
              <a:buFont typeface="Noto Sans Symbols"/>
              <a:buNone/>
            </a:pPr>
            <a:endParaRPr sz="1600" b="1">
              <a:solidFill>
                <a:srgbClr val="002060"/>
              </a:solidFill>
              <a:latin typeface="Quicksand"/>
              <a:ea typeface="Quicksand"/>
              <a:cs typeface="Quicksand"/>
              <a:sym typeface="Quicksand"/>
            </a:endParaRPr>
          </a:p>
          <a:p>
            <a:pPr marL="457200" lvl="0" indent="-342900" algn="l" rtl="0">
              <a:lnSpc>
                <a:spcPct val="100000"/>
              </a:lnSpc>
              <a:spcBef>
                <a:spcPts val="0"/>
              </a:spcBef>
              <a:spcAft>
                <a:spcPts val="0"/>
              </a:spcAft>
              <a:buSzPts val="1800"/>
              <a:buFont typeface="Noto Sans Symbols"/>
              <a:buChar char="❖"/>
            </a:pPr>
            <a:r>
              <a:rPr lang="en-US" sz="1600" b="1">
                <a:solidFill>
                  <a:srgbClr val="002060"/>
                </a:solidFill>
                <a:latin typeface="Quicksand"/>
                <a:ea typeface="Quicksand"/>
                <a:cs typeface="Quicksand"/>
                <a:sym typeface="Quicksand"/>
              </a:rPr>
              <a:t>Empathy: (being listened to and understood).</a:t>
            </a:r>
            <a:endParaRPr/>
          </a:p>
        </p:txBody>
      </p:sp>
      <p:sp>
        <p:nvSpPr>
          <p:cNvPr id="668" name="Google Shape;668;p47"/>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48"/>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3000"/>
              <a:buNone/>
            </a:pPr>
            <a:r>
              <a:rPr lang="en-US" sz="4800">
                <a:solidFill>
                  <a:srgbClr val="002060"/>
                </a:solidFill>
              </a:rPr>
              <a:t>COMPONENTS OF SELF CONCEPT</a:t>
            </a:r>
            <a:endParaRPr sz="4800">
              <a:solidFill>
                <a:srgbClr val="002060"/>
              </a:solidFill>
            </a:endParaRPr>
          </a:p>
        </p:txBody>
      </p:sp>
      <p:sp>
        <p:nvSpPr>
          <p:cNvPr id="674" name="Google Shape;674;p48"/>
          <p:cNvSpPr txBox="1">
            <a:spLocks noGrp="1"/>
          </p:cNvSpPr>
          <p:nvPr>
            <p:ph type="body" idx="1"/>
          </p:nvPr>
        </p:nvSpPr>
        <p:spPr>
          <a:xfrm>
            <a:off x="793424" y="1670050"/>
            <a:ext cx="7671125" cy="2398252"/>
          </a:xfrm>
          <a:prstGeom prst="rect">
            <a:avLst/>
          </a:prstGeom>
          <a:noFill/>
          <a:ln>
            <a:noFill/>
          </a:ln>
        </p:spPr>
        <p:txBody>
          <a:bodyPr spcFirstLastPara="1" wrap="square" lIns="0" tIns="0" rIns="0" bIns="0" anchor="t" anchorCtr="0">
            <a:noAutofit/>
          </a:bodyPr>
          <a:lstStyle/>
          <a:p>
            <a:pPr marL="457200" lvl="0" indent="-342900" algn="l" rtl="0">
              <a:lnSpc>
                <a:spcPct val="115000"/>
              </a:lnSpc>
              <a:spcBef>
                <a:spcPts val="600"/>
              </a:spcBef>
              <a:spcAft>
                <a:spcPts val="0"/>
              </a:spcAft>
              <a:buSzPts val="1800"/>
              <a:buChar char="✘"/>
            </a:pPr>
            <a:r>
              <a:rPr lang="en-US" sz="2000" b="1"/>
              <a:t>Self concept: </a:t>
            </a:r>
            <a:r>
              <a:rPr lang="en-US" sz="2000"/>
              <a:t>The self-concept is a general term used to refer to how someone thinks about, evaluates or perceives themselves. </a:t>
            </a:r>
            <a:endParaRPr sz="2000" b="1"/>
          </a:p>
          <a:p>
            <a:pPr marL="457200" lvl="0" indent="-342900" algn="l" rtl="0">
              <a:lnSpc>
                <a:spcPct val="115000"/>
              </a:lnSpc>
              <a:spcBef>
                <a:spcPts val="600"/>
              </a:spcBef>
              <a:spcAft>
                <a:spcPts val="0"/>
              </a:spcAft>
              <a:buSzPts val="1800"/>
              <a:buChar char="✘"/>
            </a:pPr>
            <a:r>
              <a:rPr lang="en-US" sz="2000"/>
              <a:t>One's self-concept is a collection of beliefs about oneself.</a:t>
            </a:r>
            <a:endParaRPr/>
          </a:p>
          <a:p>
            <a:pPr marL="457200" lvl="0" indent="-342900" algn="l" rtl="0">
              <a:lnSpc>
                <a:spcPct val="115000"/>
              </a:lnSpc>
              <a:spcBef>
                <a:spcPts val="600"/>
              </a:spcBef>
              <a:spcAft>
                <a:spcPts val="0"/>
              </a:spcAft>
              <a:buSzPts val="1800"/>
              <a:buChar char="✘"/>
            </a:pPr>
            <a:r>
              <a:rPr lang="en-US" sz="2000" b="1"/>
              <a:t>It is comprised of real self and ideal self</a:t>
            </a:r>
            <a:endParaRPr/>
          </a:p>
        </p:txBody>
      </p:sp>
      <p:sp>
        <p:nvSpPr>
          <p:cNvPr id="675" name="Google Shape;675;p48"/>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49"/>
          <p:cNvSpPr txBox="1">
            <a:spLocks noGrp="1"/>
          </p:cNvSpPr>
          <p:nvPr>
            <p:ph type="ctrTitle"/>
          </p:nvPr>
        </p:nvSpPr>
        <p:spPr>
          <a:xfrm>
            <a:off x="1886450" y="1639950"/>
            <a:ext cx="5371200" cy="1711200"/>
          </a:xfrm>
          <a:prstGeom prst="rect">
            <a:avLst/>
          </a:prstGeom>
          <a:noFill/>
          <a:ln>
            <a:noFill/>
          </a:ln>
        </p:spPr>
        <p:txBody>
          <a:bodyPr spcFirstLastPara="1" wrap="square" lIns="0" tIns="0" rIns="0" bIns="0" anchor="ctr" anchorCtr="0">
            <a:noAutofit/>
          </a:bodyPr>
          <a:lstStyle/>
          <a:p>
            <a:pPr marL="0" lvl="0" indent="0" algn="ctr" rtl="0">
              <a:lnSpc>
                <a:spcPct val="80000"/>
              </a:lnSpc>
              <a:spcBef>
                <a:spcPts val="0"/>
              </a:spcBef>
              <a:spcAft>
                <a:spcPts val="0"/>
              </a:spcAft>
              <a:buClr>
                <a:schemeClr val="lt1"/>
              </a:buClr>
              <a:buSzPts val="6000"/>
              <a:buNone/>
            </a:pPr>
            <a:r>
              <a:rPr lang="en-US">
                <a:solidFill>
                  <a:srgbClr val="FFC000"/>
                </a:solidFill>
              </a:rPr>
              <a:t>ACTIVITY</a:t>
            </a:r>
            <a:r>
              <a:rPr lang="en-US"/>
              <a:t/>
            </a:r>
            <a:br>
              <a:rPr lang="en-US"/>
            </a:br>
            <a:r>
              <a:rPr lang="en-US">
                <a:solidFill>
                  <a:srgbClr val="C00000"/>
                </a:solidFill>
              </a:rPr>
              <a:t> </a:t>
            </a:r>
            <a:r>
              <a:rPr lang="en-US">
                <a:solidFill>
                  <a:srgbClr val="66FF66"/>
                </a:solidFill>
              </a:rPr>
              <a:t>(Real self - Ideal Self)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50"/>
          <p:cNvSpPr txBox="1">
            <a:spLocks noGrp="1"/>
          </p:cNvSpPr>
          <p:nvPr>
            <p:ph type="body" idx="1"/>
          </p:nvPr>
        </p:nvSpPr>
        <p:spPr>
          <a:xfrm>
            <a:off x="554126" y="727972"/>
            <a:ext cx="3924300" cy="3200400"/>
          </a:xfrm>
          <a:prstGeom prst="rect">
            <a:avLst/>
          </a:prstGeom>
          <a:noFill/>
          <a:ln>
            <a:noFill/>
          </a:ln>
        </p:spPr>
        <p:txBody>
          <a:bodyPr spcFirstLastPara="1" wrap="square" lIns="0" tIns="0" rIns="0" bIns="0" anchor="t" anchorCtr="0">
            <a:noAutofit/>
          </a:bodyPr>
          <a:lstStyle/>
          <a:p>
            <a:pPr marL="114300" lvl="0" indent="0" algn="ctr" rtl="0">
              <a:lnSpc>
                <a:spcPct val="115000"/>
              </a:lnSpc>
              <a:spcBef>
                <a:spcPts val="600"/>
              </a:spcBef>
              <a:spcAft>
                <a:spcPts val="0"/>
              </a:spcAft>
              <a:buSzPts val="1800"/>
              <a:buNone/>
            </a:pPr>
            <a:r>
              <a:rPr lang="en-US" b="1"/>
              <a:t>REAL SELF</a:t>
            </a:r>
            <a:endParaRPr/>
          </a:p>
          <a:p>
            <a:pPr marL="457200" lvl="0" indent="-342900" algn="l" rtl="0">
              <a:lnSpc>
                <a:spcPct val="115000"/>
              </a:lnSpc>
              <a:spcBef>
                <a:spcPts val="600"/>
              </a:spcBef>
              <a:spcAft>
                <a:spcPts val="0"/>
              </a:spcAft>
              <a:buSzPts val="1800"/>
              <a:buChar char="✘"/>
            </a:pPr>
            <a:r>
              <a:rPr lang="en-US" sz="2200"/>
              <a:t>It is our self image</a:t>
            </a:r>
            <a:endParaRPr/>
          </a:p>
          <a:p>
            <a:pPr marL="457200" lvl="0" indent="-342900" algn="l" rtl="0">
              <a:lnSpc>
                <a:spcPct val="115000"/>
              </a:lnSpc>
              <a:spcBef>
                <a:spcPts val="600"/>
              </a:spcBef>
              <a:spcAft>
                <a:spcPts val="0"/>
              </a:spcAft>
              <a:buSzPts val="1800"/>
              <a:buChar char="✘"/>
            </a:pPr>
            <a:r>
              <a:rPr lang="en-US" sz="2200"/>
              <a:t>It is true self</a:t>
            </a:r>
            <a:endParaRPr/>
          </a:p>
          <a:p>
            <a:pPr marL="457200" lvl="0" indent="-342900" algn="l" rtl="0">
              <a:lnSpc>
                <a:spcPct val="115000"/>
              </a:lnSpc>
              <a:spcBef>
                <a:spcPts val="600"/>
              </a:spcBef>
              <a:spcAft>
                <a:spcPts val="0"/>
              </a:spcAft>
              <a:buSzPts val="1800"/>
              <a:buChar char="✘"/>
            </a:pPr>
            <a:r>
              <a:rPr lang="en-US" sz="2200"/>
              <a:t>Have you ever wondered who you really are, deep down inside?</a:t>
            </a:r>
            <a:endParaRPr sz="2200"/>
          </a:p>
        </p:txBody>
      </p:sp>
      <p:sp>
        <p:nvSpPr>
          <p:cNvPr id="686" name="Google Shape;686;p50"/>
          <p:cNvSpPr txBox="1"/>
          <p:nvPr/>
        </p:nvSpPr>
        <p:spPr>
          <a:xfrm>
            <a:off x="4748805" y="727972"/>
            <a:ext cx="3924300" cy="3200400"/>
          </a:xfrm>
          <a:prstGeom prst="rect">
            <a:avLst/>
          </a:prstGeom>
          <a:noFill/>
          <a:ln>
            <a:noFill/>
          </a:ln>
        </p:spPr>
        <p:txBody>
          <a:bodyPr spcFirstLastPara="1" wrap="square" lIns="0" tIns="0" rIns="0" bIns="0" anchor="t" anchorCtr="0">
            <a:noAutofit/>
          </a:bodyPr>
          <a:lstStyle/>
          <a:p>
            <a:pPr marL="114300" marR="0" lvl="0" indent="0" algn="ctr" rtl="0">
              <a:lnSpc>
                <a:spcPct val="115000"/>
              </a:lnSpc>
              <a:spcBef>
                <a:spcPts val="600"/>
              </a:spcBef>
              <a:spcAft>
                <a:spcPts val="0"/>
              </a:spcAft>
              <a:buClr>
                <a:schemeClr val="dk2"/>
              </a:buClr>
              <a:buSzPts val="1800"/>
              <a:buFont typeface="Quicksand"/>
              <a:buNone/>
            </a:pPr>
            <a:r>
              <a:rPr lang="en-US" sz="2400" b="1" i="0" u="none" strike="noStrike" cap="none">
                <a:solidFill>
                  <a:schemeClr val="dk1"/>
                </a:solidFill>
                <a:latin typeface="Quicksand"/>
                <a:ea typeface="Quicksand"/>
                <a:cs typeface="Quicksand"/>
                <a:sym typeface="Quicksand"/>
              </a:rPr>
              <a:t>IDEAL SELF</a:t>
            </a:r>
            <a:endParaRPr/>
          </a:p>
          <a:p>
            <a:pPr marL="457200" marR="0" lvl="0" indent="-342900" algn="l" rtl="0">
              <a:lnSpc>
                <a:spcPct val="115000"/>
              </a:lnSpc>
              <a:spcBef>
                <a:spcPts val="600"/>
              </a:spcBef>
              <a:spcAft>
                <a:spcPts val="0"/>
              </a:spcAft>
              <a:buClr>
                <a:schemeClr val="dk2"/>
              </a:buClr>
              <a:buSzPts val="1800"/>
              <a:buFont typeface="Quicksand"/>
              <a:buChar char="✘"/>
            </a:pPr>
            <a:r>
              <a:rPr lang="en-US" sz="2200" b="0" i="0" u="none" strike="noStrike" cap="none">
                <a:solidFill>
                  <a:schemeClr val="dk1"/>
                </a:solidFill>
                <a:latin typeface="Quicksand"/>
                <a:ea typeface="Quicksand"/>
                <a:cs typeface="Quicksand"/>
                <a:sym typeface="Quicksand"/>
              </a:rPr>
              <a:t>What our parents have taught us</a:t>
            </a:r>
            <a:endParaRPr/>
          </a:p>
          <a:p>
            <a:pPr marL="457200" marR="0" lvl="0" indent="-342900" algn="l" rtl="0">
              <a:lnSpc>
                <a:spcPct val="115000"/>
              </a:lnSpc>
              <a:spcBef>
                <a:spcPts val="600"/>
              </a:spcBef>
              <a:spcAft>
                <a:spcPts val="0"/>
              </a:spcAft>
              <a:buClr>
                <a:schemeClr val="dk2"/>
              </a:buClr>
              <a:buSzPts val="1800"/>
              <a:buFont typeface="Quicksand"/>
              <a:buChar char="✘"/>
            </a:pPr>
            <a:r>
              <a:rPr lang="en-US" sz="2200" b="0" i="0" u="none" strike="noStrike" cap="none">
                <a:solidFill>
                  <a:schemeClr val="dk1"/>
                </a:solidFill>
                <a:latin typeface="Quicksand"/>
                <a:ea typeface="Quicksand"/>
                <a:cs typeface="Quicksand"/>
                <a:sym typeface="Quicksand"/>
              </a:rPr>
              <a:t>What we admire in others</a:t>
            </a:r>
            <a:endParaRPr/>
          </a:p>
          <a:p>
            <a:pPr marL="457200" marR="0" lvl="0" indent="-342900" algn="l" rtl="0">
              <a:lnSpc>
                <a:spcPct val="115000"/>
              </a:lnSpc>
              <a:spcBef>
                <a:spcPts val="600"/>
              </a:spcBef>
              <a:spcAft>
                <a:spcPts val="0"/>
              </a:spcAft>
              <a:buClr>
                <a:schemeClr val="dk2"/>
              </a:buClr>
              <a:buSzPts val="1800"/>
              <a:buFont typeface="Quicksand"/>
              <a:buChar char="✘"/>
            </a:pPr>
            <a:r>
              <a:rPr lang="en-US" sz="2200" b="0" i="0" u="none" strike="noStrike" cap="none">
                <a:solidFill>
                  <a:schemeClr val="dk1"/>
                </a:solidFill>
                <a:latin typeface="Quicksand"/>
                <a:ea typeface="Quicksand"/>
                <a:cs typeface="Quicksand"/>
                <a:sym typeface="Quicksand"/>
              </a:rPr>
              <a:t>What our society promotes</a:t>
            </a:r>
            <a:endParaRPr/>
          </a:p>
          <a:p>
            <a:pPr marL="457200" marR="0" lvl="0" indent="-342900" algn="l" rtl="0">
              <a:lnSpc>
                <a:spcPct val="115000"/>
              </a:lnSpc>
              <a:spcBef>
                <a:spcPts val="600"/>
              </a:spcBef>
              <a:spcAft>
                <a:spcPts val="0"/>
              </a:spcAft>
              <a:buClr>
                <a:schemeClr val="dk2"/>
              </a:buClr>
              <a:buSzPts val="1800"/>
              <a:buFont typeface="Quicksand"/>
              <a:buChar char="✘"/>
            </a:pPr>
            <a:r>
              <a:rPr lang="en-US" sz="2200" b="0" i="0" u="none" strike="noStrike" cap="none">
                <a:solidFill>
                  <a:schemeClr val="dk1"/>
                </a:solidFill>
                <a:latin typeface="Quicksand"/>
                <a:ea typeface="Quicksand"/>
                <a:cs typeface="Quicksand"/>
                <a:sym typeface="Quicksand"/>
              </a:rPr>
              <a:t>What we think is in our best interests</a:t>
            </a:r>
            <a:endParaRPr sz="2200" b="0" i="0" u="none" strike="noStrike" cap="none">
              <a:solidFill>
                <a:schemeClr val="dk1"/>
              </a:solidFill>
              <a:latin typeface="Quicksand"/>
              <a:ea typeface="Quicksand"/>
              <a:cs typeface="Quicksand"/>
              <a:sym typeface="Quicksan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51"/>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36</a:t>
            </a:fld>
            <a:endParaRPr/>
          </a:p>
        </p:txBody>
      </p:sp>
      <p:pic>
        <p:nvPicPr>
          <p:cNvPr id="692" name="Google Shape;692;p51"/>
          <p:cNvPicPr preferRelativeResize="0"/>
          <p:nvPr/>
        </p:nvPicPr>
        <p:blipFill rotWithShape="1">
          <a:blip r:embed="rId3">
            <a:alphaModFix/>
          </a:blip>
          <a:srcRect/>
          <a:stretch/>
        </p:blipFill>
        <p:spPr>
          <a:xfrm>
            <a:off x="132555" y="475115"/>
            <a:ext cx="4089401" cy="3954079"/>
          </a:xfrm>
          <a:prstGeom prst="rect">
            <a:avLst/>
          </a:prstGeom>
          <a:noFill/>
          <a:ln>
            <a:noFill/>
          </a:ln>
        </p:spPr>
      </p:pic>
      <p:pic>
        <p:nvPicPr>
          <p:cNvPr id="693" name="Google Shape;693;p51"/>
          <p:cNvPicPr preferRelativeResize="0"/>
          <p:nvPr/>
        </p:nvPicPr>
        <p:blipFill rotWithShape="1">
          <a:blip r:embed="rId4">
            <a:alphaModFix/>
          </a:blip>
          <a:srcRect/>
          <a:stretch/>
        </p:blipFill>
        <p:spPr>
          <a:xfrm>
            <a:off x="4350543" y="475115"/>
            <a:ext cx="4364831" cy="395407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52"/>
          <p:cNvSpPr txBox="1">
            <a:spLocks noGrp="1"/>
          </p:cNvSpPr>
          <p:nvPr>
            <p:ph type="title"/>
          </p:nvPr>
        </p:nvSpPr>
        <p:spPr>
          <a:xfrm>
            <a:off x="873846" y="649413"/>
            <a:ext cx="7737254" cy="5502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3000"/>
              <a:buNone/>
            </a:pPr>
            <a:r>
              <a:rPr lang="en-US" sz="4000">
                <a:solidFill>
                  <a:srgbClr val="002060"/>
                </a:solidFill>
              </a:rPr>
              <a:t>TRAIT THEORIES OF PERSONALITY</a:t>
            </a:r>
            <a:endParaRPr sz="4000">
              <a:solidFill>
                <a:srgbClr val="002060"/>
              </a:solidFill>
            </a:endParaRPr>
          </a:p>
        </p:txBody>
      </p:sp>
      <p:sp>
        <p:nvSpPr>
          <p:cNvPr id="699" name="Google Shape;699;p52"/>
          <p:cNvSpPr txBox="1">
            <a:spLocks noGrp="1"/>
          </p:cNvSpPr>
          <p:nvPr>
            <p:ph type="body" idx="1"/>
          </p:nvPr>
        </p:nvSpPr>
        <p:spPr>
          <a:xfrm>
            <a:off x="703116" y="1548200"/>
            <a:ext cx="7863839" cy="2853062"/>
          </a:xfrm>
          <a:prstGeom prst="rect">
            <a:avLst/>
          </a:prstGeom>
          <a:noFill/>
          <a:ln>
            <a:noFill/>
          </a:ln>
        </p:spPr>
        <p:txBody>
          <a:bodyPr spcFirstLastPara="1" wrap="square" lIns="0" tIns="0" rIns="0" bIns="0" anchor="t" anchorCtr="0">
            <a:normAutofit fontScale="92500" lnSpcReduction="10000"/>
          </a:bodyPr>
          <a:lstStyle/>
          <a:p>
            <a:pPr marL="114300" lvl="0" indent="0" algn="l" rtl="0">
              <a:lnSpc>
                <a:spcPct val="115000"/>
              </a:lnSpc>
              <a:spcBef>
                <a:spcPts val="600"/>
              </a:spcBef>
              <a:spcAft>
                <a:spcPts val="0"/>
              </a:spcAft>
              <a:buSzPct val="121621"/>
              <a:buNone/>
            </a:pPr>
            <a:r>
              <a:rPr lang="en-US" sz="1600" b="1"/>
              <a:t>Personality Trait:</a:t>
            </a:r>
            <a:r>
              <a:rPr lang="en-US" sz="1600"/>
              <a:t> A stable, enduring quality that a person shows in most situations.</a:t>
            </a:r>
            <a:endParaRPr/>
          </a:p>
          <a:p>
            <a:pPr marL="114300" lvl="0" indent="0" algn="l" rtl="0">
              <a:lnSpc>
                <a:spcPct val="115000"/>
              </a:lnSpc>
              <a:spcBef>
                <a:spcPts val="600"/>
              </a:spcBef>
              <a:spcAft>
                <a:spcPts val="0"/>
              </a:spcAft>
              <a:buSzPct val="121621"/>
              <a:buNone/>
            </a:pPr>
            <a:r>
              <a:rPr lang="en-US" sz="1600"/>
              <a:t>Traits are </a:t>
            </a:r>
            <a:r>
              <a:rPr lang="en-US" sz="1600" b="1"/>
              <a:t>psychological dimensions </a:t>
            </a:r>
            <a:r>
              <a:rPr lang="en-US" sz="1600"/>
              <a:t>such as extroversion, tidiness, emotional stability, and curiosity. </a:t>
            </a:r>
            <a:endParaRPr sz="1600"/>
          </a:p>
          <a:p>
            <a:pPr marL="114300" lvl="0" indent="0" algn="l" rtl="0">
              <a:lnSpc>
                <a:spcPct val="115000"/>
              </a:lnSpc>
              <a:spcBef>
                <a:spcPts val="600"/>
              </a:spcBef>
              <a:spcAft>
                <a:spcPts val="0"/>
              </a:spcAft>
              <a:buSzPct val="121621"/>
              <a:buNone/>
            </a:pPr>
            <a:r>
              <a:rPr lang="en-US" sz="1600"/>
              <a:t>Traits have proven extremely useful for describing personality and predicting people’s characteristic patterns of thinking, feeling, and behaving. They are a way to conceptualize and measure how people differ from one another. </a:t>
            </a:r>
            <a:endParaRPr sz="1600"/>
          </a:p>
          <a:p>
            <a:pPr marL="114300" lvl="0" indent="0" algn="l" rtl="0">
              <a:lnSpc>
                <a:spcPct val="115000"/>
              </a:lnSpc>
              <a:spcBef>
                <a:spcPts val="600"/>
              </a:spcBef>
              <a:spcAft>
                <a:spcPts val="0"/>
              </a:spcAft>
              <a:buSzPct val="121621"/>
              <a:buNone/>
            </a:pPr>
            <a:r>
              <a:rPr lang="en-US" sz="1600"/>
              <a:t>This approach is most often adopted by personality researchers, rests on the assumption that people differ from each other on continuous traits; there are not distinct groups, for example “extraverts” and “introverts,” but instead there is a continuum. </a:t>
            </a:r>
            <a:endParaRPr sz="1600"/>
          </a:p>
        </p:txBody>
      </p:sp>
      <p:sp>
        <p:nvSpPr>
          <p:cNvPr id="700" name="Google Shape;700;p52"/>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53"/>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38</a:t>
            </a:fld>
            <a:endParaRPr/>
          </a:p>
        </p:txBody>
      </p:sp>
      <p:pic>
        <p:nvPicPr>
          <p:cNvPr id="706" name="Google Shape;706;p53"/>
          <p:cNvPicPr preferRelativeResize="0"/>
          <p:nvPr/>
        </p:nvPicPr>
        <p:blipFill rotWithShape="1">
          <a:blip r:embed="rId3">
            <a:alphaModFix/>
          </a:blip>
          <a:srcRect/>
          <a:stretch/>
        </p:blipFill>
        <p:spPr>
          <a:xfrm>
            <a:off x="3066047" y="1450427"/>
            <a:ext cx="3150641" cy="3024615"/>
          </a:xfrm>
          <a:prstGeom prst="rect">
            <a:avLst/>
          </a:prstGeom>
          <a:noFill/>
          <a:ln>
            <a:noFill/>
          </a:ln>
        </p:spPr>
      </p:pic>
      <p:pic>
        <p:nvPicPr>
          <p:cNvPr id="707" name="Google Shape;707;p53"/>
          <p:cNvPicPr preferRelativeResize="0"/>
          <p:nvPr/>
        </p:nvPicPr>
        <p:blipFill rotWithShape="1">
          <a:blip r:embed="rId4">
            <a:alphaModFix/>
          </a:blip>
          <a:srcRect/>
          <a:stretch/>
        </p:blipFill>
        <p:spPr>
          <a:xfrm>
            <a:off x="1364484" y="339402"/>
            <a:ext cx="6553768" cy="128636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54"/>
          <p:cNvSpPr txBox="1">
            <a:spLocks noGrp="1"/>
          </p:cNvSpPr>
          <p:nvPr>
            <p:ph type="title"/>
          </p:nvPr>
        </p:nvSpPr>
        <p:spPr>
          <a:xfrm>
            <a:off x="1530791" y="349310"/>
            <a:ext cx="6484398" cy="761106"/>
          </a:xfrm>
          <a:prstGeom prst="rect">
            <a:avLst/>
          </a:prstGeom>
          <a:noFill/>
          <a:ln>
            <a:noFill/>
          </a:ln>
        </p:spPr>
        <p:txBody>
          <a:bodyPr spcFirstLastPara="1" wrap="square" lIns="0" tIns="9525" rIns="0" bIns="0" anchor="ctr" anchorCtr="0">
            <a:spAutoFit/>
          </a:bodyPr>
          <a:lstStyle/>
          <a:p>
            <a:pPr marL="28575" lvl="0" indent="0" algn="ctr" rtl="0">
              <a:lnSpc>
                <a:spcPct val="100000"/>
              </a:lnSpc>
              <a:spcBef>
                <a:spcPts val="75"/>
              </a:spcBef>
              <a:spcAft>
                <a:spcPts val="0"/>
              </a:spcAft>
              <a:buSzPts val="3000"/>
              <a:buNone/>
            </a:pPr>
            <a:r>
              <a:rPr lang="en-US" sz="4800">
                <a:solidFill>
                  <a:srgbClr val="002060"/>
                </a:solidFill>
              </a:rPr>
              <a:t>Five-factor model of personality</a:t>
            </a:r>
            <a:endParaRPr sz="4800">
              <a:solidFill>
                <a:srgbClr val="002060"/>
              </a:solidFill>
              <a:latin typeface="Arial"/>
              <a:ea typeface="Arial"/>
              <a:cs typeface="Arial"/>
              <a:sym typeface="Arial"/>
            </a:endParaRPr>
          </a:p>
        </p:txBody>
      </p:sp>
      <p:grpSp>
        <p:nvGrpSpPr>
          <p:cNvPr id="713" name="Google Shape;713;p54"/>
          <p:cNvGrpSpPr/>
          <p:nvPr/>
        </p:nvGrpSpPr>
        <p:grpSpPr>
          <a:xfrm>
            <a:off x="1459721" y="1440246"/>
            <a:ext cx="6096000" cy="2650050"/>
            <a:chOff x="0" y="197924"/>
            <a:chExt cx="6096000" cy="2650050"/>
          </a:xfrm>
        </p:grpSpPr>
        <p:sp>
          <p:nvSpPr>
            <p:cNvPr id="714" name="Google Shape;714;p54"/>
            <p:cNvSpPr/>
            <p:nvPr/>
          </p:nvSpPr>
          <p:spPr>
            <a:xfrm>
              <a:off x="0" y="419324"/>
              <a:ext cx="6096000" cy="1063125"/>
            </a:xfrm>
            <a:prstGeom prst="rect">
              <a:avLst/>
            </a:prstGeom>
            <a:solidFill>
              <a:schemeClr val="lt1">
                <a:alpha val="89803"/>
              </a:schemeClr>
            </a:solidFill>
            <a:ln w="25400" cap="flat" cmpd="sng">
              <a:solidFill>
                <a:srgbClr val="49D1D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4"/>
            <p:cNvSpPr txBox="1"/>
            <p:nvPr/>
          </p:nvSpPr>
          <p:spPr>
            <a:xfrm>
              <a:off x="0" y="419324"/>
              <a:ext cx="6096000" cy="1063125"/>
            </a:xfrm>
            <a:prstGeom prst="rect">
              <a:avLst/>
            </a:prstGeom>
            <a:noFill/>
            <a:ln>
              <a:noFill/>
            </a:ln>
          </p:spPr>
          <p:txBody>
            <a:bodyPr spcFirstLastPara="1" wrap="square" lIns="473100" tIns="312400" rIns="473100" bIns="106675" anchor="t" anchorCtr="0">
              <a:noAutofit/>
            </a:bodyPr>
            <a:lstStyle/>
            <a:p>
              <a:pPr marL="114300" marR="0" lvl="1" indent="-114300" algn="l" rtl="0">
                <a:lnSpc>
                  <a:spcPct val="90000"/>
                </a:lnSpc>
                <a:spcBef>
                  <a:spcPts val="0"/>
                </a:spcBef>
                <a:spcAft>
                  <a:spcPts val="0"/>
                </a:spcAft>
                <a:buClr>
                  <a:srgbClr val="000000"/>
                </a:buClr>
                <a:buSzPts val="1500"/>
                <a:buFont typeface="Arial"/>
                <a:buChar char="••"/>
              </a:pPr>
              <a:r>
                <a:rPr lang="en-US" sz="1500" b="0" i="0" u="none" strike="noStrike" cap="none">
                  <a:solidFill>
                    <a:srgbClr val="273F68"/>
                  </a:solidFill>
                  <a:latin typeface="Quicksand"/>
                  <a:ea typeface="Quicksand"/>
                  <a:cs typeface="Quicksand"/>
                  <a:sym typeface="Quicksand"/>
                </a:rPr>
                <a:t>This trait includes characteristics such as excitability, sociability, talkativeness, assertiveness, and high amounts of emotional expressiveness.</a:t>
              </a:r>
              <a:endParaRPr sz="1500" b="0" i="0" u="none" strike="noStrike" cap="none">
                <a:solidFill>
                  <a:srgbClr val="000000"/>
                </a:solidFill>
                <a:latin typeface="Arial"/>
                <a:ea typeface="Arial"/>
                <a:cs typeface="Arial"/>
                <a:sym typeface="Arial"/>
              </a:endParaRPr>
            </a:p>
          </p:txBody>
        </p:sp>
        <p:sp>
          <p:nvSpPr>
            <p:cNvPr id="716" name="Google Shape;716;p54"/>
            <p:cNvSpPr/>
            <p:nvPr/>
          </p:nvSpPr>
          <p:spPr>
            <a:xfrm>
              <a:off x="304800" y="197924"/>
              <a:ext cx="4267200" cy="442800"/>
            </a:xfrm>
            <a:prstGeom prst="roundRect">
              <a:avLst>
                <a:gd name="adj" fmla="val 16667"/>
              </a:avLst>
            </a:prstGeom>
            <a:solidFill>
              <a:srgbClr val="49D1D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4"/>
            <p:cNvSpPr txBox="1"/>
            <p:nvPr/>
          </p:nvSpPr>
          <p:spPr>
            <a:xfrm>
              <a:off x="326416" y="219540"/>
              <a:ext cx="4223968" cy="399568"/>
            </a:xfrm>
            <a:prstGeom prst="rect">
              <a:avLst/>
            </a:prstGeom>
            <a:noFill/>
            <a:ln>
              <a:noFill/>
            </a:ln>
          </p:spPr>
          <p:txBody>
            <a:bodyPr spcFirstLastPara="1" wrap="square" lIns="161275" tIns="0" rIns="161275" bIns="0" anchor="ctr" anchorCtr="0">
              <a:noAutofit/>
            </a:bodyPr>
            <a:lstStyle/>
            <a:p>
              <a:pPr marL="0" marR="0" lvl="0" indent="0" algn="l" rtl="0">
                <a:lnSpc>
                  <a:spcPct val="90000"/>
                </a:lnSpc>
                <a:spcBef>
                  <a:spcPts val="0"/>
                </a:spcBef>
                <a:spcAft>
                  <a:spcPts val="0"/>
                </a:spcAft>
                <a:buNone/>
              </a:pPr>
              <a:r>
                <a:rPr lang="en-US" sz="1500" b="1" i="0" u="none" strike="noStrike" cap="none">
                  <a:solidFill>
                    <a:srgbClr val="273F68"/>
                  </a:solidFill>
                  <a:latin typeface="Quicksand"/>
                  <a:ea typeface="Quicksand"/>
                  <a:cs typeface="Quicksand"/>
                  <a:sym typeface="Quicksand"/>
                </a:rPr>
                <a:t>1. Extraversion</a:t>
              </a:r>
              <a:endParaRPr sz="1500" b="0" i="0" u="none" strike="noStrike" cap="none">
                <a:solidFill>
                  <a:schemeClr val="lt1"/>
                </a:solidFill>
                <a:latin typeface="Arial"/>
                <a:ea typeface="Arial"/>
                <a:cs typeface="Arial"/>
                <a:sym typeface="Arial"/>
              </a:endParaRPr>
            </a:p>
          </p:txBody>
        </p:sp>
        <p:sp>
          <p:nvSpPr>
            <p:cNvPr id="718" name="Google Shape;718;p54"/>
            <p:cNvSpPr/>
            <p:nvPr/>
          </p:nvSpPr>
          <p:spPr>
            <a:xfrm>
              <a:off x="0" y="1784849"/>
              <a:ext cx="6096000" cy="1063125"/>
            </a:xfrm>
            <a:prstGeom prst="rect">
              <a:avLst/>
            </a:prstGeom>
            <a:solidFill>
              <a:schemeClr val="lt1">
                <a:alpha val="89803"/>
              </a:schemeClr>
            </a:solidFill>
            <a:ln w="25400" cap="flat" cmpd="sng">
              <a:solidFill>
                <a:srgbClr val="49D1D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4"/>
            <p:cNvSpPr txBox="1"/>
            <p:nvPr/>
          </p:nvSpPr>
          <p:spPr>
            <a:xfrm>
              <a:off x="0" y="1784849"/>
              <a:ext cx="6096000" cy="1063125"/>
            </a:xfrm>
            <a:prstGeom prst="rect">
              <a:avLst/>
            </a:prstGeom>
            <a:noFill/>
            <a:ln>
              <a:noFill/>
            </a:ln>
          </p:spPr>
          <p:txBody>
            <a:bodyPr spcFirstLastPara="1" wrap="square" lIns="473100" tIns="312400" rIns="473100" bIns="106675" anchor="t" anchorCtr="0">
              <a:noAutofit/>
            </a:bodyPr>
            <a:lstStyle/>
            <a:p>
              <a:pPr marL="114300" marR="0" lvl="1" indent="-114300" algn="l" rtl="0">
                <a:lnSpc>
                  <a:spcPct val="90000"/>
                </a:lnSpc>
                <a:spcBef>
                  <a:spcPts val="0"/>
                </a:spcBef>
                <a:spcAft>
                  <a:spcPts val="0"/>
                </a:spcAft>
                <a:buClr>
                  <a:srgbClr val="000000"/>
                </a:buClr>
                <a:buSzPts val="1500"/>
                <a:buFont typeface="Arial"/>
                <a:buChar char="••"/>
              </a:pPr>
              <a:r>
                <a:rPr lang="en-US" sz="1500" b="0" i="0" u="none" strike="noStrike" cap="none">
                  <a:solidFill>
                    <a:srgbClr val="273F68"/>
                  </a:solidFill>
                  <a:latin typeface="Quicksand"/>
                  <a:ea typeface="Quicksand"/>
                  <a:cs typeface="Quicksand"/>
                  <a:sym typeface="Quicksand"/>
                </a:rPr>
                <a:t>This personality dimension includes attributes such as trust, altruism, kindness, willingness to conform to group norms, affection, and other prosocial behaviors.</a:t>
              </a:r>
              <a:endParaRPr sz="1500" b="0" i="0" u="none" strike="noStrike" cap="none">
                <a:solidFill>
                  <a:srgbClr val="273F68"/>
                </a:solidFill>
                <a:latin typeface="Quicksand"/>
                <a:ea typeface="Quicksand"/>
                <a:cs typeface="Quicksand"/>
                <a:sym typeface="Quicksand"/>
              </a:endParaRPr>
            </a:p>
          </p:txBody>
        </p:sp>
        <p:sp>
          <p:nvSpPr>
            <p:cNvPr id="720" name="Google Shape;720;p54"/>
            <p:cNvSpPr/>
            <p:nvPr/>
          </p:nvSpPr>
          <p:spPr>
            <a:xfrm>
              <a:off x="304800" y="1563449"/>
              <a:ext cx="4267200" cy="442800"/>
            </a:xfrm>
            <a:prstGeom prst="roundRect">
              <a:avLst>
                <a:gd name="adj" fmla="val 16667"/>
              </a:avLst>
            </a:prstGeom>
            <a:solidFill>
              <a:srgbClr val="49D1D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4"/>
            <p:cNvSpPr txBox="1"/>
            <p:nvPr/>
          </p:nvSpPr>
          <p:spPr>
            <a:xfrm>
              <a:off x="326416" y="1585065"/>
              <a:ext cx="4223968" cy="399568"/>
            </a:xfrm>
            <a:prstGeom prst="rect">
              <a:avLst/>
            </a:prstGeom>
            <a:noFill/>
            <a:ln>
              <a:noFill/>
            </a:ln>
          </p:spPr>
          <p:txBody>
            <a:bodyPr spcFirstLastPara="1" wrap="square" lIns="161275" tIns="0" rIns="161275" bIns="0" anchor="ctr" anchorCtr="0">
              <a:noAutofit/>
            </a:bodyPr>
            <a:lstStyle/>
            <a:p>
              <a:pPr marL="0" marR="0" lvl="0" indent="0" algn="l" rtl="0">
                <a:lnSpc>
                  <a:spcPct val="90000"/>
                </a:lnSpc>
                <a:spcBef>
                  <a:spcPts val="0"/>
                </a:spcBef>
                <a:spcAft>
                  <a:spcPts val="0"/>
                </a:spcAft>
                <a:buNone/>
              </a:pPr>
              <a:r>
                <a:rPr lang="en-US" sz="1500" b="1" i="0" u="none" strike="noStrike" cap="none">
                  <a:solidFill>
                    <a:srgbClr val="273F68"/>
                  </a:solidFill>
                  <a:latin typeface="Quicksand"/>
                  <a:ea typeface="Quicksand"/>
                  <a:cs typeface="Quicksand"/>
                  <a:sym typeface="Quicksand"/>
                </a:rPr>
                <a:t>2. Agreeableness</a:t>
              </a:r>
              <a:endParaRPr sz="1500" b="0" i="0" u="none" strike="noStrike" cap="none">
                <a:solidFill>
                  <a:srgbClr val="273F68"/>
                </a:solidFill>
                <a:latin typeface="Quicksand"/>
                <a:ea typeface="Quicksand"/>
                <a:cs typeface="Quicksand"/>
                <a:sym typeface="Quicksand"/>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13"/>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3000"/>
              <a:buNone/>
            </a:pPr>
            <a:r>
              <a:rPr lang="en-US" sz="4800">
                <a:solidFill>
                  <a:srgbClr val="002060"/>
                </a:solidFill>
              </a:rPr>
              <a:t>Definition</a:t>
            </a:r>
            <a:endParaRPr sz="4800">
              <a:solidFill>
                <a:srgbClr val="002060"/>
              </a:solidFill>
            </a:endParaRPr>
          </a:p>
        </p:txBody>
      </p:sp>
      <p:sp>
        <p:nvSpPr>
          <p:cNvPr id="410" name="Google Shape;410;p13"/>
          <p:cNvSpPr txBox="1">
            <a:spLocks noGrp="1"/>
          </p:cNvSpPr>
          <p:nvPr>
            <p:ph type="body" idx="1"/>
          </p:nvPr>
        </p:nvSpPr>
        <p:spPr>
          <a:xfrm>
            <a:off x="801241" y="1212226"/>
            <a:ext cx="7541467" cy="2683200"/>
          </a:xfrm>
          <a:prstGeom prst="rect">
            <a:avLst/>
          </a:prstGeom>
          <a:noFill/>
          <a:ln>
            <a:noFill/>
          </a:ln>
        </p:spPr>
        <p:txBody>
          <a:bodyPr spcFirstLastPara="1" wrap="square" lIns="0" tIns="0" rIns="0" bIns="0" anchor="t" anchorCtr="0">
            <a:noAutofit/>
          </a:bodyPr>
          <a:lstStyle/>
          <a:p>
            <a:pPr marL="457200" lvl="0" indent="-228600" algn="l" rtl="0">
              <a:lnSpc>
                <a:spcPct val="115000"/>
              </a:lnSpc>
              <a:spcBef>
                <a:spcPts val="600"/>
              </a:spcBef>
              <a:spcAft>
                <a:spcPts val="0"/>
              </a:spcAft>
              <a:buSzPts val="1800"/>
              <a:buNone/>
            </a:pPr>
            <a:endParaRPr/>
          </a:p>
          <a:p>
            <a:pPr marL="457200" lvl="0" indent="-342900" algn="l" rtl="0">
              <a:lnSpc>
                <a:spcPct val="115000"/>
              </a:lnSpc>
              <a:spcBef>
                <a:spcPts val="600"/>
              </a:spcBef>
              <a:spcAft>
                <a:spcPts val="0"/>
              </a:spcAft>
              <a:buSzPts val="1800"/>
              <a:buChar char="✘"/>
            </a:pPr>
            <a:r>
              <a:rPr lang="en-US" b="1"/>
              <a:t>Personality</a:t>
            </a:r>
            <a:r>
              <a:rPr lang="en-US"/>
              <a:t> is the characteristic patterns of </a:t>
            </a:r>
            <a:r>
              <a:rPr lang="en-US" b="1"/>
              <a:t>thoughts</a:t>
            </a:r>
            <a:r>
              <a:rPr lang="en-US"/>
              <a:t>, </a:t>
            </a:r>
            <a:r>
              <a:rPr lang="en-US" b="1"/>
              <a:t>feelings</a:t>
            </a:r>
            <a:r>
              <a:rPr lang="en-US"/>
              <a:t>, and </a:t>
            </a:r>
            <a:r>
              <a:rPr lang="en-US" b="1"/>
              <a:t>behaviors</a:t>
            </a:r>
            <a:r>
              <a:rPr lang="en-US"/>
              <a:t> that make a person unique.</a:t>
            </a:r>
            <a:endParaRPr/>
          </a:p>
        </p:txBody>
      </p:sp>
      <p:sp>
        <p:nvSpPr>
          <p:cNvPr id="411" name="Google Shape;411;p13"/>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55"/>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40</a:t>
            </a:fld>
            <a:endParaRPr/>
          </a:p>
        </p:txBody>
      </p:sp>
      <p:grpSp>
        <p:nvGrpSpPr>
          <p:cNvPr id="727" name="Google Shape;727;p55"/>
          <p:cNvGrpSpPr/>
          <p:nvPr/>
        </p:nvGrpSpPr>
        <p:grpSpPr>
          <a:xfrm>
            <a:off x="1524000" y="552149"/>
            <a:ext cx="6096000" cy="4039200"/>
            <a:chOff x="0" y="12399"/>
            <a:chExt cx="6096000" cy="4039200"/>
          </a:xfrm>
        </p:grpSpPr>
        <p:sp>
          <p:nvSpPr>
            <p:cNvPr id="728" name="Google Shape;728;p55"/>
            <p:cNvSpPr/>
            <p:nvPr/>
          </p:nvSpPr>
          <p:spPr>
            <a:xfrm>
              <a:off x="0" y="233799"/>
              <a:ext cx="6096000" cy="1299375"/>
            </a:xfrm>
            <a:prstGeom prst="rect">
              <a:avLst/>
            </a:prstGeom>
            <a:solidFill>
              <a:schemeClr val="lt1">
                <a:alpha val="89803"/>
              </a:schemeClr>
            </a:solidFill>
            <a:ln w="25400" cap="flat" cmpd="sng">
              <a:solidFill>
                <a:srgbClr val="49D1D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5"/>
            <p:cNvSpPr txBox="1"/>
            <p:nvPr/>
          </p:nvSpPr>
          <p:spPr>
            <a:xfrm>
              <a:off x="0" y="233799"/>
              <a:ext cx="6096000" cy="1299375"/>
            </a:xfrm>
            <a:prstGeom prst="rect">
              <a:avLst/>
            </a:prstGeom>
            <a:noFill/>
            <a:ln>
              <a:noFill/>
            </a:ln>
          </p:spPr>
          <p:txBody>
            <a:bodyPr spcFirstLastPara="1" wrap="square" lIns="473100" tIns="312400" rIns="473100" bIns="106675" anchor="t" anchorCtr="0">
              <a:noAutofit/>
            </a:bodyPr>
            <a:lstStyle/>
            <a:p>
              <a:pPr marL="114300" marR="0" lvl="1" indent="-114300" algn="l" rtl="0">
                <a:lnSpc>
                  <a:spcPct val="90000"/>
                </a:lnSpc>
                <a:spcBef>
                  <a:spcPts val="0"/>
                </a:spcBef>
                <a:spcAft>
                  <a:spcPts val="0"/>
                </a:spcAft>
                <a:buClr>
                  <a:srgbClr val="000000"/>
                </a:buClr>
                <a:buSzPts val="1500"/>
                <a:buFont typeface="Arial"/>
                <a:buChar char="••"/>
              </a:pPr>
              <a:r>
                <a:rPr lang="en-US" sz="1500" b="0" i="0" u="none" strike="noStrike" cap="none">
                  <a:solidFill>
                    <a:srgbClr val="273F68"/>
                  </a:solidFill>
                  <a:latin typeface="Quicksand"/>
                  <a:ea typeface="Quicksand"/>
                  <a:cs typeface="Quicksand"/>
                  <a:sym typeface="Quicksand"/>
                </a:rPr>
                <a:t>Common features of this dimension include high levels of thoughtfulness, with good impulse control and goal-directed behaviors. Those high in conscientiousness tend to be organized and  mindful of details.</a:t>
              </a:r>
              <a:endParaRPr sz="1500" b="0" i="0" u="none" strike="noStrike" cap="none">
                <a:solidFill>
                  <a:srgbClr val="000000"/>
                </a:solidFill>
                <a:latin typeface="Arial"/>
                <a:ea typeface="Arial"/>
                <a:cs typeface="Arial"/>
                <a:sym typeface="Arial"/>
              </a:endParaRPr>
            </a:p>
          </p:txBody>
        </p:sp>
        <p:sp>
          <p:nvSpPr>
            <p:cNvPr id="730" name="Google Shape;730;p55"/>
            <p:cNvSpPr/>
            <p:nvPr/>
          </p:nvSpPr>
          <p:spPr>
            <a:xfrm>
              <a:off x="304800" y="12399"/>
              <a:ext cx="4267200" cy="442800"/>
            </a:xfrm>
            <a:prstGeom prst="roundRect">
              <a:avLst>
                <a:gd name="adj" fmla="val 16667"/>
              </a:avLst>
            </a:prstGeom>
            <a:solidFill>
              <a:srgbClr val="49D1D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5"/>
            <p:cNvSpPr txBox="1"/>
            <p:nvPr/>
          </p:nvSpPr>
          <p:spPr>
            <a:xfrm>
              <a:off x="326416" y="34015"/>
              <a:ext cx="4223968" cy="399568"/>
            </a:xfrm>
            <a:prstGeom prst="rect">
              <a:avLst/>
            </a:prstGeom>
            <a:noFill/>
            <a:ln>
              <a:noFill/>
            </a:ln>
          </p:spPr>
          <p:txBody>
            <a:bodyPr spcFirstLastPara="1" wrap="square" lIns="161275" tIns="0" rIns="161275" bIns="0" anchor="ctr" anchorCtr="0">
              <a:noAutofit/>
            </a:bodyPr>
            <a:lstStyle/>
            <a:p>
              <a:pPr marL="0" marR="0" lvl="0" indent="0" algn="l" rtl="0">
                <a:lnSpc>
                  <a:spcPct val="90000"/>
                </a:lnSpc>
                <a:spcBef>
                  <a:spcPts val="0"/>
                </a:spcBef>
                <a:spcAft>
                  <a:spcPts val="0"/>
                </a:spcAft>
                <a:buNone/>
              </a:pPr>
              <a:r>
                <a:rPr lang="en-US" sz="1500" b="1" i="0" u="none" strike="noStrike" cap="none">
                  <a:solidFill>
                    <a:srgbClr val="273F68"/>
                  </a:solidFill>
                  <a:latin typeface="Quicksand"/>
                  <a:ea typeface="Quicksand"/>
                  <a:cs typeface="Quicksand"/>
                  <a:sym typeface="Quicksand"/>
                </a:rPr>
                <a:t>3. Conscientiousness (Kon.shee.en.shuhs)</a:t>
              </a:r>
              <a:endParaRPr sz="1500" b="0" i="0" u="none" strike="noStrike" cap="none">
                <a:solidFill>
                  <a:schemeClr val="lt1"/>
                </a:solidFill>
                <a:latin typeface="Arial"/>
                <a:ea typeface="Arial"/>
                <a:cs typeface="Arial"/>
                <a:sym typeface="Arial"/>
              </a:endParaRPr>
            </a:p>
          </p:txBody>
        </p:sp>
        <p:sp>
          <p:nvSpPr>
            <p:cNvPr id="732" name="Google Shape;732;p55"/>
            <p:cNvSpPr/>
            <p:nvPr/>
          </p:nvSpPr>
          <p:spPr>
            <a:xfrm>
              <a:off x="0" y="1835574"/>
              <a:ext cx="6096000" cy="850500"/>
            </a:xfrm>
            <a:prstGeom prst="rect">
              <a:avLst/>
            </a:prstGeom>
            <a:solidFill>
              <a:schemeClr val="lt1">
                <a:alpha val="89803"/>
              </a:schemeClr>
            </a:solidFill>
            <a:ln w="25400" cap="flat" cmpd="sng">
              <a:solidFill>
                <a:srgbClr val="49D1D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5"/>
            <p:cNvSpPr txBox="1"/>
            <p:nvPr/>
          </p:nvSpPr>
          <p:spPr>
            <a:xfrm>
              <a:off x="0" y="1835574"/>
              <a:ext cx="6096000" cy="850500"/>
            </a:xfrm>
            <a:prstGeom prst="rect">
              <a:avLst/>
            </a:prstGeom>
            <a:noFill/>
            <a:ln>
              <a:noFill/>
            </a:ln>
          </p:spPr>
          <p:txBody>
            <a:bodyPr spcFirstLastPara="1" wrap="square" lIns="473100" tIns="312400" rIns="473100" bIns="106675" anchor="t" anchorCtr="0">
              <a:noAutofit/>
            </a:bodyPr>
            <a:lstStyle/>
            <a:p>
              <a:pPr marL="114300" marR="0" lvl="1" indent="-114300" algn="l" rtl="0">
                <a:lnSpc>
                  <a:spcPct val="90000"/>
                </a:lnSpc>
                <a:spcBef>
                  <a:spcPts val="0"/>
                </a:spcBef>
                <a:spcAft>
                  <a:spcPts val="0"/>
                </a:spcAft>
                <a:buClr>
                  <a:srgbClr val="000000"/>
                </a:buClr>
                <a:buSzPts val="1500"/>
                <a:buFont typeface="Arial"/>
                <a:buChar char="••"/>
              </a:pPr>
              <a:r>
                <a:rPr lang="en-US" sz="1500" b="0" i="0" u="none" strike="noStrike" cap="none">
                  <a:solidFill>
                    <a:srgbClr val="273F68"/>
                  </a:solidFill>
                  <a:latin typeface="Quicksand"/>
                  <a:ea typeface="Quicksand"/>
                  <a:cs typeface="Quicksand"/>
                  <a:sym typeface="Quicksand"/>
                </a:rPr>
                <a:t>Individuals high in this trait tend to experience emotional  instability, anxiety, moodiness, irritability, and sadness.</a:t>
              </a:r>
              <a:endParaRPr sz="1500" b="0" i="0" u="none" strike="noStrike" cap="none">
                <a:solidFill>
                  <a:srgbClr val="273F68"/>
                </a:solidFill>
                <a:latin typeface="Quicksand"/>
                <a:ea typeface="Quicksand"/>
                <a:cs typeface="Quicksand"/>
                <a:sym typeface="Quicksand"/>
              </a:endParaRPr>
            </a:p>
          </p:txBody>
        </p:sp>
        <p:sp>
          <p:nvSpPr>
            <p:cNvPr id="734" name="Google Shape;734;p55"/>
            <p:cNvSpPr/>
            <p:nvPr/>
          </p:nvSpPr>
          <p:spPr>
            <a:xfrm>
              <a:off x="304800" y="1614174"/>
              <a:ext cx="4267200" cy="442800"/>
            </a:xfrm>
            <a:prstGeom prst="roundRect">
              <a:avLst>
                <a:gd name="adj" fmla="val 16667"/>
              </a:avLst>
            </a:prstGeom>
            <a:solidFill>
              <a:srgbClr val="49D1D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5"/>
            <p:cNvSpPr txBox="1"/>
            <p:nvPr/>
          </p:nvSpPr>
          <p:spPr>
            <a:xfrm>
              <a:off x="326416" y="1635790"/>
              <a:ext cx="4223968" cy="399568"/>
            </a:xfrm>
            <a:prstGeom prst="rect">
              <a:avLst/>
            </a:prstGeom>
            <a:noFill/>
            <a:ln>
              <a:noFill/>
            </a:ln>
          </p:spPr>
          <p:txBody>
            <a:bodyPr spcFirstLastPara="1" wrap="square" lIns="161275" tIns="0" rIns="161275" bIns="0" anchor="ctr" anchorCtr="0">
              <a:noAutofit/>
            </a:bodyPr>
            <a:lstStyle/>
            <a:p>
              <a:pPr marL="0" marR="0" lvl="0" indent="0" algn="l" rtl="0">
                <a:lnSpc>
                  <a:spcPct val="90000"/>
                </a:lnSpc>
                <a:spcBef>
                  <a:spcPts val="0"/>
                </a:spcBef>
                <a:spcAft>
                  <a:spcPts val="0"/>
                </a:spcAft>
                <a:buNone/>
              </a:pPr>
              <a:r>
                <a:rPr lang="en-US" sz="1500" b="1" i="0" u="none" strike="noStrike" cap="none">
                  <a:solidFill>
                    <a:srgbClr val="273F68"/>
                  </a:solidFill>
                  <a:latin typeface="Quicksand"/>
                  <a:ea typeface="Quicksand"/>
                  <a:cs typeface="Quicksand"/>
                  <a:sym typeface="Quicksand"/>
                </a:rPr>
                <a:t>4. Neuroticism</a:t>
              </a:r>
              <a:endParaRPr sz="1500" b="0" i="0" u="none" strike="noStrike" cap="none">
                <a:solidFill>
                  <a:srgbClr val="273F68"/>
                </a:solidFill>
                <a:latin typeface="Quicksand"/>
                <a:ea typeface="Quicksand"/>
                <a:cs typeface="Quicksand"/>
                <a:sym typeface="Quicksand"/>
              </a:endParaRPr>
            </a:p>
          </p:txBody>
        </p:sp>
        <p:sp>
          <p:nvSpPr>
            <p:cNvPr id="736" name="Google Shape;736;p55"/>
            <p:cNvSpPr/>
            <p:nvPr/>
          </p:nvSpPr>
          <p:spPr>
            <a:xfrm>
              <a:off x="0" y="2988474"/>
              <a:ext cx="6096000" cy="1063125"/>
            </a:xfrm>
            <a:prstGeom prst="rect">
              <a:avLst/>
            </a:prstGeom>
            <a:solidFill>
              <a:schemeClr val="lt1">
                <a:alpha val="89803"/>
              </a:schemeClr>
            </a:solidFill>
            <a:ln w="25400" cap="flat" cmpd="sng">
              <a:solidFill>
                <a:srgbClr val="49D1D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5"/>
            <p:cNvSpPr txBox="1"/>
            <p:nvPr/>
          </p:nvSpPr>
          <p:spPr>
            <a:xfrm>
              <a:off x="0" y="2988474"/>
              <a:ext cx="6096000" cy="1063125"/>
            </a:xfrm>
            <a:prstGeom prst="rect">
              <a:avLst/>
            </a:prstGeom>
            <a:noFill/>
            <a:ln>
              <a:noFill/>
            </a:ln>
          </p:spPr>
          <p:txBody>
            <a:bodyPr spcFirstLastPara="1" wrap="square" lIns="473100" tIns="312400" rIns="473100" bIns="106675" anchor="t" anchorCtr="0">
              <a:noAutofit/>
            </a:bodyPr>
            <a:lstStyle/>
            <a:p>
              <a:pPr marL="114300" marR="0" lvl="1" indent="-114300" algn="l" rtl="0">
                <a:lnSpc>
                  <a:spcPct val="90000"/>
                </a:lnSpc>
                <a:spcBef>
                  <a:spcPts val="0"/>
                </a:spcBef>
                <a:spcAft>
                  <a:spcPts val="0"/>
                </a:spcAft>
                <a:buClr>
                  <a:srgbClr val="000000"/>
                </a:buClr>
                <a:buSzPts val="1500"/>
                <a:buFont typeface="Arial"/>
                <a:buChar char="••"/>
              </a:pPr>
              <a:r>
                <a:rPr lang="en-US" sz="1500" b="0" i="0" u="none" strike="noStrike" cap="none">
                  <a:solidFill>
                    <a:srgbClr val="273F68"/>
                  </a:solidFill>
                  <a:latin typeface="Quicksand"/>
                  <a:ea typeface="Quicksand"/>
                  <a:cs typeface="Quicksand"/>
                  <a:sym typeface="Quicksand"/>
                </a:rPr>
                <a:t>This trait features characteristics such as imagination and insight, and those high in this trait also tend to have a broad range of interests.</a:t>
              </a:r>
              <a:endParaRPr sz="1500" b="0" i="0" u="none" strike="noStrike" cap="none">
                <a:solidFill>
                  <a:srgbClr val="273F68"/>
                </a:solidFill>
                <a:latin typeface="Quicksand"/>
                <a:ea typeface="Quicksand"/>
                <a:cs typeface="Quicksand"/>
                <a:sym typeface="Quicksand"/>
              </a:endParaRPr>
            </a:p>
          </p:txBody>
        </p:sp>
        <p:sp>
          <p:nvSpPr>
            <p:cNvPr id="738" name="Google Shape;738;p55"/>
            <p:cNvSpPr/>
            <p:nvPr/>
          </p:nvSpPr>
          <p:spPr>
            <a:xfrm>
              <a:off x="304800" y="2767075"/>
              <a:ext cx="4267200" cy="442800"/>
            </a:xfrm>
            <a:prstGeom prst="roundRect">
              <a:avLst>
                <a:gd name="adj" fmla="val 16667"/>
              </a:avLst>
            </a:prstGeom>
            <a:solidFill>
              <a:srgbClr val="49D1D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5"/>
            <p:cNvSpPr txBox="1"/>
            <p:nvPr/>
          </p:nvSpPr>
          <p:spPr>
            <a:xfrm>
              <a:off x="326416" y="2788691"/>
              <a:ext cx="4223968" cy="399568"/>
            </a:xfrm>
            <a:prstGeom prst="rect">
              <a:avLst/>
            </a:prstGeom>
            <a:noFill/>
            <a:ln>
              <a:noFill/>
            </a:ln>
          </p:spPr>
          <p:txBody>
            <a:bodyPr spcFirstLastPara="1" wrap="square" lIns="161275" tIns="0" rIns="161275" bIns="0" anchor="ctr" anchorCtr="0">
              <a:noAutofit/>
            </a:bodyPr>
            <a:lstStyle/>
            <a:p>
              <a:pPr marL="0" marR="0" lvl="0" indent="0" algn="l" rtl="0">
                <a:lnSpc>
                  <a:spcPct val="90000"/>
                </a:lnSpc>
                <a:spcBef>
                  <a:spcPts val="0"/>
                </a:spcBef>
                <a:spcAft>
                  <a:spcPts val="0"/>
                </a:spcAft>
                <a:buNone/>
              </a:pPr>
              <a:r>
                <a:rPr lang="en-US" sz="1500" b="1" i="0" u="none" strike="noStrike" cap="none">
                  <a:solidFill>
                    <a:srgbClr val="273F68"/>
                  </a:solidFill>
                  <a:latin typeface="Quicksand"/>
                  <a:ea typeface="Quicksand"/>
                  <a:cs typeface="Quicksand"/>
                  <a:sym typeface="Quicksand"/>
                </a:rPr>
                <a:t>5. Openness</a:t>
              </a:r>
              <a:endParaRPr sz="1500" b="0" i="0" u="none" strike="noStrike" cap="none">
                <a:solidFill>
                  <a:srgbClr val="273F68"/>
                </a:solidFill>
                <a:latin typeface="Quicksand"/>
                <a:ea typeface="Quicksand"/>
                <a:cs typeface="Quicksand"/>
                <a:sym typeface="Quicksand"/>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56"/>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41</a:t>
            </a:fld>
            <a:endParaRPr/>
          </a:p>
        </p:txBody>
      </p:sp>
      <p:pic>
        <p:nvPicPr>
          <p:cNvPr id="745" name="Google Shape;745;p56"/>
          <p:cNvPicPr preferRelativeResize="0"/>
          <p:nvPr/>
        </p:nvPicPr>
        <p:blipFill rotWithShape="1">
          <a:blip r:embed="rId3">
            <a:alphaModFix/>
          </a:blip>
          <a:srcRect/>
          <a:stretch/>
        </p:blipFill>
        <p:spPr>
          <a:xfrm>
            <a:off x="2558323" y="200476"/>
            <a:ext cx="4456176" cy="468782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57"/>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3000"/>
              <a:buNone/>
            </a:pPr>
            <a:r>
              <a:rPr lang="en-US" sz="4000">
                <a:solidFill>
                  <a:srgbClr val="002060"/>
                </a:solidFill>
              </a:rPr>
              <a:t>PERSONALITY HAS CONSEQUENCES</a:t>
            </a:r>
            <a:endParaRPr sz="4000">
              <a:solidFill>
                <a:srgbClr val="002060"/>
              </a:solidFill>
            </a:endParaRPr>
          </a:p>
        </p:txBody>
      </p:sp>
      <p:sp>
        <p:nvSpPr>
          <p:cNvPr id="751" name="Google Shape;751;p57"/>
          <p:cNvSpPr txBox="1">
            <a:spLocks noGrp="1"/>
          </p:cNvSpPr>
          <p:nvPr>
            <p:ph type="body" idx="1"/>
          </p:nvPr>
        </p:nvSpPr>
        <p:spPr>
          <a:xfrm>
            <a:off x="807401" y="1353352"/>
            <a:ext cx="7529148" cy="2683200"/>
          </a:xfrm>
          <a:prstGeom prst="rect">
            <a:avLst/>
          </a:prstGeom>
          <a:noFill/>
          <a:ln>
            <a:noFill/>
          </a:ln>
        </p:spPr>
        <p:txBody>
          <a:bodyPr spcFirstLastPara="1" wrap="square" lIns="0" tIns="0" rIns="0" bIns="0" anchor="t" anchorCtr="0">
            <a:normAutofit lnSpcReduction="10000"/>
          </a:bodyPr>
          <a:lstStyle/>
          <a:p>
            <a:pPr marL="114300" lvl="0" indent="0" algn="l" rtl="0">
              <a:lnSpc>
                <a:spcPct val="115000"/>
              </a:lnSpc>
              <a:spcBef>
                <a:spcPts val="600"/>
              </a:spcBef>
              <a:spcAft>
                <a:spcPts val="0"/>
              </a:spcAft>
              <a:buSzPts val="1800"/>
              <a:buNone/>
            </a:pPr>
            <a:r>
              <a:rPr lang="en-US" sz="1600" b="1">
                <a:solidFill>
                  <a:srgbClr val="002060"/>
                </a:solidFill>
              </a:rPr>
              <a:t>The power of personality at work </a:t>
            </a:r>
            <a:endParaRPr sz="1600" b="1">
              <a:solidFill>
                <a:srgbClr val="002060"/>
              </a:solidFill>
            </a:endParaRPr>
          </a:p>
          <a:p>
            <a:pPr marL="114300" lvl="0" indent="0" algn="l" rtl="0">
              <a:lnSpc>
                <a:spcPct val="115000"/>
              </a:lnSpc>
              <a:spcBef>
                <a:spcPts val="600"/>
              </a:spcBef>
              <a:spcAft>
                <a:spcPts val="0"/>
              </a:spcAft>
              <a:buSzPts val="1800"/>
              <a:buNone/>
            </a:pPr>
            <a:r>
              <a:rPr lang="en-US" sz="1400"/>
              <a:t>Personality has been shown to predict how well people do in school and at work. </a:t>
            </a:r>
            <a:endParaRPr sz="1400"/>
          </a:p>
          <a:p>
            <a:pPr marL="114300" lvl="0" indent="0" algn="l" rtl="0">
              <a:lnSpc>
                <a:spcPct val="115000"/>
              </a:lnSpc>
              <a:spcBef>
                <a:spcPts val="600"/>
              </a:spcBef>
              <a:spcAft>
                <a:spcPts val="0"/>
              </a:spcAft>
              <a:buSzPts val="1800"/>
              <a:buNone/>
            </a:pPr>
            <a:r>
              <a:rPr lang="en-US" sz="1400"/>
              <a:t>a. In school, the trait that most strongly predicts getting better grades is </a:t>
            </a:r>
            <a:r>
              <a:rPr lang="en-US" sz="1400" b="1"/>
              <a:t>conscientiousness</a:t>
            </a:r>
            <a:r>
              <a:rPr lang="en-US" sz="1400"/>
              <a:t> (Noftle &amp; Robins, 2007). </a:t>
            </a:r>
            <a:endParaRPr/>
          </a:p>
          <a:p>
            <a:pPr marL="114300" lvl="0" indent="0" algn="l" rtl="0">
              <a:lnSpc>
                <a:spcPct val="115000"/>
              </a:lnSpc>
              <a:spcBef>
                <a:spcPts val="600"/>
              </a:spcBef>
              <a:spcAft>
                <a:spcPts val="0"/>
              </a:spcAft>
              <a:buSzPts val="1800"/>
              <a:buNone/>
            </a:pPr>
            <a:r>
              <a:rPr lang="en-US" sz="1400"/>
              <a:t>b. At work, job performance and success are related to different personality traits depending on the job. One longitudinal study found that personality measured in adolescence predicted who was employed and how high the status of their job was 46 years later (Judge et al., 1999). The people who were </a:t>
            </a:r>
            <a:r>
              <a:rPr lang="en-US" sz="1400" b="1"/>
              <a:t>most successful at work as adults, as adolescents had been assessed as more extroverted, less neurotic, less agreeable (somewhat surprisingly), and more conscientious than others.</a:t>
            </a:r>
            <a:endParaRPr/>
          </a:p>
        </p:txBody>
      </p:sp>
      <p:sp>
        <p:nvSpPr>
          <p:cNvPr id="752" name="Google Shape;752;p57"/>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58"/>
          <p:cNvSpPr txBox="1">
            <a:spLocks noGrp="1"/>
          </p:cNvSpPr>
          <p:nvPr>
            <p:ph type="body" idx="1"/>
          </p:nvPr>
        </p:nvSpPr>
        <p:spPr>
          <a:xfrm>
            <a:off x="636927" y="756745"/>
            <a:ext cx="7731153" cy="3424270"/>
          </a:xfrm>
          <a:prstGeom prst="rect">
            <a:avLst/>
          </a:prstGeom>
          <a:noFill/>
          <a:ln>
            <a:noFill/>
          </a:ln>
        </p:spPr>
        <p:txBody>
          <a:bodyPr spcFirstLastPara="1" wrap="square" lIns="0" tIns="0" rIns="0" bIns="0" anchor="t" anchorCtr="0">
            <a:normAutofit lnSpcReduction="10000"/>
          </a:bodyPr>
          <a:lstStyle/>
          <a:p>
            <a:pPr marL="114300" lvl="0" indent="0" algn="l" rtl="0">
              <a:lnSpc>
                <a:spcPct val="115000"/>
              </a:lnSpc>
              <a:spcBef>
                <a:spcPts val="600"/>
              </a:spcBef>
              <a:spcAft>
                <a:spcPts val="0"/>
              </a:spcAft>
              <a:buSzPts val="1800"/>
              <a:buNone/>
            </a:pPr>
            <a:r>
              <a:rPr lang="en-US" sz="1400"/>
              <a:t>Roberts and his coauthors (2007) identified five possible explanations of how personality predicts who does well in school and at work: </a:t>
            </a:r>
            <a:endParaRPr/>
          </a:p>
          <a:p>
            <a:pPr marL="114300" lvl="0" indent="0" algn="l" rtl="0">
              <a:lnSpc>
                <a:spcPct val="115000"/>
              </a:lnSpc>
              <a:spcBef>
                <a:spcPts val="600"/>
              </a:spcBef>
              <a:spcAft>
                <a:spcPts val="0"/>
              </a:spcAft>
              <a:buSzPts val="1800"/>
              <a:buNone/>
            </a:pPr>
            <a:r>
              <a:rPr lang="en-US" sz="1400"/>
              <a:t>a. Personality may affect how attracted a person is to a </a:t>
            </a:r>
            <a:r>
              <a:rPr lang="en-US" sz="1400" b="1"/>
              <a:t>particular course of study or career. </a:t>
            </a:r>
            <a:r>
              <a:rPr lang="en-US" sz="1400"/>
              <a:t>People may choose college majors or careers suited to their personality. </a:t>
            </a:r>
            <a:endParaRPr/>
          </a:p>
          <a:p>
            <a:pPr marL="114300" lvl="0" indent="0" algn="l" rtl="0">
              <a:lnSpc>
                <a:spcPct val="115000"/>
              </a:lnSpc>
              <a:spcBef>
                <a:spcPts val="600"/>
              </a:spcBef>
              <a:spcAft>
                <a:spcPts val="0"/>
              </a:spcAft>
              <a:buSzPts val="1800"/>
              <a:buNone/>
            </a:pPr>
            <a:r>
              <a:rPr lang="en-US" sz="1400"/>
              <a:t>b. Personality may affect who is </a:t>
            </a:r>
            <a:r>
              <a:rPr lang="en-US" sz="1400" b="1"/>
              <a:t>recruited into a particular career</a:t>
            </a:r>
            <a:r>
              <a:rPr lang="en-US" sz="1400"/>
              <a:t>. Other people (e.g., employers, teachers, advisors) may encourage a person to pursue a field that suits his or her personality. </a:t>
            </a:r>
            <a:endParaRPr/>
          </a:p>
          <a:p>
            <a:pPr marL="114300" lvl="0" indent="0" algn="l" rtl="0">
              <a:lnSpc>
                <a:spcPct val="115000"/>
              </a:lnSpc>
              <a:spcBef>
                <a:spcPts val="600"/>
              </a:spcBef>
              <a:spcAft>
                <a:spcPts val="0"/>
              </a:spcAft>
              <a:buSzPts val="1800"/>
              <a:buNone/>
            </a:pPr>
            <a:r>
              <a:rPr lang="en-US" sz="1400"/>
              <a:t>c. Personality may affect the </a:t>
            </a:r>
            <a:r>
              <a:rPr lang="en-US" sz="1400" b="1"/>
              <a:t>impact a person has on his or her work environment</a:t>
            </a:r>
            <a:r>
              <a:rPr lang="en-US" sz="1400"/>
              <a:t>. People whose personalities are well suited to their role at work or at school may perform better and create a better work environment for themselves (and others). </a:t>
            </a:r>
            <a:endParaRPr/>
          </a:p>
          <a:p>
            <a:pPr marL="114300" lvl="0" indent="0" algn="l" rtl="0">
              <a:lnSpc>
                <a:spcPct val="115000"/>
              </a:lnSpc>
              <a:spcBef>
                <a:spcPts val="600"/>
              </a:spcBef>
              <a:spcAft>
                <a:spcPts val="0"/>
              </a:spcAft>
              <a:buSzPts val="1800"/>
              <a:buNone/>
            </a:pPr>
            <a:r>
              <a:rPr lang="en-US" sz="1400"/>
              <a:t>d. Personality may predict who </a:t>
            </a:r>
            <a:r>
              <a:rPr lang="en-US" sz="1400" b="1"/>
              <a:t>drops out of school, a job, or career. </a:t>
            </a:r>
            <a:endParaRPr/>
          </a:p>
          <a:p>
            <a:pPr marL="114300" lvl="0" indent="0" algn="l" rtl="0">
              <a:lnSpc>
                <a:spcPct val="115000"/>
              </a:lnSpc>
              <a:spcBef>
                <a:spcPts val="600"/>
              </a:spcBef>
              <a:spcAft>
                <a:spcPts val="0"/>
              </a:spcAft>
              <a:buSzPts val="1800"/>
              <a:buNone/>
            </a:pPr>
            <a:r>
              <a:rPr lang="en-US" sz="1400"/>
              <a:t>e. Personality may have a direct effect on </a:t>
            </a:r>
            <a:r>
              <a:rPr lang="en-US" sz="1400" b="1"/>
              <a:t>performance</a:t>
            </a:r>
            <a:r>
              <a:rPr lang="en-US" sz="1400"/>
              <a:t>. Some personality traits may give people advantages for some jobs or educational settings. </a:t>
            </a:r>
            <a:endParaRPr/>
          </a:p>
        </p:txBody>
      </p:sp>
      <p:sp>
        <p:nvSpPr>
          <p:cNvPr id="758" name="Google Shape;758;p58"/>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59"/>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3000"/>
              <a:buNone/>
            </a:pPr>
            <a:r>
              <a:rPr lang="en-US" sz="4400"/>
              <a:t>Personality in relationships</a:t>
            </a:r>
            <a:endParaRPr sz="4400"/>
          </a:p>
        </p:txBody>
      </p:sp>
      <p:sp>
        <p:nvSpPr>
          <p:cNvPr id="764" name="Google Shape;764;p59"/>
          <p:cNvSpPr txBox="1">
            <a:spLocks noGrp="1"/>
          </p:cNvSpPr>
          <p:nvPr>
            <p:ph type="body" idx="1"/>
          </p:nvPr>
        </p:nvSpPr>
        <p:spPr>
          <a:xfrm>
            <a:off x="674219" y="1441494"/>
            <a:ext cx="7745881" cy="2825750"/>
          </a:xfrm>
          <a:prstGeom prst="rect">
            <a:avLst/>
          </a:prstGeom>
          <a:noFill/>
          <a:ln>
            <a:noFill/>
          </a:ln>
        </p:spPr>
        <p:txBody>
          <a:bodyPr spcFirstLastPara="1" wrap="square" lIns="0" tIns="0" rIns="0" bIns="0" anchor="t" anchorCtr="0">
            <a:normAutofit/>
          </a:bodyPr>
          <a:lstStyle/>
          <a:p>
            <a:pPr marL="457200" lvl="2" indent="-342900" algn="l" rtl="0">
              <a:lnSpc>
                <a:spcPct val="115000"/>
              </a:lnSpc>
              <a:spcBef>
                <a:spcPts val="600"/>
              </a:spcBef>
              <a:spcAft>
                <a:spcPts val="0"/>
              </a:spcAft>
              <a:buSzPts val="1800"/>
              <a:buFont typeface="Quicksand"/>
              <a:buChar char="✘"/>
            </a:pPr>
            <a:r>
              <a:rPr lang="en-US" sz="1600"/>
              <a:t>Personality has been shown to predict who is likely to have </a:t>
            </a:r>
            <a:r>
              <a:rPr lang="en-US" sz="1600" b="1"/>
              <a:t>more satisfying romantic relationships and more likely to get divorced. </a:t>
            </a:r>
            <a:endParaRPr sz="1600" b="1"/>
          </a:p>
          <a:p>
            <a:pPr marL="457200" lvl="2" indent="-342900" algn="l" rtl="0">
              <a:lnSpc>
                <a:spcPct val="115000"/>
              </a:lnSpc>
              <a:spcBef>
                <a:spcPts val="600"/>
              </a:spcBef>
              <a:spcAft>
                <a:spcPts val="0"/>
              </a:spcAft>
              <a:buSzPts val="1800"/>
              <a:buFont typeface="Quicksand"/>
              <a:buChar char="✘"/>
            </a:pPr>
            <a:r>
              <a:rPr lang="en-US" sz="1600"/>
              <a:t>The personality traits most strongly associated with </a:t>
            </a:r>
            <a:r>
              <a:rPr lang="en-US" sz="1600" b="1"/>
              <a:t>divorce are high neuroticism, low agreeableness, and low conscientiousness. </a:t>
            </a:r>
            <a:r>
              <a:rPr lang="en-US" sz="1600"/>
              <a:t>The main reason personality can predict who gets divorced is, people with more </a:t>
            </a:r>
            <a:r>
              <a:rPr lang="en-US" sz="1600" b="1"/>
              <a:t>pleasant personalities (low neuroticism, high agreeableness, and high conscientiousness) </a:t>
            </a:r>
            <a:r>
              <a:rPr lang="en-US" sz="1600"/>
              <a:t>have more pleasant relationships. </a:t>
            </a:r>
            <a:endParaRPr sz="1600"/>
          </a:p>
        </p:txBody>
      </p:sp>
      <p:sp>
        <p:nvSpPr>
          <p:cNvPr id="765" name="Google Shape;765;p59"/>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61"/>
          <p:cNvSpPr txBox="1">
            <a:spLocks noGrp="1"/>
          </p:cNvSpPr>
          <p:nvPr>
            <p:ph type="ctrTitle"/>
          </p:nvPr>
        </p:nvSpPr>
        <p:spPr>
          <a:xfrm>
            <a:off x="2054230" y="859774"/>
            <a:ext cx="5371200" cy="1711200"/>
          </a:xfrm>
          <a:prstGeom prst="rect">
            <a:avLst/>
          </a:prstGeom>
          <a:noFill/>
          <a:ln>
            <a:noFill/>
          </a:ln>
        </p:spPr>
        <p:txBody>
          <a:bodyPr spcFirstLastPara="1" wrap="square" lIns="0" tIns="0" rIns="0" bIns="0" anchor="ctr" anchorCtr="0">
            <a:noAutofit/>
          </a:bodyPr>
          <a:lstStyle/>
          <a:p>
            <a:pPr marL="0" lvl="0" indent="0" algn="ctr" rtl="0">
              <a:lnSpc>
                <a:spcPct val="80000"/>
              </a:lnSpc>
              <a:spcBef>
                <a:spcPts val="0"/>
              </a:spcBef>
              <a:spcAft>
                <a:spcPts val="0"/>
              </a:spcAft>
              <a:buSzPts val="6000"/>
              <a:buNone/>
            </a:pPr>
            <a:r>
              <a:rPr lang="en-US" sz="4400">
                <a:solidFill>
                  <a:srgbClr val="F8B29B"/>
                </a:solidFill>
              </a:rPr>
              <a:t>ASSIGNMENT </a:t>
            </a:r>
            <a:endParaRPr sz="4400">
              <a:solidFill>
                <a:srgbClr val="F8B29B"/>
              </a:solidFill>
            </a:endParaRPr>
          </a:p>
          <a:p>
            <a:pPr marL="0" lvl="0" indent="0" algn="ctr" rtl="0">
              <a:lnSpc>
                <a:spcPct val="80000"/>
              </a:lnSpc>
              <a:spcBef>
                <a:spcPts val="0"/>
              </a:spcBef>
              <a:spcAft>
                <a:spcPts val="0"/>
              </a:spcAft>
              <a:buClr>
                <a:schemeClr val="lt1"/>
              </a:buClr>
              <a:buSzPts val="6000"/>
              <a:buNone/>
            </a:pPr>
            <a:r>
              <a:rPr lang="en-US" sz="4400" b="1">
                <a:solidFill>
                  <a:srgbClr val="66FF66"/>
                </a:solidFill>
              </a:rPr>
              <a:t>Five-factor model of personality</a:t>
            </a:r>
            <a:endParaRPr sz="4400" b="1">
              <a:solidFill>
                <a:srgbClr val="66FF66"/>
              </a:solidFill>
            </a:endParaRPr>
          </a:p>
        </p:txBody>
      </p:sp>
      <p:sp>
        <p:nvSpPr>
          <p:cNvPr id="777" name="Google Shape;777;p61"/>
          <p:cNvSpPr/>
          <p:nvPr/>
        </p:nvSpPr>
        <p:spPr>
          <a:xfrm>
            <a:off x="2151239" y="2361249"/>
            <a:ext cx="4942290" cy="107721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600" b="1" i="0" u="none" strike="noStrike" cap="none">
                <a:solidFill>
                  <a:srgbClr val="FF99FF"/>
                </a:solidFill>
                <a:latin typeface="Quicksand"/>
                <a:ea typeface="Quicksand"/>
                <a:cs typeface="Quicksand"/>
                <a:sym typeface="Quicksand"/>
              </a:rPr>
              <a:t>The Big Five Personality test, also known as the Five Factor Model, is a personality test based on the assumption that personality can be sufficiently described by five personality traits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14"/>
          <p:cNvSpPr txBox="1">
            <a:spLocks noGrp="1"/>
          </p:cNvSpPr>
          <p:nvPr>
            <p:ph type="body" idx="1"/>
          </p:nvPr>
        </p:nvSpPr>
        <p:spPr>
          <a:xfrm>
            <a:off x="758513" y="674764"/>
            <a:ext cx="7626924" cy="3563007"/>
          </a:xfrm>
          <a:prstGeom prst="rect">
            <a:avLst/>
          </a:prstGeom>
          <a:noFill/>
          <a:ln>
            <a:noFill/>
          </a:ln>
        </p:spPr>
        <p:txBody>
          <a:bodyPr spcFirstLastPara="1" wrap="square" lIns="0" tIns="0" rIns="0" bIns="0" anchor="t" anchorCtr="0">
            <a:normAutofit fontScale="92500" lnSpcReduction="20000"/>
          </a:bodyPr>
          <a:lstStyle/>
          <a:p>
            <a:pPr marL="114300" lvl="0" indent="0" algn="l" rtl="0">
              <a:lnSpc>
                <a:spcPct val="115000"/>
              </a:lnSpc>
              <a:spcBef>
                <a:spcPts val="600"/>
              </a:spcBef>
              <a:spcAft>
                <a:spcPts val="0"/>
              </a:spcAft>
              <a:buSzPct val="114467"/>
              <a:buNone/>
            </a:pPr>
            <a:r>
              <a:rPr lang="en-US" sz="1700" b="1">
                <a:solidFill>
                  <a:srgbClr val="002060"/>
                </a:solidFill>
              </a:rPr>
              <a:t>Individual differences in characteristic patterns of thinking, feeling, and behaving </a:t>
            </a:r>
            <a:endParaRPr sz="1700" b="1">
              <a:solidFill>
                <a:srgbClr val="002060"/>
              </a:solidFill>
            </a:endParaRPr>
          </a:p>
          <a:p>
            <a:pPr marL="114300" lvl="0" indent="0" algn="l" rtl="0">
              <a:lnSpc>
                <a:spcPct val="115000"/>
              </a:lnSpc>
              <a:spcBef>
                <a:spcPts val="600"/>
              </a:spcBef>
              <a:spcAft>
                <a:spcPts val="0"/>
              </a:spcAft>
              <a:buSzPct val="121621"/>
              <a:buNone/>
            </a:pPr>
            <a:r>
              <a:rPr lang="en-US" sz="1600" b="1"/>
              <a:t>1. “Thinking”: </a:t>
            </a:r>
            <a:r>
              <a:rPr lang="en-US" sz="1600"/>
              <a:t>Personality includes differences between people in how they typically think. </a:t>
            </a:r>
            <a:r>
              <a:rPr lang="en-US" sz="1600" b="1"/>
              <a:t>Example: </a:t>
            </a:r>
            <a:r>
              <a:rPr lang="en-US" sz="1600"/>
              <a:t>Do people tend to focus on the positive (optimists) or the negative (pessimists)? </a:t>
            </a:r>
            <a:endParaRPr sz="1600"/>
          </a:p>
          <a:p>
            <a:pPr marL="114300" lvl="0" indent="0" algn="l" rtl="0">
              <a:lnSpc>
                <a:spcPct val="115000"/>
              </a:lnSpc>
              <a:spcBef>
                <a:spcPts val="600"/>
              </a:spcBef>
              <a:spcAft>
                <a:spcPts val="0"/>
              </a:spcAft>
              <a:buSzPct val="121621"/>
              <a:buNone/>
            </a:pPr>
            <a:r>
              <a:rPr lang="en-US" sz="1600" b="1"/>
              <a:t>2. “Feeling”: </a:t>
            </a:r>
            <a:r>
              <a:rPr lang="en-US" sz="1600"/>
              <a:t>Personality includes differences between people in how they typically feel. </a:t>
            </a:r>
            <a:r>
              <a:rPr lang="en-US" sz="1600" b="1"/>
              <a:t>Examples: </a:t>
            </a:r>
            <a:r>
              <a:rPr lang="en-US" sz="1600"/>
              <a:t>Do people tend to be happy or unhappy? Do they experience intense emotions or not? Do they get angry easily? Are they especially sensitive to rejection? </a:t>
            </a:r>
            <a:endParaRPr sz="1600"/>
          </a:p>
          <a:p>
            <a:pPr marL="114300" lvl="0" indent="0" algn="l" rtl="0">
              <a:lnSpc>
                <a:spcPct val="115000"/>
              </a:lnSpc>
              <a:spcBef>
                <a:spcPts val="600"/>
              </a:spcBef>
              <a:spcAft>
                <a:spcPts val="0"/>
              </a:spcAft>
              <a:buSzPct val="121621"/>
              <a:buNone/>
            </a:pPr>
            <a:r>
              <a:rPr lang="en-US" sz="1600" b="1"/>
              <a:t>3. “Behaving”: </a:t>
            </a:r>
            <a:r>
              <a:rPr lang="en-US" sz="1600"/>
              <a:t>Personality includes differences between people in how they typically behave. </a:t>
            </a:r>
            <a:r>
              <a:rPr lang="en-US" sz="1600" b="1"/>
              <a:t>Examples: </a:t>
            </a:r>
            <a:r>
              <a:rPr lang="en-US" sz="1600"/>
              <a:t>Do they tend to talk a lot? Do they usually go along with what other people want or insist on doing things their way? Are they neat and tidy or sloppy and disorderly? Do they like to try new things, or do they always order the same thing when they go out to eat? </a:t>
            </a:r>
            <a:endParaRPr sz="1600"/>
          </a:p>
        </p:txBody>
      </p:sp>
      <p:sp>
        <p:nvSpPr>
          <p:cNvPr id="417" name="Google Shape;417;p14"/>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15"/>
          <p:cNvSpPr txBox="1">
            <a:spLocks noGrp="1"/>
          </p:cNvSpPr>
          <p:nvPr>
            <p:ph type="body" idx="1"/>
          </p:nvPr>
        </p:nvSpPr>
        <p:spPr>
          <a:xfrm>
            <a:off x="734880" y="580171"/>
            <a:ext cx="7674190" cy="3790030"/>
          </a:xfrm>
          <a:prstGeom prst="rect">
            <a:avLst/>
          </a:prstGeom>
          <a:noFill/>
          <a:ln>
            <a:noFill/>
          </a:ln>
        </p:spPr>
        <p:txBody>
          <a:bodyPr spcFirstLastPara="1" wrap="square" lIns="0" tIns="0" rIns="0" bIns="0" anchor="t" anchorCtr="0">
            <a:normAutofit/>
          </a:bodyPr>
          <a:lstStyle/>
          <a:p>
            <a:pPr marL="114300" lvl="0" indent="0" algn="l" rtl="0">
              <a:lnSpc>
                <a:spcPct val="115000"/>
              </a:lnSpc>
              <a:spcBef>
                <a:spcPts val="600"/>
              </a:spcBef>
              <a:spcAft>
                <a:spcPts val="0"/>
              </a:spcAft>
              <a:buSzPts val="1800"/>
              <a:buNone/>
            </a:pPr>
            <a:r>
              <a:rPr lang="en-US" sz="1600" b="1">
                <a:solidFill>
                  <a:srgbClr val="002060"/>
                </a:solidFill>
              </a:rPr>
              <a:t>Personality does not refer to physical characteristics, abilities, or temporary states. </a:t>
            </a:r>
            <a:endParaRPr/>
          </a:p>
          <a:p>
            <a:pPr marL="114300" lvl="0" indent="0" algn="l" rtl="0">
              <a:lnSpc>
                <a:spcPct val="115000"/>
              </a:lnSpc>
              <a:spcBef>
                <a:spcPts val="600"/>
              </a:spcBef>
              <a:spcAft>
                <a:spcPts val="0"/>
              </a:spcAft>
              <a:buSzPts val="1800"/>
              <a:buNone/>
            </a:pPr>
            <a:r>
              <a:rPr lang="en-US" sz="1400"/>
              <a:t>1. Personality refers to differences between people in their psychological characteristics, not physical or biological differences (e.g., height or age). </a:t>
            </a:r>
            <a:r>
              <a:rPr lang="en-US" sz="1400" b="1"/>
              <a:t>Example: </a:t>
            </a:r>
            <a:r>
              <a:rPr lang="en-US" sz="1400"/>
              <a:t>A person’s level of testosterone can influence his or her typical pattern of behavior. However, level of testosterone itself isn’t considered a personality characteristic, though it may be related to personality characteristics. </a:t>
            </a:r>
            <a:endParaRPr sz="1400"/>
          </a:p>
          <a:p>
            <a:pPr marL="114300" lvl="0" indent="0" algn="l" rtl="0">
              <a:lnSpc>
                <a:spcPct val="115000"/>
              </a:lnSpc>
              <a:spcBef>
                <a:spcPts val="600"/>
              </a:spcBef>
              <a:spcAft>
                <a:spcPts val="0"/>
              </a:spcAft>
              <a:buSzPts val="1800"/>
              <a:buNone/>
            </a:pPr>
            <a:r>
              <a:rPr lang="en-US" sz="1400"/>
              <a:t>2. Personality is about what people are typically like, not what they are capable of at their best. </a:t>
            </a:r>
            <a:r>
              <a:rPr lang="en-US" sz="1400" b="1"/>
              <a:t>Example: </a:t>
            </a:r>
            <a:r>
              <a:rPr lang="en-US" sz="1400"/>
              <a:t>Just because someone can be an excellent negotiator or a skilled chess player, that doesn’t mean it is part of his/ her personality. </a:t>
            </a:r>
            <a:endParaRPr sz="1400"/>
          </a:p>
          <a:p>
            <a:pPr marL="114300" lvl="0" indent="0" algn="l" rtl="0">
              <a:lnSpc>
                <a:spcPct val="115000"/>
              </a:lnSpc>
              <a:spcBef>
                <a:spcPts val="600"/>
              </a:spcBef>
              <a:spcAft>
                <a:spcPts val="0"/>
              </a:spcAft>
              <a:buSzPts val="1800"/>
              <a:buNone/>
            </a:pPr>
            <a:r>
              <a:rPr lang="en-US" sz="1400"/>
              <a:t>3. Personality doesn’t include fleeting states like hunger, arousal, or mood. Just because a person happens to be happy at a given moment doesn’t mean it is part of his/her personality.</a:t>
            </a:r>
            <a:endParaRPr/>
          </a:p>
        </p:txBody>
      </p:sp>
      <p:sp>
        <p:nvSpPr>
          <p:cNvPr id="423" name="Google Shape;423;p15"/>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17"/>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3000"/>
              <a:buNone/>
            </a:pPr>
            <a:r>
              <a:rPr lang="en-US" sz="4400"/>
              <a:t>Personality origins</a:t>
            </a:r>
            <a:endParaRPr/>
          </a:p>
        </p:txBody>
      </p:sp>
      <p:sp>
        <p:nvSpPr>
          <p:cNvPr id="436" name="Google Shape;436;p17"/>
          <p:cNvSpPr txBox="1">
            <a:spLocks noGrp="1"/>
          </p:cNvSpPr>
          <p:nvPr>
            <p:ph type="body" idx="1"/>
          </p:nvPr>
        </p:nvSpPr>
        <p:spPr>
          <a:xfrm>
            <a:off x="908556" y="1359483"/>
            <a:ext cx="7434555" cy="2683200"/>
          </a:xfrm>
          <a:prstGeom prst="rect">
            <a:avLst/>
          </a:prstGeom>
          <a:noFill/>
          <a:ln>
            <a:noFill/>
          </a:ln>
        </p:spPr>
        <p:txBody>
          <a:bodyPr spcFirstLastPara="1" wrap="square" lIns="0" tIns="0" rIns="0" bIns="0" anchor="t" anchorCtr="0">
            <a:normAutofit fontScale="85000" lnSpcReduction="20000"/>
          </a:bodyPr>
          <a:lstStyle/>
          <a:p>
            <a:pPr marL="457200" lvl="0" indent="-342900" algn="l" rtl="0">
              <a:lnSpc>
                <a:spcPct val="115000"/>
              </a:lnSpc>
              <a:spcBef>
                <a:spcPts val="600"/>
              </a:spcBef>
              <a:spcAft>
                <a:spcPts val="0"/>
              </a:spcAft>
              <a:buSzPct val="88235"/>
              <a:buChar char="✘"/>
            </a:pPr>
            <a:r>
              <a:rPr lang="en-US"/>
              <a:t>Debate whether personality is innate (nature) or learned from one’s experiences in childhood and beyond (nurture). </a:t>
            </a:r>
            <a:endParaRPr/>
          </a:p>
          <a:p>
            <a:pPr marL="457200" lvl="0" indent="-342900" algn="l" rtl="0">
              <a:lnSpc>
                <a:spcPct val="115000"/>
              </a:lnSpc>
              <a:spcBef>
                <a:spcPts val="600"/>
              </a:spcBef>
              <a:spcAft>
                <a:spcPts val="0"/>
              </a:spcAft>
              <a:buSzPct val="88235"/>
              <a:buChar char="✘"/>
            </a:pPr>
            <a:r>
              <a:rPr lang="en-US"/>
              <a:t>Both sides are partly correct. </a:t>
            </a:r>
            <a:endParaRPr/>
          </a:p>
          <a:p>
            <a:pPr marL="457200" lvl="0" indent="-342900" algn="l" rtl="0">
              <a:lnSpc>
                <a:spcPct val="115000"/>
              </a:lnSpc>
              <a:spcBef>
                <a:spcPts val="600"/>
              </a:spcBef>
              <a:spcAft>
                <a:spcPts val="0"/>
              </a:spcAft>
              <a:buSzPct val="88235"/>
              <a:buChar char="✘"/>
            </a:pPr>
            <a:r>
              <a:rPr lang="en-US"/>
              <a:t>Personality is influenced by genes and can be observed even in young infants, but it is also shaped by the experiences and changes over the course of a person’s life</a:t>
            </a:r>
            <a:endParaRPr/>
          </a:p>
        </p:txBody>
      </p:sp>
      <p:sp>
        <p:nvSpPr>
          <p:cNvPr id="437" name="Google Shape;437;p17"/>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18"/>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3000"/>
              <a:buNone/>
            </a:pPr>
            <a:r>
              <a:rPr lang="en-US" sz="4000"/>
              <a:t>Environmental influences on personality</a:t>
            </a:r>
            <a:endParaRPr/>
          </a:p>
        </p:txBody>
      </p:sp>
      <p:sp>
        <p:nvSpPr>
          <p:cNvPr id="443" name="Google Shape;443;p18"/>
          <p:cNvSpPr txBox="1">
            <a:spLocks noGrp="1"/>
          </p:cNvSpPr>
          <p:nvPr>
            <p:ph type="body" idx="1"/>
          </p:nvPr>
        </p:nvSpPr>
        <p:spPr>
          <a:xfrm>
            <a:off x="848105" y="1313125"/>
            <a:ext cx="7267470" cy="2966575"/>
          </a:xfrm>
          <a:prstGeom prst="rect">
            <a:avLst/>
          </a:prstGeom>
          <a:noFill/>
          <a:ln>
            <a:noFill/>
          </a:ln>
        </p:spPr>
        <p:txBody>
          <a:bodyPr spcFirstLastPara="1" wrap="square" lIns="0" tIns="0" rIns="0" bIns="0" anchor="t" anchorCtr="0">
            <a:normAutofit/>
          </a:bodyPr>
          <a:lstStyle/>
          <a:p>
            <a:pPr marL="457200" lvl="0" indent="-342900" algn="l" rtl="0">
              <a:lnSpc>
                <a:spcPct val="115000"/>
              </a:lnSpc>
              <a:spcBef>
                <a:spcPts val="600"/>
              </a:spcBef>
              <a:spcAft>
                <a:spcPts val="0"/>
              </a:spcAft>
              <a:buSzPts val="1800"/>
              <a:buChar char="✘"/>
            </a:pPr>
            <a:r>
              <a:rPr lang="en-US" sz="1600"/>
              <a:t>Both genes and people’s experiences account for differences between people. Same environment influences people in different ways. </a:t>
            </a:r>
            <a:r>
              <a:rPr lang="en-US" sz="1600" b="1"/>
              <a:t>Example: </a:t>
            </a:r>
            <a:r>
              <a:rPr lang="en-US" sz="1600"/>
              <a:t>Having a strict parent might make some kids more rule-abiding and others more rebellious. </a:t>
            </a:r>
            <a:endParaRPr sz="1600"/>
          </a:p>
          <a:p>
            <a:pPr marL="457200" lvl="0" indent="-342900" algn="l" rtl="0">
              <a:lnSpc>
                <a:spcPct val="115000"/>
              </a:lnSpc>
              <a:spcBef>
                <a:spcPts val="600"/>
              </a:spcBef>
              <a:spcAft>
                <a:spcPts val="0"/>
              </a:spcAft>
              <a:buSzPts val="1800"/>
              <a:buChar char="✘"/>
            </a:pPr>
            <a:r>
              <a:rPr lang="en-US" sz="1600"/>
              <a:t>Few life experiences that have a systematic effect on personality (i.e., that tend to shift everyone’s personality in the same way). </a:t>
            </a:r>
            <a:r>
              <a:rPr lang="en-US" sz="1600" b="1"/>
              <a:t>Examples: </a:t>
            </a:r>
            <a:r>
              <a:rPr lang="en-US" sz="1600"/>
              <a:t>When young adults enter their first serious romantic relationship, they tend to become more agreeable and more emotionally stable. Also, when people start their first job, they tend to become more agreeable and more conscientious.</a:t>
            </a:r>
            <a:endParaRPr sz="1600"/>
          </a:p>
        </p:txBody>
      </p:sp>
      <p:sp>
        <p:nvSpPr>
          <p:cNvPr id="444" name="Google Shape;444;p18"/>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19"/>
          <p:cNvSpPr txBox="1"/>
          <p:nvPr/>
        </p:nvSpPr>
        <p:spPr>
          <a:xfrm>
            <a:off x="894619" y="546513"/>
            <a:ext cx="7662903" cy="624883"/>
          </a:xfrm>
          <a:prstGeom prst="rect">
            <a:avLst/>
          </a:prstGeom>
          <a:noFill/>
          <a:ln>
            <a:noFill/>
          </a:ln>
        </p:spPr>
        <p:txBody>
          <a:bodyPr spcFirstLastPara="1" wrap="square" lIns="67500" tIns="35100" rIns="67500" bIns="35100" anchor="t" anchorCtr="0">
            <a:spAutoFit/>
          </a:bodyPr>
          <a:lstStyle/>
          <a:p>
            <a:pPr marL="0" marR="0" lvl="0" indent="0" algn="ctr" rtl="0">
              <a:lnSpc>
                <a:spcPct val="100000"/>
              </a:lnSpc>
              <a:spcBef>
                <a:spcPts val="0"/>
              </a:spcBef>
              <a:spcAft>
                <a:spcPts val="0"/>
              </a:spcAft>
              <a:buNone/>
            </a:pPr>
            <a:r>
              <a:rPr lang="en-US" sz="3600" b="1" i="0" u="none" strike="noStrike" cap="none">
                <a:solidFill>
                  <a:srgbClr val="002060"/>
                </a:solidFill>
                <a:latin typeface="Amatic SC"/>
                <a:ea typeface="Amatic SC"/>
                <a:cs typeface="Amatic SC"/>
                <a:sym typeface="Amatic SC"/>
              </a:rPr>
              <a:t>The born versus made/nature versus nurture debate</a:t>
            </a:r>
            <a:endParaRPr/>
          </a:p>
        </p:txBody>
      </p:sp>
      <p:sp>
        <p:nvSpPr>
          <p:cNvPr id="451" name="Google Shape;451;p19"/>
          <p:cNvSpPr txBox="1"/>
          <p:nvPr/>
        </p:nvSpPr>
        <p:spPr>
          <a:xfrm>
            <a:off x="3763109" y="2602649"/>
            <a:ext cx="1325747" cy="440217"/>
          </a:xfrm>
          <a:prstGeom prst="rect">
            <a:avLst/>
          </a:prstGeom>
          <a:noFill/>
          <a:ln>
            <a:noFill/>
          </a:ln>
        </p:spPr>
        <p:txBody>
          <a:bodyPr spcFirstLastPara="1" wrap="square" lIns="67500" tIns="35100" rIns="67500" bIns="35100" anchor="t" anchorCtr="0">
            <a:spAutoFit/>
          </a:bodyPr>
          <a:lstStyle/>
          <a:p>
            <a:pPr marL="0" marR="0" lvl="0" indent="0" algn="ctr" rtl="0">
              <a:lnSpc>
                <a:spcPct val="100000"/>
              </a:lnSpc>
              <a:spcBef>
                <a:spcPts val="0"/>
              </a:spcBef>
              <a:spcAft>
                <a:spcPts val="0"/>
              </a:spcAft>
              <a:buNone/>
            </a:pPr>
            <a:r>
              <a:rPr lang="en-US" sz="1200" b="1" i="0" u="none" strike="noStrike" cap="none">
                <a:solidFill>
                  <a:srgbClr val="273F68"/>
                </a:solidFill>
                <a:latin typeface="Quicksand"/>
                <a:ea typeface="Quicksand"/>
                <a:cs typeface="Quicksand"/>
                <a:sym typeface="Quicksand"/>
              </a:rPr>
              <a:t>INFLUENCES ON</a:t>
            </a:r>
            <a:endParaRPr/>
          </a:p>
          <a:p>
            <a:pPr marL="0" marR="0" lvl="0" indent="0" algn="ctr" rtl="0">
              <a:lnSpc>
                <a:spcPct val="100000"/>
              </a:lnSpc>
              <a:spcBef>
                <a:spcPts val="0"/>
              </a:spcBef>
              <a:spcAft>
                <a:spcPts val="0"/>
              </a:spcAft>
              <a:buNone/>
            </a:pPr>
            <a:r>
              <a:rPr lang="en-US" sz="1200" b="1" i="0" u="none" strike="noStrike" cap="none">
                <a:solidFill>
                  <a:srgbClr val="273F68"/>
                </a:solidFill>
                <a:latin typeface="Quicksand"/>
                <a:ea typeface="Quicksand"/>
                <a:cs typeface="Quicksand"/>
                <a:sym typeface="Quicksand"/>
              </a:rPr>
              <a:t>INDIVIDUALS</a:t>
            </a:r>
            <a:endParaRPr/>
          </a:p>
        </p:txBody>
      </p:sp>
      <p:sp>
        <p:nvSpPr>
          <p:cNvPr id="452" name="Google Shape;452;p19"/>
          <p:cNvSpPr txBox="1"/>
          <p:nvPr/>
        </p:nvSpPr>
        <p:spPr>
          <a:xfrm>
            <a:off x="3811199" y="1485900"/>
            <a:ext cx="1304907" cy="440217"/>
          </a:xfrm>
          <a:prstGeom prst="rect">
            <a:avLst/>
          </a:prstGeom>
          <a:noFill/>
          <a:ln w="9525" cap="flat" cmpd="sng">
            <a:solidFill>
              <a:schemeClr val="dk1"/>
            </a:solidFill>
            <a:prstDash val="solid"/>
            <a:miter lim="800000"/>
            <a:headEnd type="none" w="sm" len="sm"/>
            <a:tailEnd type="none" w="sm" len="sm"/>
          </a:ln>
        </p:spPr>
        <p:txBody>
          <a:bodyPr spcFirstLastPara="1" wrap="square" lIns="67500" tIns="35100" rIns="67500" bIns="35100" anchor="t" anchorCtr="0">
            <a:spAutoFit/>
          </a:bodyPr>
          <a:lstStyle/>
          <a:p>
            <a:pPr marL="0" marR="0" lvl="0" indent="0" algn="ctr" rtl="0">
              <a:lnSpc>
                <a:spcPct val="100000"/>
              </a:lnSpc>
              <a:spcBef>
                <a:spcPts val="0"/>
              </a:spcBef>
              <a:spcAft>
                <a:spcPts val="0"/>
              </a:spcAft>
              <a:buNone/>
            </a:pPr>
            <a:r>
              <a:rPr lang="en-US" sz="1200" b="1" i="0" u="none" strike="noStrike" cap="none">
                <a:solidFill>
                  <a:srgbClr val="273F68"/>
                </a:solidFill>
                <a:latin typeface="Quicksand"/>
                <a:ea typeface="Quicksand"/>
                <a:cs typeface="Quicksand"/>
                <a:sym typeface="Quicksand"/>
              </a:rPr>
              <a:t>Personal </a:t>
            </a:r>
            <a:endParaRPr/>
          </a:p>
          <a:p>
            <a:pPr marL="0" marR="0" lvl="0" indent="0" algn="ctr" rtl="0">
              <a:lnSpc>
                <a:spcPct val="100000"/>
              </a:lnSpc>
              <a:spcBef>
                <a:spcPts val="0"/>
              </a:spcBef>
              <a:spcAft>
                <a:spcPts val="0"/>
              </a:spcAft>
              <a:buNone/>
            </a:pPr>
            <a:r>
              <a:rPr lang="en-US" sz="1200" b="1" i="0" u="none" strike="noStrike" cap="none">
                <a:solidFill>
                  <a:srgbClr val="273F68"/>
                </a:solidFill>
                <a:latin typeface="Quicksand"/>
                <a:ea typeface="Quicksand"/>
                <a:cs typeface="Quicksand"/>
                <a:sym typeface="Quicksand"/>
              </a:rPr>
              <a:t>character traits</a:t>
            </a:r>
            <a:endParaRPr/>
          </a:p>
        </p:txBody>
      </p:sp>
      <p:sp>
        <p:nvSpPr>
          <p:cNvPr id="453" name="Google Shape;453;p19"/>
          <p:cNvSpPr txBox="1"/>
          <p:nvPr/>
        </p:nvSpPr>
        <p:spPr>
          <a:xfrm>
            <a:off x="6333281" y="2686050"/>
            <a:ext cx="1070870" cy="440217"/>
          </a:xfrm>
          <a:prstGeom prst="rect">
            <a:avLst/>
          </a:prstGeom>
          <a:noFill/>
          <a:ln w="9525" cap="flat" cmpd="sng">
            <a:solidFill>
              <a:schemeClr val="dk1"/>
            </a:solidFill>
            <a:prstDash val="solid"/>
            <a:miter lim="800000"/>
            <a:headEnd type="none" w="sm" len="sm"/>
            <a:tailEnd type="none" w="sm" len="sm"/>
          </a:ln>
        </p:spPr>
        <p:txBody>
          <a:bodyPr spcFirstLastPara="1" wrap="square" lIns="67500" tIns="35100" rIns="67500" bIns="35100" anchor="t" anchorCtr="0">
            <a:spAutoFit/>
          </a:bodyPr>
          <a:lstStyle/>
          <a:p>
            <a:pPr marL="0" marR="0" lvl="0" indent="0" algn="ctr" rtl="0">
              <a:lnSpc>
                <a:spcPct val="100000"/>
              </a:lnSpc>
              <a:spcBef>
                <a:spcPts val="0"/>
              </a:spcBef>
              <a:spcAft>
                <a:spcPts val="0"/>
              </a:spcAft>
              <a:buNone/>
            </a:pPr>
            <a:r>
              <a:rPr lang="en-US" sz="1200" b="1" i="0" u="none" strike="noStrike" cap="none">
                <a:solidFill>
                  <a:srgbClr val="273F68"/>
                </a:solidFill>
                <a:latin typeface="Quicksand"/>
                <a:ea typeface="Quicksand"/>
                <a:cs typeface="Quicksand"/>
                <a:sym typeface="Quicksand"/>
              </a:rPr>
              <a:t>  antecedent</a:t>
            </a:r>
            <a:endParaRPr/>
          </a:p>
          <a:p>
            <a:pPr marL="0" marR="0" lvl="0" indent="0" algn="ctr" rtl="0">
              <a:lnSpc>
                <a:spcPct val="100000"/>
              </a:lnSpc>
              <a:spcBef>
                <a:spcPts val="0"/>
              </a:spcBef>
              <a:spcAft>
                <a:spcPts val="0"/>
              </a:spcAft>
              <a:buNone/>
            </a:pPr>
            <a:r>
              <a:rPr lang="en-US" sz="1200" b="1" i="0" u="none" strike="noStrike" cap="none">
                <a:solidFill>
                  <a:srgbClr val="273F68"/>
                </a:solidFill>
                <a:latin typeface="Quicksand"/>
                <a:ea typeface="Quicksand"/>
                <a:cs typeface="Quicksand"/>
                <a:sym typeface="Quicksand"/>
              </a:rPr>
              <a:t>influences</a:t>
            </a:r>
            <a:endParaRPr/>
          </a:p>
        </p:txBody>
      </p:sp>
      <p:sp>
        <p:nvSpPr>
          <p:cNvPr id="454" name="Google Shape;454;p19"/>
          <p:cNvSpPr txBox="1"/>
          <p:nvPr/>
        </p:nvSpPr>
        <p:spPr>
          <a:xfrm>
            <a:off x="3990574" y="4114800"/>
            <a:ext cx="979498" cy="440217"/>
          </a:xfrm>
          <a:prstGeom prst="rect">
            <a:avLst/>
          </a:prstGeom>
          <a:noFill/>
          <a:ln w="9525" cap="flat" cmpd="sng">
            <a:solidFill>
              <a:schemeClr val="dk1"/>
            </a:solidFill>
            <a:prstDash val="solid"/>
            <a:miter lim="800000"/>
            <a:headEnd type="none" w="sm" len="sm"/>
            <a:tailEnd type="none" w="sm" len="sm"/>
          </a:ln>
        </p:spPr>
        <p:txBody>
          <a:bodyPr spcFirstLastPara="1" wrap="square" lIns="67500" tIns="35100" rIns="67500" bIns="35100" anchor="t" anchorCtr="0">
            <a:spAutoFit/>
          </a:bodyPr>
          <a:lstStyle/>
          <a:p>
            <a:pPr marL="0" marR="0" lvl="0" indent="0" algn="ctr" rtl="0">
              <a:lnSpc>
                <a:spcPct val="100000"/>
              </a:lnSpc>
              <a:spcBef>
                <a:spcPts val="0"/>
              </a:spcBef>
              <a:spcAft>
                <a:spcPts val="0"/>
              </a:spcAft>
              <a:buNone/>
            </a:pPr>
            <a:r>
              <a:rPr lang="en-US" sz="1200" b="1" i="0" u="none" strike="noStrike" cap="none">
                <a:solidFill>
                  <a:srgbClr val="273F68"/>
                </a:solidFill>
                <a:latin typeface="Quicksand"/>
                <a:ea typeface="Quicksand"/>
                <a:cs typeface="Quicksand"/>
                <a:sym typeface="Quicksand"/>
              </a:rPr>
              <a:t>Situational </a:t>
            </a:r>
            <a:endParaRPr/>
          </a:p>
          <a:p>
            <a:pPr marL="0" marR="0" lvl="0" indent="0" algn="ctr" rtl="0">
              <a:lnSpc>
                <a:spcPct val="100000"/>
              </a:lnSpc>
              <a:spcBef>
                <a:spcPts val="0"/>
              </a:spcBef>
              <a:spcAft>
                <a:spcPts val="0"/>
              </a:spcAft>
              <a:buNone/>
            </a:pPr>
            <a:r>
              <a:rPr lang="en-US" sz="1200" b="1" i="0" u="none" strike="noStrike" cap="none">
                <a:solidFill>
                  <a:srgbClr val="273F68"/>
                </a:solidFill>
                <a:latin typeface="Quicksand"/>
                <a:ea typeface="Quicksand"/>
                <a:cs typeface="Quicksand"/>
                <a:sym typeface="Quicksand"/>
              </a:rPr>
              <a:t> factors </a:t>
            </a:r>
            <a:endParaRPr/>
          </a:p>
        </p:txBody>
      </p:sp>
      <p:sp>
        <p:nvSpPr>
          <p:cNvPr id="455" name="Google Shape;455;p19"/>
          <p:cNvSpPr txBox="1"/>
          <p:nvPr/>
        </p:nvSpPr>
        <p:spPr>
          <a:xfrm>
            <a:off x="1683700" y="2686050"/>
            <a:ext cx="864082" cy="440217"/>
          </a:xfrm>
          <a:prstGeom prst="rect">
            <a:avLst/>
          </a:prstGeom>
          <a:noFill/>
          <a:ln w="9525" cap="flat" cmpd="sng">
            <a:solidFill>
              <a:schemeClr val="dk1"/>
            </a:solidFill>
            <a:prstDash val="solid"/>
            <a:miter lim="800000"/>
            <a:headEnd type="none" w="sm" len="sm"/>
            <a:tailEnd type="none" w="sm" len="sm"/>
          </a:ln>
        </p:spPr>
        <p:txBody>
          <a:bodyPr spcFirstLastPara="1" wrap="square" lIns="67500" tIns="35100" rIns="67500" bIns="35100" anchor="t" anchorCtr="0">
            <a:spAutoFit/>
          </a:bodyPr>
          <a:lstStyle/>
          <a:p>
            <a:pPr marL="0" marR="0" lvl="0" indent="0" algn="ctr" rtl="0">
              <a:lnSpc>
                <a:spcPct val="100000"/>
              </a:lnSpc>
              <a:spcBef>
                <a:spcPts val="0"/>
              </a:spcBef>
              <a:spcAft>
                <a:spcPts val="0"/>
              </a:spcAft>
              <a:buNone/>
            </a:pPr>
            <a:r>
              <a:rPr lang="en-US" sz="1200" b="1" i="0" u="none" strike="noStrike" cap="none">
                <a:solidFill>
                  <a:srgbClr val="273F68"/>
                </a:solidFill>
                <a:latin typeface="Quicksand"/>
                <a:ea typeface="Quicksand"/>
                <a:cs typeface="Quicksand"/>
                <a:sym typeface="Quicksand"/>
              </a:rPr>
              <a:t>Culture</a:t>
            </a:r>
            <a:endParaRPr/>
          </a:p>
          <a:p>
            <a:pPr marL="0" marR="0" lvl="0" indent="0" algn="ctr" rtl="0">
              <a:lnSpc>
                <a:spcPct val="100000"/>
              </a:lnSpc>
              <a:spcBef>
                <a:spcPts val="0"/>
              </a:spcBef>
              <a:spcAft>
                <a:spcPts val="0"/>
              </a:spcAft>
              <a:buNone/>
            </a:pPr>
            <a:r>
              <a:rPr lang="en-US" sz="1200" b="1" i="0" u="none" strike="noStrike" cap="none">
                <a:solidFill>
                  <a:srgbClr val="273F68"/>
                </a:solidFill>
                <a:latin typeface="Quicksand"/>
                <a:ea typeface="Quicksand"/>
                <a:cs typeface="Quicksand"/>
                <a:sym typeface="Quicksand"/>
              </a:rPr>
              <a:t>of society</a:t>
            </a:r>
            <a:endParaRPr/>
          </a:p>
        </p:txBody>
      </p:sp>
      <p:sp>
        <p:nvSpPr>
          <p:cNvPr id="456" name="Google Shape;456;p19"/>
          <p:cNvSpPr/>
          <p:nvPr/>
        </p:nvSpPr>
        <p:spPr>
          <a:xfrm>
            <a:off x="1292850" y="1171396"/>
            <a:ext cx="6444000" cy="3492000"/>
          </a:xfrm>
          <a:prstGeom prst="ellipse">
            <a:avLst/>
          </a:prstGeom>
          <a:noFill/>
          <a:ln w="19050" cap="flat" cmpd="sng">
            <a:solidFill>
              <a:schemeClr val="dk1"/>
            </a:solidFill>
            <a:prstDash val="solid"/>
            <a:round/>
            <a:headEnd type="none" w="sm" len="sm"/>
            <a:tailEnd type="none" w="sm" len="sm"/>
          </a:ln>
        </p:spPr>
        <p:txBody>
          <a:bodyPr spcFirstLastPara="1" wrap="square" lIns="67500" tIns="35100" rIns="67500" bIns="351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cxnSp>
        <p:nvCxnSpPr>
          <p:cNvPr id="457" name="Google Shape;457;p19"/>
          <p:cNvCxnSpPr/>
          <p:nvPr/>
        </p:nvCxnSpPr>
        <p:spPr>
          <a:xfrm>
            <a:off x="2686050" y="2914650"/>
            <a:ext cx="800100" cy="0"/>
          </a:xfrm>
          <a:prstGeom prst="straightConnector1">
            <a:avLst/>
          </a:prstGeom>
          <a:noFill/>
          <a:ln w="44450" cap="flat" cmpd="sng">
            <a:solidFill>
              <a:schemeClr val="dk1"/>
            </a:solidFill>
            <a:prstDash val="solid"/>
            <a:round/>
            <a:headEnd type="none" w="med" len="med"/>
            <a:tailEnd type="stealth" w="med" len="med"/>
          </a:ln>
        </p:spPr>
      </p:cxnSp>
      <p:cxnSp>
        <p:nvCxnSpPr>
          <p:cNvPr id="458" name="Google Shape;458;p19"/>
          <p:cNvCxnSpPr/>
          <p:nvPr/>
        </p:nvCxnSpPr>
        <p:spPr>
          <a:xfrm rot="10800000">
            <a:off x="5429250" y="2914650"/>
            <a:ext cx="800100" cy="0"/>
          </a:xfrm>
          <a:prstGeom prst="straightConnector1">
            <a:avLst/>
          </a:prstGeom>
          <a:noFill/>
          <a:ln w="44450" cap="flat" cmpd="sng">
            <a:solidFill>
              <a:schemeClr val="dk1"/>
            </a:solidFill>
            <a:prstDash val="solid"/>
            <a:round/>
            <a:headEnd type="none" w="med" len="med"/>
            <a:tailEnd type="stealth" w="med" len="med"/>
          </a:ln>
        </p:spPr>
      </p:cxnSp>
      <p:cxnSp>
        <p:nvCxnSpPr>
          <p:cNvPr id="459" name="Google Shape;459;p19"/>
          <p:cNvCxnSpPr/>
          <p:nvPr/>
        </p:nvCxnSpPr>
        <p:spPr>
          <a:xfrm rot="10800000">
            <a:off x="4514850" y="3314700"/>
            <a:ext cx="0" cy="685800"/>
          </a:xfrm>
          <a:prstGeom prst="straightConnector1">
            <a:avLst/>
          </a:prstGeom>
          <a:noFill/>
          <a:ln w="44450" cap="flat" cmpd="sng">
            <a:solidFill>
              <a:schemeClr val="dk1"/>
            </a:solidFill>
            <a:prstDash val="solid"/>
            <a:round/>
            <a:headEnd type="none" w="med" len="med"/>
            <a:tailEnd type="stealth" w="med" len="med"/>
          </a:ln>
        </p:spPr>
      </p:cxnSp>
      <p:cxnSp>
        <p:nvCxnSpPr>
          <p:cNvPr id="460" name="Google Shape;460;p19"/>
          <p:cNvCxnSpPr/>
          <p:nvPr/>
        </p:nvCxnSpPr>
        <p:spPr>
          <a:xfrm>
            <a:off x="4514850" y="2057400"/>
            <a:ext cx="0" cy="571500"/>
          </a:xfrm>
          <a:prstGeom prst="straightConnector1">
            <a:avLst/>
          </a:prstGeom>
          <a:noFill/>
          <a:ln w="44450" cap="flat" cmpd="sng">
            <a:solidFill>
              <a:schemeClr val="dk1"/>
            </a:solidFill>
            <a:prstDash val="solid"/>
            <a:round/>
            <a:headEnd type="none" w="med" len="med"/>
            <a:tailEnd type="stealth" w="med" len="med"/>
          </a:ln>
        </p:spPr>
      </p:cxnSp>
      <p:cxnSp>
        <p:nvCxnSpPr>
          <p:cNvPr id="461" name="Google Shape;461;p19"/>
          <p:cNvCxnSpPr/>
          <p:nvPr/>
        </p:nvCxnSpPr>
        <p:spPr>
          <a:xfrm rot="10800000" flipH="1">
            <a:off x="2857500" y="2114550"/>
            <a:ext cx="685800" cy="400050"/>
          </a:xfrm>
          <a:prstGeom prst="straightConnector1">
            <a:avLst/>
          </a:prstGeom>
          <a:noFill/>
          <a:ln w="44450" cap="flat" cmpd="sng">
            <a:solidFill>
              <a:schemeClr val="dk1"/>
            </a:solidFill>
            <a:prstDash val="solid"/>
            <a:round/>
            <a:headEnd type="none" w="med" len="med"/>
            <a:tailEnd type="stealth" w="med" len="med"/>
          </a:ln>
        </p:spPr>
      </p:cxnSp>
      <p:cxnSp>
        <p:nvCxnSpPr>
          <p:cNvPr id="462" name="Google Shape;462;p19"/>
          <p:cNvCxnSpPr/>
          <p:nvPr/>
        </p:nvCxnSpPr>
        <p:spPr>
          <a:xfrm flipH="1">
            <a:off x="2686050" y="1885950"/>
            <a:ext cx="685800" cy="400050"/>
          </a:xfrm>
          <a:prstGeom prst="straightConnector1">
            <a:avLst/>
          </a:prstGeom>
          <a:noFill/>
          <a:ln w="44450" cap="flat" cmpd="sng">
            <a:solidFill>
              <a:schemeClr val="dk1"/>
            </a:solidFill>
            <a:prstDash val="solid"/>
            <a:round/>
            <a:headEnd type="none" w="med" len="med"/>
            <a:tailEnd type="stealth" w="med" len="med"/>
          </a:ln>
        </p:spPr>
      </p:cxnSp>
      <p:cxnSp>
        <p:nvCxnSpPr>
          <p:cNvPr id="463" name="Google Shape;463;p19"/>
          <p:cNvCxnSpPr/>
          <p:nvPr/>
        </p:nvCxnSpPr>
        <p:spPr>
          <a:xfrm>
            <a:off x="5657850" y="1828800"/>
            <a:ext cx="685800" cy="400050"/>
          </a:xfrm>
          <a:prstGeom prst="straightConnector1">
            <a:avLst/>
          </a:prstGeom>
          <a:noFill/>
          <a:ln w="44450" cap="flat" cmpd="sng">
            <a:solidFill>
              <a:schemeClr val="dk1"/>
            </a:solidFill>
            <a:prstDash val="solid"/>
            <a:round/>
            <a:headEnd type="none" w="med" len="med"/>
            <a:tailEnd type="stealth" w="med" len="med"/>
          </a:ln>
        </p:spPr>
      </p:cxnSp>
      <p:cxnSp>
        <p:nvCxnSpPr>
          <p:cNvPr id="464" name="Google Shape;464;p19"/>
          <p:cNvCxnSpPr/>
          <p:nvPr/>
        </p:nvCxnSpPr>
        <p:spPr>
          <a:xfrm rot="10800000">
            <a:off x="5486400" y="2057400"/>
            <a:ext cx="685800" cy="400050"/>
          </a:xfrm>
          <a:prstGeom prst="straightConnector1">
            <a:avLst/>
          </a:prstGeom>
          <a:noFill/>
          <a:ln w="44450" cap="flat" cmpd="sng">
            <a:solidFill>
              <a:schemeClr val="dk1"/>
            </a:solidFill>
            <a:prstDash val="solid"/>
            <a:round/>
            <a:headEnd type="none" w="med" len="med"/>
            <a:tailEnd type="stealth" w="med" len="med"/>
          </a:ln>
        </p:spPr>
      </p:cxnSp>
      <p:sp>
        <p:nvSpPr>
          <p:cNvPr id="465" name="Google Shape;465;p19"/>
          <p:cNvSpPr txBox="1"/>
          <p:nvPr/>
        </p:nvSpPr>
        <p:spPr>
          <a:xfrm>
            <a:off x="1246585" y="4772025"/>
            <a:ext cx="1284068" cy="232468"/>
          </a:xfrm>
          <a:prstGeom prst="rect">
            <a:avLst/>
          </a:prstGeom>
          <a:noFill/>
          <a:ln>
            <a:noFill/>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None/>
            </a:pPr>
            <a:r>
              <a:rPr lang="en-US" sz="1050" b="1" i="0" u="none" strike="noStrike" cap="none">
                <a:solidFill>
                  <a:srgbClr val="273F68"/>
                </a:solidFill>
                <a:latin typeface="Quicksand"/>
                <a:ea typeface="Quicksand"/>
                <a:cs typeface="Quicksand"/>
                <a:sym typeface="Quicksand"/>
              </a:rPr>
              <a:t>From: Burns, 2001</a:t>
            </a:r>
            <a:endParaRPr/>
          </a:p>
        </p:txBody>
      </p:sp>
    </p:spTree>
  </p:cSld>
  <p:clrMapOvr>
    <a:masterClrMapping/>
  </p:clrMapOvr>
</p:sld>
</file>

<file path=ppt/theme/theme1.xml><?xml version="1.0" encoding="utf-8"?>
<a:theme xmlns:a="http://schemas.openxmlformats.org/drawingml/2006/main" name="Knight template">
  <a:themeElements>
    <a:clrScheme name="Custom 347">
      <a:dk1>
        <a:srgbClr val="273F68"/>
      </a:dk1>
      <a:lt1>
        <a:srgbClr val="FFFFFF"/>
      </a:lt1>
      <a:dk2>
        <a:srgbClr val="7085AA"/>
      </a:dk2>
      <a:lt2>
        <a:srgbClr val="F4F7FA"/>
      </a:lt2>
      <a:accent1>
        <a:srgbClr val="4BD1DD"/>
      </a:accent1>
      <a:accent2>
        <a:srgbClr val="57C0EB"/>
      </a:accent2>
      <a:accent3>
        <a:srgbClr val="BD9ADD"/>
      </a:accent3>
      <a:accent4>
        <a:srgbClr val="F3805C"/>
      </a:accent4>
      <a:accent5>
        <a:srgbClr val="FFD11D"/>
      </a:accent5>
      <a:accent6>
        <a:srgbClr val="95D346"/>
      </a:accent6>
      <a:hlink>
        <a:srgbClr val="273F6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2761</Words>
  <Application>Microsoft Office PowerPoint</Application>
  <PresentationFormat>On-screen Show (16:9)</PresentationFormat>
  <Paragraphs>238</Paragraphs>
  <Slides>45</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Short Stack</vt:lpstr>
      <vt:lpstr>Amatic SC</vt:lpstr>
      <vt:lpstr>Noto Sans Symbols</vt:lpstr>
      <vt:lpstr>Arial</vt:lpstr>
      <vt:lpstr>Arial Rounded</vt:lpstr>
      <vt:lpstr>Quicksand</vt:lpstr>
      <vt:lpstr>Knight template</vt:lpstr>
      <vt:lpstr>personality</vt:lpstr>
      <vt:lpstr>Learning outcomes</vt:lpstr>
      <vt:lpstr>PERSONALITY </vt:lpstr>
      <vt:lpstr>Definition</vt:lpstr>
      <vt:lpstr>PowerPoint Presentation</vt:lpstr>
      <vt:lpstr>PowerPoint Presentation</vt:lpstr>
      <vt:lpstr>Personality origins</vt:lpstr>
      <vt:lpstr>Environmental influences on personality</vt:lpstr>
      <vt:lpstr>PowerPoint Presentation</vt:lpstr>
      <vt:lpstr>Theories of personalities</vt:lpstr>
      <vt:lpstr>PowerPoint Presentation</vt:lpstr>
      <vt:lpstr>PSYCHOANALYITC THEORIES OF PERSONALITY</vt:lpstr>
      <vt:lpstr>SIGMUND FREUD- Psychoanalysis</vt:lpstr>
      <vt:lpstr>PowerPoint Presentation</vt:lpstr>
      <vt:lpstr>PowerPoint Presentation</vt:lpstr>
      <vt:lpstr>THE STRUCTURE OF PERSONALITY</vt:lpstr>
      <vt:lpstr>The Structure of Personality</vt:lpstr>
      <vt:lpstr>THE STRUCTURE OF PERSONALITY</vt:lpstr>
      <vt:lpstr>PowerPoint Presentation</vt:lpstr>
      <vt:lpstr>The Structure of Personality</vt:lpstr>
      <vt:lpstr>Defense mechanisms</vt:lpstr>
      <vt:lpstr>PowerPoint Presentation</vt:lpstr>
      <vt:lpstr>PowerPoint Presentation</vt:lpstr>
      <vt:lpstr>PowerPoint Presentation</vt:lpstr>
      <vt:lpstr>PowerPoint Presentation</vt:lpstr>
      <vt:lpstr>SOCIAL-COGNITIVE THEORIES OF PERSONALITY</vt:lpstr>
      <vt:lpstr>PowerPoint Presentation</vt:lpstr>
      <vt:lpstr>PowerPoint Presentation</vt:lpstr>
      <vt:lpstr>Humanistic Theories of Personality</vt:lpstr>
      <vt:lpstr>PowerPoint Presentation</vt:lpstr>
      <vt:lpstr>CARL ROGERS – person centered theory</vt:lpstr>
      <vt:lpstr>MAIN COMPONENTS FOR A PERSONALITY TO GROW</vt:lpstr>
      <vt:lpstr>COMPONENTS OF SELF CONCEPT</vt:lpstr>
      <vt:lpstr>ACTIVITY  (Real self - Ideal Self) </vt:lpstr>
      <vt:lpstr>PowerPoint Presentation</vt:lpstr>
      <vt:lpstr>PowerPoint Presentation</vt:lpstr>
      <vt:lpstr>TRAIT THEORIES OF PERSONALITY</vt:lpstr>
      <vt:lpstr>PowerPoint Presentation</vt:lpstr>
      <vt:lpstr>Five-factor model of personality</vt:lpstr>
      <vt:lpstr>PowerPoint Presentation</vt:lpstr>
      <vt:lpstr>PowerPoint Presentation</vt:lpstr>
      <vt:lpstr>PERSONALITY HAS CONSEQUENCES</vt:lpstr>
      <vt:lpstr>PowerPoint Presentation</vt:lpstr>
      <vt:lpstr>Personality in relationships</vt:lpstr>
      <vt:lpstr>ASSIGNMENT  Five-factor model of personality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personality</dc:title>
  <dc:creator>Fast</dc:creator>
  <cp:lastModifiedBy>Fast</cp:lastModifiedBy>
  <cp:revision>4</cp:revision>
  <dcterms:modified xsi:type="dcterms:W3CDTF">2024-03-19T08:41:10Z</dcterms:modified>
</cp:coreProperties>
</file>