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52A2-0044-44F0-AC59-319C0DB0D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0BC7-66E6-49C8-A77C-142615F9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8553-9301-40CF-B0CB-91A620D4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1DF7-65F6-42C5-9E5E-7EBCF8C6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2A86-C99F-4DB7-985C-F276948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43E9-1211-4EA3-A86A-80677E02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5D7E-3645-431C-847A-57C3B395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C06E-8E75-4907-800C-67033DA1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EFAC-35B1-4B94-B03E-4D1E903B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574D-8DD0-4A97-9D8D-88E6DA62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D112C-4210-4384-8C2B-4324A4748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266C-E126-44E5-860B-B0B3F423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4C9B-D288-4CDE-BD99-AB9CD62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5EB8-0545-4D5C-9435-6C83CE09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40CE-AE69-4A20-A5FB-2BA8DA3B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A1-1A5E-4923-9C5D-CEFDA696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BFD9-2725-4F8E-8530-6B226D37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8423-4AEB-4AFC-A38C-E19ACB3D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CDD7-9B77-413B-91C3-B6966C90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507C-5809-45BA-A8C7-2DA0966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E1B4-5A2F-4842-AF76-58948DD7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03ADB-F6C1-461A-8388-9DB8A045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3521-732D-4060-83E8-FC3E7508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35A5-E981-4FFE-AEAE-AAE0A2C1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5A0-D61C-4128-921C-8E21145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D25-8801-4A81-92B5-E2604330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9020-65C7-430F-ACA8-5528BE8E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8B7A0-E298-4B7D-AEB7-DA6BE0D6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ED12-4F04-4943-8F09-DA61E6CE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9F27E-B33B-435E-B019-274833A5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4B25-7370-4520-BF29-19DAD31D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3F84-A09A-41CE-86D0-B8C38DE5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9B544-8091-431B-BA70-554D4A24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E4DC-9BAD-4C54-A1AF-C46A7E01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41369-CB08-4156-B31C-AC24730D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27DC3-0D7E-4047-AB2C-C9B4C9C55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E220B-CC6C-4BA6-9298-CCC2DE71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91DBB-8047-4ED4-8F08-D0BDA83B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8051B-9297-4E06-90EF-3A41B0C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EC43-4F52-48E3-8E95-0511AA7E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DBA39-D9DE-4230-891A-3BC765A7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43F1F-FCFC-4679-9116-BAA094B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18CC7-9948-4245-8D89-7E31786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EB67-1086-4996-A4E8-90B08E2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6325A-1997-436C-967E-364A3015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07B7-AFAC-43E8-BFC9-7D923FC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55A6-5DD3-466A-B2B0-0A717E5C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5DA3-0F3B-4212-8DDC-8BE4122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4D47-1424-471E-BF05-839AC944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343E-7CB7-4B66-A0BB-35B998F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1842-BDC9-43B3-84FC-292788E6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401E-5DA5-4845-903C-FCB9B6C5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258B-1BD0-4F8D-830F-7200818E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959BA-1E8F-46E4-B5E4-1150A5E45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DD63B-053E-474A-A979-25BC168F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1CA4-21A9-47EF-A745-5C6C523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0B8C-E5DB-49B5-9A4E-0637D76F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2A11-CD5B-4571-B739-2582266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D12EF-04D8-4D28-BCC7-786FED5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96BB-66C1-46BB-8AB7-2218378C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1CFB-DBE7-435A-A0A3-91D40FB7F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B033-26D0-42CB-9A76-675B46DE66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486A-3A1A-4B5B-8E56-613EEF1D3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0820-59AF-42D7-9713-5765FD5F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09EA-8FE6-4E62-9223-595A329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5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CDB47-2FFC-4359-92BA-9614A35FEAF2}"/>
              </a:ext>
            </a:extLst>
          </p:cNvPr>
          <p:cNvSpPr txBox="1"/>
          <p:nvPr/>
        </p:nvSpPr>
        <p:spPr>
          <a:xfrm>
            <a:off x="3380298" y="291548"/>
            <a:ext cx="515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08198-72CE-4E7C-83CE-73DEB7DB0E6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36" y="1057621"/>
            <a:ext cx="3819773" cy="574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57E703-1D1B-4902-9A9C-F429805D8288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95" y="1907718"/>
            <a:ext cx="3096057" cy="574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51254-F9AE-4102-882F-5B6863EB58CA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50" y="4336092"/>
            <a:ext cx="5288065" cy="610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50DC4-52E1-4126-A5C4-84EC00FD1E02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85" y="2944460"/>
            <a:ext cx="4954644" cy="761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/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 and n is large where for small n, population must be normal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blipFill>
                <a:blip r:embed="rId10"/>
                <a:stretch>
                  <a:fillRect l="-12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/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unknown, s is known and n is small (population must be normal) population</a:t>
                </a:r>
              </a:p>
              <a:p>
                <a:endParaRPr lang="en-US" dirty="0"/>
              </a:p>
              <a:p>
                <a:r>
                  <a:rPr lang="en-US" dirty="0"/>
                  <a:t>For large n, t is replaced by z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blipFill>
                <a:blip r:embed="rId11"/>
                <a:stretch>
                  <a:fillRect l="-92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/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known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large where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populations must be normal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blipFill>
                <a:blip r:embed="rId12"/>
                <a:stretch>
                  <a:fillRect l="-989" t="-3974" r="-136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/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blipFill>
                <a:blip r:embed="rId13"/>
                <a:stretch>
                  <a:fillRect l="-989" t="-2538" r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B0D0BD0-E904-4708-BCCC-3BE18A0697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0958" t="72791" r="21010" b="15027"/>
          <a:stretch/>
        </p:blipFill>
        <p:spPr>
          <a:xfrm>
            <a:off x="7692834" y="2354347"/>
            <a:ext cx="2531165" cy="251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58006-E915-47CD-BCFD-41C42DD4AB2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696" t="77716" r="25643" b="9427"/>
          <a:stretch/>
        </p:blipFill>
        <p:spPr>
          <a:xfrm>
            <a:off x="6877125" y="4931040"/>
            <a:ext cx="3578087" cy="37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A38025-B3B9-4B76-B65B-6F0237E3781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3174" t="21834" r="28032" b="18539"/>
          <a:stretch/>
        </p:blipFill>
        <p:spPr>
          <a:xfrm>
            <a:off x="7154266" y="5302101"/>
            <a:ext cx="3074505" cy="6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0F8EE-6261-41A3-A277-A191BEBB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8" r="2107"/>
          <a:stretch/>
        </p:blipFill>
        <p:spPr>
          <a:xfrm>
            <a:off x="4585250" y="3096674"/>
            <a:ext cx="7328453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C2348-08B6-4060-BB21-1C6DA458271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89" y="4001114"/>
            <a:ext cx="3198495" cy="592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/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Note: For only lower or upper intervals,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replaced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/>
                  <a:t> in all formulae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blipFill>
                <a:blip r:embed="rId5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CF40ED3-BB86-4826-A1E7-85C7FAFD809A}"/>
              </a:ext>
            </a:extLst>
          </p:cNvPr>
          <p:cNvSpPr txBox="1"/>
          <p:nvPr/>
        </p:nvSpPr>
        <p:spPr>
          <a:xfrm>
            <a:off x="3405809" y="291548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540BC-28BD-4D89-B2E1-ECE48022DBC1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163906"/>
            <a:ext cx="5074676" cy="674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/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blipFill>
                <a:blip r:embed="rId8"/>
                <a:stretch>
                  <a:fillRect l="-1114" t="-3289" r="-18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BC1E8CE-E7DB-4FD5-B833-A0F4427C7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957" t="67791" r="21439" b="11777"/>
          <a:stretch/>
        </p:blipFill>
        <p:spPr>
          <a:xfrm>
            <a:off x="6759569" y="2011020"/>
            <a:ext cx="4585253" cy="8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Moheez</dc:creator>
  <cp:lastModifiedBy>Moheez</cp:lastModifiedBy>
  <cp:revision>3</cp:revision>
  <dcterms:created xsi:type="dcterms:W3CDTF">2024-04-23T06:50:32Z</dcterms:created>
  <dcterms:modified xsi:type="dcterms:W3CDTF">2024-04-23T07:11:21Z</dcterms:modified>
</cp:coreProperties>
</file>