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083B-6AAC-4187-A59B-9156C736D76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85C8-21D1-4EEC-BC66-9FA31210C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821363"/>
          </a:xfrm>
        </p:spPr>
        <p:txBody>
          <a:bodyPr/>
          <a:lstStyle/>
          <a:p>
            <a:r>
              <a:rPr lang="en-US" dirty="0" smtClean="0"/>
              <a:t>8 heaps of size 3 (Exchanges 8 x 1, Compares 8 x 2)</a:t>
            </a:r>
          </a:p>
          <a:p>
            <a:r>
              <a:rPr lang="en-US" dirty="0" smtClean="0"/>
              <a:t>4 heaps of size 7 (Exchanges 4 x 2, Compares 4 x 4)</a:t>
            </a:r>
          </a:p>
          <a:p>
            <a:r>
              <a:rPr lang="en-US" dirty="0" smtClean="0"/>
              <a:t>2 heaps of size 15 (Exchanges 2 x 3, Compares 2 x 6)</a:t>
            </a:r>
          </a:p>
          <a:p>
            <a:r>
              <a:rPr lang="en-US" dirty="0" smtClean="0"/>
              <a:t>1 heap of size 31 (Exchanges 1 x 4, Compares 1 x 8)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long does the construction of the heap take?</a:t>
            </a:r>
          </a:p>
          <a:p>
            <a:r>
              <a:rPr lang="en-US" dirty="0" smtClean="0"/>
              <a:t>How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Each element has to be taken from the array and placed in the heap i.e.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element needs to be placed so that heap ordering is not violated. That takes </a:t>
            </a:r>
            <a:r>
              <a:rPr lang="en-US" dirty="0" err="1" smtClean="0"/>
              <a:t>logN</a:t>
            </a:r>
            <a:r>
              <a:rPr lang="en-US" dirty="0" smtClean="0"/>
              <a:t>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needs to compare with each </a:t>
            </a:r>
            <a:r>
              <a:rPr lang="en-US" dirty="0" smtClean="0"/>
              <a:t>child so 2 N </a:t>
            </a:r>
            <a:r>
              <a:rPr lang="en-US" dirty="0" err="1" smtClean="0"/>
              <a:t>logN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Heapsort</a:t>
            </a:r>
            <a:r>
              <a:rPr lang="en-US" dirty="0" smtClean="0"/>
              <a:t> uses fewer than 2</a:t>
            </a:r>
            <a:r>
              <a:rPr lang="en-US" i="1" dirty="0" smtClean="0"/>
              <a:t>N </a:t>
            </a:r>
            <a:r>
              <a:rPr lang="en-US" i="1" dirty="0" err="1" smtClean="0"/>
              <a:t>lg</a:t>
            </a:r>
            <a:r>
              <a:rPr lang="en-US" i="1" dirty="0" smtClean="0"/>
              <a:t> N + 2N</a:t>
            </a:r>
          </a:p>
          <a:p>
            <a:pPr>
              <a:buNone/>
            </a:pPr>
            <a:r>
              <a:rPr lang="en-US" dirty="0" smtClean="0"/>
              <a:t>   compares </a:t>
            </a:r>
            <a:r>
              <a:rPr lang="en-US" dirty="0" smtClean="0"/>
              <a:t>(and half that many exchanges) to sort </a:t>
            </a:r>
            <a:r>
              <a:rPr lang="en-US" i="1" dirty="0" smtClean="0"/>
              <a:t>N items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pPr lvl="1"/>
            <a:r>
              <a:rPr lang="en-US" dirty="0" smtClean="0"/>
              <a:t>The 2 N term covers the cost of heap </a:t>
            </a:r>
            <a:r>
              <a:rPr lang="en-US" dirty="0" smtClean="0"/>
              <a:t>construction (slide 9). </a:t>
            </a:r>
          </a:p>
          <a:p>
            <a:pPr lvl="1"/>
            <a:r>
              <a:rPr lang="en-US" dirty="0" err="1" smtClean="0"/>
              <a:t>Heapsort</a:t>
            </a:r>
            <a:r>
              <a:rPr lang="en-US" dirty="0" smtClean="0"/>
              <a:t> takes 2 </a:t>
            </a:r>
            <a:r>
              <a:rPr lang="en-US" dirty="0" smtClean="0"/>
              <a:t>N </a:t>
            </a:r>
            <a:r>
              <a:rPr lang="en-US" dirty="0" smtClean="0"/>
              <a:t>log N. The 2 N </a:t>
            </a:r>
            <a:r>
              <a:rPr lang="en-US" dirty="0" err="1" smtClean="0"/>
              <a:t>logN</a:t>
            </a:r>
            <a:r>
              <a:rPr lang="en-US" dirty="0" smtClean="0"/>
              <a:t> </a:t>
            </a:r>
            <a:r>
              <a:rPr lang="en-US" dirty="0" smtClean="0"/>
              <a:t>term follows from bounding the cost of each sink operation during the </a:t>
            </a:r>
            <a:r>
              <a:rPr lang="en-US" dirty="0" err="1" smtClean="0"/>
              <a:t>sortdown</a:t>
            </a:r>
            <a:r>
              <a:rPr lang="en-US" dirty="0" smtClean="0"/>
              <a:t> by </a:t>
            </a:r>
            <a:r>
              <a:rPr lang="en-US" dirty="0" smtClean="0"/>
              <a:t>2log N (previous slide).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866775"/>
            <a:ext cx="73533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not use heap sort rather than Quick sort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5662714" cy="122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were studying Priority Queues, we saw that when we sorted a priority queue which was un-ordered, we were doing a selection sort.</a:t>
            </a:r>
          </a:p>
          <a:p>
            <a:r>
              <a:rPr lang="en-US" dirty="0" smtClean="0"/>
              <a:t>When we were working with an ordered priority queue, it was similar to insertion sort.</a:t>
            </a:r>
          </a:p>
          <a:p>
            <a:r>
              <a:rPr lang="en-US" dirty="0" smtClean="0"/>
              <a:t>Now we will try to sort the items on a heap.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This is a max ordered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The largest element is the root.</a:t>
            </a:r>
          </a:p>
          <a:p>
            <a:r>
              <a:rPr lang="en-US" dirty="0" smtClean="0"/>
              <a:t>The parents are larger than their children</a:t>
            </a:r>
          </a:p>
          <a:p>
            <a:r>
              <a:rPr lang="en-US" dirty="0" smtClean="0"/>
              <a:t>The children are smaller than their parent</a:t>
            </a:r>
          </a:p>
          <a:p>
            <a:r>
              <a:rPr lang="en-US" dirty="0" smtClean="0"/>
              <a:t>There is no relation of smaller or larger between siblings.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962400"/>
            <a:ext cx="3531222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using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we keep performing remove max from a max ordered heap, our output would be sorted in descending order.</a:t>
            </a:r>
          </a:p>
          <a:p>
            <a:r>
              <a:rPr lang="en-US" dirty="0" smtClean="0"/>
              <a:t>But for this to work, we would need to first construct a heap from our given input.</a:t>
            </a:r>
          </a:p>
          <a:p>
            <a:r>
              <a:rPr lang="en-US" dirty="0" smtClean="0"/>
              <a:t>This means we will have the following steps: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: To construct a heap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: To remove the max from the heap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: Re-</a:t>
            </a:r>
            <a:r>
              <a:rPr lang="en-US" dirty="0" err="1" smtClean="0"/>
              <a:t>heapifying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We can sort using extra space.</a:t>
            </a:r>
          </a:p>
          <a:p>
            <a:r>
              <a:rPr lang="en-US" dirty="0" smtClean="0"/>
              <a:t>But, as we saw with Quick sort, even though using extra space is possible, we will try to implement it in-place.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dirty="0" smtClean="0"/>
              <a:t>Start </a:t>
            </a:r>
            <a:r>
              <a:rPr lang="en-US" dirty="0" smtClean="0"/>
              <a:t>from N/2 moving from right to </a:t>
            </a:r>
            <a:r>
              <a:rPr lang="en-US" dirty="0" smtClean="0"/>
              <a:t>left and check max-ordering going from bottom to root.</a:t>
            </a:r>
          </a:p>
          <a:p>
            <a:pPr lvl="1"/>
            <a:r>
              <a:rPr lang="en-US" dirty="0" smtClean="0"/>
              <a:t>We start from N/2 because “all nodes with no children are already heap ordered”.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Keep exchanging the largest element (root i.e. at position 1) with the element at position N and then calling sink to re-</a:t>
            </a:r>
            <a:r>
              <a:rPr lang="en-US" dirty="0" err="1" smtClean="0"/>
              <a:t>heapify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317265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1000"/>
            <a:ext cx="3648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533400"/>
            <a:ext cx="3657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36576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15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 construction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Sortdown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6, 5, 3, 1, 8, 7, 2, 4	</a:t>
            </a:r>
          </a:p>
          <a:p>
            <a:r>
              <a:rPr lang="en-US" dirty="0" smtClean="0"/>
              <a:t>Construct the Heap</a:t>
            </a:r>
          </a:p>
          <a:p>
            <a:r>
              <a:rPr lang="en-US" dirty="0" smtClean="0"/>
              <a:t>Our heap will look something like this</a:t>
            </a:r>
          </a:p>
          <a:p>
            <a:r>
              <a:rPr lang="en-US" dirty="0" smtClean="0"/>
              <a:t>8, 6, 7, 4, 5, 3, 2, 1</a:t>
            </a:r>
          </a:p>
          <a:p>
            <a:r>
              <a:rPr lang="en-US" dirty="0" smtClean="0"/>
              <a:t>Now, keep performing remove max, keeping heap order intact.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5478115" cy="664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Sink-based heap construction uses fewer than 2N compares and fewer than N exchanges to construct a heap from N items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E.g. if N=31</a:t>
            </a:r>
          </a:p>
          <a:p>
            <a:pPr lvl="1"/>
            <a:r>
              <a:rPr lang="en-US" dirty="0" smtClean="0"/>
              <a:t>No</a:t>
            </a:r>
            <a:r>
              <a:rPr lang="en-US" dirty="0" smtClean="0"/>
              <a:t>. of Exchanges: At each level, 1 exchange is possible.</a:t>
            </a:r>
          </a:p>
          <a:p>
            <a:pPr lvl="1"/>
            <a:r>
              <a:rPr lang="en-US" dirty="0" smtClean="0"/>
              <a:t>No. of Compares: At each level 2 compares are needed.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886200"/>
            <a:ext cx="4263690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532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Heap Sort</vt:lpstr>
      <vt:lpstr>Slide 2</vt:lpstr>
      <vt:lpstr>This is a max ordered heap</vt:lpstr>
      <vt:lpstr>Sorting using a heap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Why not use heap sort rather than Quick sort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farrukh</dc:creator>
  <cp:lastModifiedBy>farrukh</cp:lastModifiedBy>
  <cp:revision>67</cp:revision>
  <dcterms:created xsi:type="dcterms:W3CDTF">2014-03-07T04:56:12Z</dcterms:created>
  <dcterms:modified xsi:type="dcterms:W3CDTF">2014-03-10T06:05:27Z</dcterms:modified>
</cp:coreProperties>
</file>