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58" r:id="rId6"/>
    <p:sldId id="278" r:id="rId7"/>
    <p:sldId id="260" r:id="rId8"/>
    <p:sldId id="276" r:id="rId9"/>
    <p:sldId id="261" r:id="rId10"/>
    <p:sldId id="262" r:id="rId11"/>
    <p:sldId id="263" r:id="rId12"/>
    <p:sldId id="268" r:id="rId13"/>
    <p:sldId id="264" r:id="rId14"/>
    <p:sldId id="280" r:id="rId15"/>
    <p:sldId id="265" r:id="rId16"/>
    <p:sldId id="266" r:id="rId17"/>
    <p:sldId id="267" r:id="rId18"/>
    <p:sldId id="269" r:id="rId19"/>
    <p:sldId id="270" r:id="rId20"/>
    <p:sldId id="271" r:id="rId21"/>
    <p:sldId id="284" r:id="rId22"/>
    <p:sldId id="272" r:id="rId23"/>
    <p:sldId id="274" r:id="rId24"/>
    <p:sldId id="282" r:id="rId25"/>
    <p:sldId id="273" r:id="rId26"/>
    <p:sldId id="281" r:id="rId27"/>
    <p:sldId id="283" r:id="rId28"/>
    <p:sldId id="275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439D-8D8E-409A-8ED3-E863CA2DAC5B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8308-B619-4005-8E37-BCF4F5B80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7" y="2629694"/>
            <a:ext cx="6638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"/>
            <a:ext cx="5610225" cy="616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770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6638925" cy="24669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791200"/>
            <a:ext cx="495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18859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2438400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best case, a tree with N nodes could be perfectly balanced, with ~ </a:t>
            </a:r>
            <a:r>
              <a:rPr lang="en-US" dirty="0" err="1"/>
              <a:t>logN</a:t>
            </a:r>
            <a:r>
              <a:rPr lang="en-US" dirty="0"/>
              <a:t> nodes between the root and each null link.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worst case there could be N nodes on the search path.</a:t>
            </a:r>
          </a:p>
          <a:p>
            <a:endParaRPr lang="en-US" dirty="0"/>
          </a:p>
          <a:p>
            <a:r>
              <a:rPr lang="en-US" dirty="0"/>
              <a:t>Note: Does it resemble quick sort in any way?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95263"/>
            <a:ext cx="85820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/>
              <a:t> traversal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Min and Max?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= left most?</a:t>
            </a:r>
          </a:p>
          <a:p>
            <a:r>
              <a:rPr lang="en-US" dirty="0"/>
              <a:t>Max = right most?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26384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find floor of a number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30861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3514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609600"/>
            <a:ext cx="26384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delete.</a:t>
            </a:r>
          </a:p>
          <a:p>
            <a:pPr lvl="1"/>
            <a:r>
              <a:rPr lang="en-US" dirty="0"/>
              <a:t>Keep the key in the tree but set its value to null.</a:t>
            </a:r>
          </a:p>
          <a:p>
            <a:r>
              <a:rPr lang="en-US" dirty="0"/>
              <a:t>Delete the  min?</a:t>
            </a:r>
          </a:p>
          <a:p>
            <a:pPr lvl="1"/>
            <a:r>
              <a:rPr lang="en-US" dirty="0"/>
              <a:t>Go left until finding a node that has a null left link.</a:t>
            </a:r>
          </a:p>
          <a:p>
            <a:pPr lvl="1"/>
            <a:r>
              <a:rPr lang="en-US" dirty="0"/>
              <a:t>Replace the link to that node by its right link. (Also update the count)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minimum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20669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05000"/>
            <a:ext cx="3524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of a node contains only nodes with keys less than the node's key.</a:t>
            </a:r>
          </a:p>
          <a:p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 of a node contains only nodes with keys greater than the node's key.</a:t>
            </a:r>
          </a:p>
          <a:p>
            <a:r>
              <a:rPr lang="en-US" dirty="0"/>
              <a:t>The left and right </a:t>
            </a:r>
            <a:r>
              <a:rPr lang="en-US" dirty="0" err="1"/>
              <a:t>subtree</a:t>
            </a:r>
            <a:r>
              <a:rPr lang="en-US" dirty="0"/>
              <a:t> each must also be a binary search tree.</a:t>
            </a:r>
          </a:p>
          <a:p>
            <a:r>
              <a:rPr lang="en-US" dirty="0"/>
              <a:t>There must be no duplicate nodes.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Hibbard deletion (Hibbard is the name of the person who proposed it).</a:t>
            </a:r>
          </a:p>
          <a:p>
            <a:r>
              <a:rPr lang="en-US" dirty="0"/>
              <a:t>Easiest case, delete required for a node which has no children.</a:t>
            </a:r>
          </a:p>
          <a:p>
            <a:pPr lvl="1"/>
            <a:r>
              <a:rPr lang="en-US" dirty="0"/>
              <a:t>Set this node to null and update the rest of the tree</a:t>
            </a:r>
          </a:p>
          <a:p>
            <a:pPr lvl="1" algn="ctr"/>
            <a:r>
              <a:rPr lang="en-US" dirty="0"/>
              <a:t>Delete 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6E46A-03B1-747B-1B0E-65E53128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3276600" cy="21794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643-2635-B426-830C-09045F40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1B3-B409-2908-359A-BDEC84C2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node to delete has one child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CB7F73-0CC4-720F-EA17-6D7581A0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4" y="2590800"/>
            <a:ext cx="827960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212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Deleting a node with two children</a:t>
            </a:r>
          </a:p>
          <a:p>
            <a:r>
              <a:rPr lang="en-US" dirty="0"/>
              <a:t>Let’s call the node which we want to delete ‘t’.</a:t>
            </a:r>
          </a:p>
          <a:p>
            <a:pPr lvl="1"/>
            <a:r>
              <a:rPr lang="en-US" dirty="0"/>
              <a:t>Save a link to the node to be deleted in t.</a:t>
            </a:r>
          </a:p>
          <a:p>
            <a:pPr lvl="1"/>
            <a:r>
              <a:rPr lang="en-US" dirty="0"/>
              <a:t>Set x to point to its successor min(</a:t>
            </a:r>
            <a:r>
              <a:rPr lang="en-US" dirty="0" err="1"/>
              <a:t>t.right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Set the right link of x (which is supposed to point to the BST containing all the keys larger than </a:t>
            </a:r>
            <a:r>
              <a:rPr lang="en-US" dirty="0" err="1"/>
              <a:t>x.key</a:t>
            </a:r>
            <a:r>
              <a:rPr lang="en-US" dirty="0"/>
              <a:t>) to </a:t>
            </a:r>
            <a:r>
              <a:rPr lang="en-US" dirty="0" err="1"/>
              <a:t>deleteMin</a:t>
            </a:r>
            <a:r>
              <a:rPr lang="en-US" dirty="0"/>
              <a:t>(</a:t>
            </a:r>
            <a:r>
              <a:rPr lang="en-US" dirty="0" err="1"/>
              <a:t>t.right</a:t>
            </a:r>
            <a:r>
              <a:rPr lang="en-US" dirty="0"/>
              <a:t>), the link to the BST containing all the keys that are larger than </a:t>
            </a:r>
            <a:r>
              <a:rPr lang="en-US" dirty="0" err="1"/>
              <a:t>x.key</a:t>
            </a:r>
            <a:r>
              <a:rPr lang="en-US" dirty="0"/>
              <a:t> after the deletion.</a:t>
            </a:r>
          </a:p>
          <a:p>
            <a:pPr lvl="1"/>
            <a:r>
              <a:rPr lang="en-US" dirty="0"/>
              <a:t>Set the left link of x (which was null) to </a:t>
            </a:r>
            <a:r>
              <a:rPr lang="en-US" dirty="0" err="1"/>
              <a:t>t.left</a:t>
            </a:r>
            <a:r>
              <a:rPr lang="en-US" dirty="0"/>
              <a:t> (all the keys that are less than both the deleted key and its successor).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AF81B-7C56-842A-A22D-6893DF3A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6553200" cy="53299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52400"/>
            <a:ext cx="75057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1440"/>
            <a:ext cx="2971800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3524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28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Save a link to the node to be deleted in 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x to point to its successor min(</a:t>
            </a:r>
            <a:r>
              <a:rPr lang="en-US" dirty="0" err="1"/>
              <a:t>t.right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the right link of x to </a:t>
            </a:r>
            <a:r>
              <a:rPr lang="en-US" dirty="0" err="1"/>
              <a:t>deleteMin</a:t>
            </a:r>
            <a:r>
              <a:rPr lang="en-US" dirty="0"/>
              <a:t>(</a:t>
            </a:r>
            <a:r>
              <a:rPr lang="en-US" dirty="0" err="1"/>
              <a:t>t.right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the left link of x to </a:t>
            </a:r>
            <a:r>
              <a:rPr lang="en-US" dirty="0" err="1"/>
              <a:t>t.left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4572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b="1" dirty="0"/>
              <a:t>STEP 4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deleteMin</a:t>
            </a:r>
            <a:r>
              <a:rPr lang="en-US" dirty="0"/>
              <a:t>(R)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Call </a:t>
            </a:r>
            <a:r>
              <a:rPr lang="en-US" dirty="0" err="1"/>
              <a:t>deleteMin</a:t>
            </a:r>
            <a:r>
              <a:rPr lang="en-US" dirty="0"/>
              <a:t> again with </a:t>
            </a:r>
            <a:r>
              <a:rPr lang="en-US" dirty="0" err="1"/>
              <a:t>deleteMin</a:t>
            </a:r>
            <a:r>
              <a:rPr lang="en-US" dirty="0"/>
              <a:t>(H)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H.left</a:t>
            </a:r>
            <a:r>
              <a:rPr lang="en-US" dirty="0"/>
              <a:t> is null, so return </a:t>
            </a:r>
            <a:r>
              <a:rPr lang="en-US" dirty="0" err="1"/>
              <a:t>H.right</a:t>
            </a:r>
            <a:r>
              <a:rPr lang="en-US" dirty="0"/>
              <a:t>, so </a:t>
            </a:r>
            <a:r>
              <a:rPr lang="en-US" dirty="0" err="1"/>
              <a:t>R.left</a:t>
            </a:r>
            <a:r>
              <a:rPr lang="en-US" dirty="0"/>
              <a:t> will become </a:t>
            </a:r>
            <a:r>
              <a:rPr lang="en-US" dirty="0" err="1"/>
              <a:t>H.right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Return R as right link of 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We need to delete E, so we call it ‘t’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x = min(</a:t>
            </a:r>
            <a:r>
              <a:rPr lang="en-US" sz="2400" dirty="0" err="1"/>
              <a:t>t.right</a:t>
            </a:r>
            <a:r>
              <a:rPr lang="en-US" sz="2400" dirty="0"/>
              <a:t>) =&gt; In this case, x would be ‘H’</a:t>
            </a:r>
          </a:p>
          <a:p>
            <a:r>
              <a:rPr lang="en-US" sz="2400" dirty="0"/>
              <a:t>Now the restructuring begins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2274" y="178232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E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605011" y="178232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063" y="178232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X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9875" y="790841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2611" y="790841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9663" y="790841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157" y="862735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7893" y="862735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84946" y="862735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15240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736" y="1524000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09788" y="15240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23474" y="1473632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86211" y="1473632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33263" y="1473632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94674" y="2133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57411" y="2133600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04463" y="2133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07156" y="27432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69892" y="2743200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16945" y="27432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4495800"/>
            <a:ext cx="4572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/>
            <a:r>
              <a:rPr lang="en-US" sz="2400" dirty="0"/>
              <a:t>3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deleteMin</a:t>
            </a:r>
            <a:r>
              <a:rPr lang="en-US" dirty="0"/>
              <a:t>(R)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Call </a:t>
            </a:r>
            <a:r>
              <a:rPr lang="en-US" dirty="0" err="1"/>
              <a:t>deleteMin</a:t>
            </a:r>
            <a:r>
              <a:rPr lang="en-US" dirty="0"/>
              <a:t> again with </a:t>
            </a:r>
            <a:r>
              <a:rPr lang="en-US" dirty="0" err="1"/>
              <a:t>deleteMin</a:t>
            </a:r>
            <a:r>
              <a:rPr lang="en-US" dirty="0"/>
              <a:t>(H)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H.left</a:t>
            </a:r>
            <a:r>
              <a:rPr lang="en-US" dirty="0"/>
              <a:t> is null, so return </a:t>
            </a:r>
            <a:r>
              <a:rPr lang="en-US" dirty="0" err="1"/>
              <a:t>H.right</a:t>
            </a:r>
            <a:r>
              <a:rPr lang="en-US" dirty="0"/>
              <a:t>, so </a:t>
            </a:r>
            <a:r>
              <a:rPr lang="en-US" dirty="0" err="1"/>
              <a:t>R.left</a:t>
            </a:r>
            <a:r>
              <a:rPr lang="en-US" dirty="0"/>
              <a:t> will become </a:t>
            </a:r>
            <a:r>
              <a:rPr lang="en-US" dirty="0" err="1"/>
              <a:t>H.right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Return R as right link of H</a:t>
            </a:r>
          </a:p>
          <a:p>
            <a:pPr marL="400050" indent="-400050"/>
            <a:r>
              <a:rPr lang="en-US" sz="2400" dirty="0"/>
              <a:t>4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76811" y="5181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null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39547" y="5181600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5181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91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3000" y="22098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28264" y="6324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91000" y="6324600"/>
            <a:ext cx="647052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38053" y="6324600"/>
            <a:ext cx="862737" cy="43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r>
              <a:rPr lang="en-US" dirty="0" err="1"/>
              <a:t>deleteMin</a:t>
            </a:r>
            <a:r>
              <a:rPr lang="en-US" dirty="0"/>
              <a:t>(R)</a:t>
            </a:r>
          </a:p>
          <a:p>
            <a:r>
              <a:rPr lang="en-US" dirty="0"/>
              <a:t>If(</a:t>
            </a:r>
            <a:r>
              <a:rPr lang="en-US" dirty="0" err="1"/>
              <a:t>R.left</a:t>
            </a:r>
            <a:r>
              <a:rPr lang="en-US" dirty="0"/>
              <a:t> == null) return </a:t>
            </a:r>
            <a:r>
              <a:rPr lang="en-US" dirty="0" err="1"/>
              <a:t>R.right</a:t>
            </a:r>
            <a:endParaRPr lang="en-US" dirty="0"/>
          </a:p>
          <a:p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deleteMin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R.left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err="1"/>
              <a:t>deleteMin</a:t>
            </a:r>
            <a:r>
              <a:rPr lang="en-US" dirty="0"/>
              <a:t>(H)</a:t>
            </a:r>
          </a:p>
          <a:p>
            <a:r>
              <a:rPr lang="en-US" dirty="0"/>
              <a:t>If(</a:t>
            </a:r>
            <a:r>
              <a:rPr lang="en-US" dirty="0" err="1"/>
              <a:t>H.left</a:t>
            </a:r>
            <a:r>
              <a:rPr lang="en-US" dirty="0"/>
              <a:t> == null)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H.right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3276600"/>
            <a:ext cx="3429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1600200"/>
            <a:ext cx="5486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962400"/>
            <a:ext cx="5486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352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this method does the job, it has a flaw (it unbalances </a:t>
            </a:r>
            <a:r>
              <a:rPr lang="en-US"/>
              <a:t>the trees) </a:t>
            </a:r>
            <a:r>
              <a:rPr lang="en-US" dirty="0"/>
              <a:t>that might cause performance problems in some practical situations. The problem is that the choice of using the successor is arbitrary and not symmetric.</a:t>
            </a:r>
          </a:p>
          <a:p>
            <a:endParaRPr lang="en-US" dirty="0"/>
          </a:p>
          <a:p>
            <a:r>
              <a:rPr lang="en-US" dirty="0"/>
              <a:t>Open problem: To find a simple and efficient delete for BST.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http://www.cs.swarthmore.edu/~newhall/unixhelp/Java_bst.pdf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638300"/>
            <a:ext cx="66770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00025"/>
            <a:ext cx="81629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17" y="731837"/>
            <a:ext cx="789688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390525"/>
            <a:ext cx="86201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6675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685800"/>
            <a:ext cx="83724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419100"/>
            <a:ext cx="84296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725</Words>
  <Application>Microsoft Office PowerPoint</Application>
  <PresentationFormat>On-screen Show (4:3)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Binary Search Trees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</vt:lpstr>
      <vt:lpstr>PowerPoint Presentation</vt:lpstr>
      <vt:lpstr>PowerPoint Presentation</vt:lpstr>
      <vt:lpstr>Traversal</vt:lpstr>
      <vt:lpstr>How to find Min and Max?</vt:lpstr>
      <vt:lpstr>How to find floor of a number</vt:lpstr>
      <vt:lpstr>Delete</vt:lpstr>
      <vt:lpstr>Deleting the minimum</vt:lpstr>
      <vt:lpstr>Deletion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Farrukh</cp:lastModifiedBy>
  <cp:revision>142</cp:revision>
  <dcterms:created xsi:type="dcterms:W3CDTF">2014-03-10T06:07:17Z</dcterms:created>
  <dcterms:modified xsi:type="dcterms:W3CDTF">2023-10-20T04:05:13Z</dcterms:modified>
</cp:coreProperties>
</file>