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69" r:id="rId5"/>
    <p:sldId id="258" r:id="rId6"/>
    <p:sldId id="259" r:id="rId7"/>
    <p:sldId id="260" r:id="rId8"/>
    <p:sldId id="274" r:id="rId9"/>
    <p:sldId id="275" r:id="rId10"/>
    <p:sldId id="261" r:id="rId11"/>
    <p:sldId id="262" r:id="rId12"/>
    <p:sldId id="263" r:id="rId13"/>
    <p:sldId id="271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>
                    <a:lumMod val="50000"/>
                  </a:schemeClr>
                </a:solidFill>
              </a:rPr>
              <a:t>Data Structures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2B433F-D5BC-C27D-E43D-4D9AE8843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Pseudo-code for finding factorial:</a:t>
            </a:r>
          </a:p>
          <a:p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/>
              <a:t>factorial(x)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if x is 0 		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base case</a:t>
            </a:r>
            <a:br>
              <a:rPr lang="en-US" b="1" dirty="0"/>
            </a:br>
            <a:r>
              <a:rPr lang="en-US" b="1" dirty="0"/>
              <a:t>		return 1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	else return x * factorial(x-1)</a:t>
            </a:r>
            <a:br>
              <a:rPr lang="en-US" b="1" dirty="0"/>
            </a:b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	// break into smaller problem(s)</a:t>
            </a:r>
            <a:br>
              <a:rPr lang="en-US" b="1" i="1" dirty="0">
                <a:solidFill>
                  <a:schemeClr val="bg1">
                    <a:lumMod val="65000"/>
                  </a:schemeClr>
                </a:solidFill>
              </a:rPr>
            </a:br>
            <a:endParaRPr lang="en-US" b="1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if we don’t know the recursive case for factorial i.e. </a:t>
            </a:r>
            <a:r>
              <a:rPr lang="en-US" b="1" dirty="0"/>
              <a:t>x * factorial(x-1)</a:t>
            </a:r>
          </a:p>
          <a:p>
            <a:endParaRPr lang="en-US" b="1" dirty="0"/>
          </a:p>
          <a:p>
            <a:r>
              <a:rPr lang="en-US" dirty="0"/>
              <a:t>We can recursively try out different sub-solutions and backtrack if it does not lead us to the correct overall solution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Example</a:t>
            </a:r>
            <a:endParaRPr lang="en-US" b="1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86000"/>
            <a:ext cx="7772402" cy="3429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AB4B-5BCA-8224-6E0A-0872F504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CB2B-E792-F290-53DC-CAD8B5669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5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endParaRPr lang="en-US" b="1" dirty="0"/>
          </a:p>
          <a:p>
            <a:r>
              <a:rPr lang="en-US" b="1" dirty="0"/>
              <a:t>N-Queens Problem:</a:t>
            </a:r>
            <a:br>
              <a:rPr lang="en-US" b="1" dirty="0"/>
            </a:br>
            <a:r>
              <a:rPr lang="en-US" dirty="0"/>
              <a:t>Given a grid having N×N cells, we need to place N queens in such a way that no queen is attacked by any other queen. A queen can attack horizontally, vertically and diagonally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continue placing queens as long as:</a:t>
            </a:r>
          </a:p>
          <a:p>
            <a:pPr lvl="1"/>
            <a:r>
              <a:rPr lang="en-US" dirty="0"/>
              <a:t>The number of </a:t>
            </a:r>
            <a:r>
              <a:rPr lang="en-US" dirty="0" err="1"/>
              <a:t>unattacked</a:t>
            </a:r>
            <a:r>
              <a:rPr lang="en-US" dirty="0"/>
              <a:t> cells is not 0</a:t>
            </a:r>
          </a:p>
          <a:p>
            <a:pPr lvl="1"/>
            <a:r>
              <a:rPr lang="en-US" dirty="0"/>
              <a:t>The number of queens to be placed is not 0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5400" b="1" dirty="0"/>
              <a:t>Example</a:t>
            </a:r>
          </a:p>
        </p:txBody>
      </p:sp>
      <p:pic>
        <p:nvPicPr>
          <p:cNvPr id="6" name="Content Placeholder 5" descr="nquee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9305"/>
            <a:ext cx="7191003" cy="546869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Goal state:</a:t>
            </a:r>
          </a:p>
          <a:p>
            <a:endParaRPr lang="en-US" dirty="0"/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67000"/>
            <a:ext cx="3352800" cy="31044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Eliminating choices that do not lead us to solution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Much of what we did in the previous 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0CE9-DF0B-A742-FA0D-31F8B0B8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2304F-8CB9-4DCA-A73B-878D1E80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62A52-226E-AF81-2C39-B60B8627C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224881"/>
            <a:ext cx="6667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1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9EB0-9FE3-A5E1-2E76-AB092912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FDF5-F1CF-5185-0C6E-CEDF8635B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123FF-0712-A52D-A005-1403021CB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933575"/>
            <a:ext cx="73437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1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FE675-59F3-F483-5323-5E7D02EE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Crossing River - Lion, Sheep, Grass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EE07BF-E207-7C55-921F-96DDC88D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3F3513-70C2-4C20-FD6C-58E2EE11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362200"/>
            <a:ext cx="51435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9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Brute force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648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i="1" dirty="0"/>
              <a:t>Brute Force </a:t>
            </a:r>
            <a:r>
              <a:rPr lang="en-US" dirty="0"/>
              <a:t>algorithms are straightforward methods of solving a problem that rely on sheer computing power and trying every possibility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Example: </a:t>
            </a:r>
            <a:r>
              <a:rPr lang="en-US" dirty="0">
                <a:solidFill>
                  <a:srgbClr val="C00000"/>
                </a:solidFill>
              </a:rPr>
              <a:t>You forgot your password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Brute force solution: </a:t>
            </a:r>
            <a:r>
              <a:rPr lang="en-US" i="1" dirty="0"/>
              <a:t>Generate all possible combinations and use the correct one to sign in!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Backtracking is like a refined brute force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each step, we eliminate choices that are obviously not possible and proceed to recursively check only those that have potential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Backtracking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When solving problems with recursion, we divide it into sub-problems</a:t>
            </a:r>
            <a:br>
              <a:rPr lang="en-US" dirty="0"/>
            </a:br>
            <a:r>
              <a:rPr lang="en-US" dirty="0"/>
              <a:t>e.g. recursive calls in </a:t>
            </a:r>
            <a:r>
              <a:rPr lang="en-US" dirty="0" err="1"/>
              <a:t>Fibonnaci</a:t>
            </a:r>
            <a:r>
              <a:rPr lang="en-US" dirty="0"/>
              <a:t>, factorial</a:t>
            </a:r>
          </a:p>
          <a:p>
            <a:endParaRPr lang="en-US" dirty="0"/>
          </a:p>
          <a:p>
            <a:r>
              <a:rPr lang="en-US" dirty="0"/>
              <a:t>What if we don’t know what the correct sub-problem is?</a:t>
            </a:r>
          </a:p>
          <a:p>
            <a:endParaRPr lang="en-US" dirty="0"/>
          </a:p>
          <a:p>
            <a:r>
              <a:rPr lang="en-US" dirty="0"/>
              <a:t>Using Backtracking, we can explore sub-problems until we find the optimal 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192F-39BD-836A-50D0-B2AC2796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20898-AB2D-34B4-8730-F84F4D1E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0CD57-2388-CAF9-8624-83C6A2AE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724818"/>
            <a:ext cx="76771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CEB5-1786-871B-E303-399A650B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98B-8A7D-2E2F-2AF1-3B7DB2A84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28B10-8BE2-0239-E25F-A2A99ACA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48" y="2189162"/>
            <a:ext cx="7063704" cy="33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2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322</Words>
  <Application>Microsoft Office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Data Structures</vt:lpstr>
      <vt:lpstr>PowerPoint Presentation</vt:lpstr>
      <vt:lpstr>PowerPoint Presentation</vt:lpstr>
      <vt:lpstr>PowerPoint Presentation</vt:lpstr>
      <vt:lpstr>Brute force Approach</vt:lpstr>
      <vt:lpstr>Backtracking</vt:lpstr>
      <vt:lpstr>Backtracking</vt:lpstr>
      <vt:lpstr>State-space tree</vt:lpstr>
      <vt:lpstr>PowerPoint Presentation</vt:lpstr>
      <vt:lpstr>Example</vt:lpstr>
      <vt:lpstr>Example</vt:lpstr>
      <vt:lpstr>Example</vt:lpstr>
      <vt:lpstr>Maze Runner</vt:lpstr>
      <vt:lpstr>Example</vt:lpstr>
      <vt:lpstr>Example</vt:lpstr>
      <vt:lpstr>Example</vt:lpstr>
      <vt:lpstr>Pruning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CS-218 Data Structures</dc:title>
  <dc:creator>Syed Zain-Ul-Hassan</dc:creator>
  <cp:lastModifiedBy>Farrukh</cp:lastModifiedBy>
  <cp:revision>127</cp:revision>
  <dcterms:created xsi:type="dcterms:W3CDTF">2006-08-16T00:00:00Z</dcterms:created>
  <dcterms:modified xsi:type="dcterms:W3CDTF">2023-09-19T04:34:06Z</dcterms:modified>
</cp:coreProperties>
</file>