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822B2-0544-4FD0-AB4E-FFC33CE95D5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0A3E8B-4360-41CB-8649-78069791A6E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It is well planned and not spontaneous.</a:t>
          </a:r>
          <a:endParaRPr lang="en-US" sz="1800" dirty="0">
            <a:solidFill>
              <a:schemeClr val="tx1"/>
            </a:solidFill>
          </a:endParaRPr>
        </a:p>
      </dgm:t>
    </dgm:pt>
    <dgm:pt modelId="{DD3375E2-F4CD-4713-A6B4-39E1521B7A60}" type="parTrans" cxnId="{4C769F93-7DC4-4FB4-95B9-DF4DDAEE2372}">
      <dgm:prSet/>
      <dgm:spPr/>
      <dgm:t>
        <a:bodyPr/>
        <a:lstStyle/>
        <a:p>
          <a:endParaRPr lang="en-US"/>
        </a:p>
      </dgm:t>
    </dgm:pt>
    <dgm:pt modelId="{8BB818EC-FD66-47B1-937D-292B9C3F00E0}" type="sibTrans" cxnId="{4C769F93-7DC4-4FB4-95B9-DF4DDAEE2372}">
      <dgm:prSet/>
      <dgm:spPr/>
      <dgm:t>
        <a:bodyPr/>
        <a:lstStyle/>
        <a:p>
          <a:endParaRPr lang="en-US"/>
        </a:p>
      </dgm:t>
    </dgm:pt>
    <dgm:pt modelId="{C75D5B68-DC47-49AC-A2E3-7724CED4DF98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It has the standard grammar. </a:t>
          </a:r>
          <a:endParaRPr lang="en-US" sz="1800" dirty="0">
            <a:solidFill>
              <a:schemeClr val="tx1"/>
            </a:solidFill>
          </a:endParaRPr>
        </a:p>
      </dgm:t>
    </dgm:pt>
    <dgm:pt modelId="{00D583FE-7596-44C3-BADE-A6C27F966F17}" type="parTrans" cxnId="{CDE3D798-4586-440A-B3E5-47E07558A67A}">
      <dgm:prSet/>
      <dgm:spPr/>
      <dgm:t>
        <a:bodyPr/>
        <a:lstStyle/>
        <a:p>
          <a:endParaRPr lang="en-US"/>
        </a:p>
      </dgm:t>
    </dgm:pt>
    <dgm:pt modelId="{75C39C47-DA6C-42FE-A030-0CA168564C40}" type="sibTrans" cxnId="{CDE3D798-4586-440A-B3E5-47E07558A67A}">
      <dgm:prSet/>
      <dgm:spPr/>
      <dgm:t>
        <a:bodyPr/>
        <a:lstStyle/>
        <a:p>
          <a:endParaRPr lang="en-US"/>
        </a:p>
      </dgm:t>
    </dgm:pt>
    <dgm:pt modelId="{48AC00C9-D105-4641-A027-07491331D173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It contains formal vocabulary. </a:t>
          </a:r>
          <a:endParaRPr lang="en-US" sz="1800" dirty="0">
            <a:solidFill>
              <a:schemeClr val="tx1"/>
            </a:solidFill>
          </a:endParaRPr>
        </a:p>
      </dgm:t>
    </dgm:pt>
    <dgm:pt modelId="{CD20E62C-E0F8-4B3C-ADA4-9FA937FCFA4A}" type="parTrans" cxnId="{6D1306E4-FF9E-4A5C-9609-AB9E5ECB5949}">
      <dgm:prSet/>
      <dgm:spPr/>
      <dgm:t>
        <a:bodyPr/>
        <a:lstStyle/>
        <a:p>
          <a:endParaRPr lang="en-US"/>
        </a:p>
      </dgm:t>
    </dgm:pt>
    <dgm:pt modelId="{F8E15106-B52C-41FC-BC37-A840E4FD3932}" type="sibTrans" cxnId="{6D1306E4-FF9E-4A5C-9609-AB9E5ECB5949}">
      <dgm:prSet/>
      <dgm:spPr/>
      <dgm:t>
        <a:bodyPr/>
        <a:lstStyle/>
        <a:p>
          <a:endParaRPr lang="en-US"/>
        </a:p>
      </dgm:t>
    </dgm:pt>
    <dgm:pt modelId="{867BE24F-B14D-4AE2-BE58-DB5B2DAD4CB5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It is syntactically complex, i.e. contains refined and well structures sentences.</a:t>
          </a:r>
          <a:endParaRPr lang="en-US" sz="1800" dirty="0">
            <a:solidFill>
              <a:schemeClr val="tx1"/>
            </a:solidFill>
          </a:endParaRPr>
        </a:p>
      </dgm:t>
    </dgm:pt>
    <dgm:pt modelId="{FEF1102F-8EE9-4732-91E3-54C5588268CF}" type="parTrans" cxnId="{78566451-FE18-42DE-8DE5-C149C4C9A823}">
      <dgm:prSet/>
      <dgm:spPr/>
      <dgm:t>
        <a:bodyPr/>
        <a:lstStyle/>
        <a:p>
          <a:endParaRPr lang="en-US"/>
        </a:p>
      </dgm:t>
    </dgm:pt>
    <dgm:pt modelId="{4F822C25-F426-4388-8E19-D420DC62D6A1}" type="sibTrans" cxnId="{78566451-FE18-42DE-8DE5-C149C4C9A823}">
      <dgm:prSet/>
      <dgm:spPr/>
      <dgm:t>
        <a:bodyPr/>
        <a:lstStyle/>
        <a:p>
          <a:endParaRPr lang="en-US"/>
        </a:p>
      </dgm:t>
    </dgm:pt>
    <dgm:pt modelId="{B9AF974F-4854-441D-9B36-722CDBB7B7CD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The content is well organized. </a:t>
          </a:r>
          <a:endParaRPr lang="en-US" sz="1800" dirty="0">
            <a:solidFill>
              <a:schemeClr val="tx1"/>
            </a:solidFill>
          </a:endParaRPr>
        </a:p>
      </dgm:t>
    </dgm:pt>
    <dgm:pt modelId="{A45CFC78-31E7-46EE-8EB5-DDAD6822BC69}" type="parTrans" cxnId="{DC3E9B4A-E001-41C0-B606-8A5318BC05F0}">
      <dgm:prSet/>
      <dgm:spPr/>
      <dgm:t>
        <a:bodyPr/>
        <a:lstStyle/>
        <a:p>
          <a:endParaRPr lang="en-US"/>
        </a:p>
      </dgm:t>
    </dgm:pt>
    <dgm:pt modelId="{B79AC539-A631-4E91-B674-1D7970A4117C}" type="sibTrans" cxnId="{DC3E9B4A-E001-41C0-B606-8A5318BC05F0}">
      <dgm:prSet/>
      <dgm:spPr/>
      <dgm:t>
        <a:bodyPr/>
        <a:lstStyle/>
        <a:p>
          <a:endParaRPr lang="en-US"/>
        </a:p>
      </dgm:t>
    </dgm:pt>
    <dgm:pt modelId="{8A0A49AC-8D0B-48D9-A431-0F97478DDC3F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The correct punctuation. </a:t>
          </a:r>
          <a:endParaRPr lang="en-US" sz="1800" dirty="0">
            <a:solidFill>
              <a:schemeClr val="tx1"/>
            </a:solidFill>
          </a:endParaRPr>
        </a:p>
      </dgm:t>
    </dgm:pt>
    <dgm:pt modelId="{1D4EB1D4-D28E-41AD-938B-498214BE84AD}" type="parTrans" cxnId="{7D93854C-FB2D-4AC0-978E-EACE73FD8B08}">
      <dgm:prSet/>
      <dgm:spPr/>
      <dgm:t>
        <a:bodyPr/>
        <a:lstStyle/>
        <a:p>
          <a:endParaRPr lang="en-US"/>
        </a:p>
      </dgm:t>
    </dgm:pt>
    <dgm:pt modelId="{5A9F61D7-2549-4572-B8AF-A9C3455219F6}" type="sibTrans" cxnId="{7D93854C-FB2D-4AC0-978E-EACE73FD8B08}">
      <dgm:prSet/>
      <dgm:spPr/>
      <dgm:t>
        <a:bodyPr/>
        <a:lstStyle/>
        <a:p>
          <a:endParaRPr lang="en-US"/>
        </a:p>
      </dgm:t>
    </dgm:pt>
    <dgm:pt modelId="{7E31089D-606F-482A-A469-12D172C28109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Because it is writing, it adheres to delayed feedback as compare to the spoken speech. </a:t>
          </a:r>
          <a:endParaRPr lang="en-US" sz="1800" dirty="0">
            <a:solidFill>
              <a:schemeClr val="tx1"/>
            </a:solidFill>
          </a:endParaRPr>
        </a:p>
      </dgm:t>
    </dgm:pt>
    <dgm:pt modelId="{F19D6FA9-5ED7-46D1-8813-1B5CD1174B00}" type="parTrans" cxnId="{CEAC355C-78C2-456B-9631-B567DDFC3BE1}">
      <dgm:prSet/>
      <dgm:spPr/>
      <dgm:t>
        <a:bodyPr/>
        <a:lstStyle/>
        <a:p>
          <a:endParaRPr lang="en-US"/>
        </a:p>
      </dgm:t>
    </dgm:pt>
    <dgm:pt modelId="{AFC50153-E221-4CA0-9DF0-F7C7D01A7993}" type="sibTrans" cxnId="{CEAC355C-78C2-456B-9631-B567DDFC3BE1}">
      <dgm:prSet/>
      <dgm:spPr/>
      <dgm:t>
        <a:bodyPr/>
        <a:lstStyle/>
        <a:p>
          <a:endParaRPr lang="en-US"/>
        </a:p>
      </dgm:t>
    </dgm:pt>
    <dgm:pt modelId="{F10D9F4F-3016-412A-9289-9C5FBAC22EAC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There are no short forms allowed in its. </a:t>
          </a:r>
          <a:endParaRPr lang="en-US" sz="1800" dirty="0">
            <a:solidFill>
              <a:schemeClr val="tx1"/>
            </a:solidFill>
          </a:endParaRPr>
        </a:p>
      </dgm:t>
    </dgm:pt>
    <dgm:pt modelId="{741B652C-9C0C-4C0D-AAD1-D92734C92BC3}" type="parTrans" cxnId="{FB3DDDE2-26E5-4121-A73C-DFA751A6F962}">
      <dgm:prSet/>
      <dgm:spPr/>
      <dgm:t>
        <a:bodyPr/>
        <a:lstStyle/>
        <a:p>
          <a:endParaRPr lang="en-US"/>
        </a:p>
      </dgm:t>
    </dgm:pt>
    <dgm:pt modelId="{C1F781C8-EC3E-4B0E-A614-B0C0572D4FD7}" type="sibTrans" cxnId="{FB3DDDE2-26E5-4121-A73C-DFA751A6F962}">
      <dgm:prSet/>
      <dgm:spPr/>
      <dgm:t>
        <a:bodyPr/>
        <a:lstStyle/>
        <a:p>
          <a:endParaRPr lang="en-US"/>
        </a:p>
      </dgm:t>
    </dgm:pt>
    <dgm:pt modelId="{EA5CE27E-7C6E-4D4F-96E1-F2EE0CE43D68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</a:rPr>
            <a:t>The language  is objective and not subjection. </a:t>
          </a:r>
          <a:endParaRPr lang="en-US" sz="1800" dirty="0">
            <a:solidFill>
              <a:schemeClr val="tx1"/>
            </a:solidFill>
          </a:endParaRPr>
        </a:p>
      </dgm:t>
    </dgm:pt>
    <dgm:pt modelId="{85A4B55F-85E4-4299-AD6C-7A7735AFA936}" type="parTrans" cxnId="{2D7CBFA7-1DBA-4464-9491-7703789079D9}">
      <dgm:prSet/>
      <dgm:spPr/>
      <dgm:t>
        <a:bodyPr/>
        <a:lstStyle/>
        <a:p>
          <a:endParaRPr lang="en-US"/>
        </a:p>
      </dgm:t>
    </dgm:pt>
    <dgm:pt modelId="{E2A2F156-5273-4D49-A2A5-1729DFD9B137}" type="sibTrans" cxnId="{2D7CBFA7-1DBA-4464-9491-7703789079D9}">
      <dgm:prSet/>
      <dgm:spPr/>
      <dgm:t>
        <a:bodyPr/>
        <a:lstStyle/>
        <a:p>
          <a:endParaRPr lang="en-US"/>
        </a:p>
      </dgm:t>
    </dgm:pt>
    <dgm:pt modelId="{F1618D9C-A073-4E62-A59A-DF4AE75DF175}" type="pres">
      <dgm:prSet presAssocID="{498822B2-0544-4FD0-AB4E-FFC33CE95D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480BE-7AF7-4C7A-B0AA-552C70465E1F}" type="pres">
      <dgm:prSet presAssocID="{770A3E8B-4360-41CB-8649-78069791A6EE}" presName="parentLin" presStyleCnt="0"/>
      <dgm:spPr/>
    </dgm:pt>
    <dgm:pt modelId="{D1857800-3CB0-4E4D-8CF2-CB6A04AE8CAE}" type="pres">
      <dgm:prSet presAssocID="{770A3E8B-4360-41CB-8649-78069791A6EE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290AA4ED-37C9-45D9-9404-3C12F66581D2}" type="pres">
      <dgm:prSet presAssocID="{770A3E8B-4360-41CB-8649-78069791A6EE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0681A-60D4-4B09-907B-8F0DD3C58A1C}" type="pres">
      <dgm:prSet presAssocID="{770A3E8B-4360-41CB-8649-78069791A6EE}" presName="negativeSpace" presStyleCnt="0"/>
      <dgm:spPr/>
    </dgm:pt>
    <dgm:pt modelId="{44DCDE68-2B16-400C-948D-90CDC7B7B0CF}" type="pres">
      <dgm:prSet presAssocID="{770A3E8B-4360-41CB-8649-78069791A6EE}" presName="childText" presStyleLbl="conFgAcc1" presStyleIdx="0" presStyleCnt="9">
        <dgm:presLayoutVars>
          <dgm:bulletEnabled val="1"/>
        </dgm:presLayoutVars>
      </dgm:prSet>
      <dgm:spPr/>
    </dgm:pt>
    <dgm:pt modelId="{F5437343-31EB-4ECC-B72A-93938ACA9C48}" type="pres">
      <dgm:prSet presAssocID="{8BB818EC-FD66-47B1-937D-292B9C3F00E0}" presName="spaceBetweenRectangles" presStyleCnt="0"/>
      <dgm:spPr/>
    </dgm:pt>
    <dgm:pt modelId="{31333B45-D51C-4F7C-AC36-46CC5771F5C3}" type="pres">
      <dgm:prSet presAssocID="{867BE24F-B14D-4AE2-BE58-DB5B2DAD4CB5}" presName="parentLin" presStyleCnt="0"/>
      <dgm:spPr/>
    </dgm:pt>
    <dgm:pt modelId="{5D9C6711-D37E-493B-8CC5-9D3CEE2985D0}" type="pres">
      <dgm:prSet presAssocID="{867BE24F-B14D-4AE2-BE58-DB5B2DAD4CB5}" presName="parentLeftMargin" presStyleLbl="node1" presStyleIdx="0" presStyleCnt="9"/>
      <dgm:spPr/>
      <dgm:t>
        <a:bodyPr/>
        <a:lstStyle/>
        <a:p>
          <a:endParaRPr lang="en-US"/>
        </a:p>
      </dgm:t>
    </dgm:pt>
    <dgm:pt modelId="{3E6E4AA1-ED99-414F-ACC0-4D08C63C189A}" type="pres">
      <dgm:prSet presAssocID="{867BE24F-B14D-4AE2-BE58-DB5B2DAD4CB5}" presName="parentText" presStyleLbl="node1" presStyleIdx="1" presStyleCnt="9" custScaleX="1225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56AC6-1D0C-4683-9A37-6AB219F00C2C}" type="pres">
      <dgm:prSet presAssocID="{867BE24F-B14D-4AE2-BE58-DB5B2DAD4CB5}" presName="negativeSpace" presStyleCnt="0"/>
      <dgm:spPr/>
    </dgm:pt>
    <dgm:pt modelId="{66886592-E99E-46FE-9930-280A8D680786}" type="pres">
      <dgm:prSet presAssocID="{867BE24F-B14D-4AE2-BE58-DB5B2DAD4CB5}" presName="childText" presStyleLbl="conFgAcc1" presStyleIdx="1" presStyleCnt="9">
        <dgm:presLayoutVars>
          <dgm:bulletEnabled val="1"/>
        </dgm:presLayoutVars>
      </dgm:prSet>
      <dgm:spPr/>
    </dgm:pt>
    <dgm:pt modelId="{29279238-07D0-402C-BA02-BE832B938BFC}" type="pres">
      <dgm:prSet presAssocID="{4F822C25-F426-4388-8E19-D420DC62D6A1}" presName="spaceBetweenRectangles" presStyleCnt="0"/>
      <dgm:spPr/>
    </dgm:pt>
    <dgm:pt modelId="{59269A91-092B-4796-A9BB-5A50222B16CC}" type="pres">
      <dgm:prSet presAssocID="{C75D5B68-DC47-49AC-A2E3-7724CED4DF98}" presName="parentLin" presStyleCnt="0"/>
      <dgm:spPr/>
    </dgm:pt>
    <dgm:pt modelId="{7A7463EB-1311-42AE-B81C-29B17542A956}" type="pres">
      <dgm:prSet presAssocID="{C75D5B68-DC47-49AC-A2E3-7724CED4DF98}" presName="parentLeftMargin" presStyleLbl="node1" presStyleIdx="1" presStyleCnt="9"/>
      <dgm:spPr/>
      <dgm:t>
        <a:bodyPr/>
        <a:lstStyle/>
        <a:p>
          <a:endParaRPr lang="en-US"/>
        </a:p>
      </dgm:t>
    </dgm:pt>
    <dgm:pt modelId="{0AD4577F-49A6-4129-89E4-9A5DED336930}" type="pres">
      <dgm:prSet presAssocID="{C75D5B68-DC47-49AC-A2E3-7724CED4DF98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05A86-0F03-4939-9A5E-9A7314166F27}" type="pres">
      <dgm:prSet presAssocID="{C75D5B68-DC47-49AC-A2E3-7724CED4DF98}" presName="negativeSpace" presStyleCnt="0"/>
      <dgm:spPr/>
    </dgm:pt>
    <dgm:pt modelId="{9191B886-1848-44FC-9D74-207B100D51CF}" type="pres">
      <dgm:prSet presAssocID="{C75D5B68-DC47-49AC-A2E3-7724CED4DF98}" presName="childText" presStyleLbl="conFgAcc1" presStyleIdx="2" presStyleCnt="9">
        <dgm:presLayoutVars>
          <dgm:bulletEnabled val="1"/>
        </dgm:presLayoutVars>
      </dgm:prSet>
      <dgm:spPr/>
    </dgm:pt>
    <dgm:pt modelId="{9AE24883-3B27-45E2-9A62-20004C33ACFC}" type="pres">
      <dgm:prSet presAssocID="{75C39C47-DA6C-42FE-A030-0CA168564C40}" presName="spaceBetweenRectangles" presStyleCnt="0"/>
      <dgm:spPr/>
    </dgm:pt>
    <dgm:pt modelId="{5E6AFC8D-C7D9-4A6B-A284-4DB13C86A3B1}" type="pres">
      <dgm:prSet presAssocID="{48AC00C9-D105-4641-A027-07491331D173}" presName="parentLin" presStyleCnt="0"/>
      <dgm:spPr/>
    </dgm:pt>
    <dgm:pt modelId="{8164B0F2-5AF3-4089-92F0-F85C3D2F0762}" type="pres">
      <dgm:prSet presAssocID="{48AC00C9-D105-4641-A027-07491331D173}" presName="parentLeftMargin" presStyleLbl="node1" presStyleIdx="2" presStyleCnt="9"/>
      <dgm:spPr/>
      <dgm:t>
        <a:bodyPr/>
        <a:lstStyle/>
        <a:p>
          <a:endParaRPr lang="en-US"/>
        </a:p>
      </dgm:t>
    </dgm:pt>
    <dgm:pt modelId="{8AA59DD5-A3C6-44DA-B086-E7BD77250228}" type="pres">
      <dgm:prSet presAssocID="{48AC00C9-D105-4641-A027-07491331D173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7D8B4-B93C-4799-9E28-37B5C29386DC}" type="pres">
      <dgm:prSet presAssocID="{48AC00C9-D105-4641-A027-07491331D173}" presName="negativeSpace" presStyleCnt="0"/>
      <dgm:spPr/>
    </dgm:pt>
    <dgm:pt modelId="{4F702D2B-633C-4484-A225-D3FF8258A9BA}" type="pres">
      <dgm:prSet presAssocID="{48AC00C9-D105-4641-A027-07491331D173}" presName="childText" presStyleLbl="conFgAcc1" presStyleIdx="3" presStyleCnt="9">
        <dgm:presLayoutVars>
          <dgm:bulletEnabled val="1"/>
        </dgm:presLayoutVars>
      </dgm:prSet>
      <dgm:spPr/>
    </dgm:pt>
    <dgm:pt modelId="{222F86EF-C581-43BE-8269-614D85392A0B}" type="pres">
      <dgm:prSet presAssocID="{F8E15106-B52C-41FC-BC37-A840E4FD3932}" presName="spaceBetweenRectangles" presStyleCnt="0"/>
      <dgm:spPr/>
    </dgm:pt>
    <dgm:pt modelId="{CEDA6A96-29D7-41AA-8A71-3627F9A11A33}" type="pres">
      <dgm:prSet presAssocID="{B9AF974F-4854-441D-9B36-722CDBB7B7CD}" presName="parentLin" presStyleCnt="0"/>
      <dgm:spPr/>
    </dgm:pt>
    <dgm:pt modelId="{E286550F-6895-4C7E-9BCD-C6EE9FAD4C98}" type="pres">
      <dgm:prSet presAssocID="{B9AF974F-4854-441D-9B36-722CDBB7B7CD}" presName="parentLeftMargin" presStyleLbl="node1" presStyleIdx="3" presStyleCnt="9"/>
      <dgm:spPr/>
      <dgm:t>
        <a:bodyPr/>
        <a:lstStyle/>
        <a:p>
          <a:endParaRPr lang="en-US"/>
        </a:p>
      </dgm:t>
    </dgm:pt>
    <dgm:pt modelId="{5B2E78BC-2647-45AB-B451-A539C495D2BC}" type="pres">
      <dgm:prSet presAssocID="{B9AF974F-4854-441D-9B36-722CDBB7B7CD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BDA3DD-4647-4304-885F-725B67B487CE}" type="pres">
      <dgm:prSet presAssocID="{B9AF974F-4854-441D-9B36-722CDBB7B7CD}" presName="negativeSpace" presStyleCnt="0"/>
      <dgm:spPr/>
    </dgm:pt>
    <dgm:pt modelId="{B762D7F6-B6AB-4839-AE4E-4B00ACFB6DED}" type="pres">
      <dgm:prSet presAssocID="{B9AF974F-4854-441D-9B36-722CDBB7B7CD}" presName="childText" presStyleLbl="conFgAcc1" presStyleIdx="4" presStyleCnt="9">
        <dgm:presLayoutVars>
          <dgm:bulletEnabled val="1"/>
        </dgm:presLayoutVars>
      </dgm:prSet>
      <dgm:spPr/>
    </dgm:pt>
    <dgm:pt modelId="{CDA3BFF6-1A79-4BC3-AB00-6E766C70DE04}" type="pres">
      <dgm:prSet presAssocID="{B79AC539-A631-4E91-B674-1D7970A4117C}" presName="spaceBetweenRectangles" presStyleCnt="0"/>
      <dgm:spPr/>
    </dgm:pt>
    <dgm:pt modelId="{8AF3C391-7463-4E81-B2E6-E3D2E245E1C8}" type="pres">
      <dgm:prSet presAssocID="{8A0A49AC-8D0B-48D9-A431-0F97478DDC3F}" presName="parentLin" presStyleCnt="0"/>
      <dgm:spPr/>
    </dgm:pt>
    <dgm:pt modelId="{A2974FC3-7821-427E-8FE8-C8A9EBF09406}" type="pres">
      <dgm:prSet presAssocID="{8A0A49AC-8D0B-48D9-A431-0F97478DDC3F}" presName="parentLeftMargin" presStyleLbl="node1" presStyleIdx="4" presStyleCnt="9"/>
      <dgm:spPr/>
      <dgm:t>
        <a:bodyPr/>
        <a:lstStyle/>
        <a:p>
          <a:endParaRPr lang="en-US"/>
        </a:p>
      </dgm:t>
    </dgm:pt>
    <dgm:pt modelId="{0F6BFDDB-F46D-4F2E-8CA7-4FE721399CA8}" type="pres">
      <dgm:prSet presAssocID="{8A0A49AC-8D0B-48D9-A431-0F97478DDC3F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5F079-3779-4736-83FA-C9FA43DBE032}" type="pres">
      <dgm:prSet presAssocID="{8A0A49AC-8D0B-48D9-A431-0F97478DDC3F}" presName="negativeSpace" presStyleCnt="0"/>
      <dgm:spPr/>
    </dgm:pt>
    <dgm:pt modelId="{4E4B6201-96A9-4095-A2E2-0A6DE2A1DE23}" type="pres">
      <dgm:prSet presAssocID="{8A0A49AC-8D0B-48D9-A431-0F97478DDC3F}" presName="childText" presStyleLbl="conFgAcc1" presStyleIdx="5" presStyleCnt="9">
        <dgm:presLayoutVars>
          <dgm:bulletEnabled val="1"/>
        </dgm:presLayoutVars>
      </dgm:prSet>
      <dgm:spPr/>
    </dgm:pt>
    <dgm:pt modelId="{CF91AF17-DB64-466E-B29A-C1F73D3227EE}" type="pres">
      <dgm:prSet presAssocID="{5A9F61D7-2549-4572-B8AF-A9C3455219F6}" presName="spaceBetweenRectangles" presStyleCnt="0"/>
      <dgm:spPr/>
    </dgm:pt>
    <dgm:pt modelId="{EE11AF5F-C17F-4CF5-8F8C-1D5F9B6E63DF}" type="pres">
      <dgm:prSet presAssocID="{7E31089D-606F-482A-A469-12D172C28109}" presName="parentLin" presStyleCnt="0"/>
      <dgm:spPr/>
    </dgm:pt>
    <dgm:pt modelId="{67D17EE4-C2E1-479D-B504-B92248AE085D}" type="pres">
      <dgm:prSet presAssocID="{7E31089D-606F-482A-A469-12D172C28109}" presName="parentLeftMargin" presStyleLbl="node1" presStyleIdx="5" presStyleCnt="9"/>
      <dgm:spPr/>
      <dgm:t>
        <a:bodyPr/>
        <a:lstStyle/>
        <a:p>
          <a:endParaRPr lang="en-US"/>
        </a:p>
      </dgm:t>
    </dgm:pt>
    <dgm:pt modelId="{530EDCA6-7257-4367-BD31-60883F5A437D}" type="pres">
      <dgm:prSet presAssocID="{7E31089D-606F-482A-A469-12D172C28109}" presName="parentText" presStyleLbl="node1" presStyleIdx="6" presStyleCnt="9" custScaleX="1223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B098-8D59-49B0-AD08-A48920B2EB40}" type="pres">
      <dgm:prSet presAssocID="{7E31089D-606F-482A-A469-12D172C28109}" presName="negativeSpace" presStyleCnt="0"/>
      <dgm:spPr/>
    </dgm:pt>
    <dgm:pt modelId="{90479D8F-3DFE-4CBB-A446-1E67CEA6B560}" type="pres">
      <dgm:prSet presAssocID="{7E31089D-606F-482A-A469-12D172C28109}" presName="childText" presStyleLbl="conFgAcc1" presStyleIdx="6" presStyleCnt="9">
        <dgm:presLayoutVars>
          <dgm:bulletEnabled val="1"/>
        </dgm:presLayoutVars>
      </dgm:prSet>
      <dgm:spPr/>
    </dgm:pt>
    <dgm:pt modelId="{9F9EF9B9-92D2-425A-81B5-79E3603F7EFB}" type="pres">
      <dgm:prSet presAssocID="{AFC50153-E221-4CA0-9DF0-F7C7D01A7993}" presName="spaceBetweenRectangles" presStyleCnt="0"/>
      <dgm:spPr/>
    </dgm:pt>
    <dgm:pt modelId="{8A72E5D7-0965-4E25-9157-A90B5A53BA32}" type="pres">
      <dgm:prSet presAssocID="{F10D9F4F-3016-412A-9289-9C5FBAC22EAC}" presName="parentLin" presStyleCnt="0"/>
      <dgm:spPr/>
    </dgm:pt>
    <dgm:pt modelId="{7D72F30D-724B-40F5-910B-C194A784682B}" type="pres">
      <dgm:prSet presAssocID="{F10D9F4F-3016-412A-9289-9C5FBAC22EAC}" presName="parentLeftMargin" presStyleLbl="node1" presStyleIdx="6" presStyleCnt="9"/>
      <dgm:spPr/>
      <dgm:t>
        <a:bodyPr/>
        <a:lstStyle/>
        <a:p>
          <a:endParaRPr lang="en-US"/>
        </a:p>
      </dgm:t>
    </dgm:pt>
    <dgm:pt modelId="{86BBE09E-1F4C-4751-A595-D4B7F33FFBD6}" type="pres">
      <dgm:prSet presAssocID="{F10D9F4F-3016-412A-9289-9C5FBAC22EAC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D50BC-0513-43EF-9768-0DC194C09E76}" type="pres">
      <dgm:prSet presAssocID="{F10D9F4F-3016-412A-9289-9C5FBAC22EAC}" presName="negativeSpace" presStyleCnt="0"/>
      <dgm:spPr/>
    </dgm:pt>
    <dgm:pt modelId="{7AA91EB6-CE98-4993-9446-CBB746E29FDB}" type="pres">
      <dgm:prSet presAssocID="{F10D9F4F-3016-412A-9289-9C5FBAC22EAC}" presName="childText" presStyleLbl="conFgAcc1" presStyleIdx="7" presStyleCnt="9">
        <dgm:presLayoutVars>
          <dgm:bulletEnabled val="1"/>
        </dgm:presLayoutVars>
      </dgm:prSet>
      <dgm:spPr/>
    </dgm:pt>
    <dgm:pt modelId="{0FC404D0-0EC6-4861-8B21-74A67AEC39D2}" type="pres">
      <dgm:prSet presAssocID="{C1F781C8-EC3E-4B0E-A614-B0C0572D4FD7}" presName="spaceBetweenRectangles" presStyleCnt="0"/>
      <dgm:spPr/>
    </dgm:pt>
    <dgm:pt modelId="{2B12EC73-F107-4C02-8319-AD12A871D684}" type="pres">
      <dgm:prSet presAssocID="{EA5CE27E-7C6E-4D4F-96E1-F2EE0CE43D68}" presName="parentLin" presStyleCnt="0"/>
      <dgm:spPr/>
    </dgm:pt>
    <dgm:pt modelId="{A1810C27-03E5-4B71-8B28-5C50015556CF}" type="pres">
      <dgm:prSet presAssocID="{EA5CE27E-7C6E-4D4F-96E1-F2EE0CE43D68}" presName="parentLeftMargin" presStyleLbl="node1" presStyleIdx="7" presStyleCnt="9"/>
      <dgm:spPr/>
      <dgm:t>
        <a:bodyPr/>
        <a:lstStyle/>
        <a:p>
          <a:endParaRPr lang="en-US"/>
        </a:p>
      </dgm:t>
    </dgm:pt>
    <dgm:pt modelId="{5ECA4D0C-6142-4044-BB92-F370021D8AC4}" type="pres">
      <dgm:prSet presAssocID="{EA5CE27E-7C6E-4D4F-96E1-F2EE0CE43D68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3776F-17C4-4C6D-AE95-BA945C04759E}" type="pres">
      <dgm:prSet presAssocID="{EA5CE27E-7C6E-4D4F-96E1-F2EE0CE43D68}" presName="negativeSpace" presStyleCnt="0"/>
      <dgm:spPr/>
    </dgm:pt>
    <dgm:pt modelId="{9662D19B-F5D8-40E3-AAD3-91B497EB1EE3}" type="pres">
      <dgm:prSet presAssocID="{EA5CE27E-7C6E-4D4F-96E1-F2EE0CE43D68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EE771F12-070C-4AC0-9168-4EAF160A4932}" type="presOf" srcId="{867BE24F-B14D-4AE2-BE58-DB5B2DAD4CB5}" destId="{5D9C6711-D37E-493B-8CC5-9D3CEE2985D0}" srcOrd="0" destOrd="0" presId="urn:microsoft.com/office/officeart/2005/8/layout/list1"/>
    <dgm:cxn modelId="{720D5BE6-6353-4BB7-AC06-FB3C78F02164}" type="presOf" srcId="{8A0A49AC-8D0B-48D9-A431-0F97478DDC3F}" destId="{A2974FC3-7821-427E-8FE8-C8A9EBF09406}" srcOrd="0" destOrd="0" presId="urn:microsoft.com/office/officeart/2005/8/layout/list1"/>
    <dgm:cxn modelId="{3417EB87-CB2E-4206-97D3-80009F1E7222}" type="presOf" srcId="{48AC00C9-D105-4641-A027-07491331D173}" destId="{8AA59DD5-A3C6-44DA-B086-E7BD77250228}" srcOrd="1" destOrd="0" presId="urn:microsoft.com/office/officeart/2005/8/layout/list1"/>
    <dgm:cxn modelId="{1B6F0648-8222-4EAC-8CCD-793EB8C898B8}" type="presOf" srcId="{770A3E8B-4360-41CB-8649-78069791A6EE}" destId="{290AA4ED-37C9-45D9-9404-3C12F66581D2}" srcOrd="1" destOrd="0" presId="urn:microsoft.com/office/officeart/2005/8/layout/list1"/>
    <dgm:cxn modelId="{932D0559-3294-46F6-8890-55E7E01355FD}" type="presOf" srcId="{867BE24F-B14D-4AE2-BE58-DB5B2DAD4CB5}" destId="{3E6E4AA1-ED99-414F-ACC0-4D08C63C189A}" srcOrd="1" destOrd="0" presId="urn:microsoft.com/office/officeart/2005/8/layout/list1"/>
    <dgm:cxn modelId="{D8FF164F-4005-493E-AD2D-A9CE994F162F}" type="presOf" srcId="{C75D5B68-DC47-49AC-A2E3-7724CED4DF98}" destId="{0AD4577F-49A6-4129-89E4-9A5DED336930}" srcOrd="1" destOrd="0" presId="urn:microsoft.com/office/officeart/2005/8/layout/list1"/>
    <dgm:cxn modelId="{DC3E9B4A-E001-41C0-B606-8A5318BC05F0}" srcId="{498822B2-0544-4FD0-AB4E-FFC33CE95D56}" destId="{B9AF974F-4854-441D-9B36-722CDBB7B7CD}" srcOrd="4" destOrd="0" parTransId="{A45CFC78-31E7-46EE-8EB5-DDAD6822BC69}" sibTransId="{B79AC539-A631-4E91-B674-1D7970A4117C}"/>
    <dgm:cxn modelId="{78566451-FE18-42DE-8DE5-C149C4C9A823}" srcId="{498822B2-0544-4FD0-AB4E-FFC33CE95D56}" destId="{867BE24F-B14D-4AE2-BE58-DB5B2DAD4CB5}" srcOrd="1" destOrd="0" parTransId="{FEF1102F-8EE9-4732-91E3-54C5588268CF}" sibTransId="{4F822C25-F426-4388-8E19-D420DC62D6A1}"/>
    <dgm:cxn modelId="{D5D79CC8-9456-47EA-92CE-993A8BDB38EA}" type="presOf" srcId="{EA5CE27E-7C6E-4D4F-96E1-F2EE0CE43D68}" destId="{A1810C27-03E5-4B71-8B28-5C50015556CF}" srcOrd="0" destOrd="0" presId="urn:microsoft.com/office/officeart/2005/8/layout/list1"/>
    <dgm:cxn modelId="{29A23053-E82B-49D9-8758-2F45F89C1258}" type="presOf" srcId="{48AC00C9-D105-4641-A027-07491331D173}" destId="{8164B0F2-5AF3-4089-92F0-F85C3D2F0762}" srcOrd="0" destOrd="0" presId="urn:microsoft.com/office/officeart/2005/8/layout/list1"/>
    <dgm:cxn modelId="{5636B38F-DB54-4BE6-899E-96627A17A3DE}" type="presOf" srcId="{B9AF974F-4854-441D-9B36-722CDBB7B7CD}" destId="{E286550F-6895-4C7E-9BCD-C6EE9FAD4C98}" srcOrd="0" destOrd="0" presId="urn:microsoft.com/office/officeart/2005/8/layout/list1"/>
    <dgm:cxn modelId="{0CEAA703-494C-41E0-9638-1BB856B929AF}" type="presOf" srcId="{F10D9F4F-3016-412A-9289-9C5FBAC22EAC}" destId="{7D72F30D-724B-40F5-910B-C194A784682B}" srcOrd="0" destOrd="0" presId="urn:microsoft.com/office/officeart/2005/8/layout/list1"/>
    <dgm:cxn modelId="{2D7CBFA7-1DBA-4464-9491-7703789079D9}" srcId="{498822B2-0544-4FD0-AB4E-FFC33CE95D56}" destId="{EA5CE27E-7C6E-4D4F-96E1-F2EE0CE43D68}" srcOrd="8" destOrd="0" parTransId="{85A4B55F-85E4-4299-AD6C-7A7735AFA936}" sibTransId="{E2A2F156-5273-4D49-A2A5-1729DFD9B137}"/>
    <dgm:cxn modelId="{A713879B-BFF7-4061-8608-42083ABDA360}" type="presOf" srcId="{EA5CE27E-7C6E-4D4F-96E1-F2EE0CE43D68}" destId="{5ECA4D0C-6142-4044-BB92-F370021D8AC4}" srcOrd="1" destOrd="0" presId="urn:microsoft.com/office/officeart/2005/8/layout/list1"/>
    <dgm:cxn modelId="{AA9FD829-187C-4FB8-AF9F-A56DDA73C657}" type="presOf" srcId="{C75D5B68-DC47-49AC-A2E3-7724CED4DF98}" destId="{7A7463EB-1311-42AE-B81C-29B17542A956}" srcOrd="0" destOrd="0" presId="urn:microsoft.com/office/officeart/2005/8/layout/list1"/>
    <dgm:cxn modelId="{EF022EDD-F9FA-474F-A4FC-DBD91861D685}" type="presOf" srcId="{770A3E8B-4360-41CB-8649-78069791A6EE}" destId="{D1857800-3CB0-4E4D-8CF2-CB6A04AE8CAE}" srcOrd="0" destOrd="0" presId="urn:microsoft.com/office/officeart/2005/8/layout/list1"/>
    <dgm:cxn modelId="{4C769F93-7DC4-4FB4-95B9-DF4DDAEE2372}" srcId="{498822B2-0544-4FD0-AB4E-FFC33CE95D56}" destId="{770A3E8B-4360-41CB-8649-78069791A6EE}" srcOrd="0" destOrd="0" parTransId="{DD3375E2-F4CD-4713-A6B4-39E1521B7A60}" sibTransId="{8BB818EC-FD66-47B1-937D-292B9C3F00E0}"/>
    <dgm:cxn modelId="{CDE3D798-4586-440A-B3E5-47E07558A67A}" srcId="{498822B2-0544-4FD0-AB4E-FFC33CE95D56}" destId="{C75D5B68-DC47-49AC-A2E3-7724CED4DF98}" srcOrd="2" destOrd="0" parTransId="{00D583FE-7596-44C3-BADE-A6C27F966F17}" sibTransId="{75C39C47-DA6C-42FE-A030-0CA168564C40}"/>
    <dgm:cxn modelId="{5E69B266-C943-4A1B-9F80-9F631068246A}" type="presOf" srcId="{8A0A49AC-8D0B-48D9-A431-0F97478DDC3F}" destId="{0F6BFDDB-F46D-4F2E-8CA7-4FE721399CA8}" srcOrd="1" destOrd="0" presId="urn:microsoft.com/office/officeart/2005/8/layout/list1"/>
    <dgm:cxn modelId="{A9BB289B-192A-4382-9A82-5EDC77D02CE1}" type="presOf" srcId="{B9AF974F-4854-441D-9B36-722CDBB7B7CD}" destId="{5B2E78BC-2647-45AB-B451-A539C495D2BC}" srcOrd="1" destOrd="0" presId="urn:microsoft.com/office/officeart/2005/8/layout/list1"/>
    <dgm:cxn modelId="{6D1306E4-FF9E-4A5C-9609-AB9E5ECB5949}" srcId="{498822B2-0544-4FD0-AB4E-FFC33CE95D56}" destId="{48AC00C9-D105-4641-A027-07491331D173}" srcOrd="3" destOrd="0" parTransId="{CD20E62C-E0F8-4B3C-ADA4-9FA937FCFA4A}" sibTransId="{F8E15106-B52C-41FC-BC37-A840E4FD3932}"/>
    <dgm:cxn modelId="{F3019E10-FA1D-41B3-909B-651D0CDE376B}" type="presOf" srcId="{498822B2-0544-4FD0-AB4E-FFC33CE95D56}" destId="{F1618D9C-A073-4E62-A59A-DF4AE75DF175}" srcOrd="0" destOrd="0" presId="urn:microsoft.com/office/officeart/2005/8/layout/list1"/>
    <dgm:cxn modelId="{BE0C44DD-CBFD-4EB6-BA56-EA5E549D6915}" type="presOf" srcId="{7E31089D-606F-482A-A469-12D172C28109}" destId="{67D17EE4-C2E1-479D-B504-B92248AE085D}" srcOrd="0" destOrd="0" presId="urn:microsoft.com/office/officeart/2005/8/layout/list1"/>
    <dgm:cxn modelId="{FB3DDDE2-26E5-4121-A73C-DFA751A6F962}" srcId="{498822B2-0544-4FD0-AB4E-FFC33CE95D56}" destId="{F10D9F4F-3016-412A-9289-9C5FBAC22EAC}" srcOrd="7" destOrd="0" parTransId="{741B652C-9C0C-4C0D-AAD1-D92734C92BC3}" sibTransId="{C1F781C8-EC3E-4B0E-A614-B0C0572D4FD7}"/>
    <dgm:cxn modelId="{C18255C4-49B5-4816-A0DD-70D0DA70D0DD}" type="presOf" srcId="{7E31089D-606F-482A-A469-12D172C28109}" destId="{530EDCA6-7257-4367-BD31-60883F5A437D}" srcOrd="1" destOrd="0" presId="urn:microsoft.com/office/officeart/2005/8/layout/list1"/>
    <dgm:cxn modelId="{7D93854C-FB2D-4AC0-978E-EACE73FD8B08}" srcId="{498822B2-0544-4FD0-AB4E-FFC33CE95D56}" destId="{8A0A49AC-8D0B-48D9-A431-0F97478DDC3F}" srcOrd="5" destOrd="0" parTransId="{1D4EB1D4-D28E-41AD-938B-498214BE84AD}" sibTransId="{5A9F61D7-2549-4572-B8AF-A9C3455219F6}"/>
    <dgm:cxn modelId="{983D3AC6-B330-49D3-9CA6-42FFB364E8DE}" type="presOf" srcId="{F10D9F4F-3016-412A-9289-9C5FBAC22EAC}" destId="{86BBE09E-1F4C-4751-A595-D4B7F33FFBD6}" srcOrd="1" destOrd="0" presId="urn:microsoft.com/office/officeart/2005/8/layout/list1"/>
    <dgm:cxn modelId="{CEAC355C-78C2-456B-9631-B567DDFC3BE1}" srcId="{498822B2-0544-4FD0-AB4E-FFC33CE95D56}" destId="{7E31089D-606F-482A-A469-12D172C28109}" srcOrd="6" destOrd="0" parTransId="{F19D6FA9-5ED7-46D1-8813-1B5CD1174B00}" sibTransId="{AFC50153-E221-4CA0-9DF0-F7C7D01A7993}"/>
    <dgm:cxn modelId="{B5D5B308-4FE6-49A8-9F26-6BD0AB7EF262}" type="presParOf" srcId="{F1618D9C-A073-4E62-A59A-DF4AE75DF175}" destId="{1C9480BE-7AF7-4C7A-B0AA-552C70465E1F}" srcOrd="0" destOrd="0" presId="urn:microsoft.com/office/officeart/2005/8/layout/list1"/>
    <dgm:cxn modelId="{12116683-C358-494B-8BDC-FF89BC06D2FF}" type="presParOf" srcId="{1C9480BE-7AF7-4C7A-B0AA-552C70465E1F}" destId="{D1857800-3CB0-4E4D-8CF2-CB6A04AE8CAE}" srcOrd="0" destOrd="0" presId="urn:microsoft.com/office/officeart/2005/8/layout/list1"/>
    <dgm:cxn modelId="{A43AD020-7CB4-4778-BA9E-575F0232E4DC}" type="presParOf" srcId="{1C9480BE-7AF7-4C7A-B0AA-552C70465E1F}" destId="{290AA4ED-37C9-45D9-9404-3C12F66581D2}" srcOrd="1" destOrd="0" presId="urn:microsoft.com/office/officeart/2005/8/layout/list1"/>
    <dgm:cxn modelId="{AF9F8FD0-BE69-468A-A33D-7F29A1F7CD3A}" type="presParOf" srcId="{F1618D9C-A073-4E62-A59A-DF4AE75DF175}" destId="{B670681A-60D4-4B09-907B-8F0DD3C58A1C}" srcOrd="1" destOrd="0" presId="urn:microsoft.com/office/officeart/2005/8/layout/list1"/>
    <dgm:cxn modelId="{868E0776-2030-40D6-8C55-28850E75D32F}" type="presParOf" srcId="{F1618D9C-A073-4E62-A59A-DF4AE75DF175}" destId="{44DCDE68-2B16-400C-948D-90CDC7B7B0CF}" srcOrd="2" destOrd="0" presId="urn:microsoft.com/office/officeart/2005/8/layout/list1"/>
    <dgm:cxn modelId="{392ED4E2-6777-495F-AF43-4F10660230CC}" type="presParOf" srcId="{F1618D9C-A073-4E62-A59A-DF4AE75DF175}" destId="{F5437343-31EB-4ECC-B72A-93938ACA9C48}" srcOrd="3" destOrd="0" presId="urn:microsoft.com/office/officeart/2005/8/layout/list1"/>
    <dgm:cxn modelId="{074EF9A4-80D1-433A-AE2C-44212F362D7A}" type="presParOf" srcId="{F1618D9C-A073-4E62-A59A-DF4AE75DF175}" destId="{31333B45-D51C-4F7C-AC36-46CC5771F5C3}" srcOrd="4" destOrd="0" presId="urn:microsoft.com/office/officeart/2005/8/layout/list1"/>
    <dgm:cxn modelId="{BD619437-3763-4060-9300-DC8AF30ACBFB}" type="presParOf" srcId="{31333B45-D51C-4F7C-AC36-46CC5771F5C3}" destId="{5D9C6711-D37E-493B-8CC5-9D3CEE2985D0}" srcOrd="0" destOrd="0" presId="urn:microsoft.com/office/officeart/2005/8/layout/list1"/>
    <dgm:cxn modelId="{51FF89AB-1EBD-4A79-B1D1-D364EB731DAA}" type="presParOf" srcId="{31333B45-D51C-4F7C-AC36-46CC5771F5C3}" destId="{3E6E4AA1-ED99-414F-ACC0-4D08C63C189A}" srcOrd="1" destOrd="0" presId="urn:microsoft.com/office/officeart/2005/8/layout/list1"/>
    <dgm:cxn modelId="{0F7DF0FD-99D0-48FF-8171-9E34D50322A6}" type="presParOf" srcId="{F1618D9C-A073-4E62-A59A-DF4AE75DF175}" destId="{CA156AC6-1D0C-4683-9A37-6AB219F00C2C}" srcOrd="5" destOrd="0" presId="urn:microsoft.com/office/officeart/2005/8/layout/list1"/>
    <dgm:cxn modelId="{B151EAD8-EDE2-47B5-AB83-F2B4E6A3D484}" type="presParOf" srcId="{F1618D9C-A073-4E62-A59A-DF4AE75DF175}" destId="{66886592-E99E-46FE-9930-280A8D680786}" srcOrd="6" destOrd="0" presId="urn:microsoft.com/office/officeart/2005/8/layout/list1"/>
    <dgm:cxn modelId="{398B2A01-B859-4F62-8179-8285EB8E3978}" type="presParOf" srcId="{F1618D9C-A073-4E62-A59A-DF4AE75DF175}" destId="{29279238-07D0-402C-BA02-BE832B938BFC}" srcOrd="7" destOrd="0" presId="urn:microsoft.com/office/officeart/2005/8/layout/list1"/>
    <dgm:cxn modelId="{56FD70D4-B5E6-4690-8630-8299E03B9345}" type="presParOf" srcId="{F1618D9C-A073-4E62-A59A-DF4AE75DF175}" destId="{59269A91-092B-4796-A9BB-5A50222B16CC}" srcOrd="8" destOrd="0" presId="urn:microsoft.com/office/officeart/2005/8/layout/list1"/>
    <dgm:cxn modelId="{459B8FBA-03D0-46FF-924B-D3125D9426B6}" type="presParOf" srcId="{59269A91-092B-4796-A9BB-5A50222B16CC}" destId="{7A7463EB-1311-42AE-B81C-29B17542A956}" srcOrd="0" destOrd="0" presId="urn:microsoft.com/office/officeart/2005/8/layout/list1"/>
    <dgm:cxn modelId="{35BAA68C-20F8-4289-A8A8-7FAFE0B879D6}" type="presParOf" srcId="{59269A91-092B-4796-A9BB-5A50222B16CC}" destId="{0AD4577F-49A6-4129-89E4-9A5DED336930}" srcOrd="1" destOrd="0" presId="urn:microsoft.com/office/officeart/2005/8/layout/list1"/>
    <dgm:cxn modelId="{5B50A1B0-9D27-402F-9F68-2948C210C61B}" type="presParOf" srcId="{F1618D9C-A073-4E62-A59A-DF4AE75DF175}" destId="{15705A86-0F03-4939-9A5E-9A7314166F27}" srcOrd="9" destOrd="0" presId="urn:microsoft.com/office/officeart/2005/8/layout/list1"/>
    <dgm:cxn modelId="{A8ABDA2B-B451-4275-8A0A-49FC00BCE07E}" type="presParOf" srcId="{F1618D9C-A073-4E62-A59A-DF4AE75DF175}" destId="{9191B886-1848-44FC-9D74-207B100D51CF}" srcOrd="10" destOrd="0" presId="urn:microsoft.com/office/officeart/2005/8/layout/list1"/>
    <dgm:cxn modelId="{4B572751-B928-42EB-93F6-F17D5211438E}" type="presParOf" srcId="{F1618D9C-A073-4E62-A59A-DF4AE75DF175}" destId="{9AE24883-3B27-45E2-9A62-20004C33ACFC}" srcOrd="11" destOrd="0" presId="urn:microsoft.com/office/officeart/2005/8/layout/list1"/>
    <dgm:cxn modelId="{FA20B13C-0BA3-4384-B479-059EF73F6FE9}" type="presParOf" srcId="{F1618D9C-A073-4E62-A59A-DF4AE75DF175}" destId="{5E6AFC8D-C7D9-4A6B-A284-4DB13C86A3B1}" srcOrd="12" destOrd="0" presId="urn:microsoft.com/office/officeart/2005/8/layout/list1"/>
    <dgm:cxn modelId="{F8C87B43-5563-4759-BEFC-43446E963790}" type="presParOf" srcId="{5E6AFC8D-C7D9-4A6B-A284-4DB13C86A3B1}" destId="{8164B0F2-5AF3-4089-92F0-F85C3D2F0762}" srcOrd="0" destOrd="0" presId="urn:microsoft.com/office/officeart/2005/8/layout/list1"/>
    <dgm:cxn modelId="{8D5070CB-296E-4754-89C0-F4FDD33361E9}" type="presParOf" srcId="{5E6AFC8D-C7D9-4A6B-A284-4DB13C86A3B1}" destId="{8AA59DD5-A3C6-44DA-B086-E7BD77250228}" srcOrd="1" destOrd="0" presId="urn:microsoft.com/office/officeart/2005/8/layout/list1"/>
    <dgm:cxn modelId="{D3075A6A-A380-468B-B99F-7FF1AEA74531}" type="presParOf" srcId="{F1618D9C-A073-4E62-A59A-DF4AE75DF175}" destId="{0C57D8B4-B93C-4799-9E28-37B5C29386DC}" srcOrd="13" destOrd="0" presId="urn:microsoft.com/office/officeart/2005/8/layout/list1"/>
    <dgm:cxn modelId="{E3BCAAC9-BDF1-4A0B-BEE7-C512E27CC48D}" type="presParOf" srcId="{F1618D9C-A073-4E62-A59A-DF4AE75DF175}" destId="{4F702D2B-633C-4484-A225-D3FF8258A9BA}" srcOrd="14" destOrd="0" presId="urn:microsoft.com/office/officeart/2005/8/layout/list1"/>
    <dgm:cxn modelId="{B7CBC56A-4BEB-4D2D-9BC5-A1B0D5809F7F}" type="presParOf" srcId="{F1618D9C-A073-4E62-A59A-DF4AE75DF175}" destId="{222F86EF-C581-43BE-8269-614D85392A0B}" srcOrd="15" destOrd="0" presId="urn:microsoft.com/office/officeart/2005/8/layout/list1"/>
    <dgm:cxn modelId="{1088E581-BC55-4121-B74E-7F6F4806D1DC}" type="presParOf" srcId="{F1618D9C-A073-4E62-A59A-DF4AE75DF175}" destId="{CEDA6A96-29D7-41AA-8A71-3627F9A11A33}" srcOrd="16" destOrd="0" presId="urn:microsoft.com/office/officeart/2005/8/layout/list1"/>
    <dgm:cxn modelId="{B7C4C178-C583-41CE-9AC5-FE04EEDA1208}" type="presParOf" srcId="{CEDA6A96-29D7-41AA-8A71-3627F9A11A33}" destId="{E286550F-6895-4C7E-9BCD-C6EE9FAD4C98}" srcOrd="0" destOrd="0" presId="urn:microsoft.com/office/officeart/2005/8/layout/list1"/>
    <dgm:cxn modelId="{C7647051-CA7B-4C47-8F26-E17D54AD208F}" type="presParOf" srcId="{CEDA6A96-29D7-41AA-8A71-3627F9A11A33}" destId="{5B2E78BC-2647-45AB-B451-A539C495D2BC}" srcOrd="1" destOrd="0" presId="urn:microsoft.com/office/officeart/2005/8/layout/list1"/>
    <dgm:cxn modelId="{DBCBB7E2-2296-40A4-AEBB-AE74B865C39A}" type="presParOf" srcId="{F1618D9C-A073-4E62-A59A-DF4AE75DF175}" destId="{DBBDA3DD-4647-4304-885F-725B67B487CE}" srcOrd="17" destOrd="0" presId="urn:microsoft.com/office/officeart/2005/8/layout/list1"/>
    <dgm:cxn modelId="{ED6C58AC-B3C7-44EE-92FD-D9743D89181B}" type="presParOf" srcId="{F1618D9C-A073-4E62-A59A-DF4AE75DF175}" destId="{B762D7F6-B6AB-4839-AE4E-4B00ACFB6DED}" srcOrd="18" destOrd="0" presId="urn:microsoft.com/office/officeart/2005/8/layout/list1"/>
    <dgm:cxn modelId="{A1E31948-0DEA-495C-ABC8-BFD78ECD3DC1}" type="presParOf" srcId="{F1618D9C-A073-4E62-A59A-DF4AE75DF175}" destId="{CDA3BFF6-1A79-4BC3-AB00-6E766C70DE04}" srcOrd="19" destOrd="0" presId="urn:microsoft.com/office/officeart/2005/8/layout/list1"/>
    <dgm:cxn modelId="{B8EEA2B7-6534-4CAD-8A44-B42130AC074F}" type="presParOf" srcId="{F1618D9C-A073-4E62-A59A-DF4AE75DF175}" destId="{8AF3C391-7463-4E81-B2E6-E3D2E245E1C8}" srcOrd="20" destOrd="0" presId="urn:microsoft.com/office/officeart/2005/8/layout/list1"/>
    <dgm:cxn modelId="{81A3E402-FEDA-4D99-BF8B-E39D88CA3E64}" type="presParOf" srcId="{8AF3C391-7463-4E81-B2E6-E3D2E245E1C8}" destId="{A2974FC3-7821-427E-8FE8-C8A9EBF09406}" srcOrd="0" destOrd="0" presId="urn:microsoft.com/office/officeart/2005/8/layout/list1"/>
    <dgm:cxn modelId="{60F30379-ACC0-4FE1-BE79-1B306ECA4F7F}" type="presParOf" srcId="{8AF3C391-7463-4E81-B2E6-E3D2E245E1C8}" destId="{0F6BFDDB-F46D-4F2E-8CA7-4FE721399CA8}" srcOrd="1" destOrd="0" presId="urn:microsoft.com/office/officeart/2005/8/layout/list1"/>
    <dgm:cxn modelId="{72CFF595-7062-44B9-A63B-6C49656DCDCB}" type="presParOf" srcId="{F1618D9C-A073-4E62-A59A-DF4AE75DF175}" destId="{CC65F079-3779-4736-83FA-C9FA43DBE032}" srcOrd="21" destOrd="0" presId="urn:microsoft.com/office/officeart/2005/8/layout/list1"/>
    <dgm:cxn modelId="{33589CA8-A56B-46B9-8D89-9A3A5D9E418B}" type="presParOf" srcId="{F1618D9C-A073-4E62-A59A-DF4AE75DF175}" destId="{4E4B6201-96A9-4095-A2E2-0A6DE2A1DE23}" srcOrd="22" destOrd="0" presId="urn:microsoft.com/office/officeart/2005/8/layout/list1"/>
    <dgm:cxn modelId="{FD2928AA-C3B3-40C0-87D4-D9BBB4E65A41}" type="presParOf" srcId="{F1618D9C-A073-4E62-A59A-DF4AE75DF175}" destId="{CF91AF17-DB64-466E-B29A-C1F73D3227EE}" srcOrd="23" destOrd="0" presId="urn:microsoft.com/office/officeart/2005/8/layout/list1"/>
    <dgm:cxn modelId="{5B7D1B08-1932-4A3E-920C-AEDE33B5D36F}" type="presParOf" srcId="{F1618D9C-A073-4E62-A59A-DF4AE75DF175}" destId="{EE11AF5F-C17F-4CF5-8F8C-1D5F9B6E63DF}" srcOrd="24" destOrd="0" presId="urn:microsoft.com/office/officeart/2005/8/layout/list1"/>
    <dgm:cxn modelId="{1672B9EE-0609-4511-86D6-797E29F06747}" type="presParOf" srcId="{EE11AF5F-C17F-4CF5-8F8C-1D5F9B6E63DF}" destId="{67D17EE4-C2E1-479D-B504-B92248AE085D}" srcOrd="0" destOrd="0" presId="urn:microsoft.com/office/officeart/2005/8/layout/list1"/>
    <dgm:cxn modelId="{96A336A4-E54A-4EF9-A847-92739D17BC1C}" type="presParOf" srcId="{EE11AF5F-C17F-4CF5-8F8C-1D5F9B6E63DF}" destId="{530EDCA6-7257-4367-BD31-60883F5A437D}" srcOrd="1" destOrd="0" presId="urn:microsoft.com/office/officeart/2005/8/layout/list1"/>
    <dgm:cxn modelId="{B34D6F69-CCD9-4D00-9076-F43658E2D995}" type="presParOf" srcId="{F1618D9C-A073-4E62-A59A-DF4AE75DF175}" destId="{9A85B098-8D59-49B0-AD08-A48920B2EB40}" srcOrd="25" destOrd="0" presId="urn:microsoft.com/office/officeart/2005/8/layout/list1"/>
    <dgm:cxn modelId="{BFDF1184-F402-4FE3-8E9E-46A0C230478A}" type="presParOf" srcId="{F1618D9C-A073-4E62-A59A-DF4AE75DF175}" destId="{90479D8F-3DFE-4CBB-A446-1E67CEA6B560}" srcOrd="26" destOrd="0" presId="urn:microsoft.com/office/officeart/2005/8/layout/list1"/>
    <dgm:cxn modelId="{6777BD2F-9CF1-4B9E-B0B0-F5E49999BEE2}" type="presParOf" srcId="{F1618D9C-A073-4E62-A59A-DF4AE75DF175}" destId="{9F9EF9B9-92D2-425A-81B5-79E3603F7EFB}" srcOrd="27" destOrd="0" presId="urn:microsoft.com/office/officeart/2005/8/layout/list1"/>
    <dgm:cxn modelId="{CDF59743-2C7D-449C-941B-D23B0EB32DBC}" type="presParOf" srcId="{F1618D9C-A073-4E62-A59A-DF4AE75DF175}" destId="{8A72E5D7-0965-4E25-9157-A90B5A53BA32}" srcOrd="28" destOrd="0" presId="urn:microsoft.com/office/officeart/2005/8/layout/list1"/>
    <dgm:cxn modelId="{F891000F-6DA7-4AF7-82A5-33947BA84AC4}" type="presParOf" srcId="{8A72E5D7-0965-4E25-9157-A90B5A53BA32}" destId="{7D72F30D-724B-40F5-910B-C194A784682B}" srcOrd="0" destOrd="0" presId="urn:microsoft.com/office/officeart/2005/8/layout/list1"/>
    <dgm:cxn modelId="{2E382FC9-990A-4744-AA0E-57A63E13D94D}" type="presParOf" srcId="{8A72E5D7-0965-4E25-9157-A90B5A53BA32}" destId="{86BBE09E-1F4C-4751-A595-D4B7F33FFBD6}" srcOrd="1" destOrd="0" presId="urn:microsoft.com/office/officeart/2005/8/layout/list1"/>
    <dgm:cxn modelId="{7F4AC016-E396-47FE-869A-756D93313141}" type="presParOf" srcId="{F1618D9C-A073-4E62-A59A-DF4AE75DF175}" destId="{67DD50BC-0513-43EF-9768-0DC194C09E76}" srcOrd="29" destOrd="0" presId="urn:microsoft.com/office/officeart/2005/8/layout/list1"/>
    <dgm:cxn modelId="{A35A484E-B76C-42A5-8B2A-7B4B3A7BF700}" type="presParOf" srcId="{F1618D9C-A073-4E62-A59A-DF4AE75DF175}" destId="{7AA91EB6-CE98-4993-9446-CBB746E29FDB}" srcOrd="30" destOrd="0" presId="urn:microsoft.com/office/officeart/2005/8/layout/list1"/>
    <dgm:cxn modelId="{9934A79A-2705-4FA3-8A5C-02FA2881E7FF}" type="presParOf" srcId="{F1618D9C-A073-4E62-A59A-DF4AE75DF175}" destId="{0FC404D0-0EC6-4861-8B21-74A67AEC39D2}" srcOrd="31" destOrd="0" presId="urn:microsoft.com/office/officeart/2005/8/layout/list1"/>
    <dgm:cxn modelId="{CDD28408-78E9-4E26-B216-697866242F19}" type="presParOf" srcId="{F1618D9C-A073-4E62-A59A-DF4AE75DF175}" destId="{2B12EC73-F107-4C02-8319-AD12A871D684}" srcOrd="32" destOrd="0" presId="urn:microsoft.com/office/officeart/2005/8/layout/list1"/>
    <dgm:cxn modelId="{CA87BE7A-6206-4318-BCA8-6A2BE7F3C4D9}" type="presParOf" srcId="{2B12EC73-F107-4C02-8319-AD12A871D684}" destId="{A1810C27-03E5-4B71-8B28-5C50015556CF}" srcOrd="0" destOrd="0" presId="urn:microsoft.com/office/officeart/2005/8/layout/list1"/>
    <dgm:cxn modelId="{53E2990F-ABD7-49BC-B656-3E5B0E340233}" type="presParOf" srcId="{2B12EC73-F107-4C02-8319-AD12A871D684}" destId="{5ECA4D0C-6142-4044-BB92-F370021D8AC4}" srcOrd="1" destOrd="0" presId="urn:microsoft.com/office/officeart/2005/8/layout/list1"/>
    <dgm:cxn modelId="{BAAF2614-BD6B-47CB-AFE5-526A8ADBC918}" type="presParOf" srcId="{F1618D9C-A073-4E62-A59A-DF4AE75DF175}" destId="{E223776F-17C4-4C6D-AE95-BA945C04759E}" srcOrd="33" destOrd="0" presId="urn:microsoft.com/office/officeart/2005/8/layout/list1"/>
    <dgm:cxn modelId="{224D33BC-E52D-4517-B429-4C843DD84124}" type="presParOf" srcId="{F1618D9C-A073-4E62-A59A-DF4AE75DF175}" destId="{9662D19B-F5D8-40E3-AAD3-91B497EB1EE3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994BCB-6CF6-47C1-9D65-74D1A979CF7B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1A700-C89B-4E3F-BBCA-C2910FB0C44B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Additives </a:t>
          </a:r>
          <a:endParaRPr lang="en-US" dirty="0">
            <a:solidFill>
              <a:schemeClr val="tx1"/>
            </a:solidFill>
          </a:endParaRPr>
        </a:p>
      </dgm:t>
    </dgm:pt>
    <dgm:pt modelId="{7CD02AA4-6CC1-48A5-B7C4-8B41DED28DDE}" type="parTrans" cxnId="{62C07A77-663F-45A0-9D5E-466C90A4CC23}">
      <dgm:prSet/>
      <dgm:spPr/>
      <dgm:t>
        <a:bodyPr/>
        <a:lstStyle/>
        <a:p>
          <a:endParaRPr lang="en-US"/>
        </a:p>
      </dgm:t>
    </dgm:pt>
    <dgm:pt modelId="{359B3315-7E28-47C2-9479-4A0068E41C6D}" type="sibTrans" cxnId="{62C07A77-663F-45A0-9D5E-466C90A4CC23}">
      <dgm:prSet/>
      <dgm:spPr/>
      <dgm:t>
        <a:bodyPr/>
        <a:lstStyle/>
        <a:p>
          <a:endParaRPr lang="en-US"/>
        </a:p>
      </dgm:t>
    </dgm:pt>
    <dgm:pt modelId="{2DAF514F-0936-4521-A5B7-AE9195B80167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Purpose</a:t>
          </a:r>
          <a:endParaRPr lang="en-US" dirty="0">
            <a:solidFill>
              <a:schemeClr val="tx1"/>
            </a:solidFill>
          </a:endParaRPr>
        </a:p>
      </dgm:t>
    </dgm:pt>
    <dgm:pt modelId="{CA35DE80-B02C-4EB1-9250-2EE4FAB10BA1}" type="parTrans" cxnId="{F3D242CE-9BC3-4F37-AEBA-FB4EFE70CC78}">
      <dgm:prSet/>
      <dgm:spPr/>
      <dgm:t>
        <a:bodyPr/>
        <a:lstStyle/>
        <a:p>
          <a:endParaRPr lang="en-US"/>
        </a:p>
      </dgm:t>
    </dgm:pt>
    <dgm:pt modelId="{BB0F0EE5-25A9-44DE-A2FC-0A5AF0346DA6}" type="sibTrans" cxnId="{F3D242CE-9BC3-4F37-AEBA-FB4EFE70CC78}">
      <dgm:prSet/>
      <dgm:spPr/>
      <dgm:t>
        <a:bodyPr/>
        <a:lstStyle/>
        <a:p>
          <a:endParaRPr lang="en-US"/>
        </a:p>
      </dgm:t>
    </dgm:pt>
    <dgm:pt modelId="{A7571E67-E66C-4763-AE38-AA1E3F24B28D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Emphasis </a:t>
          </a:r>
          <a:endParaRPr lang="en-US" dirty="0">
            <a:solidFill>
              <a:schemeClr val="tx1"/>
            </a:solidFill>
          </a:endParaRPr>
        </a:p>
      </dgm:t>
    </dgm:pt>
    <dgm:pt modelId="{F05E696A-022F-49F0-9EEC-15E527A6C15F}" type="parTrans" cxnId="{E56DD993-7F62-489C-86FC-ECBC6AA48A5C}">
      <dgm:prSet/>
      <dgm:spPr/>
      <dgm:t>
        <a:bodyPr/>
        <a:lstStyle/>
        <a:p>
          <a:endParaRPr lang="en-US"/>
        </a:p>
      </dgm:t>
    </dgm:pt>
    <dgm:pt modelId="{F60EB4DD-E9BF-4CDC-A095-9D2480FA1937}" type="sibTrans" cxnId="{E56DD993-7F62-489C-86FC-ECBC6AA48A5C}">
      <dgm:prSet/>
      <dgm:spPr/>
      <dgm:t>
        <a:bodyPr/>
        <a:lstStyle/>
        <a:p>
          <a:endParaRPr lang="en-US"/>
        </a:p>
      </dgm:t>
    </dgm:pt>
    <dgm:pt modelId="{047776C6-F3F0-4A12-A7C0-E0ACB58DC48B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To show time</a:t>
          </a:r>
          <a:endParaRPr lang="en-US" dirty="0">
            <a:solidFill>
              <a:schemeClr val="tx1"/>
            </a:solidFill>
          </a:endParaRPr>
        </a:p>
      </dgm:t>
    </dgm:pt>
    <dgm:pt modelId="{ECB76ED9-CBE9-4AEF-B44E-F6DB383C256A}" type="parTrans" cxnId="{4EC2B993-E3F4-4D57-9BB3-FCF567DEF941}">
      <dgm:prSet/>
      <dgm:spPr/>
      <dgm:t>
        <a:bodyPr/>
        <a:lstStyle/>
        <a:p>
          <a:endParaRPr lang="en-US"/>
        </a:p>
      </dgm:t>
    </dgm:pt>
    <dgm:pt modelId="{FB6429BC-3DAA-4F2A-9F6B-2BB6E0F3535E}" type="sibTrans" cxnId="{4EC2B993-E3F4-4D57-9BB3-FCF567DEF941}">
      <dgm:prSet/>
      <dgm:spPr/>
      <dgm:t>
        <a:bodyPr/>
        <a:lstStyle/>
        <a:p>
          <a:endParaRPr lang="en-US"/>
        </a:p>
      </dgm:t>
    </dgm:pt>
    <dgm:pt modelId="{01566A84-0DE5-466B-A83B-09F7C0E47348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To repeat </a:t>
          </a:r>
          <a:endParaRPr lang="en-US" dirty="0">
            <a:solidFill>
              <a:schemeClr val="tx1"/>
            </a:solidFill>
          </a:endParaRPr>
        </a:p>
      </dgm:t>
    </dgm:pt>
    <dgm:pt modelId="{403990C1-48C4-4819-8A0F-174C42696925}" type="parTrans" cxnId="{532345E1-DCC6-4F01-B1F3-0646636670D1}">
      <dgm:prSet/>
      <dgm:spPr/>
      <dgm:t>
        <a:bodyPr/>
        <a:lstStyle/>
        <a:p>
          <a:endParaRPr lang="en-US"/>
        </a:p>
      </dgm:t>
    </dgm:pt>
    <dgm:pt modelId="{52BB14C7-FB9C-444E-97EC-462E357F4547}" type="sibTrans" cxnId="{532345E1-DCC6-4F01-B1F3-0646636670D1}">
      <dgm:prSet/>
      <dgm:spPr/>
      <dgm:t>
        <a:bodyPr/>
        <a:lstStyle/>
        <a:p>
          <a:endParaRPr lang="en-US"/>
        </a:p>
      </dgm:t>
    </dgm:pt>
    <dgm:pt modelId="{D779CC5D-C946-422A-BF55-EB7A69C10BBC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Comparatives </a:t>
          </a:r>
          <a:endParaRPr lang="en-US" dirty="0">
            <a:solidFill>
              <a:schemeClr val="tx1"/>
            </a:solidFill>
          </a:endParaRPr>
        </a:p>
      </dgm:t>
    </dgm:pt>
    <dgm:pt modelId="{EA15A3DC-6527-4F11-B72F-2E75BD703EE4}" type="parTrans" cxnId="{037561C7-D5C6-43DC-A744-3577BEF408BD}">
      <dgm:prSet/>
      <dgm:spPr/>
      <dgm:t>
        <a:bodyPr/>
        <a:lstStyle/>
        <a:p>
          <a:endParaRPr lang="en-US"/>
        </a:p>
      </dgm:t>
    </dgm:pt>
    <dgm:pt modelId="{7038D24D-0BEA-46E2-8AD2-F331E0487AEF}" type="sibTrans" cxnId="{037561C7-D5C6-43DC-A744-3577BEF408BD}">
      <dgm:prSet/>
      <dgm:spPr/>
      <dgm:t>
        <a:bodyPr/>
        <a:lstStyle/>
        <a:p>
          <a:endParaRPr lang="en-US"/>
        </a:p>
      </dgm:t>
    </dgm:pt>
    <dgm:pt modelId="{1120524D-374B-4769-B5F4-AB0CA26B59DA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Contrastive </a:t>
          </a:r>
          <a:endParaRPr lang="en-US" dirty="0">
            <a:solidFill>
              <a:schemeClr val="tx1"/>
            </a:solidFill>
          </a:endParaRPr>
        </a:p>
      </dgm:t>
    </dgm:pt>
    <dgm:pt modelId="{204B84AA-5CE3-4646-86D4-577D322E1069}" type="parTrans" cxnId="{E8801B96-4E67-4418-A403-4F97CEFDC117}">
      <dgm:prSet/>
      <dgm:spPr/>
      <dgm:t>
        <a:bodyPr/>
        <a:lstStyle/>
        <a:p>
          <a:endParaRPr lang="en-US"/>
        </a:p>
      </dgm:t>
    </dgm:pt>
    <dgm:pt modelId="{82FF212B-6DAA-4077-8739-213DC98D26E3}" type="sibTrans" cxnId="{E8801B96-4E67-4418-A403-4F97CEFDC117}">
      <dgm:prSet/>
      <dgm:spPr/>
      <dgm:t>
        <a:bodyPr/>
        <a:lstStyle/>
        <a:p>
          <a:endParaRPr lang="en-US"/>
        </a:p>
      </dgm:t>
    </dgm:pt>
    <dgm:pt modelId="{02EBAD47-85E0-4BCC-B08F-B92F2C564584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Example words</a:t>
          </a:r>
          <a:endParaRPr lang="en-US" dirty="0">
            <a:solidFill>
              <a:schemeClr val="tx1"/>
            </a:solidFill>
          </a:endParaRPr>
        </a:p>
      </dgm:t>
    </dgm:pt>
    <dgm:pt modelId="{13046BA2-39DE-4246-B9E7-CB76AED2233B}" type="parTrans" cxnId="{A0BB1218-EBED-4076-B3A6-BF56DEBF0D18}">
      <dgm:prSet/>
      <dgm:spPr/>
      <dgm:t>
        <a:bodyPr/>
        <a:lstStyle/>
        <a:p>
          <a:endParaRPr lang="en-US"/>
        </a:p>
      </dgm:t>
    </dgm:pt>
    <dgm:pt modelId="{7DC11E69-0DE5-40EC-A9B7-3C3DFB074A3D}" type="sibTrans" cxnId="{A0BB1218-EBED-4076-B3A6-BF56DEBF0D18}">
      <dgm:prSet/>
      <dgm:spPr/>
      <dgm:t>
        <a:bodyPr/>
        <a:lstStyle/>
        <a:p>
          <a:endParaRPr lang="en-US"/>
        </a:p>
      </dgm:t>
    </dgm:pt>
    <dgm:pt modelId="{56103B19-C7DC-4A02-B7DF-F920DDE815BD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Concluders</a:t>
          </a:r>
          <a:endParaRPr lang="en-US" dirty="0">
            <a:solidFill>
              <a:schemeClr val="tx1"/>
            </a:solidFill>
          </a:endParaRPr>
        </a:p>
      </dgm:t>
    </dgm:pt>
    <dgm:pt modelId="{6B60EFBD-CA78-4C2B-BD3B-7F1AB3526C40}" type="parTrans" cxnId="{62652601-103A-4D3C-92DF-89D4C479D65F}">
      <dgm:prSet/>
      <dgm:spPr/>
      <dgm:t>
        <a:bodyPr/>
        <a:lstStyle/>
        <a:p>
          <a:endParaRPr lang="en-US"/>
        </a:p>
      </dgm:t>
    </dgm:pt>
    <dgm:pt modelId="{A1572EE2-A236-42D8-B094-E27A8DF682E2}" type="sibTrans" cxnId="{62652601-103A-4D3C-92DF-89D4C479D65F}">
      <dgm:prSet/>
      <dgm:spPr/>
      <dgm:t>
        <a:bodyPr/>
        <a:lstStyle/>
        <a:p>
          <a:endParaRPr lang="en-US"/>
        </a:p>
      </dgm:t>
    </dgm:pt>
    <dgm:pt modelId="{152CAA44-F1E2-490B-82D0-8F62DD7620B3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Cause and effect</a:t>
          </a:r>
          <a:endParaRPr lang="en-US" dirty="0">
            <a:solidFill>
              <a:schemeClr val="tx1"/>
            </a:solidFill>
          </a:endParaRPr>
        </a:p>
      </dgm:t>
    </dgm:pt>
    <dgm:pt modelId="{3D77EF1D-13D0-4C2D-9CFE-79AC12B87977}" type="parTrans" cxnId="{99B6F351-7265-4D7D-BE44-F06AF53EC966}">
      <dgm:prSet/>
      <dgm:spPr/>
      <dgm:t>
        <a:bodyPr/>
        <a:lstStyle/>
        <a:p>
          <a:endParaRPr lang="en-US"/>
        </a:p>
      </dgm:t>
    </dgm:pt>
    <dgm:pt modelId="{4C218DD2-7DBC-4B5F-B44E-8E2EBDB83AF7}" type="sibTrans" cxnId="{99B6F351-7265-4D7D-BE44-F06AF53EC966}">
      <dgm:prSet/>
      <dgm:spPr/>
      <dgm:t>
        <a:bodyPr/>
        <a:lstStyle/>
        <a:p>
          <a:endParaRPr lang="en-US"/>
        </a:p>
      </dgm:t>
    </dgm:pt>
    <dgm:pt modelId="{DA65C7FB-4AFA-47F2-A9F2-88889B33AF6A}" type="pres">
      <dgm:prSet presAssocID="{C9994BCB-6CF6-47C1-9D65-74D1A979CF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69D57D-A9CE-4FB5-BF69-67445F72EC4E}" type="pres">
      <dgm:prSet presAssocID="{3921A700-C89B-4E3F-BBCA-C2910FB0C44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1D2D2-AF7F-4A5D-906D-8630F3FF212A}" type="pres">
      <dgm:prSet presAssocID="{359B3315-7E28-47C2-9479-4A0068E41C6D}" presName="sibTrans" presStyleCnt="0"/>
      <dgm:spPr/>
      <dgm:t>
        <a:bodyPr/>
        <a:lstStyle/>
        <a:p>
          <a:endParaRPr lang="en-US"/>
        </a:p>
      </dgm:t>
    </dgm:pt>
    <dgm:pt modelId="{B2D255EB-6389-45BC-9F9D-C575F384393C}" type="pres">
      <dgm:prSet presAssocID="{D779CC5D-C946-422A-BF55-EB7A69C10BB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8828F-0640-4B0A-A8A3-0E5C051A4544}" type="pres">
      <dgm:prSet presAssocID="{7038D24D-0BEA-46E2-8AD2-F331E0487AEF}" presName="sibTrans" presStyleCnt="0"/>
      <dgm:spPr/>
      <dgm:t>
        <a:bodyPr/>
        <a:lstStyle/>
        <a:p>
          <a:endParaRPr lang="en-US"/>
        </a:p>
      </dgm:t>
    </dgm:pt>
    <dgm:pt modelId="{C9B5818A-2EC2-4AA6-9200-11E87FB35816}" type="pres">
      <dgm:prSet presAssocID="{1120524D-374B-4769-B5F4-AB0CA26B59DA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F4C81-239C-4F6D-82B3-877CE7B96D75}" type="pres">
      <dgm:prSet presAssocID="{82FF212B-6DAA-4077-8739-213DC98D26E3}" presName="sibTrans" presStyleCnt="0"/>
      <dgm:spPr/>
      <dgm:t>
        <a:bodyPr/>
        <a:lstStyle/>
        <a:p>
          <a:endParaRPr lang="en-US"/>
        </a:p>
      </dgm:t>
    </dgm:pt>
    <dgm:pt modelId="{9A6F6D10-9398-45F4-B978-011CF6EBDE0F}" type="pres">
      <dgm:prSet presAssocID="{02EBAD47-85E0-4BCC-B08F-B92F2C56458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64EF3-7BE1-4776-84ED-AF6BA213E4CE}" type="pres">
      <dgm:prSet presAssocID="{7DC11E69-0DE5-40EC-A9B7-3C3DFB074A3D}" presName="sibTrans" presStyleCnt="0"/>
      <dgm:spPr/>
      <dgm:t>
        <a:bodyPr/>
        <a:lstStyle/>
        <a:p>
          <a:endParaRPr lang="en-US"/>
        </a:p>
      </dgm:t>
    </dgm:pt>
    <dgm:pt modelId="{B15BDD6B-1FA9-462E-9FC2-806ACCC69B4A}" type="pres">
      <dgm:prSet presAssocID="{56103B19-C7DC-4A02-B7DF-F920DDE815BD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4E0B0-1381-4879-915F-22EC597C4B2C}" type="pres">
      <dgm:prSet presAssocID="{A1572EE2-A236-42D8-B094-E27A8DF682E2}" presName="sibTrans" presStyleCnt="0"/>
      <dgm:spPr/>
      <dgm:t>
        <a:bodyPr/>
        <a:lstStyle/>
        <a:p>
          <a:endParaRPr lang="en-US"/>
        </a:p>
      </dgm:t>
    </dgm:pt>
    <dgm:pt modelId="{05BA8E44-16D6-4598-B318-9DD046E537D8}" type="pres">
      <dgm:prSet presAssocID="{152CAA44-F1E2-490B-82D0-8F62DD7620B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65193-18B3-49F1-9571-F90159C2F95B}" type="pres">
      <dgm:prSet presAssocID="{4C218DD2-7DBC-4B5F-B44E-8E2EBDB83AF7}" presName="sibTrans" presStyleCnt="0"/>
      <dgm:spPr/>
      <dgm:t>
        <a:bodyPr/>
        <a:lstStyle/>
        <a:p>
          <a:endParaRPr lang="en-US"/>
        </a:p>
      </dgm:t>
    </dgm:pt>
    <dgm:pt modelId="{97F68FFE-74FB-480A-A59A-39FDFD5BB669}" type="pres">
      <dgm:prSet presAssocID="{2DAF514F-0936-4521-A5B7-AE9195B80167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2E47A-BAEA-48E2-A7CC-B38C1FEED1B1}" type="pres">
      <dgm:prSet presAssocID="{BB0F0EE5-25A9-44DE-A2FC-0A5AF0346DA6}" presName="sibTrans" presStyleCnt="0"/>
      <dgm:spPr/>
      <dgm:t>
        <a:bodyPr/>
        <a:lstStyle/>
        <a:p>
          <a:endParaRPr lang="en-US"/>
        </a:p>
      </dgm:t>
    </dgm:pt>
    <dgm:pt modelId="{EF7B640C-35AE-4CBF-BA39-52A4CC4FB710}" type="pres">
      <dgm:prSet presAssocID="{A7571E67-E66C-4763-AE38-AA1E3F24B28D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80920-A3CD-4338-83ED-9D5265504C82}" type="pres">
      <dgm:prSet presAssocID="{F60EB4DD-E9BF-4CDC-A095-9D2480FA1937}" presName="sibTrans" presStyleCnt="0"/>
      <dgm:spPr/>
      <dgm:t>
        <a:bodyPr/>
        <a:lstStyle/>
        <a:p>
          <a:endParaRPr lang="en-US"/>
        </a:p>
      </dgm:t>
    </dgm:pt>
    <dgm:pt modelId="{B3873DF7-B12E-4EB9-A00E-96348EF14DC7}" type="pres">
      <dgm:prSet presAssocID="{047776C6-F3F0-4A12-A7C0-E0ACB58DC48B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21B25-1457-425B-81AB-49E7CD11DEF5}" type="pres">
      <dgm:prSet presAssocID="{FB6429BC-3DAA-4F2A-9F6B-2BB6E0F3535E}" presName="sibTrans" presStyleCnt="0"/>
      <dgm:spPr/>
      <dgm:t>
        <a:bodyPr/>
        <a:lstStyle/>
        <a:p>
          <a:endParaRPr lang="en-US"/>
        </a:p>
      </dgm:t>
    </dgm:pt>
    <dgm:pt modelId="{A6E98579-0F00-4DEA-8A44-C14CFF39A9DD}" type="pres">
      <dgm:prSet presAssocID="{01566A84-0DE5-466B-A83B-09F7C0E47348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B6F351-7265-4D7D-BE44-F06AF53EC966}" srcId="{C9994BCB-6CF6-47C1-9D65-74D1A979CF7B}" destId="{152CAA44-F1E2-490B-82D0-8F62DD7620B3}" srcOrd="5" destOrd="0" parTransId="{3D77EF1D-13D0-4C2D-9CFE-79AC12B87977}" sibTransId="{4C218DD2-7DBC-4B5F-B44E-8E2EBDB83AF7}"/>
    <dgm:cxn modelId="{F3D242CE-9BC3-4F37-AEBA-FB4EFE70CC78}" srcId="{C9994BCB-6CF6-47C1-9D65-74D1A979CF7B}" destId="{2DAF514F-0936-4521-A5B7-AE9195B80167}" srcOrd="6" destOrd="0" parTransId="{CA35DE80-B02C-4EB1-9250-2EE4FAB10BA1}" sibTransId="{BB0F0EE5-25A9-44DE-A2FC-0A5AF0346DA6}"/>
    <dgm:cxn modelId="{CDB7955C-BF62-47F4-93D4-8AA30678B75E}" type="presOf" srcId="{C9994BCB-6CF6-47C1-9D65-74D1A979CF7B}" destId="{DA65C7FB-4AFA-47F2-A9F2-88889B33AF6A}" srcOrd="0" destOrd="0" presId="urn:microsoft.com/office/officeart/2005/8/layout/default"/>
    <dgm:cxn modelId="{AD22392A-7FCB-4817-9B92-196141B3D0B9}" type="presOf" srcId="{1120524D-374B-4769-B5F4-AB0CA26B59DA}" destId="{C9B5818A-2EC2-4AA6-9200-11E87FB35816}" srcOrd="0" destOrd="0" presId="urn:microsoft.com/office/officeart/2005/8/layout/default"/>
    <dgm:cxn modelId="{4EC2B993-E3F4-4D57-9BB3-FCF567DEF941}" srcId="{C9994BCB-6CF6-47C1-9D65-74D1A979CF7B}" destId="{047776C6-F3F0-4A12-A7C0-E0ACB58DC48B}" srcOrd="8" destOrd="0" parTransId="{ECB76ED9-CBE9-4AEF-B44E-F6DB383C256A}" sibTransId="{FB6429BC-3DAA-4F2A-9F6B-2BB6E0F3535E}"/>
    <dgm:cxn modelId="{A0BB1218-EBED-4076-B3A6-BF56DEBF0D18}" srcId="{C9994BCB-6CF6-47C1-9D65-74D1A979CF7B}" destId="{02EBAD47-85E0-4BCC-B08F-B92F2C564584}" srcOrd="3" destOrd="0" parTransId="{13046BA2-39DE-4246-B9E7-CB76AED2233B}" sibTransId="{7DC11E69-0DE5-40EC-A9B7-3C3DFB074A3D}"/>
    <dgm:cxn modelId="{62652601-103A-4D3C-92DF-89D4C479D65F}" srcId="{C9994BCB-6CF6-47C1-9D65-74D1A979CF7B}" destId="{56103B19-C7DC-4A02-B7DF-F920DDE815BD}" srcOrd="4" destOrd="0" parTransId="{6B60EFBD-CA78-4C2B-BD3B-7F1AB3526C40}" sibTransId="{A1572EE2-A236-42D8-B094-E27A8DF682E2}"/>
    <dgm:cxn modelId="{037561C7-D5C6-43DC-A744-3577BEF408BD}" srcId="{C9994BCB-6CF6-47C1-9D65-74D1A979CF7B}" destId="{D779CC5D-C946-422A-BF55-EB7A69C10BBC}" srcOrd="1" destOrd="0" parTransId="{EA15A3DC-6527-4F11-B72F-2E75BD703EE4}" sibTransId="{7038D24D-0BEA-46E2-8AD2-F331E0487AEF}"/>
    <dgm:cxn modelId="{A32847E6-C7AA-467F-BEC2-661DB2526249}" type="presOf" srcId="{02EBAD47-85E0-4BCC-B08F-B92F2C564584}" destId="{9A6F6D10-9398-45F4-B978-011CF6EBDE0F}" srcOrd="0" destOrd="0" presId="urn:microsoft.com/office/officeart/2005/8/layout/default"/>
    <dgm:cxn modelId="{7E2CD5F8-CB8C-44A6-921C-DE7913093318}" type="presOf" srcId="{047776C6-F3F0-4A12-A7C0-E0ACB58DC48B}" destId="{B3873DF7-B12E-4EB9-A00E-96348EF14DC7}" srcOrd="0" destOrd="0" presId="urn:microsoft.com/office/officeart/2005/8/layout/default"/>
    <dgm:cxn modelId="{43F3BE8A-FB4A-4FF6-B00A-5E57E5ECFB93}" type="presOf" srcId="{2DAF514F-0936-4521-A5B7-AE9195B80167}" destId="{97F68FFE-74FB-480A-A59A-39FDFD5BB669}" srcOrd="0" destOrd="0" presId="urn:microsoft.com/office/officeart/2005/8/layout/default"/>
    <dgm:cxn modelId="{E68FF5C2-88F5-4C37-813F-85E73DBE5911}" type="presOf" srcId="{D779CC5D-C946-422A-BF55-EB7A69C10BBC}" destId="{B2D255EB-6389-45BC-9F9D-C575F384393C}" srcOrd="0" destOrd="0" presId="urn:microsoft.com/office/officeart/2005/8/layout/default"/>
    <dgm:cxn modelId="{4ACBFE66-F237-4BF9-B34F-AA7E584913D3}" type="presOf" srcId="{A7571E67-E66C-4763-AE38-AA1E3F24B28D}" destId="{EF7B640C-35AE-4CBF-BA39-52A4CC4FB710}" srcOrd="0" destOrd="0" presId="urn:microsoft.com/office/officeart/2005/8/layout/default"/>
    <dgm:cxn modelId="{62C07A77-663F-45A0-9D5E-466C90A4CC23}" srcId="{C9994BCB-6CF6-47C1-9D65-74D1A979CF7B}" destId="{3921A700-C89B-4E3F-BBCA-C2910FB0C44B}" srcOrd="0" destOrd="0" parTransId="{7CD02AA4-6CC1-48A5-B7C4-8B41DED28DDE}" sibTransId="{359B3315-7E28-47C2-9479-4A0068E41C6D}"/>
    <dgm:cxn modelId="{8E78B99E-3F74-4778-9F5C-17846535D89B}" type="presOf" srcId="{01566A84-0DE5-466B-A83B-09F7C0E47348}" destId="{A6E98579-0F00-4DEA-8A44-C14CFF39A9DD}" srcOrd="0" destOrd="0" presId="urn:microsoft.com/office/officeart/2005/8/layout/default"/>
    <dgm:cxn modelId="{532345E1-DCC6-4F01-B1F3-0646636670D1}" srcId="{C9994BCB-6CF6-47C1-9D65-74D1A979CF7B}" destId="{01566A84-0DE5-466B-A83B-09F7C0E47348}" srcOrd="9" destOrd="0" parTransId="{403990C1-48C4-4819-8A0F-174C42696925}" sibTransId="{52BB14C7-FB9C-444E-97EC-462E357F4547}"/>
    <dgm:cxn modelId="{B1B6D3C9-1BEA-4762-B20D-C5559FEBA6A8}" type="presOf" srcId="{56103B19-C7DC-4A02-B7DF-F920DDE815BD}" destId="{B15BDD6B-1FA9-462E-9FC2-806ACCC69B4A}" srcOrd="0" destOrd="0" presId="urn:microsoft.com/office/officeart/2005/8/layout/default"/>
    <dgm:cxn modelId="{E56DD993-7F62-489C-86FC-ECBC6AA48A5C}" srcId="{C9994BCB-6CF6-47C1-9D65-74D1A979CF7B}" destId="{A7571E67-E66C-4763-AE38-AA1E3F24B28D}" srcOrd="7" destOrd="0" parTransId="{F05E696A-022F-49F0-9EEC-15E527A6C15F}" sibTransId="{F60EB4DD-E9BF-4CDC-A095-9D2480FA1937}"/>
    <dgm:cxn modelId="{53311C2F-6DB2-48AF-8CD3-10E87A8C66C7}" type="presOf" srcId="{3921A700-C89B-4E3F-BBCA-C2910FB0C44B}" destId="{AD69D57D-A9CE-4FB5-BF69-67445F72EC4E}" srcOrd="0" destOrd="0" presId="urn:microsoft.com/office/officeart/2005/8/layout/default"/>
    <dgm:cxn modelId="{4DFDEA9D-FF62-442D-9CBB-98E4D21BD88C}" type="presOf" srcId="{152CAA44-F1E2-490B-82D0-8F62DD7620B3}" destId="{05BA8E44-16D6-4598-B318-9DD046E537D8}" srcOrd="0" destOrd="0" presId="urn:microsoft.com/office/officeart/2005/8/layout/default"/>
    <dgm:cxn modelId="{E8801B96-4E67-4418-A403-4F97CEFDC117}" srcId="{C9994BCB-6CF6-47C1-9D65-74D1A979CF7B}" destId="{1120524D-374B-4769-B5F4-AB0CA26B59DA}" srcOrd="2" destOrd="0" parTransId="{204B84AA-5CE3-4646-86D4-577D322E1069}" sibTransId="{82FF212B-6DAA-4077-8739-213DC98D26E3}"/>
    <dgm:cxn modelId="{E0DD9BDB-BFBC-4940-95E4-BBF8E664209C}" type="presParOf" srcId="{DA65C7FB-4AFA-47F2-A9F2-88889B33AF6A}" destId="{AD69D57D-A9CE-4FB5-BF69-67445F72EC4E}" srcOrd="0" destOrd="0" presId="urn:microsoft.com/office/officeart/2005/8/layout/default"/>
    <dgm:cxn modelId="{A8C80A44-253E-4B92-9582-65618D3948FB}" type="presParOf" srcId="{DA65C7FB-4AFA-47F2-A9F2-88889B33AF6A}" destId="{C711D2D2-AF7F-4A5D-906D-8630F3FF212A}" srcOrd="1" destOrd="0" presId="urn:microsoft.com/office/officeart/2005/8/layout/default"/>
    <dgm:cxn modelId="{4AA8C44E-3F10-47C3-9B36-23B77823DBDD}" type="presParOf" srcId="{DA65C7FB-4AFA-47F2-A9F2-88889B33AF6A}" destId="{B2D255EB-6389-45BC-9F9D-C575F384393C}" srcOrd="2" destOrd="0" presId="urn:microsoft.com/office/officeart/2005/8/layout/default"/>
    <dgm:cxn modelId="{86D5EE3B-9483-4860-BE0B-006ACFF81E21}" type="presParOf" srcId="{DA65C7FB-4AFA-47F2-A9F2-88889B33AF6A}" destId="{A418828F-0640-4B0A-A8A3-0E5C051A4544}" srcOrd="3" destOrd="0" presId="urn:microsoft.com/office/officeart/2005/8/layout/default"/>
    <dgm:cxn modelId="{21DE9630-F332-4889-BF50-8736B335EF44}" type="presParOf" srcId="{DA65C7FB-4AFA-47F2-A9F2-88889B33AF6A}" destId="{C9B5818A-2EC2-4AA6-9200-11E87FB35816}" srcOrd="4" destOrd="0" presId="urn:microsoft.com/office/officeart/2005/8/layout/default"/>
    <dgm:cxn modelId="{2AA3A41B-EA5D-4198-A26D-68D634CD155C}" type="presParOf" srcId="{DA65C7FB-4AFA-47F2-A9F2-88889B33AF6A}" destId="{4D0F4C81-239C-4F6D-82B3-877CE7B96D75}" srcOrd="5" destOrd="0" presId="urn:microsoft.com/office/officeart/2005/8/layout/default"/>
    <dgm:cxn modelId="{E62C639E-03F1-4A58-A774-1184A9815113}" type="presParOf" srcId="{DA65C7FB-4AFA-47F2-A9F2-88889B33AF6A}" destId="{9A6F6D10-9398-45F4-B978-011CF6EBDE0F}" srcOrd="6" destOrd="0" presId="urn:microsoft.com/office/officeart/2005/8/layout/default"/>
    <dgm:cxn modelId="{2F5A52B5-D07F-475D-BCF7-820BA2B2FADF}" type="presParOf" srcId="{DA65C7FB-4AFA-47F2-A9F2-88889B33AF6A}" destId="{4D264EF3-7BE1-4776-84ED-AF6BA213E4CE}" srcOrd="7" destOrd="0" presId="urn:microsoft.com/office/officeart/2005/8/layout/default"/>
    <dgm:cxn modelId="{B8DD8620-CB6F-47A7-B108-80B391C7507E}" type="presParOf" srcId="{DA65C7FB-4AFA-47F2-A9F2-88889B33AF6A}" destId="{B15BDD6B-1FA9-462E-9FC2-806ACCC69B4A}" srcOrd="8" destOrd="0" presId="urn:microsoft.com/office/officeart/2005/8/layout/default"/>
    <dgm:cxn modelId="{56509CF9-9114-4F83-8624-3761436940F3}" type="presParOf" srcId="{DA65C7FB-4AFA-47F2-A9F2-88889B33AF6A}" destId="{B5C4E0B0-1381-4879-915F-22EC597C4B2C}" srcOrd="9" destOrd="0" presId="urn:microsoft.com/office/officeart/2005/8/layout/default"/>
    <dgm:cxn modelId="{6BDF376D-6F71-4B28-A995-AF2F4FF7A8B6}" type="presParOf" srcId="{DA65C7FB-4AFA-47F2-A9F2-88889B33AF6A}" destId="{05BA8E44-16D6-4598-B318-9DD046E537D8}" srcOrd="10" destOrd="0" presId="urn:microsoft.com/office/officeart/2005/8/layout/default"/>
    <dgm:cxn modelId="{910580EE-354E-4782-90B0-F7BBAF5243E7}" type="presParOf" srcId="{DA65C7FB-4AFA-47F2-A9F2-88889B33AF6A}" destId="{FAC65193-18B3-49F1-9571-F90159C2F95B}" srcOrd="11" destOrd="0" presId="urn:microsoft.com/office/officeart/2005/8/layout/default"/>
    <dgm:cxn modelId="{129F4971-C0FF-4FF5-98AB-D80369333F36}" type="presParOf" srcId="{DA65C7FB-4AFA-47F2-A9F2-88889B33AF6A}" destId="{97F68FFE-74FB-480A-A59A-39FDFD5BB669}" srcOrd="12" destOrd="0" presId="urn:microsoft.com/office/officeart/2005/8/layout/default"/>
    <dgm:cxn modelId="{9A31AD58-C377-4C5D-8D10-287BFFD04691}" type="presParOf" srcId="{DA65C7FB-4AFA-47F2-A9F2-88889B33AF6A}" destId="{6B22E47A-BAEA-48E2-A7CC-B38C1FEED1B1}" srcOrd="13" destOrd="0" presId="urn:microsoft.com/office/officeart/2005/8/layout/default"/>
    <dgm:cxn modelId="{7DF00495-5DA1-42A7-BD4D-0D38399C9B91}" type="presParOf" srcId="{DA65C7FB-4AFA-47F2-A9F2-88889B33AF6A}" destId="{EF7B640C-35AE-4CBF-BA39-52A4CC4FB710}" srcOrd="14" destOrd="0" presId="urn:microsoft.com/office/officeart/2005/8/layout/default"/>
    <dgm:cxn modelId="{711FC383-654E-487B-A73F-F8DBB4E04DF8}" type="presParOf" srcId="{DA65C7FB-4AFA-47F2-A9F2-88889B33AF6A}" destId="{80F80920-A3CD-4338-83ED-9D5265504C82}" srcOrd="15" destOrd="0" presId="urn:microsoft.com/office/officeart/2005/8/layout/default"/>
    <dgm:cxn modelId="{3F59F9B6-7D0C-4C28-91FB-AC56A26856AF}" type="presParOf" srcId="{DA65C7FB-4AFA-47F2-A9F2-88889B33AF6A}" destId="{B3873DF7-B12E-4EB9-A00E-96348EF14DC7}" srcOrd="16" destOrd="0" presId="urn:microsoft.com/office/officeart/2005/8/layout/default"/>
    <dgm:cxn modelId="{94A7297C-787F-4229-9D0B-3C0AC75BD0C9}" type="presParOf" srcId="{DA65C7FB-4AFA-47F2-A9F2-88889B33AF6A}" destId="{FB421B25-1457-425B-81AB-49E7CD11DEF5}" srcOrd="17" destOrd="0" presId="urn:microsoft.com/office/officeart/2005/8/layout/default"/>
    <dgm:cxn modelId="{B281EB72-A799-4766-96BC-E580C9404A60}" type="presParOf" srcId="{DA65C7FB-4AFA-47F2-A9F2-88889B33AF6A}" destId="{A6E98579-0F00-4DEA-8A44-C14CFF39A9D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F580E6-E052-43B6-985E-4FDD5AA4A1C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296B27-A9D1-400D-ACDE-ACDE559466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Restates the thesis statement in different words</a:t>
          </a:r>
          <a:endParaRPr lang="en-US" dirty="0">
            <a:solidFill>
              <a:schemeClr val="tx1"/>
            </a:solidFill>
          </a:endParaRPr>
        </a:p>
      </dgm:t>
    </dgm:pt>
    <dgm:pt modelId="{9B7A5B8B-AD97-4D60-90D6-7E486EAEE403}" type="parTrans" cxnId="{44788407-3334-4BA3-A29B-8D51F5E99299}">
      <dgm:prSet/>
      <dgm:spPr/>
      <dgm:t>
        <a:bodyPr/>
        <a:lstStyle/>
        <a:p>
          <a:endParaRPr lang="en-US"/>
        </a:p>
      </dgm:t>
    </dgm:pt>
    <dgm:pt modelId="{3219657D-D9D1-45F2-81F0-139AB09038BC}" type="sibTrans" cxnId="{44788407-3334-4BA3-A29B-8D51F5E99299}">
      <dgm:prSet/>
      <dgm:spPr/>
      <dgm:t>
        <a:bodyPr/>
        <a:lstStyle/>
        <a:p>
          <a:endParaRPr lang="en-US"/>
        </a:p>
      </dgm:t>
    </dgm:pt>
    <dgm:pt modelId="{96BDC1FF-7A63-4C8A-9F9C-244C8366F2A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Does not include any new idea</a:t>
          </a:r>
          <a:endParaRPr lang="en-US" dirty="0">
            <a:solidFill>
              <a:schemeClr val="tx1"/>
            </a:solidFill>
          </a:endParaRPr>
        </a:p>
      </dgm:t>
    </dgm:pt>
    <dgm:pt modelId="{C567146F-ED04-44A8-A775-459DA9C3EB0A}" type="parTrans" cxnId="{337DCC59-47EA-4F5E-940D-2E6342A31345}">
      <dgm:prSet/>
      <dgm:spPr/>
      <dgm:t>
        <a:bodyPr/>
        <a:lstStyle/>
        <a:p>
          <a:endParaRPr lang="en-US"/>
        </a:p>
      </dgm:t>
    </dgm:pt>
    <dgm:pt modelId="{169DDB9D-4FBD-4FD4-B11E-BD06DC14FDA2}" type="sibTrans" cxnId="{337DCC59-47EA-4F5E-940D-2E6342A31345}">
      <dgm:prSet/>
      <dgm:spPr/>
      <dgm:t>
        <a:bodyPr/>
        <a:lstStyle/>
        <a:p>
          <a:endParaRPr lang="en-US"/>
        </a:p>
      </dgm:t>
    </dgm:pt>
    <dgm:pt modelId="{2208FE35-16D0-40D5-B63C-EB8D06ABAAE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Should have: </a:t>
          </a:r>
          <a:endParaRPr lang="en-US" dirty="0">
            <a:solidFill>
              <a:schemeClr val="tx1"/>
            </a:solidFill>
          </a:endParaRPr>
        </a:p>
      </dgm:t>
    </dgm:pt>
    <dgm:pt modelId="{E4BD968E-D343-4BF4-9838-7D87B0F64B5D}" type="parTrans" cxnId="{A9B50F9F-1A91-45AF-A1B5-746ADE62145C}">
      <dgm:prSet/>
      <dgm:spPr/>
      <dgm:t>
        <a:bodyPr/>
        <a:lstStyle/>
        <a:p>
          <a:endParaRPr lang="en-US"/>
        </a:p>
      </dgm:t>
    </dgm:pt>
    <dgm:pt modelId="{A20D4B45-437C-4DAA-86D9-8B1E232B5C3E}" type="sibTrans" cxnId="{A9B50F9F-1A91-45AF-A1B5-746ADE62145C}">
      <dgm:prSet/>
      <dgm:spPr/>
      <dgm:t>
        <a:bodyPr/>
        <a:lstStyle/>
        <a:p>
          <a:endParaRPr lang="en-US"/>
        </a:p>
      </dgm:t>
    </dgm:pt>
    <dgm:pt modelId="{7A50B991-4244-4E59-A2FF-1C9B55CA45FC}" type="pres">
      <dgm:prSet presAssocID="{45F580E6-E052-43B6-985E-4FDD5AA4A1C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E5C57B-9BD1-4D10-8A7F-7E998D4FBB49}" type="pres">
      <dgm:prSet presAssocID="{7C296B27-A9D1-400D-ACDE-ACDE55946642}" presName="parentLin" presStyleCnt="0"/>
      <dgm:spPr/>
    </dgm:pt>
    <dgm:pt modelId="{4C9BA2A1-3BB3-41A4-8098-E540DFB4B9FE}" type="pres">
      <dgm:prSet presAssocID="{7C296B27-A9D1-400D-ACDE-ACDE5594664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85EB38B-2025-4516-9A10-CC2C7D0EB325}" type="pres">
      <dgm:prSet presAssocID="{7C296B27-A9D1-400D-ACDE-ACDE5594664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03B0A-680A-4E6A-A901-887C9338B6E1}" type="pres">
      <dgm:prSet presAssocID="{7C296B27-A9D1-400D-ACDE-ACDE55946642}" presName="negativeSpace" presStyleCnt="0"/>
      <dgm:spPr/>
    </dgm:pt>
    <dgm:pt modelId="{3380B7BB-C95B-4066-839E-7005ED312ED1}" type="pres">
      <dgm:prSet presAssocID="{7C296B27-A9D1-400D-ACDE-ACDE55946642}" presName="childText" presStyleLbl="conFgAcc1" presStyleIdx="0" presStyleCnt="3">
        <dgm:presLayoutVars>
          <dgm:bulletEnabled val="1"/>
        </dgm:presLayoutVars>
      </dgm:prSet>
      <dgm:spPr/>
    </dgm:pt>
    <dgm:pt modelId="{68049D2F-205C-4F98-97B9-BF2269AB06C9}" type="pres">
      <dgm:prSet presAssocID="{3219657D-D9D1-45F2-81F0-139AB09038BC}" presName="spaceBetweenRectangles" presStyleCnt="0"/>
      <dgm:spPr/>
    </dgm:pt>
    <dgm:pt modelId="{F6F5ACA4-5BC8-4AD9-AC43-C2B95ADA6131}" type="pres">
      <dgm:prSet presAssocID="{96BDC1FF-7A63-4C8A-9F9C-244C8366F2A4}" presName="parentLin" presStyleCnt="0"/>
      <dgm:spPr/>
    </dgm:pt>
    <dgm:pt modelId="{9022562C-4716-4D6C-B086-CC0D9A52F1FF}" type="pres">
      <dgm:prSet presAssocID="{96BDC1FF-7A63-4C8A-9F9C-244C8366F2A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3D31232-24B4-42B0-BD38-3C5B2F589133}" type="pres">
      <dgm:prSet presAssocID="{96BDC1FF-7A63-4C8A-9F9C-244C8366F2A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7BF2A-509D-421F-8075-70653E10CD2C}" type="pres">
      <dgm:prSet presAssocID="{96BDC1FF-7A63-4C8A-9F9C-244C8366F2A4}" presName="negativeSpace" presStyleCnt="0"/>
      <dgm:spPr/>
    </dgm:pt>
    <dgm:pt modelId="{71CFF62A-187A-427C-A934-E2E37C8F35FD}" type="pres">
      <dgm:prSet presAssocID="{96BDC1FF-7A63-4C8A-9F9C-244C8366F2A4}" presName="childText" presStyleLbl="conFgAcc1" presStyleIdx="1" presStyleCnt="3">
        <dgm:presLayoutVars>
          <dgm:bulletEnabled val="1"/>
        </dgm:presLayoutVars>
      </dgm:prSet>
      <dgm:spPr/>
    </dgm:pt>
    <dgm:pt modelId="{0F7494B2-1425-45B9-9003-B75723A9A6CD}" type="pres">
      <dgm:prSet presAssocID="{169DDB9D-4FBD-4FD4-B11E-BD06DC14FDA2}" presName="spaceBetweenRectangles" presStyleCnt="0"/>
      <dgm:spPr/>
    </dgm:pt>
    <dgm:pt modelId="{314B86B3-D2AD-499F-97C7-B8D11838048D}" type="pres">
      <dgm:prSet presAssocID="{2208FE35-16D0-40D5-B63C-EB8D06ABAAEB}" presName="parentLin" presStyleCnt="0"/>
      <dgm:spPr/>
    </dgm:pt>
    <dgm:pt modelId="{F4EA28CD-191D-4D54-844A-5BDD14254D48}" type="pres">
      <dgm:prSet presAssocID="{2208FE35-16D0-40D5-B63C-EB8D06ABAAE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2D012DC-090E-4CCF-8AE2-3367F581755E}" type="pres">
      <dgm:prSet presAssocID="{2208FE35-16D0-40D5-B63C-EB8D06ABAAE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45510-E1AD-42B3-BDA9-555D17A0AACD}" type="pres">
      <dgm:prSet presAssocID="{2208FE35-16D0-40D5-B63C-EB8D06ABAAEB}" presName="negativeSpace" presStyleCnt="0"/>
      <dgm:spPr/>
    </dgm:pt>
    <dgm:pt modelId="{BB10B9EE-ACBA-4328-9A8B-136C45F0F83F}" type="pres">
      <dgm:prSet presAssocID="{2208FE35-16D0-40D5-B63C-EB8D06ABAA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E7BFC3-7FC0-4489-B361-C0DA3DED0694}" type="presOf" srcId="{96BDC1FF-7A63-4C8A-9F9C-244C8366F2A4}" destId="{9022562C-4716-4D6C-B086-CC0D9A52F1FF}" srcOrd="0" destOrd="0" presId="urn:microsoft.com/office/officeart/2005/8/layout/list1"/>
    <dgm:cxn modelId="{12BC3467-5F0B-4062-9E1D-009C2732556D}" type="presOf" srcId="{2208FE35-16D0-40D5-B63C-EB8D06ABAAEB}" destId="{02D012DC-090E-4CCF-8AE2-3367F581755E}" srcOrd="1" destOrd="0" presId="urn:microsoft.com/office/officeart/2005/8/layout/list1"/>
    <dgm:cxn modelId="{A9B50F9F-1A91-45AF-A1B5-746ADE62145C}" srcId="{45F580E6-E052-43B6-985E-4FDD5AA4A1C0}" destId="{2208FE35-16D0-40D5-B63C-EB8D06ABAAEB}" srcOrd="2" destOrd="0" parTransId="{E4BD968E-D343-4BF4-9838-7D87B0F64B5D}" sibTransId="{A20D4B45-437C-4DAA-86D9-8B1E232B5C3E}"/>
    <dgm:cxn modelId="{E2B715C1-69BE-444F-A6C1-8A0E05701704}" type="presOf" srcId="{2208FE35-16D0-40D5-B63C-EB8D06ABAAEB}" destId="{F4EA28CD-191D-4D54-844A-5BDD14254D48}" srcOrd="0" destOrd="0" presId="urn:microsoft.com/office/officeart/2005/8/layout/list1"/>
    <dgm:cxn modelId="{119B6ADE-18A7-432F-BDB0-3A664D1BB59A}" type="presOf" srcId="{7C296B27-A9D1-400D-ACDE-ACDE55946642}" destId="{4C9BA2A1-3BB3-41A4-8098-E540DFB4B9FE}" srcOrd="0" destOrd="0" presId="urn:microsoft.com/office/officeart/2005/8/layout/list1"/>
    <dgm:cxn modelId="{44788407-3334-4BA3-A29B-8D51F5E99299}" srcId="{45F580E6-E052-43B6-985E-4FDD5AA4A1C0}" destId="{7C296B27-A9D1-400D-ACDE-ACDE55946642}" srcOrd="0" destOrd="0" parTransId="{9B7A5B8B-AD97-4D60-90D6-7E486EAEE403}" sibTransId="{3219657D-D9D1-45F2-81F0-139AB09038BC}"/>
    <dgm:cxn modelId="{D7D96201-BC7D-46B4-8D0E-DC403C2D7FBE}" type="presOf" srcId="{45F580E6-E052-43B6-985E-4FDD5AA4A1C0}" destId="{7A50B991-4244-4E59-A2FF-1C9B55CA45FC}" srcOrd="0" destOrd="0" presId="urn:microsoft.com/office/officeart/2005/8/layout/list1"/>
    <dgm:cxn modelId="{337DCC59-47EA-4F5E-940D-2E6342A31345}" srcId="{45F580E6-E052-43B6-985E-4FDD5AA4A1C0}" destId="{96BDC1FF-7A63-4C8A-9F9C-244C8366F2A4}" srcOrd="1" destOrd="0" parTransId="{C567146F-ED04-44A8-A775-459DA9C3EB0A}" sibTransId="{169DDB9D-4FBD-4FD4-B11E-BD06DC14FDA2}"/>
    <dgm:cxn modelId="{7DD0971F-7A89-4119-AA0C-95EDDACCDD09}" type="presOf" srcId="{96BDC1FF-7A63-4C8A-9F9C-244C8366F2A4}" destId="{C3D31232-24B4-42B0-BD38-3C5B2F589133}" srcOrd="1" destOrd="0" presId="urn:microsoft.com/office/officeart/2005/8/layout/list1"/>
    <dgm:cxn modelId="{ED910FB8-92B8-4F21-A493-E9CE604807F7}" type="presOf" srcId="{7C296B27-A9D1-400D-ACDE-ACDE55946642}" destId="{485EB38B-2025-4516-9A10-CC2C7D0EB325}" srcOrd="1" destOrd="0" presId="urn:microsoft.com/office/officeart/2005/8/layout/list1"/>
    <dgm:cxn modelId="{0FF71417-76C4-4998-B0DA-7D2F63794431}" type="presParOf" srcId="{7A50B991-4244-4E59-A2FF-1C9B55CA45FC}" destId="{D5E5C57B-9BD1-4D10-8A7F-7E998D4FBB49}" srcOrd="0" destOrd="0" presId="urn:microsoft.com/office/officeart/2005/8/layout/list1"/>
    <dgm:cxn modelId="{579455B2-4792-4A41-9DAF-5BAD903A38D9}" type="presParOf" srcId="{D5E5C57B-9BD1-4D10-8A7F-7E998D4FBB49}" destId="{4C9BA2A1-3BB3-41A4-8098-E540DFB4B9FE}" srcOrd="0" destOrd="0" presId="urn:microsoft.com/office/officeart/2005/8/layout/list1"/>
    <dgm:cxn modelId="{90506D5B-7A57-4E0C-B0EF-0B6A3F5EE68C}" type="presParOf" srcId="{D5E5C57B-9BD1-4D10-8A7F-7E998D4FBB49}" destId="{485EB38B-2025-4516-9A10-CC2C7D0EB325}" srcOrd="1" destOrd="0" presId="urn:microsoft.com/office/officeart/2005/8/layout/list1"/>
    <dgm:cxn modelId="{947AD2E1-FB4F-4C73-A0EB-8C4C136F2C25}" type="presParOf" srcId="{7A50B991-4244-4E59-A2FF-1C9B55CA45FC}" destId="{4BF03B0A-680A-4E6A-A901-887C9338B6E1}" srcOrd="1" destOrd="0" presId="urn:microsoft.com/office/officeart/2005/8/layout/list1"/>
    <dgm:cxn modelId="{91F9343C-88A7-48F2-AE65-5CE680DF1224}" type="presParOf" srcId="{7A50B991-4244-4E59-A2FF-1C9B55CA45FC}" destId="{3380B7BB-C95B-4066-839E-7005ED312ED1}" srcOrd="2" destOrd="0" presId="urn:microsoft.com/office/officeart/2005/8/layout/list1"/>
    <dgm:cxn modelId="{42B6AB4C-0C40-4DB8-B97E-CDB8F20659F8}" type="presParOf" srcId="{7A50B991-4244-4E59-A2FF-1C9B55CA45FC}" destId="{68049D2F-205C-4F98-97B9-BF2269AB06C9}" srcOrd="3" destOrd="0" presId="urn:microsoft.com/office/officeart/2005/8/layout/list1"/>
    <dgm:cxn modelId="{61FE959D-7CE8-42F2-BE3F-92882D4F3570}" type="presParOf" srcId="{7A50B991-4244-4E59-A2FF-1C9B55CA45FC}" destId="{F6F5ACA4-5BC8-4AD9-AC43-C2B95ADA6131}" srcOrd="4" destOrd="0" presId="urn:microsoft.com/office/officeart/2005/8/layout/list1"/>
    <dgm:cxn modelId="{71DAA7FE-07BE-49CA-9A07-032BF6BDF5A2}" type="presParOf" srcId="{F6F5ACA4-5BC8-4AD9-AC43-C2B95ADA6131}" destId="{9022562C-4716-4D6C-B086-CC0D9A52F1FF}" srcOrd="0" destOrd="0" presId="urn:microsoft.com/office/officeart/2005/8/layout/list1"/>
    <dgm:cxn modelId="{1DC2EAA7-29F5-486B-8AD8-3AA28C03D944}" type="presParOf" srcId="{F6F5ACA4-5BC8-4AD9-AC43-C2B95ADA6131}" destId="{C3D31232-24B4-42B0-BD38-3C5B2F589133}" srcOrd="1" destOrd="0" presId="urn:microsoft.com/office/officeart/2005/8/layout/list1"/>
    <dgm:cxn modelId="{8556BCC2-7A99-4255-8995-0B488DBFFA40}" type="presParOf" srcId="{7A50B991-4244-4E59-A2FF-1C9B55CA45FC}" destId="{FD67BF2A-509D-421F-8075-70653E10CD2C}" srcOrd="5" destOrd="0" presId="urn:microsoft.com/office/officeart/2005/8/layout/list1"/>
    <dgm:cxn modelId="{FB030B1A-9E4D-4344-A636-71CF63400419}" type="presParOf" srcId="{7A50B991-4244-4E59-A2FF-1C9B55CA45FC}" destId="{71CFF62A-187A-427C-A934-E2E37C8F35FD}" srcOrd="6" destOrd="0" presId="urn:microsoft.com/office/officeart/2005/8/layout/list1"/>
    <dgm:cxn modelId="{450B4D05-74EC-48D8-8375-A26DDCFFDA19}" type="presParOf" srcId="{7A50B991-4244-4E59-A2FF-1C9B55CA45FC}" destId="{0F7494B2-1425-45B9-9003-B75723A9A6CD}" srcOrd="7" destOrd="0" presId="urn:microsoft.com/office/officeart/2005/8/layout/list1"/>
    <dgm:cxn modelId="{F79D6E28-6440-436A-AE1A-843FED0796AC}" type="presParOf" srcId="{7A50B991-4244-4E59-A2FF-1C9B55CA45FC}" destId="{314B86B3-D2AD-499F-97C7-B8D11838048D}" srcOrd="8" destOrd="0" presId="urn:microsoft.com/office/officeart/2005/8/layout/list1"/>
    <dgm:cxn modelId="{8EA6E2B7-4038-40AB-9455-8565F93B13D9}" type="presParOf" srcId="{314B86B3-D2AD-499F-97C7-B8D11838048D}" destId="{F4EA28CD-191D-4D54-844A-5BDD14254D48}" srcOrd="0" destOrd="0" presId="urn:microsoft.com/office/officeart/2005/8/layout/list1"/>
    <dgm:cxn modelId="{EA65372A-DC62-45CD-B16F-C76E0D68D81E}" type="presParOf" srcId="{314B86B3-D2AD-499F-97C7-B8D11838048D}" destId="{02D012DC-090E-4CCF-8AE2-3367F581755E}" srcOrd="1" destOrd="0" presId="urn:microsoft.com/office/officeart/2005/8/layout/list1"/>
    <dgm:cxn modelId="{C98BA460-1C05-4813-9123-CFD8B2246EAC}" type="presParOf" srcId="{7A50B991-4244-4E59-A2FF-1C9B55CA45FC}" destId="{F7F45510-E1AD-42B3-BDA9-555D17A0AACD}" srcOrd="9" destOrd="0" presId="urn:microsoft.com/office/officeart/2005/8/layout/list1"/>
    <dgm:cxn modelId="{6023A009-EB50-455A-AE4B-43B28587618C}" type="presParOf" srcId="{7A50B991-4244-4E59-A2FF-1C9B55CA45FC}" destId="{BB10B9EE-ACBA-4328-9A8B-136C45F0F8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61D51F-07A1-4ED4-B36B-2609BDB2E15C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54D809-D58F-4EC0-A8F8-E6046B7968CD}">
      <dgm:prSet phldrT="[Text]"/>
      <dgm:spPr/>
      <dgm:t>
        <a:bodyPr/>
        <a:lstStyle/>
        <a:p>
          <a:r>
            <a:rPr lang="en-US" b="1" dirty="0" smtClean="0"/>
            <a:t>Clauses</a:t>
          </a:r>
          <a:endParaRPr lang="en-US" b="1" dirty="0"/>
        </a:p>
      </dgm:t>
    </dgm:pt>
    <dgm:pt modelId="{AACAE06A-2A9A-42A0-B829-BBD5602048C5}" type="parTrans" cxnId="{10370D14-B4E3-4024-BDD3-9A39F7A4E9E4}">
      <dgm:prSet/>
      <dgm:spPr/>
      <dgm:t>
        <a:bodyPr/>
        <a:lstStyle/>
        <a:p>
          <a:endParaRPr lang="en-US"/>
        </a:p>
      </dgm:t>
    </dgm:pt>
    <dgm:pt modelId="{BF50F0BA-172A-45A5-9997-B8A074167186}" type="sibTrans" cxnId="{10370D14-B4E3-4024-BDD3-9A39F7A4E9E4}">
      <dgm:prSet/>
      <dgm:spPr/>
      <dgm:t>
        <a:bodyPr/>
        <a:lstStyle/>
        <a:p>
          <a:endParaRPr lang="en-US"/>
        </a:p>
      </dgm:t>
    </dgm:pt>
    <dgm:pt modelId="{3C34A5A2-D164-42FA-9120-4FC23E077DFC}">
      <dgm:prSet phldrT="[Text]"/>
      <dgm:spPr/>
      <dgm:t>
        <a:bodyPr/>
        <a:lstStyle/>
        <a:p>
          <a:r>
            <a:rPr lang="en-US" b="1" dirty="0" smtClean="0"/>
            <a:t>Dependent  </a:t>
          </a:r>
          <a:endParaRPr lang="en-US" b="1" dirty="0"/>
        </a:p>
      </dgm:t>
    </dgm:pt>
    <dgm:pt modelId="{E5082BD4-0D8E-4258-B289-F0C102D8E4CB}" type="parTrans" cxnId="{F938B1AE-45D7-4F4E-9494-00D3D98B6F4C}">
      <dgm:prSet/>
      <dgm:spPr/>
      <dgm:t>
        <a:bodyPr/>
        <a:lstStyle/>
        <a:p>
          <a:endParaRPr lang="en-US" b="1"/>
        </a:p>
      </dgm:t>
    </dgm:pt>
    <dgm:pt modelId="{A081308B-01E7-44FB-A1FC-645751E3CB5F}" type="sibTrans" cxnId="{F938B1AE-45D7-4F4E-9494-00D3D98B6F4C}">
      <dgm:prSet/>
      <dgm:spPr/>
      <dgm:t>
        <a:bodyPr/>
        <a:lstStyle/>
        <a:p>
          <a:endParaRPr lang="en-US"/>
        </a:p>
      </dgm:t>
    </dgm:pt>
    <dgm:pt modelId="{6CD0A063-AB76-452C-BFFF-2E8E647FED07}">
      <dgm:prSet phldrT="[Text]"/>
      <dgm:spPr/>
      <dgm:t>
        <a:bodyPr/>
        <a:lstStyle/>
        <a:p>
          <a:r>
            <a:rPr lang="en-US" b="1" dirty="0" smtClean="0"/>
            <a:t>Subordinate </a:t>
          </a:r>
          <a:endParaRPr lang="en-US" b="1" dirty="0"/>
        </a:p>
      </dgm:t>
    </dgm:pt>
    <dgm:pt modelId="{EF188BCE-E53E-4756-8E68-3A6644964D94}" type="parTrans" cxnId="{5B021CBF-EB3B-49EE-9DA4-07F28CF914F7}">
      <dgm:prSet/>
      <dgm:spPr/>
      <dgm:t>
        <a:bodyPr/>
        <a:lstStyle/>
        <a:p>
          <a:endParaRPr lang="en-US" b="1"/>
        </a:p>
      </dgm:t>
    </dgm:pt>
    <dgm:pt modelId="{3012C866-0DBD-4D00-95AA-25F464AC9081}" type="sibTrans" cxnId="{5B021CBF-EB3B-49EE-9DA4-07F28CF914F7}">
      <dgm:prSet/>
      <dgm:spPr/>
      <dgm:t>
        <a:bodyPr/>
        <a:lstStyle/>
        <a:p>
          <a:endParaRPr lang="en-US"/>
        </a:p>
      </dgm:t>
    </dgm:pt>
    <dgm:pt modelId="{DED5490D-3D7D-456F-8515-7D95B0ED7FDC}">
      <dgm:prSet phldrT="[Text]"/>
      <dgm:spPr/>
      <dgm:t>
        <a:bodyPr/>
        <a:lstStyle/>
        <a:p>
          <a:r>
            <a:rPr lang="en-US" b="1" dirty="0" smtClean="0"/>
            <a:t>Relative </a:t>
          </a:r>
          <a:endParaRPr lang="en-US" b="1" dirty="0"/>
        </a:p>
      </dgm:t>
    </dgm:pt>
    <dgm:pt modelId="{61A21597-0CDA-4A96-A6D2-0B47217B738D}" type="parTrans" cxnId="{BFF4F476-87A2-4F32-A515-145C1E1BB7D4}">
      <dgm:prSet/>
      <dgm:spPr/>
      <dgm:t>
        <a:bodyPr/>
        <a:lstStyle/>
        <a:p>
          <a:endParaRPr lang="en-US" b="1"/>
        </a:p>
      </dgm:t>
    </dgm:pt>
    <dgm:pt modelId="{D5AF475A-962A-4D58-AB7D-D2E4DE98287E}" type="sibTrans" cxnId="{BFF4F476-87A2-4F32-A515-145C1E1BB7D4}">
      <dgm:prSet/>
      <dgm:spPr/>
      <dgm:t>
        <a:bodyPr/>
        <a:lstStyle/>
        <a:p>
          <a:endParaRPr lang="en-US"/>
        </a:p>
      </dgm:t>
    </dgm:pt>
    <dgm:pt modelId="{CA940691-9FC9-4459-B293-27CB3D18D85F}">
      <dgm:prSet phldrT="[Text]"/>
      <dgm:spPr/>
      <dgm:t>
        <a:bodyPr/>
        <a:lstStyle/>
        <a:p>
          <a:r>
            <a:rPr lang="en-US" b="1" dirty="0" smtClean="0"/>
            <a:t>Independent </a:t>
          </a:r>
          <a:endParaRPr lang="en-US" b="1" dirty="0"/>
        </a:p>
      </dgm:t>
    </dgm:pt>
    <dgm:pt modelId="{F08371A7-7250-4B0C-9BF6-51FE163BBD65}" type="parTrans" cxnId="{DC436C34-8646-4904-BD97-57028F22D16E}">
      <dgm:prSet/>
      <dgm:spPr/>
      <dgm:t>
        <a:bodyPr/>
        <a:lstStyle/>
        <a:p>
          <a:endParaRPr lang="en-US" b="1"/>
        </a:p>
      </dgm:t>
    </dgm:pt>
    <dgm:pt modelId="{844F94F5-40E1-4349-865B-75557F0F44A3}" type="sibTrans" cxnId="{DC436C34-8646-4904-BD97-57028F22D16E}">
      <dgm:prSet/>
      <dgm:spPr/>
      <dgm:t>
        <a:bodyPr/>
        <a:lstStyle/>
        <a:p>
          <a:endParaRPr lang="en-US"/>
        </a:p>
      </dgm:t>
    </dgm:pt>
    <dgm:pt modelId="{649913E8-E802-479E-BF80-CABF925D3BEB}" type="pres">
      <dgm:prSet presAssocID="{D461D51F-07A1-4ED4-B36B-2609BDB2E1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FC2BF3-3C7D-46C1-B0FC-8F1ADF32BEA6}" type="pres">
      <dgm:prSet presAssocID="{E454D809-D58F-4EC0-A8F8-E6046B7968CD}" presName="hierRoot1" presStyleCnt="0"/>
      <dgm:spPr/>
    </dgm:pt>
    <dgm:pt modelId="{E7DAB4D6-61D3-465D-9CCA-E30710E75F25}" type="pres">
      <dgm:prSet presAssocID="{E454D809-D58F-4EC0-A8F8-E6046B7968CD}" presName="composite" presStyleCnt="0"/>
      <dgm:spPr/>
    </dgm:pt>
    <dgm:pt modelId="{C6F9AED4-87EA-43B3-AD87-08531F426F14}" type="pres">
      <dgm:prSet presAssocID="{E454D809-D58F-4EC0-A8F8-E6046B7968CD}" presName="background" presStyleLbl="node0" presStyleIdx="0" presStyleCnt="1"/>
      <dgm:spPr/>
    </dgm:pt>
    <dgm:pt modelId="{D6D6E640-547E-47DE-B32A-901C0DE94F77}" type="pres">
      <dgm:prSet presAssocID="{E454D809-D58F-4EC0-A8F8-E6046B7968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EA6E59-41AE-4DBA-8848-D32DD16B8DB2}" type="pres">
      <dgm:prSet presAssocID="{E454D809-D58F-4EC0-A8F8-E6046B7968CD}" presName="hierChild2" presStyleCnt="0"/>
      <dgm:spPr/>
    </dgm:pt>
    <dgm:pt modelId="{42AFFCEB-CDEB-4434-929A-179717C25B16}" type="pres">
      <dgm:prSet presAssocID="{E5082BD4-0D8E-4258-B289-F0C102D8E4CB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FFD5ABC-0C6D-4806-9455-1304CDC226A3}" type="pres">
      <dgm:prSet presAssocID="{3C34A5A2-D164-42FA-9120-4FC23E077DFC}" presName="hierRoot2" presStyleCnt="0"/>
      <dgm:spPr/>
    </dgm:pt>
    <dgm:pt modelId="{0BB04B4E-3F96-4CA3-B7F3-FCC386DFA5E5}" type="pres">
      <dgm:prSet presAssocID="{3C34A5A2-D164-42FA-9120-4FC23E077DFC}" presName="composite2" presStyleCnt="0"/>
      <dgm:spPr/>
    </dgm:pt>
    <dgm:pt modelId="{E3C18BA0-11D1-40D1-85B1-DDEFCF4E332D}" type="pres">
      <dgm:prSet presAssocID="{3C34A5A2-D164-42FA-9120-4FC23E077DFC}" presName="background2" presStyleLbl="node2" presStyleIdx="0" presStyleCnt="2"/>
      <dgm:spPr/>
    </dgm:pt>
    <dgm:pt modelId="{9B43DFB0-D671-460A-A0F1-BA0CD4FCDE56}" type="pres">
      <dgm:prSet presAssocID="{3C34A5A2-D164-42FA-9120-4FC23E077DF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CB8827-8DD2-4E7A-B653-321E712ACC32}" type="pres">
      <dgm:prSet presAssocID="{3C34A5A2-D164-42FA-9120-4FC23E077DFC}" presName="hierChild3" presStyleCnt="0"/>
      <dgm:spPr/>
    </dgm:pt>
    <dgm:pt modelId="{A775E8B7-558A-4D9D-81C0-59DF8FF33B22}" type="pres">
      <dgm:prSet presAssocID="{EF188BCE-E53E-4756-8E68-3A6644964D9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2EAD723-3029-40B7-8F7C-C85EB8912E1B}" type="pres">
      <dgm:prSet presAssocID="{6CD0A063-AB76-452C-BFFF-2E8E647FED07}" presName="hierRoot3" presStyleCnt="0"/>
      <dgm:spPr/>
    </dgm:pt>
    <dgm:pt modelId="{7E9419F6-7431-4B00-A3C3-1D36B8FCD8AB}" type="pres">
      <dgm:prSet presAssocID="{6CD0A063-AB76-452C-BFFF-2E8E647FED07}" presName="composite3" presStyleCnt="0"/>
      <dgm:spPr/>
    </dgm:pt>
    <dgm:pt modelId="{7B2FD65B-F8E1-4924-84D1-D1C61DE68835}" type="pres">
      <dgm:prSet presAssocID="{6CD0A063-AB76-452C-BFFF-2E8E647FED07}" presName="background3" presStyleLbl="node3" presStyleIdx="0" presStyleCnt="2"/>
      <dgm:spPr/>
    </dgm:pt>
    <dgm:pt modelId="{F93DDD4C-8738-4191-A586-23E3B56AC56C}" type="pres">
      <dgm:prSet presAssocID="{6CD0A063-AB76-452C-BFFF-2E8E647FED07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50370D-E5B9-4259-B6B0-9CBF9311B156}" type="pres">
      <dgm:prSet presAssocID="{6CD0A063-AB76-452C-BFFF-2E8E647FED07}" presName="hierChild4" presStyleCnt="0"/>
      <dgm:spPr/>
    </dgm:pt>
    <dgm:pt modelId="{5829FF84-F6D0-40C3-97F7-98A75F407C23}" type="pres">
      <dgm:prSet presAssocID="{61A21597-0CDA-4A96-A6D2-0B47217B738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0CE21F21-5290-4725-8FAE-F28BCB4487E3}" type="pres">
      <dgm:prSet presAssocID="{DED5490D-3D7D-456F-8515-7D95B0ED7FDC}" presName="hierRoot3" presStyleCnt="0"/>
      <dgm:spPr/>
    </dgm:pt>
    <dgm:pt modelId="{A1D53E79-F871-4B9F-9FB3-17CBCE9D811F}" type="pres">
      <dgm:prSet presAssocID="{DED5490D-3D7D-456F-8515-7D95B0ED7FDC}" presName="composite3" presStyleCnt="0"/>
      <dgm:spPr/>
    </dgm:pt>
    <dgm:pt modelId="{96E6BA6E-4BD8-40E8-A47A-F51D7543EA29}" type="pres">
      <dgm:prSet presAssocID="{DED5490D-3D7D-456F-8515-7D95B0ED7FDC}" presName="background3" presStyleLbl="node3" presStyleIdx="1" presStyleCnt="2"/>
      <dgm:spPr/>
    </dgm:pt>
    <dgm:pt modelId="{4A72A49D-BBBD-4816-84C5-0E8CDE00046D}" type="pres">
      <dgm:prSet presAssocID="{DED5490D-3D7D-456F-8515-7D95B0ED7FDC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9A3C3-9286-40A1-9078-CFB22034449B}" type="pres">
      <dgm:prSet presAssocID="{DED5490D-3D7D-456F-8515-7D95B0ED7FDC}" presName="hierChild4" presStyleCnt="0"/>
      <dgm:spPr/>
    </dgm:pt>
    <dgm:pt modelId="{8723E198-6888-497D-80A0-BEA52C91D23D}" type="pres">
      <dgm:prSet presAssocID="{F08371A7-7250-4B0C-9BF6-51FE163BBD6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BB95004-2298-44A3-9308-AFD775168B1A}" type="pres">
      <dgm:prSet presAssocID="{CA940691-9FC9-4459-B293-27CB3D18D85F}" presName="hierRoot2" presStyleCnt="0"/>
      <dgm:spPr/>
    </dgm:pt>
    <dgm:pt modelId="{3390F823-4E9D-410F-B097-4B14BD244F6E}" type="pres">
      <dgm:prSet presAssocID="{CA940691-9FC9-4459-B293-27CB3D18D85F}" presName="composite2" presStyleCnt="0"/>
      <dgm:spPr/>
    </dgm:pt>
    <dgm:pt modelId="{77A29E95-0795-4AE5-8E6C-8FF8543E164C}" type="pres">
      <dgm:prSet presAssocID="{CA940691-9FC9-4459-B293-27CB3D18D85F}" presName="background2" presStyleLbl="node2" presStyleIdx="1" presStyleCnt="2"/>
      <dgm:spPr/>
    </dgm:pt>
    <dgm:pt modelId="{2C508A3E-5661-4A11-A9AD-469B3188B49D}" type="pres">
      <dgm:prSet presAssocID="{CA940691-9FC9-4459-B293-27CB3D18D85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EF78B-91EC-483B-ADCD-A09930AB55AC}" type="pres">
      <dgm:prSet presAssocID="{CA940691-9FC9-4459-B293-27CB3D18D85F}" presName="hierChild3" presStyleCnt="0"/>
      <dgm:spPr/>
    </dgm:pt>
  </dgm:ptLst>
  <dgm:cxnLst>
    <dgm:cxn modelId="{10370D14-B4E3-4024-BDD3-9A39F7A4E9E4}" srcId="{D461D51F-07A1-4ED4-B36B-2609BDB2E15C}" destId="{E454D809-D58F-4EC0-A8F8-E6046B7968CD}" srcOrd="0" destOrd="0" parTransId="{AACAE06A-2A9A-42A0-B829-BBD5602048C5}" sibTransId="{BF50F0BA-172A-45A5-9997-B8A074167186}"/>
    <dgm:cxn modelId="{B3F33B23-D48C-428C-A91A-6EAE37EB2E8D}" type="presOf" srcId="{DED5490D-3D7D-456F-8515-7D95B0ED7FDC}" destId="{4A72A49D-BBBD-4816-84C5-0E8CDE00046D}" srcOrd="0" destOrd="0" presId="urn:microsoft.com/office/officeart/2005/8/layout/hierarchy1"/>
    <dgm:cxn modelId="{5B021CBF-EB3B-49EE-9DA4-07F28CF914F7}" srcId="{3C34A5A2-D164-42FA-9120-4FC23E077DFC}" destId="{6CD0A063-AB76-452C-BFFF-2E8E647FED07}" srcOrd="0" destOrd="0" parTransId="{EF188BCE-E53E-4756-8E68-3A6644964D94}" sibTransId="{3012C866-0DBD-4D00-95AA-25F464AC9081}"/>
    <dgm:cxn modelId="{2ABCCF3B-BE1C-4EAF-AF23-B741390C06E0}" type="presOf" srcId="{6CD0A063-AB76-452C-BFFF-2E8E647FED07}" destId="{F93DDD4C-8738-4191-A586-23E3B56AC56C}" srcOrd="0" destOrd="0" presId="urn:microsoft.com/office/officeart/2005/8/layout/hierarchy1"/>
    <dgm:cxn modelId="{21A29DF9-1FE5-417E-980F-047F27D9A43E}" type="presOf" srcId="{3C34A5A2-D164-42FA-9120-4FC23E077DFC}" destId="{9B43DFB0-D671-460A-A0F1-BA0CD4FCDE56}" srcOrd="0" destOrd="0" presId="urn:microsoft.com/office/officeart/2005/8/layout/hierarchy1"/>
    <dgm:cxn modelId="{CAAECAB5-0468-4708-8366-1B484B3D56F5}" type="presOf" srcId="{61A21597-0CDA-4A96-A6D2-0B47217B738D}" destId="{5829FF84-F6D0-40C3-97F7-98A75F407C23}" srcOrd="0" destOrd="0" presId="urn:microsoft.com/office/officeart/2005/8/layout/hierarchy1"/>
    <dgm:cxn modelId="{11442785-473C-4F83-A3C9-5252893F493A}" type="presOf" srcId="{F08371A7-7250-4B0C-9BF6-51FE163BBD65}" destId="{8723E198-6888-497D-80A0-BEA52C91D23D}" srcOrd="0" destOrd="0" presId="urn:microsoft.com/office/officeart/2005/8/layout/hierarchy1"/>
    <dgm:cxn modelId="{DC436C34-8646-4904-BD97-57028F22D16E}" srcId="{E454D809-D58F-4EC0-A8F8-E6046B7968CD}" destId="{CA940691-9FC9-4459-B293-27CB3D18D85F}" srcOrd="1" destOrd="0" parTransId="{F08371A7-7250-4B0C-9BF6-51FE163BBD65}" sibTransId="{844F94F5-40E1-4349-865B-75557F0F44A3}"/>
    <dgm:cxn modelId="{BFF4F476-87A2-4F32-A515-145C1E1BB7D4}" srcId="{3C34A5A2-D164-42FA-9120-4FC23E077DFC}" destId="{DED5490D-3D7D-456F-8515-7D95B0ED7FDC}" srcOrd="1" destOrd="0" parTransId="{61A21597-0CDA-4A96-A6D2-0B47217B738D}" sibTransId="{D5AF475A-962A-4D58-AB7D-D2E4DE98287E}"/>
    <dgm:cxn modelId="{F58A16E6-CCAF-4F89-A13C-7A35DD133233}" type="presOf" srcId="{D461D51F-07A1-4ED4-B36B-2609BDB2E15C}" destId="{649913E8-E802-479E-BF80-CABF925D3BEB}" srcOrd="0" destOrd="0" presId="urn:microsoft.com/office/officeart/2005/8/layout/hierarchy1"/>
    <dgm:cxn modelId="{AC7E07B5-408C-41FC-9501-34AA1C039778}" type="presOf" srcId="{E454D809-D58F-4EC0-A8F8-E6046B7968CD}" destId="{D6D6E640-547E-47DE-B32A-901C0DE94F77}" srcOrd="0" destOrd="0" presId="urn:microsoft.com/office/officeart/2005/8/layout/hierarchy1"/>
    <dgm:cxn modelId="{F938B1AE-45D7-4F4E-9494-00D3D98B6F4C}" srcId="{E454D809-D58F-4EC0-A8F8-E6046B7968CD}" destId="{3C34A5A2-D164-42FA-9120-4FC23E077DFC}" srcOrd="0" destOrd="0" parTransId="{E5082BD4-0D8E-4258-B289-F0C102D8E4CB}" sibTransId="{A081308B-01E7-44FB-A1FC-645751E3CB5F}"/>
    <dgm:cxn modelId="{57708B80-D688-49D2-8DC9-97BD0F6B22D0}" type="presOf" srcId="{CA940691-9FC9-4459-B293-27CB3D18D85F}" destId="{2C508A3E-5661-4A11-A9AD-469B3188B49D}" srcOrd="0" destOrd="0" presId="urn:microsoft.com/office/officeart/2005/8/layout/hierarchy1"/>
    <dgm:cxn modelId="{2849581A-EB1D-4821-840F-94A0A7536BB1}" type="presOf" srcId="{E5082BD4-0D8E-4258-B289-F0C102D8E4CB}" destId="{42AFFCEB-CDEB-4434-929A-179717C25B16}" srcOrd="0" destOrd="0" presId="urn:microsoft.com/office/officeart/2005/8/layout/hierarchy1"/>
    <dgm:cxn modelId="{CAFC18E0-0B76-4CD1-BC4C-C352A67D520C}" type="presOf" srcId="{EF188BCE-E53E-4756-8E68-3A6644964D94}" destId="{A775E8B7-558A-4D9D-81C0-59DF8FF33B22}" srcOrd="0" destOrd="0" presId="urn:microsoft.com/office/officeart/2005/8/layout/hierarchy1"/>
    <dgm:cxn modelId="{A6954428-F0F3-4080-A4F3-FCCC7298DEED}" type="presParOf" srcId="{649913E8-E802-479E-BF80-CABF925D3BEB}" destId="{F0FC2BF3-3C7D-46C1-B0FC-8F1ADF32BEA6}" srcOrd="0" destOrd="0" presId="urn:microsoft.com/office/officeart/2005/8/layout/hierarchy1"/>
    <dgm:cxn modelId="{184EE160-02BC-4766-B13F-753CF09B0D15}" type="presParOf" srcId="{F0FC2BF3-3C7D-46C1-B0FC-8F1ADF32BEA6}" destId="{E7DAB4D6-61D3-465D-9CCA-E30710E75F25}" srcOrd="0" destOrd="0" presId="urn:microsoft.com/office/officeart/2005/8/layout/hierarchy1"/>
    <dgm:cxn modelId="{655A1E11-D9DA-49AD-98B6-414A025CFC4F}" type="presParOf" srcId="{E7DAB4D6-61D3-465D-9CCA-E30710E75F25}" destId="{C6F9AED4-87EA-43B3-AD87-08531F426F14}" srcOrd="0" destOrd="0" presId="urn:microsoft.com/office/officeart/2005/8/layout/hierarchy1"/>
    <dgm:cxn modelId="{577739D8-BF96-40DC-82DF-E12F139C162F}" type="presParOf" srcId="{E7DAB4D6-61D3-465D-9CCA-E30710E75F25}" destId="{D6D6E640-547E-47DE-B32A-901C0DE94F77}" srcOrd="1" destOrd="0" presId="urn:microsoft.com/office/officeart/2005/8/layout/hierarchy1"/>
    <dgm:cxn modelId="{6AB39B10-C791-4C2F-9311-E4F7042AD6F4}" type="presParOf" srcId="{F0FC2BF3-3C7D-46C1-B0FC-8F1ADF32BEA6}" destId="{97EA6E59-41AE-4DBA-8848-D32DD16B8DB2}" srcOrd="1" destOrd="0" presId="urn:microsoft.com/office/officeart/2005/8/layout/hierarchy1"/>
    <dgm:cxn modelId="{3DDC71A0-8AC1-4423-9C48-A0344B7B88CB}" type="presParOf" srcId="{97EA6E59-41AE-4DBA-8848-D32DD16B8DB2}" destId="{42AFFCEB-CDEB-4434-929A-179717C25B16}" srcOrd="0" destOrd="0" presId="urn:microsoft.com/office/officeart/2005/8/layout/hierarchy1"/>
    <dgm:cxn modelId="{C7733D1B-3AFD-4C8C-BD97-EB2AA9FB7BEE}" type="presParOf" srcId="{97EA6E59-41AE-4DBA-8848-D32DD16B8DB2}" destId="{AFFD5ABC-0C6D-4806-9455-1304CDC226A3}" srcOrd="1" destOrd="0" presId="urn:microsoft.com/office/officeart/2005/8/layout/hierarchy1"/>
    <dgm:cxn modelId="{C6C3F21F-3819-4186-A137-990364AD2DE9}" type="presParOf" srcId="{AFFD5ABC-0C6D-4806-9455-1304CDC226A3}" destId="{0BB04B4E-3F96-4CA3-B7F3-FCC386DFA5E5}" srcOrd="0" destOrd="0" presId="urn:microsoft.com/office/officeart/2005/8/layout/hierarchy1"/>
    <dgm:cxn modelId="{114A9FC1-6816-4BDD-B872-24997BB4903D}" type="presParOf" srcId="{0BB04B4E-3F96-4CA3-B7F3-FCC386DFA5E5}" destId="{E3C18BA0-11D1-40D1-85B1-DDEFCF4E332D}" srcOrd="0" destOrd="0" presId="urn:microsoft.com/office/officeart/2005/8/layout/hierarchy1"/>
    <dgm:cxn modelId="{35728346-7785-4283-B0ED-B54842291B4F}" type="presParOf" srcId="{0BB04B4E-3F96-4CA3-B7F3-FCC386DFA5E5}" destId="{9B43DFB0-D671-460A-A0F1-BA0CD4FCDE56}" srcOrd="1" destOrd="0" presId="urn:microsoft.com/office/officeart/2005/8/layout/hierarchy1"/>
    <dgm:cxn modelId="{4B83AB83-3189-4493-BDD4-2C0E71DB0808}" type="presParOf" srcId="{AFFD5ABC-0C6D-4806-9455-1304CDC226A3}" destId="{56CB8827-8DD2-4E7A-B653-321E712ACC32}" srcOrd="1" destOrd="0" presId="urn:microsoft.com/office/officeart/2005/8/layout/hierarchy1"/>
    <dgm:cxn modelId="{00A607DA-C9CA-40E7-A67C-884871F6F783}" type="presParOf" srcId="{56CB8827-8DD2-4E7A-B653-321E712ACC32}" destId="{A775E8B7-558A-4D9D-81C0-59DF8FF33B22}" srcOrd="0" destOrd="0" presId="urn:microsoft.com/office/officeart/2005/8/layout/hierarchy1"/>
    <dgm:cxn modelId="{F451A246-CB7A-40D2-8CC9-DEF55B52F373}" type="presParOf" srcId="{56CB8827-8DD2-4E7A-B653-321E712ACC32}" destId="{32EAD723-3029-40B7-8F7C-C85EB8912E1B}" srcOrd="1" destOrd="0" presId="urn:microsoft.com/office/officeart/2005/8/layout/hierarchy1"/>
    <dgm:cxn modelId="{07116F92-0B24-47B9-B845-2E59DC78F64A}" type="presParOf" srcId="{32EAD723-3029-40B7-8F7C-C85EB8912E1B}" destId="{7E9419F6-7431-4B00-A3C3-1D36B8FCD8AB}" srcOrd="0" destOrd="0" presId="urn:microsoft.com/office/officeart/2005/8/layout/hierarchy1"/>
    <dgm:cxn modelId="{1391718A-D0F8-4BA1-91F6-30F9C73C9921}" type="presParOf" srcId="{7E9419F6-7431-4B00-A3C3-1D36B8FCD8AB}" destId="{7B2FD65B-F8E1-4924-84D1-D1C61DE68835}" srcOrd="0" destOrd="0" presId="urn:microsoft.com/office/officeart/2005/8/layout/hierarchy1"/>
    <dgm:cxn modelId="{056588B5-E9FF-45FC-ACFE-5898C01B0D6F}" type="presParOf" srcId="{7E9419F6-7431-4B00-A3C3-1D36B8FCD8AB}" destId="{F93DDD4C-8738-4191-A586-23E3B56AC56C}" srcOrd="1" destOrd="0" presId="urn:microsoft.com/office/officeart/2005/8/layout/hierarchy1"/>
    <dgm:cxn modelId="{389B6D58-1188-4963-98D6-615C75CC8D3C}" type="presParOf" srcId="{32EAD723-3029-40B7-8F7C-C85EB8912E1B}" destId="{7D50370D-E5B9-4259-B6B0-9CBF9311B156}" srcOrd="1" destOrd="0" presId="urn:microsoft.com/office/officeart/2005/8/layout/hierarchy1"/>
    <dgm:cxn modelId="{14EA8876-DE00-4E29-9DEB-FB4FC7604B56}" type="presParOf" srcId="{56CB8827-8DD2-4E7A-B653-321E712ACC32}" destId="{5829FF84-F6D0-40C3-97F7-98A75F407C23}" srcOrd="2" destOrd="0" presId="urn:microsoft.com/office/officeart/2005/8/layout/hierarchy1"/>
    <dgm:cxn modelId="{DCC6CA46-E1FD-4AC4-91E5-6A0BE5F9F135}" type="presParOf" srcId="{56CB8827-8DD2-4E7A-B653-321E712ACC32}" destId="{0CE21F21-5290-4725-8FAE-F28BCB4487E3}" srcOrd="3" destOrd="0" presId="urn:microsoft.com/office/officeart/2005/8/layout/hierarchy1"/>
    <dgm:cxn modelId="{92BBA520-0EC8-4CB6-BD00-70E84D2B8DC5}" type="presParOf" srcId="{0CE21F21-5290-4725-8FAE-F28BCB4487E3}" destId="{A1D53E79-F871-4B9F-9FB3-17CBCE9D811F}" srcOrd="0" destOrd="0" presId="urn:microsoft.com/office/officeart/2005/8/layout/hierarchy1"/>
    <dgm:cxn modelId="{F4D63B26-1C42-48EE-A8A0-E7F0EED8921E}" type="presParOf" srcId="{A1D53E79-F871-4B9F-9FB3-17CBCE9D811F}" destId="{96E6BA6E-4BD8-40E8-A47A-F51D7543EA29}" srcOrd="0" destOrd="0" presId="urn:microsoft.com/office/officeart/2005/8/layout/hierarchy1"/>
    <dgm:cxn modelId="{0CC0079C-0160-4B70-B1B6-BF6E62DFDF8A}" type="presParOf" srcId="{A1D53E79-F871-4B9F-9FB3-17CBCE9D811F}" destId="{4A72A49D-BBBD-4816-84C5-0E8CDE00046D}" srcOrd="1" destOrd="0" presId="urn:microsoft.com/office/officeart/2005/8/layout/hierarchy1"/>
    <dgm:cxn modelId="{21B8CB1B-7FEC-46CA-99E9-D7CB302026C2}" type="presParOf" srcId="{0CE21F21-5290-4725-8FAE-F28BCB4487E3}" destId="{C1D9A3C3-9286-40A1-9078-CFB22034449B}" srcOrd="1" destOrd="0" presId="urn:microsoft.com/office/officeart/2005/8/layout/hierarchy1"/>
    <dgm:cxn modelId="{0297C01E-C430-4419-91CC-ECA9391DD27A}" type="presParOf" srcId="{97EA6E59-41AE-4DBA-8848-D32DD16B8DB2}" destId="{8723E198-6888-497D-80A0-BEA52C91D23D}" srcOrd="2" destOrd="0" presId="urn:microsoft.com/office/officeart/2005/8/layout/hierarchy1"/>
    <dgm:cxn modelId="{EE99E935-A177-4C28-B06C-C9AE1C30722D}" type="presParOf" srcId="{97EA6E59-41AE-4DBA-8848-D32DD16B8DB2}" destId="{ABB95004-2298-44A3-9308-AFD775168B1A}" srcOrd="3" destOrd="0" presId="urn:microsoft.com/office/officeart/2005/8/layout/hierarchy1"/>
    <dgm:cxn modelId="{F5D8DC0B-138C-4AE2-BEAD-03B899BA1884}" type="presParOf" srcId="{ABB95004-2298-44A3-9308-AFD775168B1A}" destId="{3390F823-4E9D-410F-B097-4B14BD244F6E}" srcOrd="0" destOrd="0" presId="urn:microsoft.com/office/officeart/2005/8/layout/hierarchy1"/>
    <dgm:cxn modelId="{07D08277-FE8D-4D1D-8E18-918D77A8AA80}" type="presParOf" srcId="{3390F823-4E9D-410F-B097-4B14BD244F6E}" destId="{77A29E95-0795-4AE5-8E6C-8FF8543E164C}" srcOrd="0" destOrd="0" presId="urn:microsoft.com/office/officeart/2005/8/layout/hierarchy1"/>
    <dgm:cxn modelId="{EB37D522-6270-4E3D-8B21-137DA17414AB}" type="presParOf" srcId="{3390F823-4E9D-410F-B097-4B14BD244F6E}" destId="{2C508A3E-5661-4A11-A9AD-469B3188B49D}" srcOrd="1" destOrd="0" presId="urn:microsoft.com/office/officeart/2005/8/layout/hierarchy1"/>
    <dgm:cxn modelId="{19F78004-6D51-49E4-8B57-B342D7E00363}" type="presParOf" srcId="{ABB95004-2298-44A3-9308-AFD775168B1A}" destId="{103EF78B-91EC-483B-ADCD-A09930AB55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C18F5B-9D64-4699-A5A5-732709C7E9D9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CB0693-A378-4D84-836E-C3828FDE1F1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Fragments </a:t>
          </a:r>
          <a:endParaRPr lang="en-US" dirty="0">
            <a:solidFill>
              <a:schemeClr val="tx1"/>
            </a:solidFill>
          </a:endParaRPr>
        </a:p>
      </dgm:t>
    </dgm:pt>
    <dgm:pt modelId="{0EE70972-300F-47B9-B70F-0732807F96D2}" type="parTrans" cxnId="{A54B21B4-C8A7-43A7-9C4F-3F837DB857C9}">
      <dgm:prSet/>
      <dgm:spPr/>
      <dgm:t>
        <a:bodyPr/>
        <a:lstStyle/>
        <a:p>
          <a:endParaRPr lang="en-US"/>
        </a:p>
      </dgm:t>
    </dgm:pt>
    <dgm:pt modelId="{CAD2BE39-8CBE-4636-A4DD-5750767716DB}" type="sibTrans" cxnId="{A54B21B4-C8A7-43A7-9C4F-3F837DB857C9}">
      <dgm:prSet/>
      <dgm:spPr/>
      <dgm:t>
        <a:bodyPr/>
        <a:lstStyle/>
        <a:p>
          <a:endParaRPr lang="en-US"/>
        </a:p>
      </dgm:t>
    </dgm:pt>
    <dgm:pt modelId="{FDEF370E-E875-40AB-AF8B-D3868050365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Run-ons</a:t>
          </a:r>
          <a:endParaRPr lang="en-US" dirty="0">
            <a:solidFill>
              <a:schemeClr val="tx1"/>
            </a:solidFill>
          </a:endParaRPr>
        </a:p>
      </dgm:t>
    </dgm:pt>
    <dgm:pt modelId="{DA6A75AE-5DD1-4629-AB3C-AE9F2C712F32}" type="parTrans" cxnId="{62F34DD0-F31E-4356-8292-A3777C26F476}">
      <dgm:prSet/>
      <dgm:spPr/>
      <dgm:t>
        <a:bodyPr/>
        <a:lstStyle/>
        <a:p>
          <a:endParaRPr lang="en-US"/>
        </a:p>
      </dgm:t>
    </dgm:pt>
    <dgm:pt modelId="{E33A8CD4-F1EA-482C-A661-BD55E6506B2D}" type="sibTrans" cxnId="{62F34DD0-F31E-4356-8292-A3777C26F476}">
      <dgm:prSet/>
      <dgm:spPr/>
      <dgm:t>
        <a:bodyPr/>
        <a:lstStyle/>
        <a:p>
          <a:endParaRPr lang="en-US"/>
        </a:p>
      </dgm:t>
    </dgm:pt>
    <dgm:pt modelId="{8316651E-B61A-4F5A-AC03-356FCB4B9F64}" type="pres">
      <dgm:prSet presAssocID="{1BC18F5B-9D64-4699-A5A5-732709C7E9D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E85A6-9F56-48DA-A6CA-3EDC5C465545}" type="pres">
      <dgm:prSet presAssocID="{28CB0693-A378-4D84-836E-C3828FDE1F1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8A5BA-AC98-4EEF-AA05-3A3927A06E6A}" type="pres">
      <dgm:prSet presAssocID="{CAD2BE39-8CBE-4636-A4DD-5750767716DB}" presName="sibTrans" presStyleCnt="0"/>
      <dgm:spPr/>
    </dgm:pt>
    <dgm:pt modelId="{AC32F931-54FD-4C4F-BB0C-1BD17E5249E1}" type="pres">
      <dgm:prSet presAssocID="{FDEF370E-E875-40AB-AF8B-D386805036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F2129-031A-460F-81F0-D898A4F354BE}" type="presOf" srcId="{FDEF370E-E875-40AB-AF8B-D38680503650}" destId="{AC32F931-54FD-4C4F-BB0C-1BD17E5249E1}" srcOrd="0" destOrd="0" presId="urn:microsoft.com/office/officeart/2005/8/layout/default"/>
    <dgm:cxn modelId="{AB298AA2-D99F-4063-872F-AF082165A045}" type="presOf" srcId="{28CB0693-A378-4D84-836E-C3828FDE1F1B}" destId="{4D5E85A6-9F56-48DA-A6CA-3EDC5C465545}" srcOrd="0" destOrd="0" presId="urn:microsoft.com/office/officeart/2005/8/layout/default"/>
    <dgm:cxn modelId="{62F34DD0-F31E-4356-8292-A3777C26F476}" srcId="{1BC18F5B-9D64-4699-A5A5-732709C7E9D9}" destId="{FDEF370E-E875-40AB-AF8B-D38680503650}" srcOrd="1" destOrd="0" parTransId="{DA6A75AE-5DD1-4629-AB3C-AE9F2C712F32}" sibTransId="{E33A8CD4-F1EA-482C-A661-BD55E6506B2D}"/>
    <dgm:cxn modelId="{A54B21B4-C8A7-43A7-9C4F-3F837DB857C9}" srcId="{1BC18F5B-9D64-4699-A5A5-732709C7E9D9}" destId="{28CB0693-A378-4D84-836E-C3828FDE1F1B}" srcOrd="0" destOrd="0" parTransId="{0EE70972-300F-47B9-B70F-0732807F96D2}" sibTransId="{CAD2BE39-8CBE-4636-A4DD-5750767716DB}"/>
    <dgm:cxn modelId="{FE81A7C6-6ECF-4E0B-A398-8651B7B376AE}" type="presOf" srcId="{1BC18F5B-9D64-4699-A5A5-732709C7E9D9}" destId="{8316651E-B61A-4F5A-AC03-356FCB4B9F64}" srcOrd="0" destOrd="0" presId="urn:microsoft.com/office/officeart/2005/8/layout/default"/>
    <dgm:cxn modelId="{E4B437D1-0A85-4AC1-B77F-609CEA1848A8}" type="presParOf" srcId="{8316651E-B61A-4F5A-AC03-356FCB4B9F64}" destId="{4D5E85A6-9F56-48DA-A6CA-3EDC5C465545}" srcOrd="0" destOrd="0" presId="urn:microsoft.com/office/officeart/2005/8/layout/default"/>
    <dgm:cxn modelId="{AA64D545-3583-4257-AC27-DC5723D0491A}" type="presParOf" srcId="{8316651E-B61A-4F5A-AC03-356FCB4B9F64}" destId="{A4D8A5BA-AC98-4EEF-AA05-3A3927A06E6A}" srcOrd="1" destOrd="0" presId="urn:microsoft.com/office/officeart/2005/8/layout/default"/>
    <dgm:cxn modelId="{B35A1570-527B-4205-A73B-D46A9C37A518}" type="presParOf" srcId="{8316651E-B61A-4F5A-AC03-356FCB4B9F64}" destId="{AC32F931-54FD-4C4F-BB0C-1BD17E5249E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592330-079F-4C44-8288-FA5FE0F33D6F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0734E0-D3FD-447A-9605-AF82E2B19BC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Dependent word Fragment </a:t>
          </a:r>
          <a:endParaRPr lang="en-US" dirty="0">
            <a:solidFill>
              <a:schemeClr val="tx1"/>
            </a:solidFill>
          </a:endParaRPr>
        </a:p>
      </dgm:t>
    </dgm:pt>
    <dgm:pt modelId="{71286EA1-D8B8-47E1-AD9E-97DA3C45758A}" type="parTrans" cxnId="{D37654D7-90F8-42CC-8C4A-163B03DB4B36}">
      <dgm:prSet/>
      <dgm:spPr/>
      <dgm:t>
        <a:bodyPr/>
        <a:lstStyle/>
        <a:p>
          <a:endParaRPr lang="en-US"/>
        </a:p>
      </dgm:t>
    </dgm:pt>
    <dgm:pt modelId="{983365A7-215B-4D23-B5C4-58CF324F05B9}" type="sibTrans" cxnId="{D37654D7-90F8-42CC-8C4A-163B03DB4B36}">
      <dgm:prSet/>
      <dgm:spPr/>
      <dgm:t>
        <a:bodyPr/>
        <a:lstStyle/>
        <a:p>
          <a:endParaRPr lang="en-US"/>
        </a:p>
      </dgm:t>
    </dgm:pt>
    <dgm:pt modelId="{9B25C942-C1AA-4DD1-8297-93D17EF9084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-</a:t>
          </a:r>
          <a:r>
            <a:rPr lang="en-US" dirty="0" err="1" smtClean="0">
              <a:solidFill>
                <a:schemeClr val="tx1"/>
              </a:solidFill>
            </a:rPr>
            <a:t>ing</a:t>
          </a:r>
          <a:r>
            <a:rPr lang="en-US" dirty="0" smtClean="0">
              <a:solidFill>
                <a:schemeClr val="tx1"/>
              </a:solidFill>
            </a:rPr>
            <a:t> and to fragment </a:t>
          </a:r>
          <a:endParaRPr lang="en-US" dirty="0">
            <a:solidFill>
              <a:schemeClr val="tx1"/>
            </a:solidFill>
          </a:endParaRPr>
        </a:p>
      </dgm:t>
    </dgm:pt>
    <dgm:pt modelId="{8EABF470-75F9-403E-8D2B-8E722C7B8852}" type="parTrans" cxnId="{6795A9BC-D55D-4211-BBC0-9D6CC6ADC784}">
      <dgm:prSet/>
      <dgm:spPr/>
      <dgm:t>
        <a:bodyPr/>
        <a:lstStyle/>
        <a:p>
          <a:endParaRPr lang="en-US"/>
        </a:p>
      </dgm:t>
    </dgm:pt>
    <dgm:pt modelId="{55BA1AB2-E8BB-4EE5-BCDF-93017935532D}" type="sibTrans" cxnId="{6795A9BC-D55D-4211-BBC0-9D6CC6ADC784}">
      <dgm:prSet/>
      <dgm:spPr/>
      <dgm:t>
        <a:bodyPr/>
        <a:lstStyle/>
        <a:p>
          <a:endParaRPr lang="en-US"/>
        </a:p>
      </dgm:t>
    </dgm:pt>
    <dgm:pt modelId="{210B7AC1-D918-4D6F-ACCB-5C310C2A284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Missing- subject fragment </a:t>
          </a:r>
          <a:endParaRPr lang="en-US" dirty="0">
            <a:solidFill>
              <a:schemeClr val="tx1"/>
            </a:solidFill>
          </a:endParaRPr>
        </a:p>
      </dgm:t>
    </dgm:pt>
    <dgm:pt modelId="{D9EB39E3-B046-4537-AEA4-F483074722AA}" type="parTrans" cxnId="{1850B8F1-3268-4A02-AAB0-342AA8348930}">
      <dgm:prSet/>
      <dgm:spPr/>
      <dgm:t>
        <a:bodyPr/>
        <a:lstStyle/>
        <a:p>
          <a:endParaRPr lang="en-US"/>
        </a:p>
      </dgm:t>
    </dgm:pt>
    <dgm:pt modelId="{1BC431F2-AA12-44A0-BEC4-9CFD7E2B5ACA}" type="sibTrans" cxnId="{1850B8F1-3268-4A02-AAB0-342AA8348930}">
      <dgm:prSet/>
      <dgm:spPr/>
      <dgm:t>
        <a:bodyPr/>
        <a:lstStyle/>
        <a:p>
          <a:endParaRPr lang="en-US"/>
        </a:p>
      </dgm:t>
    </dgm:pt>
    <dgm:pt modelId="{C46E59AB-3C12-4657-94AD-D684469A632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Added-detail Fragment </a:t>
          </a:r>
          <a:endParaRPr lang="en-US" dirty="0">
            <a:solidFill>
              <a:schemeClr val="tx1"/>
            </a:solidFill>
          </a:endParaRPr>
        </a:p>
      </dgm:t>
    </dgm:pt>
    <dgm:pt modelId="{ED6C369D-C772-42D0-A1CC-DF7DC99E4E30}" type="parTrans" cxnId="{BFC05936-CC55-4297-B8DD-D6B39DE3A318}">
      <dgm:prSet/>
      <dgm:spPr/>
      <dgm:t>
        <a:bodyPr/>
        <a:lstStyle/>
        <a:p>
          <a:endParaRPr lang="en-US"/>
        </a:p>
      </dgm:t>
    </dgm:pt>
    <dgm:pt modelId="{72895AFC-A5AD-46E8-A38C-E258407C842E}" type="sibTrans" cxnId="{BFC05936-CC55-4297-B8DD-D6B39DE3A318}">
      <dgm:prSet/>
      <dgm:spPr/>
      <dgm:t>
        <a:bodyPr/>
        <a:lstStyle/>
        <a:p>
          <a:endParaRPr lang="en-US"/>
        </a:p>
      </dgm:t>
    </dgm:pt>
    <dgm:pt modelId="{A6DA0145-07AE-4793-9910-7CF9D636A13B}" type="pres">
      <dgm:prSet presAssocID="{E6592330-079F-4C44-8288-FA5FE0F33D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2CB3B9-B2DD-4C42-86D7-7C5C859306BE}" type="pres">
      <dgm:prSet presAssocID="{400734E0-D3FD-447A-9605-AF82E2B19BC8}" presName="parentLin" presStyleCnt="0"/>
      <dgm:spPr/>
    </dgm:pt>
    <dgm:pt modelId="{79712B42-D1C0-47FA-BE04-35ADC399DF3D}" type="pres">
      <dgm:prSet presAssocID="{400734E0-D3FD-447A-9605-AF82E2B19BC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9408BAC-33DF-47F1-ADDC-1A31F1E70450}" type="pres">
      <dgm:prSet presAssocID="{400734E0-D3FD-447A-9605-AF82E2B19BC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ECC63-F283-4E30-9E68-EB8C135F33CD}" type="pres">
      <dgm:prSet presAssocID="{400734E0-D3FD-447A-9605-AF82E2B19BC8}" presName="negativeSpace" presStyleCnt="0"/>
      <dgm:spPr/>
    </dgm:pt>
    <dgm:pt modelId="{E2319931-7A2E-42CC-B70F-4B7C8831F6DD}" type="pres">
      <dgm:prSet presAssocID="{400734E0-D3FD-447A-9605-AF82E2B19BC8}" presName="childText" presStyleLbl="conFgAcc1" presStyleIdx="0" presStyleCnt="4">
        <dgm:presLayoutVars>
          <dgm:bulletEnabled val="1"/>
        </dgm:presLayoutVars>
      </dgm:prSet>
      <dgm:spPr/>
    </dgm:pt>
    <dgm:pt modelId="{EE6FFB98-A11F-48CF-9573-7C7B295BA506}" type="pres">
      <dgm:prSet presAssocID="{983365A7-215B-4D23-B5C4-58CF324F05B9}" presName="spaceBetweenRectangles" presStyleCnt="0"/>
      <dgm:spPr/>
    </dgm:pt>
    <dgm:pt modelId="{D7CFABFC-A78D-4F93-8C38-24A6617F76FF}" type="pres">
      <dgm:prSet presAssocID="{9B25C942-C1AA-4DD1-8297-93D17EF9084C}" presName="parentLin" presStyleCnt="0"/>
      <dgm:spPr/>
    </dgm:pt>
    <dgm:pt modelId="{6A7F946A-AB7D-4CDA-BD27-7D180FF0A10E}" type="pres">
      <dgm:prSet presAssocID="{9B25C942-C1AA-4DD1-8297-93D17EF9084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997ACAB-5F1D-450A-A037-BA7929AAEFA1}" type="pres">
      <dgm:prSet presAssocID="{9B25C942-C1AA-4DD1-8297-93D17EF9084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732E9-3860-4F22-A63E-9D7E1A3A734B}" type="pres">
      <dgm:prSet presAssocID="{9B25C942-C1AA-4DD1-8297-93D17EF9084C}" presName="negativeSpace" presStyleCnt="0"/>
      <dgm:spPr/>
    </dgm:pt>
    <dgm:pt modelId="{272FABAF-005F-4E9C-B3E9-0B1656E571B0}" type="pres">
      <dgm:prSet presAssocID="{9B25C942-C1AA-4DD1-8297-93D17EF9084C}" presName="childText" presStyleLbl="conFgAcc1" presStyleIdx="1" presStyleCnt="4">
        <dgm:presLayoutVars>
          <dgm:bulletEnabled val="1"/>
        </dgm:presLayoutVars>
      </dgm:prSet>
      <dgm:spPr/>
    </dgm:pt>
    <dgm:pt modelId="{584F862A-C435-4B6A-BD23-B92BDC7B28C4}" type="pres">
      <dgm:prSet presAssocID="{55BA1AB2-E8BB-4EE5-BCDF-93017935532D}" presName="spaceBetweenRectangles" presStyleCnt="0"/>
      <dgm:spPr/>
    </dgm:pt>
    <dgm:pt modelId="{4D08757B-FB84-48CD-9B53-5FA358CF04FF}" type="pres">
      <dgm:prSet presAssocID="{C46E59AB-3C12-4657-94AD-D684469A6326}" presName="parentLin" presStyleCnt="0"/>
      <dgm:spPr/>
    </dgm:pt>
    <dgm:pt modelId="{5F7F5237-7208-4C85-B469-4EF7E3CACB15}" type="pres">
      <dgm:prSet presAssocID="{C46E59AB-3C12-4657-94AD-D684469A6326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773657B-0967-4C6D-856B-ED6C39058B8F}" type="pres">
      <dgm:prSet presAssocID="{C46E59AB-3C12-4657-94AD-D684469A632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841AE-9C04-48AC-B4A6-D37C159E2633}" type="pres">
      <dgm:prSet presAssocID="{C46E59AB-3C12-4657-94AD-D684469A6326}" presName="negativeSpace" presStyleCnt="0"/>
      <dgm:spPr/>
    </dgm:pt>
    <dgm:pt modelId="{768412C9-0089-4D85-8C64-9EEB0557357C}" type="pres">
      <dgm:prSet presAssocID="{C46E59AB-3C12-4657-94AD-D684469A6326}" presName="childText" presStyleLbl="conFgAcc1" presStyleIdx="2" presStyleCnt="4">
        <dgm:presLayoutVars>
          <dgm:bulletEnabled val="1"/>
        </dgm:presLayoutVars>
      </dgm:prSet>
      <dgm:spPr/>
    </dgm:pt>
    <dgm:pt modelId="{5616E683-7013-4CD8-AB3E-58A509AD6F88}" type="pres">
      <dgm:prSet presAssocID="{72895AFC-A5AD-46E8-A38C-E258407C842E}" presName="spaceBetweenRectangles" presStyleCnt="0"/>
      <dgm:spPr/>
    </dgm:pt>
    <dgm:pt modelId="{14AF33A6-336B-4EBC-84B1-D060C71F04B5}" type="pres">
      <dgm:prSet presAssocID="{210B7AC1-D918-4D6F-ACCB-5C310C2A284F}" presName="parentLin" presStyleCnt="0"/>
      <dgm:spPr/>
    </dgm:pt>
    <dgm:pt modelId="{C768BE04-B021-4820-91B5-0F132694BB91}" type="pres">
      <dgm:prSet presAssocID="{210B7AC1-D918-4D6F-ACCB-5C310C2A284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2ECA9F4-25E6-4630-B7F9-6D2B269E7D87}" type="pres">
      <dgm:prSet presAssocID="{210B7AC1-D918-4D6F-ACCB-5C310C2A284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DC45A-DB43-40FA-9F75-FB2E16ECDEB4}" type="pres">
      <dgm:prSet presAssocID="{210B7AC1-D918-4D6F-ACCB-5C310C2A284F}" presName="negativeSpace" presStyleCnt="0"/>
      <dgm:spPr/>
    </dgm:pt>
    <dgm:pt modelId="{AC2A4293-AFAD-4B2B-8A58-325A2A7EA351}" type="pres">
      <dgm:prSet presAssocID="{210B7AC1-D918-4D6F-ACCB-5C310C2A284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BCD50D3-2548-454D-9B65-DBC50EAFF05C}" type="presOf" srcId="{400734E0-D3FD-447A-9605-AF82E2B19BC8}" destId="{79712B42-D1C0-47FA-BE04-35ADC399DF3D}" srcOrd="0" destOrd="0" presId="urn:microsoft.com/office/officeart/2005/8/layout/list1"/>
    <dgm:cxn modelId="{0AA6E988-41F7-4BF6-8E87-3F10A51B32F3}" type="presOf" srcId="{210B7AC1-D918-4D6F-ACCB-5C310C2A284F}" destId="{C768BE04-B021-4820-91B5-0F132694BB91}" srcOrd="0" destOrd="0" presId="urn:microsoft.com/office/officeart/2005/8/layout/list1"/>
    <dgm:cxn modelId="{D37654D7-90F8-42CC-8C4A-163B03DB4B36}" srcId="{E6592330-079F-4C44-8288-FA5FE0F33D6F}" destId="{400734E0-D3FD-447A-9605-AF82E2B19BC8}" srcOrd="0" destOrd="0" parTransId="{71286EA1-D8B8-47E1-AD9E-97DA3C45758A}" sibTransId="{983365A7-215B-4D23-B5C4-58CF324F05B9}"/>
    <dgm:cxn modelId="{C2CB2302-F221-4ABF-95B3-0802E5EDA5BF}" type="presOf" srcId="{9B25C942-C1AA-4DD1-8297-93D17EF9084C}" destId="{6A7F946A-AB7D-4CDA-BD27-7D180FF0A10E}" srcOrd="0" destOrd="0" presId="urn:microsoft.com/office/officeart/2005/8/layout/list1"/>
    <dgm:cxn modelId="{6795A9BC-D55D-4211-BBC0-9D6CC6ADC784}" srcId="{E6592330-079F-4C44-8288-FA5FE0F33D6F}" destId="{9B25C942-C1AA-4DD1-8297-93D17EF9084C}" srcOrd="1" destOrd="0" parTransId="{8EABF470-75F9-403E-8D2B-8E722C7B8852}" sibTransId="{55BA1AB2-E8BB-4EE5-BCDF-93017935532D}"/>
    <dgm:cxn modelId="{5B42771D-CCA8-4B88-B46C-6294D6B23C47}" type="presOf" srcId="{E6592330-079F-4C44-8288-FA5FE0F33D6F}" destId="{A6DA0145-07AE-4793-9910-7CF9D636A13B}" srcOrd="0" destOrd="0" presId="urn:microsoft.com/office/officeart/2005/8/layout/list1"/>
    <dgm:cxn modelId="{ECAF320C-69A9-471A-BB29-EBE519A4D89E}" type="presOf" srcId="{C46E59AB-3C12-4657-94AD-D684469A6326}" destId="{5F7F5237-7208-4C85-B469-4EF7E3CACB15}" srcOrd="0" destOrd="0" presId="urn:microsoft.com/office/officeart/2005/8/layout/list1"/>
    <dgm:cxn modelId="{71B92556-1A33-4504-9864-E40294830AB8}" type="presOf" srcId="{C46E59AB-3C12-4657-94AD-D684469A6326}" destId="{0773657B-0967-4C6D-856B-ED6C39058B8F}" srcOrd="1" destOrd="0" presId="urn:microsoft.com/office/officeart/2005/8/layout/list1"/>
    <dgm:cxn modelId="{BFC05936-CC55-4297-B8DD-D6B39DE3A318}" srcId="{E6592330-079F-4C44-8288-FA5FE0F33D6F}" destId="{C46E59AB-3C12-4657-94AD-D684469A6326}" srcOrd="2" destOrd="0" parTransId="{ED6C369D-C772-42D0-A1CC-DF7DC99E4E30}" sibTransId="{72895AFC-A5AD-46E8-A38C-E258407C842E}"/>
    <dgm:cxn modelId="{1850B8F1-3268-4A02-AAB0-342AA8348930}" srcId="{E6592330-079F-4C44-8288-FA5FE0F33D6F}" destId="{210B7AC1-D918-4D6F-ACCB-5C310C2A284F}" srcOrd="3" destOrd="0" parTransId="{D9EB39E3-B046-4537-AEA4-F483074722AA}" sibTransId="{1BC431F2-AA12-44A0-BEC4-9CFD7E2B5ACA}"/>
    <dgm:cxn modelId="{17C1638A-0894-4751-9449-1BE2CCC8311B}" type="presOf" srcId="{400734E0-D3FD-447A-9605-AF82E2B19BC8}" destId="{49408BAC-33DF-47F1-ADDC-1A31F1E70450}" srcOrd="1" destOrd="0" presId="urn:microsoft.com/office/officeart/2005/8/layout/list1"/>
    <dgm:cxn modelId="{33068BC6-CA2F-4257-8D3E-2E79EF9E0413}" type="presOf" srcId="{9B25C942-C1AA-4DD1-8297-93D17EF9084C}" destId="{A997ACAB-5F1D-450A-A037-BA7929AAEFA1}" srcOrd="1" destOrd="0" presId="urn:microsoft.com/office/officeart/2005/8/layout/list1"/>
    <dgm:cxn modelId="{188F0C93-10CD-4062-824C-CE452F475624}" type="presOf" srcId="{210B7AC1-D918-4D6F-ACCB-5C310C2A284F}" destId="{32ECA9F4-25E6-4630-B7F9-6D2B269E7D87}" srcOrd="1" destOrd="0" presId="urn:microsoft.com/office/officeart/2005/8/layout/list1"/>
    <dgm:cxn modelId="{2F2CC56C-850E-40F8-B631-93CF8DFE52D4}" type="presParOf" srcId="{A6DA0145-07AE-4793-9910-7CF9D636A13B}" destId="{702CB3B9-B2DD-4C42-86D7-7C5C859306BE}" srcOrd="0" destOrd="0" presId="urn:microsoft.com/office/officeart/2005/8/layout/list1"/>
    <dgm:cxn modelId="{A4BAC988-DFC9-4991-8F0E-B4A9E7D836AE}" type="presParOf" srcId="{702CB3B9-B2DD-4C42-86D7-7C5C859306BE}" destId="{79712B42-D1C0-47FA-BE04-35ADC399DF3D}" srcOrd="0" destOrd="0" presId="urn:microsoft.com/office/officeart/2005/8/layout/list1"/>
    <dgm:cxn modelId="{A44BB0F7-B2D7-40CF-B603-0B3DA2F70021}" type="presParOf" srcId="{702CB3B9-B2DD-4C42-86D7-7C5C859306BE}" destId="{49408BAC-33DF-47F1-ADDC-1A31F1E70450}" srcOrd="1" destOrd="0" presId="urn:microsoft.com/office/officeart/2005/8/layout/list1"/>
    <dgm:cxn modelId="{42951407-F2C1-4107-B2E8-B9412CB1AC16}" type="presParOf" srcId="{A6DA0145-07AE-4793-9910-7CF9D636A13B}" destId="{9ABECC63-F283-4E30-9E68-EB8C135F33CD}" srcOrd="1" destOrd="0" presId="urn:microsoft.com/office/officeart/2005/8/layout/list1"/>
    <dgm:cxn modelId="{B98E6CAB-D69B-4A2E-8DC5-E735B6045288}" type="presParOf" srcId="{A6DA0145-07AE-4793-9910-7CF9D636A13B}" destId="{E2319931-7A2E-42CC-B70F-4B7C8831F6DD}" srcOrd="2" destOrd="0" presId="urn:microsoft.com/office/officeart/2005/8/layout/list1"/>
    <dgm:cxn modelId="{C4272B83-7545-400C-90BA-338B25FA616E}" type="presParOf" srcId="{A6DA0145-07AE-4793-9910-7CF9D636A13B}" destId="{EE6FFB98-A11F-48CF-9573-7C7B295BA506}" srcOrd="3" destOrd="0" presId="urn:microsoft.com/office/officeart/2005/8/layout/list1"/>
    <dgm:cxn modelId="{D7558721-CBE8-4153-B996-8594F2EE58B0}" type="presParOf" srcId="{A6DA0145-07AE-4793-9910-7CF9D636A13B}" destId="{D7CFABFC-A78D-4F93-8C38-24A6617F76FF}" srcOrd="4" destOrd="0" presId="urn:microsoft.com/office/officeart/2005/8/layout/list1"/>
    <dgm:cxn modelId="{BA995D65-84B6-4B84-97E5-BEB49EDC7ED8}" type="presParOf" srcId="{D7CFABFC-A78D-4F93-8C38-24A6617F76FF}" destId="{6A7F946A-AB7D-4CDA-BD27-7D180FF0A10E}" srcOrd="0" destOrd="0" presId="urn:microsoft.com/office/officeart/2005/8/layout/list1"/>
    <dgm:cxn modelId="{0236D14C-6D89-4698-A5D8-C7750B70795F}" type="presParOf" srcId="{D7CFABFC-A78D-4F93-8C38-24A6617F76FF}" destId="{A997ACAB-5F1D-450A-A037-BA7929AAEFA1}" srcOrd="1" destOrd="0" presId="urn:microsoft.com/office/officeart/2005/8/layout/list1"/>
    <dgm:cxn modelId="{9091ACCE-7B4C-41D5-963B-6BF2C5EEBCE1}" type="presParOf" srcId="{A6DA0145-07AE-4793-9910-7CF9D636A13B}" destId="{7EC732E9-3860-4F22-A63E-9D7E1A3A734B}" srcOrd="5" destOrd="0" presId="urn:microsoft.com/office/officeart/2005/8/layout/list1"/>
    <dgm:cxn modelId="{E463662E-98C4-4490-805B-67B71FAB7EA7}" type="presParOf" srcId="{A6DA0145-07AE-4793-9910-7CF9D636A13B}" destId="{272FABAF-005F-4E9C-B3E9-0B1656E571B0}" srcOrd="6" destOrd="0" presId="urn:microsoft.com/office/officeart/2005/8/layout/list1"/>
    <dgm:cxn modelId="{561A77F1-EA35-4685-B572-83ACDA85F662}" type="presParOf" srcId="{A6DA0145-07AE-4793-9910-7CF9D636A13B}" destId="{584F862A-C435-4B6A-BD23-B92BDC7B28C4}" srcOrd="7" destOrd="0" presId="urn:microsoft.com/office/officeart/2005/8/layout/list1"/>
    <dgm:cxn modelId="{31027B0F-3425-41BA-A90D-0A9C3C0CB1E9}" type="presParOf" srcId="{A6DA0145-07AE-4793-9910-7CF9D636A13B}" destId="{4D08757B-FB84-48CD-9B53-5FA358CF04FF}" srcOrd="8" destOrd="0" presId="urn:microsoft.com/office/officeart/2005/8/layout/list1"/>
    <dgm:cxn modelId="{6522400F-337F-40BB-A84B-8597E6554E28}" type="presParOf" srcId="{4D08757B-FB84-48CD-9B53-5FA358CF04FF}" destId="{5F7F5237-7208-4C85-B469-4EF7E3CACB15}" srcOrd="0" destOrd="0" presId="urn:microsoft.com/office/officeart/2005/8/layout/list1"/>
    <dgm:cxn modelId="{3ACF672E-A8FB-4E2A-BE88-D2A101463A39}" type="presParOf" srcId="{4D08757B-FB84-48CD-9B53-5FA358CF04FF}" destId="{0773657B-0967-4C6D-856B-ED6C39058B8F}" srcOrd="1" destOrd="0" presId="urn:microsoft.com/office/officeart/2005/8/layout/list1"/>
    <dgm:cxn modelId="{2A007E71-B861-4606-AC04-BFA05FC00E16}" type="presParOf" srcId="{A6DA0145-07AE-4793-9910-7CF9D636A13B}" destId="{66C841AE-9C04-48AC-B4A6-D37C159E2633}" srcOrd="9" destOrd="0" presId="urn:microsoft.com/office/officeart/2005/8/layout/list1"/>
    <dgm:cxn modelId="{AC6EA48E-3A5D-4EA3-B752-AC4669E7DC4A}" type="presParOf" srcId="{A6DA0145-07AE-4793-9910-7CF9D636A13B}" destId="{768412C9-0089-4D85-8C64-9EEB0557357C}" srcOrd="10" destOrd="0" presId="urn:microsoft.com/office/officeart/2005/8/layout/list1"/>
    <dgm:cxn modelId="{E43AECA4-7721-46FA-9AD8-7004B379327F}" type="presParOf" srcId="{A6DA0145-07AE-4793-9910-7CF9D636A13B}" destId="{5616E683-7013-4CD8-AB3E-58A509AD6F88}" srcOrd="11" destOrd="0" presId="urn:microsoft.com/office/officeart/2005/8/layout/list1"/>
    <dgm:cxn modelId="{39091A86-0ACB-4B14-879C-43F3AAA6252E}" type="presParOf" srcId="{A6DA0145-07AE-4793-9910-7CF9D636A13B}" destId="{14AF33A6-336B-4EBC-84B1-D060C71F04B5}" srcOrd="12" destOrd="0" presId="urn:microsoft.com/office/officeart/2005/8/layout/list1"/>
    <dgm:cxn modelId="{BAD3F903-598F-48B8-A1B2-E073CB2BA6D2}" type="presParOf" srcId="{14AF33A6-336B-4EBC-84B1-D060C71F04B5}" destId="{C768BE04-B021-4820-91B5-0F132694BB91}" srcOrd="0" destOrd="0" presId="urn:microsoft.com/office/officeart/2005/8/layout/list1"/>
    <dgm:cxn modelId="{2941A06D-1137-4B53-B181-1C60A6D3CFA2}" type="presParOf" srcId="{14AF33A6-336B-4EBC-84B1-D060C71F04B5}" destId="{32ECA9F4-25E6-4630-B7F9-6D2B269E7D87}" srcOrd="1" destOrd="0" presId="urn:microsoft.com/office/officeart/2005/8/layout/list1"/>
    <dgm:cxn modelId="{530A6CB2-9863-4803-BE41-81687175E021}" type="presParOf" srcId="{A6DA0145-07AE-4793-9910-7CF9D636A13B}" destId="{285DC45A-DB43-40FA-9F75-FB2E16ECDEB4}" srcOrd="13" destOrd="0" presId="urn:microsoft.com/office/officeart/2005/8/layout/list1"/>
    <dgm:cxn modelId="{EAC7620D-FFCC-42D2-9B88-6412D9FF9DBB}" type="presParOf" srcId="{A6DA0145-07AE-4793-9910-7CF9D636A13B}" destId="{AC2A4293-AFAD-4B2B-8A58-325A2A7EA3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1BC598-2FB0-48EA-89D0-0E78A7B76B39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1FD3F7-3284-497E-8A74-D8B7599D8B1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Fused Sentence </a:t>
          </a:r>
          <a:endParaRPr lang="en-US" dirty="0">
            <a:solidFill>
              <a:schemeClr val="tx1"/>
            </a:solidFill>
          </a:endParaRPr>
        </a:p>
      </dgm:t>
    </dgm:pt>
    <dgm:pt modelId="{E7ADAF94-0CEA-4A6B-BDE2-14101F1CFA50}" type="parTrans" cxnId="{0EABD298-DE09-45FE-BEBF-45FAF7170C35}">
      <dgm:prSet/>
      <dgm:spPr/>
      <dgm:t>
        <a:bodyPr/>
        <a:lstStyle/>
        <a:p>
          <a:endParaRPr lang="en-US"/>
        </a:p>
      </dgm:t>
    </dgm:pt>
    <dgm:pt modelId="{687A62E1-8ADC-45C5-A81A-6A0A24540F05}" type="sibTrans" cxnId="{0EABD298-DE09-45FE-BEBF-45FAF7170C35}">
      <dgm:prSet/>
      <dgm:spPr/>
      <dgm:t>
        <a:bodyPr/>
        <a:lstStyle/>
        <a:p>
          <a:endParaRPr lang="en-US"/>
        </a:p>
      </dgm:t>
    </dgm:pt>
    <dgm:pt modelId="{8941B0C1-F34B-4E97-85AA-61252073DA7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Independent clauses are fused together incorrectly</a:t>
          </a:r>
          <a:endParaRPr lang="en-US" dirty="0">
            <a:solidFill>
              <a:schemeClr val="tx1"/>
            </a:solidFill>
          </a:endParaRPr>
        </a:p>
      </dgm:t>
    </dgm:pt>
    <dgm:pt modelId="{DBBD84C8-05EE-4B38-8D02-E3D01ECA700C}" type="parTrans" cxnId="{A5C813AB-7CC0-4E6F-B9B2-6F8A55F249FD}">
      <dgm:prSet/>
      <dgm:spPr/>
      <dgm:t>
        <a:bodyPr/>
        <a:lstStyle/>
        <a:p>
          <a:endParaRPr lang="en-US"/>
        </a:p>
      </dgm:t>
    </dgm:pt>
    <dgm:pt modelId="{1B764C62-ADFD-4463-84E4-86E0DC9381DE}" type="sibTrans" cxnId="{A5C813AB-7CC0-4E6F-B9B2-6F8A55F249FD}">
      <dgm:prSet/>
      <dgm:spPr/>
      <dgm:t>
        <a:bodyPr/>
        <a:lstStyle/>
        <a:p>
          <a:endParaRPr lang="en-US"/>
        </a:p>
      </dgm:t>
    </dgm:pt>
    <dgm:pt modelId="{00971DA0-21C8-46DC-8D99-1A47E93CFF4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Comma Splice </a:t>
          </a:r>
          <a:endParaRPr lang="en-US" dirty="0">
            <a:solidFill>
              <a:schemeClr val="tx1"/>
            </a:solidFill>
          </a:endParaRPr>
        </a:p>
      </dgm:t>
    </dgm:pt>
    <dgm:pt modelId="{3B261332-6917-4CF7-B471-22354B7D3765}" type="parTrans" cxnId="{F68B88CA-38A9-4AD5-84D4-0937A8ECC04C}">
      <dgm:prSet/>
      <dgm:spPr/>
      <dgm:t>
        <a:bodyPr/>
        <a:lstStyle/>
        <a:p>
          <a:endParaRPr lang="en-US"/>
        </a:p>
      </dgm:t>
    </dgm:pt>
    <dgm:pt modelId="{EB23E442-FC01-476F-8027-AA52410E573E}" type="sibTrans" cxnId="{F68B88CA-38A9-4AD5-84D4-0937A8ECC04C}">
      <dgm:prSet/>
      <dgm:spPr/>
      <dgm:t>
        <a:bodyPr/>
        <a:lstStyle/>
        <a:p>
          <a:endParaRPr lang="en-US"/>
        </a:p>
      </dgm:t>
    </dgm:pt>
    <dgm:pt modelId="{56DF894C-17D0-4E16-AE76-D8CA96DBAF7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Independent clauses are joined with just a comma</a:t>
          </a:r>
          <a:endParaRPr lang="en-US" dirty="0">
            <a:solidFill>
              <a:schemeClr val="tx1"/>
            </a:solidFill>
          </a:endParaRPr>
        </a:p>
      </dgm:t>
    </dgm:pt>
    <dgm:pt modelId="{61B48CE4-0997-4918-BACC-755769EC7687}" type="parTrans" cxnId="{1E426319-4434-4FED-9E05-92242F1B12BC}">
      <dgm:prSet/>
      <dgm:spPr/>
      <dgm:t>
        <a:bodyPr/>
        <a:lstStyle/>
        <a:p>
          <a:endParaRPr lang="en-US"/>
        </a:p>
      </dgm:t>
    </dgm:pt>
    <dgm:pt modelId="{05747B81-ECE2-4C6A-94AA-A45512E0324F}" type="sibTrans" cxnId="{1E426319-4434-4FED-9E05-92242F1B12BC}">
      <dgm:prSet/>
      <dgm:spPr/>
      <dgm:t>
        <a:bodyPr/>
        <a:lstStyle/>
        <a:p>
          <a:endParaRPr lang="en-US"/>
        </a:p>
      </dgm:t>
    </dgm:pt>
    <dgm:pt modelId="{54A886A4-FC61-4A8F-8B4A-B653A1C92F3C}" type="pres">
      <dgm:prSet presAssocID="{501BC598-2FB0-48EA-89D0-0E78A7B76B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87B149-8824-4C81-A212-9CECFD923634}" type="pres">
      <dgm:prSet presAssocID="{6D1FD3F7-3284-497E-8A74-D8B7599D8B1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6523B-78E4-4F7A-9893-26AF2163B6BB}" type="pres">
      <dgm:prSet presAssocID="{6D1FD3F7-3284-497E-8A74-D8B7599D8B1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EABFA-004B-4FA4-B805-92AE08208865}" type="pres">
      <dgm:prSet presAssocID="{00971DA0-21C8-46DC-8D99-1A47E93CFF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01364-7103-49E2-9532-FECFF4A6CDBC}" type="pres">
      <dgm:prSet presAssocID="{00971DA0-21C8-46DC-8D99-1A47E93CFF4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8B88CA-38A9-4AD5-84D4-0937A8ECC04C}" srcId="{501BC598-2FB0-48EA-89D0-0E78A7B76B39}" destId="{00971DA0-21C8-46DC-8D99-1A47E93CFF47}" srcOrd="1" destOrd="0" parTransId="{3B261332-6917-4CF7-B471-22354B7D3765}" sibTransId="{EB23E442-FC01-476F-8027-AA52410E573E}"/>
    <dgm:cxn modelId="{0EABD298-DE09-45FE-BEBF-45FAF7170C35}" srcId="{501BC598-2FB0-48EA-89D0-0E78A7B76B39}" destId="{6D1FD3F7-3284-497E-8A74-D8B7599D8B13}" srcOrd="0" destOrd="0" parTransId="{E7ADAF94-0CEA-4A6B-BDE2-14101F1CFA50}" sibTransId="{687A62E1-8ADC-45C5-A81A-6A0A24540F05}"/>
    <dgm:cxn modelId="{93CAD6BE-71C4-47E0-A00D-200C9E4D38DC}" type="presOf" srcId="{00971DA0-21C8-46DC-8D99-1A47E93CFF47}" destId="{2BCEABFA-004B-4FA4-B805-92AE08208865}" srcOrd="0" destOrd="0" presId="urn:microsoft.com/office/officeart/2005/8/layout/vList2"/>
    <dgm:cxn modelId="{D5CEA57A-E1E8-48C7-B099-0C60A1033B0E}" type="presOf" srcId="{6D1FD3F7-3284-497E-8A74-D8B7599D8B13}" destId="{7487B149-8824-4C81-A212-9CECFD923634}" srcOrd="0" destOrd="0" presId="urn:microsoft.com/office/officeart/2005/8/layout/vList2"/>
    <dgm:cxn modelId="{7AB17619-EF7F-4D06-8BD2-2026B80D1F10}" type="presOf" srcId="{56DF894C-17D0-4E16-AE76-D8CA96DBAF7C}" destId="{F9601364-7103-49E2-9532-FECFF4A6CDBC}" srcOrd="0" destOrd="0" presId="urn:microsoft.com/office/officeart/2005/8/layout/vList2"/>
    <dgm:cxn modelId="{1E426319-4434-4FED-9E05-92242F1B12BC}" srcId="{00971DA0-21C8-46DC-8D99-1A47E93CFF47}" destId="{56DF894C-17D0-4E16-AE76-D8CA96DBAF7C}" srcOrd="0" destOrd="0" parTransId="{61B48CE4-0997-4918-BACC-755769EC7687}" sibTransId="{05747B81-ECE2-4C6A-94AA-A45512E0324F}"/>
    <dgm:cxn modelId="{D83279F5-EA72-4D93-9E6C-77936EF1E054}" type="presOf" srcId="{501BC598-2FB0-48EA-89D0-0E78A7B76B39}" destId="{54A886A4-FC61-4A8F-8B4A-B653A1C92F3C}" srcOrd="0" destOrd="0" presId="urn:microsoft.com/office/officeart/2005/8/layout/vList2"/>
    <dgm:cxn modelId="{19D90955-72E5-4197-99D2-54F18C7EAB88}" type="presOf" srcId="{8941B0C1-F34B-4E97-85AA-61252073DA70}" destId="{8556523B-78E4-4F7A-9893-26AF2163B6BB}" srcOrd="0" destOrd="0" presId="urn:microsoft.com/office/officeart/2005/8/layout/vList2"/>
    <dgm:cxn modelId="{A5C813AB-7CC0-4E6F-B9B2-6F8A55F249FD}" srcId="{6D1FD3F7-3284-497E-8A74-D8B7599D8B13}" destId="{8941B0C1-F34B-4E97-85AA-61252073DA70}" srcOrd="0" destOrd="0" parTransId="{DBBD84C8-05EE-4B38-8D02-E3D01ECA700C}" sibTransId="{1B764C62-ADFD-4463-84E4-86E0DC9381DE}"/>
    <dgm:cxn modelId="{FAAF5714-F0EF-411C-9226-8994C6457B6F}" type="presParOf" srcId="{54A886A4-FC61-4A8F-8B4A-B653A1C92F3C}" destId="{7487B149-8824-4C81-A212-9CECFD923634}" srcOrd="0" destOrd="0" presId="urn:microsoft.com/office/officeart/2005/8/layout/vList2"/>
    <dgm:cxn modelId="{B4C4957C-9C21-4C33-9384-EDF0EE0132B7}" type="presParOf" srcId="{54A886A4-FC61-4A8F-8B4A-B653A1C92F3C}" destId="{8556523B-78E4-4F7A-9893-26AF2163B6BB}" srcOrd="1" destOrd="0" presId="urn:microsoft.com/office/officeart/2005/8/layout/vList2"/>
    <dgm:cxn modelId="{FFE7D8F9-04CE-427B-A4E5-6E92E976F66E}" type="presParOf" srcId="{54A886A4-FC61-4A8F-8B4A-B653A1C92F3C}" destId="{2BCEABFA-004B-4FA4-B805-92AE08208865}" srcOrd="2" destOrd="0" presId="urn:microsoft.com/office/officeart/2005/8/layout/vList2"/>
    <dgm:cxn modelId="{4B2986DD-7A4B-4034-88D4-3333502D80F8}" type="presParOf" srcId="{54A886A4-FC61-4A8F-8B4A-B653A1C92F3C}" destId="{F9601364-7103-49E2-9532-FECFF4A6CD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6D5385-8244-4181-9D69-C0BEF9C00E4C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BB70F9-0922-4BF9-94BB-64D93C74B10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1. Assessing the writing situation </a:t>
          </a:r>
          <a:endParaRPr lang="en-US" sz="2400" dirty="0">
            <a:solidFill>
              <a:schemeClr val="tx1"/>
            </a:solidFill>
          </a:endParaRPr>
        </a:p>
      </dgm:t>
    </dgm:pt>
    <dgm:pt modelId="{7DBE09DE-A3B2-40BB-801B-F4C91B262F86}" type="parTrans" cxnId="{180B7DE3-7A1B-4251-9FC6-28A65A67A3FA}">
      <dgm:prSet/>
      <dgm:spPr/>
      <dgm:t>
        <a:bodyPr/>
        <a:lstStyle/>
        <a:p>
          <a:endParaRPr lang="en-US"/>
        </a:p>
      </dgm:t>
    </dgm:pt>
    <dgm:pt modelId="{CC745769-D6F1-4D2A-BECA-313290277D93}" type="sibTrans" cxnId="{180B7DE3-7A1B-4251-9FC6-28A65A67A3FA}">
      <dgm:prSet/>
      <dgm:spPr/>
      <dgm:t>
        <a:bodyPr/>
        <a:lstStyle/>
        <a:p>
          <a:endParaRPr lang="en-US"/>
        </a:p>
      </dgm:t>
    </dgm:pt>
    <dgm:pt modelId="{446DDDBB-EE95-4054-98D9-D4FBB3C659A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5. Proofreading/ editing </a:t>
          </a:r>
          <a:endParaRPr lang="en-US" sz="2400" dirty="0">
            <a:solidFill>
              <a:schemeClr val="tx1"/>
            </a:solidFill>
          </a:endParaRPr>
        </a:p>
      </dgm:t>
    </dgm:pt>
    <dgm:pt modelId="{E0698101-E07E-4A85-89B9-09E7FD0762D1}" type="parTrans" cxnId="{C8949EC0-094A-4B3D-A878-9B68D0C605A6}">
      <dgm:prSet/>
      <dgm:spPr/>
      <dgm:t>
        <a:bodyPr/>
        <a:lstStyle/>
        <a:p>
          <a:endParaRPr lang="en-US"/>
        </a:p>
      </dgm:t>
    </dgm:pt>
    <dgm:pt modelId="{B3A7B2C9-463B-46C6-8898-3CBB7E4A7571}" type="sibTrans" cxnId="{C8949EC0-094A-4B3D-A878-9B68D0C605A6}">
      <dgm:prSet/>
      <dgm:spPr/>
      <dgm:t>
        <a:bodyPr/>
        <a:lstStyle/>
        <a:p>
          <a:endParaRPr lang="en-US"/>
        </a:p>
      </dgm:t>
    </dgm:pt>
    <dgm:pt modelId="{F8FA4174-A661-4D32-88E4-46C763BE664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6. Final Draft</a:t>
          </a:r>
          <a:endParaRPr lang="en-US" sz="2400" dirty="0">
            <a:solidFill>
              <a:schemeClr val="tx1"/>
            </a:solidFill>
          </a:endParaRPr>
        </a:p>
      </dgm:t>
    </dgm:pt>
    <dgm:pt modelId="{0725F5BA-BD99-4F1F-8896-6FBECD693DB9}" type="parTrans" cxnId="{E2B1C631-40DA-4615-8ED9-3EC9BBFEAE1D}">
      <dgm:prSet/>
      <dgm:spPr/>
      <dgm:t>
        <a:bodyPr/>
        <a:lstStyle/>
        <a:p>
          <a:endParaRPr lang="en-US"/>
        </a:p>
      </dgm:t>
    </dgm:pt>
    <dgm:pt modelId="{5C683FF8-3C77-49E9-9CA9-C86E77BEAAE4}" type="sibTrans" cxnId="{E2B1C631-40DA-4615-8ED9-3EC9BBFEAE1D}">
      <dgm:prSet/>
      <dgm:spPr/>
      <dgm:t>
        <a:bodyPr/>
        <a:lstStyle/>
        <a:p>
          <a:endParaRPr lang="en-US"/>
        </a:p>
      </dgm:t>
    </dgm:pt>
    <dgm:pt modelId="{26042301-0975-4419-B2C1-B0A201211DF0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2. Planning </a:t>
          </a:r>
          <a:endParaRPr lang="en-US" sz="2400" dirty="0">
            <a:solidFill>
              <a:schemeClr val="tx1"/>
            </a:solidFill>
          </a:endParaRPr>
        </a:p>
      </dgm:t>
    </dgm:pt>
    <dgm:pt modelId="{026FFECA-823B-4B47-90F6-16FF42E641A1}" type="parTrans" cxnId="{E9CB6A19-3A86-46CE-BB2D-0178BB311896}">
      <dgm:prSet/>
      <dgm:spPr/>
      <dgm:t>
        <a:bodyPr/>
        <a:lstStyle/>
        <a:p>
          <a:endParaRPr lang="en-US"/>
        </a:p>
      </dgm:t>
    </dgm:pt>
    <dgm:pt modelId="{C1ED4812-2EE4-40C5-8DAE-03A561E7FE0E}" type="sibTrans" cxnId="{E9CB6A19-3A86-46CE-BB2D-0178BB311896}">
      <dgm:prSet/>
      <dgm:spPr/>
      <dgm:t>
        <a:bodyPr/>
        <a:lstStyle/>
        <a:p>
          <a:endParaRPr lang="en-US"/>
        </a:p>
      </dgm:t>
    </dgm:pt>
    <dgm:pt modelId="{C7EE72D5-4219-4BF2-BEEE-AC5D7E7F2133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3. Reading </a:t>
          </a:r>
          <a:endParaRPr lang="en-US" sz="2400" dirty="0">
            <a:solidFill>
              <a:schemeClr val="tx1"/>
            </a:solidFill>
          </a:endParaRPr>
        </a:p>
      </dgm:t>
    </dgm:pt>
    <dgm:pt modelId="{AA7E3B02-DF62-46CC-8BCD-864DB1E3E59A}" type="parTrans" cxnId="{D62F8C25-A396-4B61-B979-64186D4F0471}">
      <dgm:prSet/>
      <dgm:spPr/>
      <dgm:t>
        <a:bodyPr/>
        <a:lstStyle/>
        <a:p>
          <a:endParaRPr lang="en-US"/>
        </a:p>
      </dgm:t>
    </dgm:pt>
    <dgm:pt modelId="{0E201795-F613-4617-8D1B-F9E439857312}" type="sibTrans" cxnId="{D62F8C25-A396-4B61-B979-64186D4F0471}">
      <dgm:prSet/>
      <dgm:spPr/>
      <dgm:t>
        <a:bodyPr/>
        <a:lstStyle/>
        <a:p>
          <a:endParaRPr lang="en-US"/>
        </a:p>
      </dgm:t>
    </dgm:pt>
    <dgm:pt modelId="{F430BCA4-E146-428E-B3D3-08E8F33C2A8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4. Rough Writing </a:t>
          </a:r>
          <a:endParaRPr lang="en-US" sz="2400" dirty="0">
            <a:solidFill>
              <a:schemeClr val="tx1"/>
            </a:solidFill>
          </a:endParaRPr>
        </a:p>
      </dgm:t>
    </dgm:pt>
    <dgm:pt modelId="{1F9FAACA-2928-4D9D-95C4-974AF2676A5E}" type="parTrans" cxnId="{4E6C0AEF-AB60-4772-9EE6-5C7971C653BB}">
      <dgm:prSet/>
      <dgm:spPr/>
      <dgm:t>
        <a:bodyPr/>
        <a:lstStyle/>
        <a:p>
          <a:endParaRPr lang="en-US"/>
        </a:p>
      </dgm:t>
    </dgm:pt>
    <dgm:pt modelId="{BA68556A-EDA4-4E65-9FD4-33726982F395}" type="sibTrans" cxnId="{4E6C0AEF-AB60-4772-9EE6-5C7971C653BB}">
      <dgm:prSet/>
      <dgm:spPr/>
      <dgm:t>
        <a:bodyPr/>
        <a:lstStyle/>
        <a:p>
          <a:endParaRPr lang="en-US"/>
        </a:p>
      </dgm:t>
    </dgm:pt>
    <dgm:pt modelId="{EFDD04F1-00A0-4255-A471-1DDEF8C090F0}" type="pres">
      <dgm:prSet presAssocID="{2F6D5385-8244-4181-9D69-C0BEF9C00E4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FB8EA2-B4A2-431D-B7D7-901F7D79061E}" type="pres">
      <dgm:prSet presAssocID="{A8BB70F9-0922-4BF9-94BB-64D93C74B104}" presName="parentLin" presStyleCnt="0"/>
      <dgm:spPr/>
    </dgm:pt>
    <dgm:pt modelId="{FDE9BFE1-1B70-4221-85E0-DF8313DC8B63}" type="pres">
      <dgm:prSet presAssocID="{A8BB70F9-0922-4BF9-94BB-64D93C74B10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482EE53B-1079-4918-B2CA-A96DAE28A43E}" type="pres">
      <dgm:prSet presAssocID="{A8BB70F9-0922-4BF9-94BB-64D93C74B10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9DD05-1D3E-4FBA-8AF0-E1AE22BDD273}" type="pres">
      <dgm:prSet presAssocID="{A8BB70F9-0922-4BF9-94BB-64D93C74B104}" presName="negativeSpace" presStyleCnt="0"/>
      <dgm:spPr/>
    </dgm:pt>
    <dgm:pt modelId="{792D10CB-76B6-4520-8AA1-5D683B9E5FEE}" type="pres">
      <dgm:prSet presAssocID="{A8BB70F9-0922-4BF9-94BB-64D93C74B104}" presName="childText" presStyleLbl="conFgAcc1" presStyleIdx="0" presStyleCnt="6">
        <dgm:presLayoutVars>
          <dgm:bulletEnabled val="1"/>
        </dgm:presLayoutVars>
      </dgm:prSet>
      <dgm:spPr/>
    </dgm:pt>
    <dgm:pt modelId="{FDCCF441-A9A5-44AF-8F84-EC38B7419541}" type="pres">
      <dgm:prSet presAssocID="{CC745769-D6F1-4D2A-BECA-313290277D93}" presName="spaceBetweenRectangles" presStyleCnt="0"/>
      <dgm:spPr/>
    </dgm:pt>
    <dgm:pt modelId="{B892B762-7B67-4790-9EFD-3CC1A5540611}" type="pres">
      <dgm:prSet presAssocID="{26042301-0975-4419-B2C1-B0A201211DF0}" presName="parentLin" presStyleCnt="0"/>
      <dgm:spPr/>
    </dgm:pt>
    <dgm:pt modelId="{E9B86FC7-4DE7-4AED-9665-5D97FB22EE11}" type="pres">
      <dgm:prSet presAssocID="{26042301-0975-4419-B2C1-B0A201211DF0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2BD8B4A7-A9DF-418C-BDC3-46EC08B328DC}" type="pres">
      <dgm:prSet presAssocID="{26042301-0975-4419-B2C1-B0A201211DF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DE900-DB67-4C21-BEC4-A08539A27A8D}" type="pres">
      <dgm:prSet presAssocID="{26042301-0975-4419-B2C1-B0A201211DF0}" presName="negativeSpace" presStyleCnt="0"/>
      <dgm:spPr/>
    </dgm:pt>
    <dgm:pt modelId="{14DC8A67-84B1-4407-A556-9DEF4B420CFF}" type="pres">
      <dgm:prSet presAssocID="{26042301-0975-4419-B2C1-B0A201211DF0}" presName="childText" presStyleLbl="conFgAcc1" presStyleIdx="1" presStyleCnt="6">
        <dgm:presLayoutVars>
          <dgm:bulletEnabled val="1"/>
        </dgm:presLayoutVars>
      </dgm:prSet>
      <dgm:spPr/>
    </dgm:pt>
    <dgm:pt modelId="{25696A5C-2FFB-4441-8C19-2FE3D7587518}" type="pres">
      <dgm:prSet presAssocID="{C1ED4812-2EE4-40C5-8DAE-03A561E7FE0E}" presName="spaceBetweenRectangles" presStyleCnt="0"/>
      <dgm:spPr/>
    </dgm:pt>
    <dgm:pt modelId="{863EC498-1F10-4CF7-B59A-DB8FFC8C633D}" type="pres">
      <dgm:prSet presAssocID="{C7EE72D5-4219-4BF2-BEEE-AC5D7E7F2133}" presName="parentLin" presStyleCnt="0"/>
      <dgm:spPr/>
    </dgm:pt>
    <dgm:pt modelId="{0396C3F9-7BE1-4D2A-8CB9-5C840F3B28AF}" type="pres">
      <dgm:prSet presAssocID="{C7EE72D5-4219-4BF2-BEEE-AC5D7E7F2133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E201F3D1-8A88-4B6F-BD25-1F21126B085E}" type="pres">
      <dgm:prSet presAssocID="{C7EE72D5-4219-4BF2-BEEE-AC5D7E7F213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F6266D-79A7-4090-A2D0-E9D5CA4BAF27}" type="pres">
      <dgm:prSet presAssocID="{C7EE72D5-4219-4BF2-BEEE-AC5D7E7F2133}" presName="negativeSpace" presStyleCnt="0"/>
      <dgm:spPr/>
    </dgm:pt>
    <dgm:pt modelId="{512A37B2-AA5A-4473-A781-A23F66D50E3D}" type="pres">
      <dgm:prSet presAssocID="{C7EE72D5-4219-4BF2-BEEE-AC5D7E7F2133}" presName="childText" presStyleLbl="conFgAcc1" presStyleIdx="2" presStyleCnt="6">
        <dgm:presLayoutVars>
          <dgm:bulletEnabled val="1"/>
        </dgm:presLayoutVars>
      </dgm:prSet>
      <dgm:spPr/>
    </dgm:pt>
    <dgm:pt modelId="{F4A9A555-EEFD-40F6-8A96-C7C3CB832198}" type="pres">
      <dgm:prSet presAssocID="{0E201795-F613-4617-8D1B-F9E439857312}" presName="spaceBetweenRectangles" presStyleCnt="0"/>
      <dgm:spPr/>
    </dgm:pt>
    <dgm:pt modelId="{A66B739B-AC43-4A06-90BD-8DEABEEBD71F}" type="pres">
      <dgm:prSet presAssocID="{F430BCA4-E146-428E-B3D3-08E8F33C2A81}" presName="parentLin" presStyleCnt="0"/>
      <dgm:spPr/>
    </dgm:pt>
    <dgm:pt modelId="{E3A0A8F1-DBA7-4D5B-B1B5-C8E498E41A29}" type="pres">
      <dgm:prSet presAssocID="{F430BCA4-E146-428E-B3D3-08E8F33C2A81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CBA967B0-ACD4-4663-8B6A-876C59DFD94A}" type="pres">
      <dgm:prSet presAssocID="{F430BCA4-E146-428E-B3D3-08E8F33C2A8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A8928-29A8-44F3-9D84-8C7B5FCD0416}" type="pres">
      <dgm:prSet presAssocID="{F430BCA4-E146-428E-B3D3-08E8F33C2A81}" presName="negativeSpace" presStyleCnt="0"/>
      <dgm:spPr/>
    </dgm:pt>
    <dgm:pt modelId="{5A19F5EC-3697-40A7-8DB7-85BC48853F70}" type="pres">
      <dgm:prSet presAssocID="{F430BCA4-E146-428E-B3D3-08E8F33C2A81}" presName="childText" presStyleLbl="conFgAcc1" presStyleIdx="3" presStyleCnt="6">
        <dgm:presLayoutVars>
          <dgm:bulletEnabled val="1"/>
        </dgm:presLayoutVars>
      </dgm:prSet>
      <dgm:spPr/>
    </dgm:pt>
    <dgm:pt modelId="{6BC7B973-7452-4904-9E1E-7A547B7FC9F6}" type="pres">
      <dgm:prSet presAssocID="{BA68556A-EDA4-4E65-9FD4-33726982F395}" presName="spaceBetweenRectangles" presStyleCnt="0"/>
      <dgm:spPr/>
    </dgm:pt>
    <dgm:pt modelId="{E893CE53-C72F-4607-AACA-C94B9EAD11F4}" type="pres">
      <dgm:prSet presAssocID="{446DDDBB-EE95-4054-98D9-D4FBB3C659A2}" presName="parentLin" presStyleCnt="0"/>
      <dgm:spPr/>
    </dgm:pt>
    <dgm:pt modelId="{FEE1E0BB-9CD0-4EB2-BE37-536DFAAC7AB6}" type="pres">
      <dgm:prSet presAssocID="{446DDDBB-EE95-4054-98D9-D4FBB3C659A2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62D933E1-843F-4F9E-86EE-42613303BBCA}" type="pres">
      <dgm:prSet presAssocID="{446DDDBB-EE95-4054-98D9-D4FBB3C659A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AF397-54EF-4F8C-8F34-07A48A6BE303}" type="pres">
      <dgm:prSet presAssocID="{446DDDBB-EE95-4054-98D9-D4FBB3C659A2}" presName="negativeSpace" presStyleCnt="0"/>
      <dgm:spPr/>
    </dgm:pt>
    <dgm:pt modelId="{4107175D-050F-4E09-91CD-F8BAD8970C78}" type="pres">
      <dgm:prSet presAssocID="{446DDDBB-EE95-4054-98D9-D4FBB3C659A2}" presName="childText" presStyleLbl="conFgAcc1" presStyleIdx="4" presStyleCnt="6">
        <dgm:presLayoutVars>
          <dgm:bulletEnabled val="1"/>
        </dgm:presLayoutVars>
      </dgm:prSet>
      <dgm:spPr/>
    </dgm:pt>
    <dgm:pt modelId="{2419CB32-0E95-4BBD-AC8F-11245408B982}" type="pres">
      <dgm:prSet presAssocID="{B3A7B2C9-463B-46C6-8898-3CBB7E4A7571}" presName="spaceBetweenRectangles" presStyleCnt="0"/>
      <dgm:spPr/>
    </dgm:pt>
    <dgm:pt modelId="{15EBAFDF-12CE-43A1-9A5A-16B3C0D9EF5F}" type="pres">
      <dgm:prSet presAssocID="{F8FA4174-A661-4D32-88E4-46C763BE6642}" presName="parentLin" presStyleCnt="0"/>
      <dgm:spPr/>
    </dgm:pt>
    <dgm:pt modelId="{A6F3D00F-ECD5-44E7-9981-E6FAAE846F76}" type="pres">
      <dgm:prSet presAssocID="{F8FA4174-A661-4D32-88E4-46C763BE6642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DD411E01-A9D0-4E9F-8D2C-D9F197554A7F}" type="pres">
      <dgm:prSet presAssocID="{F8FA4174-A661-4D32-88E4-46C763BE664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1F5C-3D0B-42D8-B03F-934986DE9BCF}" type="pres">
      <dgm:prSet presAssocID="{F8FA4174-A661-4D32-88E4-46C763BE6642}" presName="negativeSpace" presStyleCnt="0"/>
      <dgm:spPr/>
    </dgm:pt>
    <dgm:pt modelId="{600569CD-2473-4944-B9FB-3817808583D4}" type="pres">
      <dgm:prSet presAssocID="{F8FA4174-A661-4D32-88E4-46C763BE664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EE7388-96A8-47AF-948A-35CEA2AF3F61}" type="presOf" srcId="{F430BCA4-E146-428E-B3D3-08E8F33C2A81}" destId="{CBA967B0-ACD4-4663-8B6A-876C59DFD94A}" srcOrd="1" destOrd="0" presId="urn:microsoft.com/office/officeart/2005/8/layout/list1"/>
    <dgm:cxn modelId="{91C75BD9-16CA-4638-80AA-2814F9122CC1}" type="presOf" srcId="{F8FA4174-A661-4D32-88E4-46C763BE6642}" destId="{A6F3D00F-ECD5-44E7-9981-E6FAAE846F76}" srcOrd="0" destOrd="0" presId="urn:microsoft.com/office/officeart/2005/8/layout/list1"/>
    <dgm:cxn modelId="{C8949EC0-094A-4B3D-A878-9B68D0C605A6}" srcId="{2F6D5385-8244-4181-9D69-C0BEF9C00E4C}" destId="{446DDDBB-EE95-4054-98D9-D4FBB3C659A2}" srcOrd="4" destOrd="0" parTransId="{E0698101-E07E-4A85-89B9-09E7FD0762D1}" sibTransId="{B3A7B2C9-463B-46C6-8898-3CBB7E4A7571}"/>
    <dgm:cxn modelId="{FE86BAA3-ABC2-47AD-A2A2-A1599720A20A}" type="presOf" srcId="{2F6D5385-8244-4181-9D69-C0BEF9C00E4C}" destId="{EFDD04F1-00A0-4255-A471-1DDEF8C090F0}" srcOrd="0" destOrd="0" presId="urn:microsoft.com/office/officeart/2005/8/layout/list1"/>
    <dgm:cxn modelId="{D62F8C25-A396-4B61-B979-64186D4F0471}" srcId="{2F6D5385-8244-4181-9D69-C0BEF9C00E4C}" destId="{C7EE72D5-4219-4BF2-BEEE-AC5D7E7F2133}" srcOrd="2" destOrd="0" parTransId="{AA7E3B02-DF62-46CC-8BCD-864DB1E3E59A}" sibTransId="{0E201795-F613-4617-8D1B-F9E439857312}"/>
    <dgm:cxn modelId="{3BFEDF53-21A4-42AA-BDBA-FB7046B9FE43}" type="presOf" srcId="{446DDDBB-EE95-4054-98D9-D4FBB3C659A2}" destId="{FEE1E0BB-9CD0-4EB2-BE37-536DFAAC7AB6}" srcOrd="0" destOrd="0" presId="urn:microsoft.com/office/officeart/2005/8/layout/list1"/>
    <dgm:cxn modelId="{CB6AB9CD-5C4E-4CE0-A62B-C81004A14417}" type="presOf" srcId="{F8FA4174-A661-4D32-88E4-46C763BE6642}" destId="{DD411E01-A9D0-4E9F-8D2C-D9F197554A7F}" srcOrd="1" destOrd="0" presId="urn:microsoft.com/office/officeart/2005/8/layout/list1"/>
    <dgm:cxn modelId="{698312D7-F728-4929-97A7-6331293C3C3C}" type="presOf" srcId="{C7EE72D5-4219-4BF2-BEEE-AC5D7E7F2133}" destId="{0396C3F9-7BE1-4D2A-8CB9-5C840F3B28AF}" srcOrd="0" destOrd="0" presId="urn:microsoft.com/office/officeart/2005/8/layout/list1"/>
    <dgm:cxn modelId="{77D7EB2E-F9EE-43EC-AA3D-DAF6D4849E57}" type="presOf" srcId="{A8BB70F9-0922-4BF9-94BB-64D93C74B104}" destId="{482EE53B-1079-4918-B2CA-A96DAE28A43E}" srcOrd="1" destOrd="0" presId="urn:microsoft.com/office/officeart/2005/8/layout/list1"/>
    <dgm:cxn modelId="{1B128894-93C8-4CE1-9056-0C29D696D739}" type="presOf" srcId="{A8BB70F9-0922-4BF9-94BB-64D93C74B104}" destId="{FDE9BFE1-1B70-4221-85E0-DF8313DC8B63}" srcOrd="0" destOrd="0" presId="urn:microsoft.com/office/officeart/2005/8/layout/list1"/>
    <dgm:cxn modelId="{E9CB6A19-3A86-46CE-BB2D-0178BB311896}" srcId="{2F6D5385-8244-4181-9D69-C0BEF9C00E4C}" destId="{26042301-0975-4419-B2C1-B0A201211DF0}" srcOrd="1" destOrd="0" parTransId="{026FFECA-823B-4B47-90F6-16FF42E641A1}" sibTransId="{C1ED4812-2EE4-40C5-8DAE-03A561E7FE0E}"/>
    <dgm:cxn modelId="{7CB4318B-58E6-41D0-B53E-9D63CEFCAA35}" type="presOf" srcId="{26042301-0975-4419-B2C1-B0A201211DF0}" destId="{2BD8B4A7-A9DF-418C-BDC3-46EC08B328DC}" srcOrd="1" destOrd="0" presId="urn:microsoft.com/office/officeart/2005/8/layout/list1"/>
    <dgm:cxn modelId="{34DF1A8A-B531-440C-8B03-23239BD400A1}" type="presOf" srcId="{26042301-0975-4419-B2C1-B0A201211DF0}" destId="{E9B86FC7-4DE7-4AED-9665-5D97FB22EE11}" srcOrd="0" destOrd="0" presId="urn:microsoft.com/office/officeart/2005/8/layout/list1"/>
    <dgm:cxn modelId="{E2B1C631-40DA-4615-8ED9-3EC9BBFEAE1D}" srcId="{2F6D5385-8244-4181-9D69-C0BEF9C00E4C}" destId="{F8FA4174-A661-4D32-88E4-46C763BE6642}" srcOrd="5" destOrd="0" parTransId="{0725F5BA-BD99-4F1F-8896-6FBECD693DB9}" sibTransId="{5C683FF8-3C77-49E9-9CA9-C86E77BEAAE4}"/>
    <dgm:cxn modelId="{4E6C0AEF-AB60-4772-9EE6-5C7971C653BB}" srcId="{2F6D5385-8244-4181-9D69-C0BEF9C00E4C}" destId="{F430BCA4-E146-428E-B3D3-08E8F33C2A81}" srcOrd="3" destOrd="0" parTransId="{1F9FAACA-2928-4D9D-95C4-974AF2676A5E}" sibTransId="{BA68556A-EDA4-4E65-9FD4-33726982F395}"/>
    <dgm:cxn modelId="{EBF29CD8-71FA-4147-A98D-C9F1D2E5F3F8}" type="presOf" srcId="{F430BCA4-E146-428E-B3D3-08E8F33C2A81}" destId="{E3A0A8F1-DBA7-4D5B-B1B5-C8E498E41A29}" srcOrd="0" destOrd="0" presId="urn:microsoft.com/office/officeart/2005/8/layout/list1"/>
    <dgm:cxn modelId="{7C0C89D5-B9E8-4FC3-812F-C12F6686A81A}" type="presOf" srcId="{446DDDBB-EE95-4054-98D9-D4FBB3C659A2}" destId="{62D933E1-843F-4F9E-86EE-42613303BBCA}" srcOrd="1" destOrd="0" presId="urn:microsoft.com/office/officeart/2005/8/layout/list1"/>
    <dgm:cxn modelId="{C4298D26-23FB-4CE6-9B7A-BE1B6CD22CCC}" type="presOf" srcId="{C7EE72D5-4219-4BF2-BEEE-AC5D7E7F2133}" destId="{E201F3D1-8A88-4B6F-BD25-1F21126B085E}" srcOrd="1" destOrd="0" presId="urn:microsoft.com/office/officeart/2005/8/layout/list1"/>
    <dgm:cxn modelId="{180B7DE3-7A1B-4251-9FC6-28A65A67A3FA}" srcId="{2F6D5385-8244-4181-9D69-C0BEF9C00E4C}" destId="{A8BB70F9-0922-4BF9-94BB-64D93C74B104}" srcOrd="0" destOrd="0" parTransId="{7DBE09DE-A3B2-40BB-801B-F4C91B262F86}" sibTransId="{CC745769-D6F1-4D2A-BECA-313290277D93}"/>
    <dgm:cxn modelId="{0EFB2430-8EC1-4986-89E5-2FF489C3A549}" type="presParOf" srcId="{EFDD04F1-00A0-4255-A471-1DDEF8C090F0}" destId="{CAFB8EA2-B4A2-431D-B7D7-901F7D79061E}" srcOrd="0" destOrd="0" presId="urn:microsoft.com/office/officeart/2005/8/layout/list1"/>
    <dgm:cxn modelId="{80A595FB-E23B-40AF-97A1-F8A12086EEB1}" type="presParOf" srcId="{CAFB8EA2-B4A2-431D-B7D7-901F7D79061E}" destId="{FDE9BFE1-1B70-4221-85E0-DF8313DC8B63}" srcOrd="0" destOrd="0" presId="urn:microsoft.com/office/officeart/2005/8/layout/list1"/>
    <dgm:cxn modelId="{1D88385C-D472-4BF0-96FF-F5FD06CBEA3A}" type="presParOf" srcId="{CAFB8EA2-B4A2-431D-B7D7-901F7D79061E}" destId="{482EE53B-1079-4918-B2CA-A96DAE28A43E}" srcOrd="1" destOrd="0" presId="urn:microsoft.com/office/officeart/2005/8/layout/list1"/>
    <dgm:cxn modelId="{8EA0726C-0257-4674-919B-E5CAAF53311F}" type="presParOf" srcId="{EFDD04F1-00A0-4255-A471-1DDEF8C090F0}" destId="{3AA9DD05-1D3E-4FBA-8AF0-E1AE22BDD273}" srcOrd="1" destOrd="0" presId="urn:microsoft.com/office/officeart/2005/8/layout/list1"/>
    <dgm:cxn modelId="{1BBADEBC-AD6E-4537-86F3-D1A62E2CB5A5}" type="presParOf" srcId="{EFDD04F1-00A0-4255-A471-1DDEF8C090F0}" destId="{792D10CB-76B6-4520-8AA1-5D683B9E5FEE}" srcOrd="2" destOrd="0" presId="urn:microsoft.com/office/officeart/2005/8/layout/list1"/>
    <dgm:cxn modelId="{2D8DACBF-4B32-4A98-8DFB-964CAD8E6539}" type="presParOf" srcId="{EFDD04F1-00A0-4255-A471-1DDEF8C090F0}" destId="{FDCCF441-A9A5-44AF-8F84-EC38B7419541}" srcOrd="3" destOrd="0" presId="urn:microsoft.com/office/officeart/2005/8/layout/list1"/>
    <dgm:cxn modelId="{4FD3DE92-4B4D-432A-A8EB-1A068C354C72}" type="presParOf" srcId="{EFDD04F1-00A0-4255-A471-1DDEF8C090F0}" destId="{B892B762-7B67-4790-9EFD-3CC1A5540611}" srcOrd="4" destOrd="0" presId="urn:microsoft.com/office/officeart/2005/8/layout/list1"/>
    <dgm:cxn modelId="{C52BBDDF-1870-42FB-BD33-92D7F2368392}" type="presParOf" srcId="{B892B762-7B67-4790-9EFD-3CC1A5540611}" destId="{E9B86FC7-4DE7-4AED-9665-5D97FB22EE11}" srcOrd="0" destOrd="0" presId="urn:microsoft.com/office/officeart/2005/8/layout/list1"/>
    <dgm:cxn modelId="{1E2C90EA-6C8B-4560-A559-C83ADEFF4B66}" type="presParOf" srcId="{B892B762-7B67-4790-9EFD-3CC1A5540611}" destId="{2BD8B4A7-A9DF-418C-BDC3-46EC08B328DC}" srcOrd="1" destOrd="0" presId="urn:microsoft.com/office/officeart/2005/8/layout/list1"/>
    <dgm:cxn modelId="{CB6BA078-DBA0-48FC-BDBE-987A679D4E79}" type="presParOf" srcId="{EFDD04F1-00A0-4255-A471-1DDEF8C090F0}" destId="{5CFDE900-DB67-4C21-BEC4-A08539A27A8D}" srcOrd="5" destOrd="0" presId="urn:microsoft.com/office/officeart/2005/8/layout/list1"/>
    <dgm:cxn modelId="{4DC17020-4550-4CC5-B00E-429043A5641B}" type="presParOf" srcId="{EFDD04F1-00A0-4255-A471-1DDEF8C090F0}" destId="{14DC8A67-84B1-4407-A556-9DEF4B420CFF}" srcOrd="6" destOrd="0" presId="urn:microsoft.com/office/officeart/2005/8/layout/list1"/>
    <dgm:cxn modelId="{E7DE3DE2-32A6-406E-9C75-55550C4C9403}" type="presParOf" srcId="{EFDD04F1-00A0-4255-A471-1DDEF8C090F0}" destId="{25696A5C-2FFB-4441-8C19-2FE3D7587518}" srcOrd="7" destOrd="0" presId="urn:microsoft.com/office/officeart/2005/8/layout/list1"/>
    <dgm:cxn modelId="{34111BC4-7891-42FB-B71B-AC879F3BCE44}" type="presParOf" srcId="{EFDD04F1-00A0-4255-A471-1DDEF8C090F0}" destId="{863EC498-1F10-4CF7-B59A-DB8FFC8C633D}" srcOrd="8" destOrd="0" presId="urn:microsoft.com/office/officeart/2005/8/layout/list1"/>
    <dgm:cxn modelId="{63F940AB-C2BD-4E3B-9AE5-CB90E20F4844}" type="presParOf" srcId="{863EC498-1F10-4CF7-B59A-DB8FFC8C633D}" destId="{0396C3F9-7BE1-4D2A-8CB9-5C840F3B28AF}" srcOrd="0" destOrd="0" presId="urn:microsoft.com/office/officeart/2005/8/layout/list1"/>
    <dgm:cxn modelId="{CE8D3314-AB32-4621-9F27-D981B649ACCE}" type="presParOf" srcId="{863EC498-1F10-4CF7-B59A-DB8FFC8C633D}" destId="{E201F3D1-8A88-4B6F-BD25-1F21126B085E}" srcOrd="1" destOrd="0" presId="urn:microsoft.com/office/officeart/2005/8/layout/list1"/>
    <dgm:cxn modelId="{6E562E6A-32DB-4666-9FFD-DC670E1BE69C}" type="presParOf" srcId="{EFDD04F1-00A0-4255-A471-1DDEF8C090F0}" destId="{CBF6266D-79A7-4090-A2D0-E9D5CA4BAF27}" srcOrd="9" destOrd="0" presId="urn:microsoft.com/office/officeart/2005/8/layout/list1"/>
    <dgm:cxn modelId="{B444D588-AC59-4098-873C-01F060067EA5}" type="presParOf" srcId="{EFDD04F1-00A0-4255-A471-1DDEF8C090F0}" destId="{512A37B2-AA5A-4473-A781-A23F66D50E3D}" srcOrd="10" destOrd="0" presId="urn:microsoft.com/office/officeart/2005/8/layout/list1"/>
    <dgm:cxn modelId="{F474FFD7-6823-4F9C-A8AA-2C89403D0D5B}" type="presParOf" srcId="{EFDD04F1-00A0-4255-A471-1DDEF8C090F0}" destId="{F4A9A555-EEFD-40F6-8A96-C7C3CB832198}" srcOrd="11" destOrd="0" presId="urn:microsoft.com/office/officeart/2005/8/layout/list1"/>
    <dgm:cxn modelId="{C288CF62-EA79-483F-8914-EF8DEA8206FF}" type="presParOf" srcId="{EFDD04F1-00A0-4255-A471-1DDEF8C090F0}" destId="{A66B739B-AC43-4A06-90BD-8DEABEEBD71F}" srcOrd="12" destOrd="0" presId="urn:microsoft.com/office/officeart/2005/8/layout/list1"/>
    <dgm:cxn modelId="{8A457834-C724-451A-A632-0545B8CCD894}" type="presParOf" srcId="{A66B739B-AC43-4A06-90BD-8DEABEEBD71F}" destId="{E3A0A8F1-DBA7-4D5B-B1B5-C8E498E41A29}" srcOrd="0" destOrd="0" presId="urn:microsoft.com/office/officeart/2005/8/layout/list1"/>
    <dgm:cxn modelId="{AD08D978-D8E8-47BB-A3CF-A0757E68D8B6}" type="presParOf" srcId="{A66B739B-AC43-4A06-90BD-8DEABEEBD71F}" destId="{CBA967B0-ACD4-4663-8B6A-876C59DFD94A}" srcOrd="1" destOrd="0" presId="urn:microsoft.com/office/officeart/2005/8/layout/list1"/>
    <dgm:cxn modelId="{F08F44F5-2D7D-4D3F-A078-5568A219D118}" type="presParOf" srcId="{EFDD04F1-00A0-4255-A471-1DDEF8C090F0}" destId="{33DA8928-29A8-44F3-9D84-8C7B5FCD0416}" srcOrd="13" destOrd="0" presId="urn:microsoft.com/office/officeart/2005/8/layout/list1"/>
    <dgm:cxn modelId="{112C20A5-791B-47F9-8236-ABE795F1AA1B}" type="presParOf" srcId="{EFDD04F1-00A0-4255-A471-1DDEF8C090F0}" destId="{5A19F5EC-3697-40A7-8DB7-85BC48853F70}" srcOrd="14" destOrd="0" presId="urn:microsoft.com/office/officeart/2005/8/layout/list1"/>
    <dgm:cxn modelId="{1AE9D019-1ACC-4CD3-A4AB-CB108C6C3E95}" type="presParOf" srcId="{EFDD04F1-00A0-4255-A471-1DDEF8C090F0}" destId="{6BC7B973-7452-4904-9E1E-7A547B7FC9F6}" srcOrd="15" destOrd="0" presId="urn:microsoft.com/office/officeart/2005/8/layout/list1"/>
    <dgm:cxn modelId="{4F8168AD-0E41-444B-9048-51F48911B5D4}" type="presParOf" srcId="{EFDD04F1-00A0-4255-A471-1DDEF8C090F0}" destId="{E893CE53-C72F-4607-AACA-C94B9EAD11F4}" srcOrd="16" destOrd="0" presId="urn:microsoft.com/office/officeart/2005/8/layout/list1"/>
    <dgm:cxn modelId="{FD938C82-AF5D-4723-91E6-F7F7FAACA2B5}" type="presParOf" srcId="{E893CE53-C72F-4607-AACA-C94B9EAD11F4}" destId="{FEE1E0BB-9CD0-4EB2-BE37-536DFAAC7AB6}" srcOrd="0" destOrd="0" presId="urn:microsoft.com/office/officeart/2005/8/layout/list1"/>
    <dgm:cxn modelId="{744F3F9E-CD46-4AAC-A1B3-E52E781C67D4}" type="presParOf" srcId="{E893CE53-C72F-4607-AACA-C94B9EAD11F4}" destId="{62D933E1-843F-4F9E-86EE-42613303BBCA}" srcOrd="1" destOrd="0" presId="urn:microsoft.com/office/officeart/2005/8/layout/list1"/>
    <dgm:cxn modelId="{0E3456F1-C365-4C79-BBFE-1634B6914EA0}" type="presParOf" srcId="{EFDD04F1-00A0-4255-A471-1DDEF8C090F0}" destId="{E7CAF397-54EF-4F8C-8F34-07A48A6BE303}" srcOrd="17" destOrd="0" presId="urn:microsoft.com/office/officeart/2005/8/layout/list1"/>
    <dgm:cxn modelId="{7CDD9573-36AC-441E-9634-9F0EB31AB520}" type="presParOf" srcId="{EFDD04F1-00A0-4255-A471-1DDEF8C090F0}" destId="{4107175D-050F-4E09-91CD-F8BAD8970C78}" srcOrd="18" destOrd="0" presId="urn:microsoft.com/office/officeart/2005/8/layout/list1"/>
    <dgm:cxn modelId="{27F16FEE-33C6-44A8-9628-BEFD36801974}" type="presParOf" srcId="{EFDD04F1-00A0-4255-A471-1DDEF8C090F0}" destId="{2419CB32-0E95-4BBD-AC8F-11245408B982}" srcOrd="19" destOrd="0" presId="urn:microsoft.com/office/officeart/2005/8/layout/list1"/>
    <dgm:cxn modelId="{9501374A-AF5D-4C5A-BAF9-7E777B38A197}" type="presParOf" srcId="{EFDD04F1-00A0-4255-A471-1DDEF8C090F0}" destId="{15EBAFDF-12CE-43A1-9A5A-16B3C0D9EF5F}" srcOrd="20" destOrd="0" presId="urn:microsoft.com/office/officeart/2005/8/layout/list1"/>
    <dgm:cxn modelId="{D792F61D-D4F5-488B-8393-FBD0A92DFBD3}" type="presParOf" srcId="{15EBAFDF-12CE-43A1-9A5A-16B3C0D9EF5F}" destId="{A6F3D00F-ECD5-44E7-9981-E6FAAE846F76}" srcOrd="0" destOrd="0" presId="urn:microsoft.com/office/officeart/2005/8/layout/list1"/>
    <dgm:cxn modelId="{48BC14E1-FD6C-48AA-A400-5549895C362B}" type="presParOf" srcId="{15EBAFDF-12CE-43A1-9A5A-16B3C0D9EF5F}" destId="{DD411E01-A9D0-4E9F-8D2C-D9F197554A7F}" srcOrd="1" destOrd="0" presId="urn:microsoft.com/office/officeart/2005/8/layout/list1"/>
    <dgm:cxn modelId="{3F0209BD-63CC-41D0-8BCD-DE435B95D650}" type="presParOf" srcId="{EFDD04F1-00A0-4255-A471-1DDEF8C090F0}" destId="{CECD1F5C-3D0B-42D8-B03F-934986DE9BCF}" srcOrd="21" destOrd="0" presId="urn:microsoft.com/office/officeart/2005/8/layout/list1"/>
    <dgm:cxn modelId="{09F7E9CC-11A3-4144-9309-0807D6C8E771}" type="presParOf" srcId="{EFDD04F1-00A0-4255-A471-1DDEF8C090F0}" destId="{600569CD-2473-4944-B9FB-3817808583D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158659-43EF-4533-A197-25811A84B22E}" type="doc">
      <dgm:prSet loTypeId="urn:microsoft.com/office/officeart/2005/8/layout/vList3" loCatId="list" qsTypeId="urn:microsoft.com/office/officeart/2005/8/quickstyle/simple5" qsCatId="simple" csTypeId="urn:microsoft.com/office/officeart/2005/8/colors/colorful1" csCatId="colorful" phldr="1"/>
      <dgm:spPr/>
    </dgm:pt>
    <dgm:pt modelId="{99939035-31B9-4900-B97F-C4B4E541CF2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Brainstorming</a:t>
          </a:r>
          <a:endParaRPr lang="en-US" dirty="0">
            <a:solidFill>
              <a:schemeClr val="tx1"/>
            </a:solidFill>
          </a:endParaRPr>
        </a:p>
      </dgm:t>
    </dgm:pt>
    <dgm:pt modelId="{7A99FC82-8AAC-47CF-B6DB-679FDD71DB0F}" type="parTrans" cxnId="{9077128D-3B50-4B00-BC4B-7FE63D9976B0}">
      <dgm:prSet/>
      <dgm:spPr/>
      <dgm:t>
        <a:bodyPr/>
        <a:lstStyle/>
        <a:p>
          <a:endParaRPr lang="en-US"/>
        </a:p>
      </dgm:t>
    </dgm:pt>
    <dgm:pt modelId="{E22CF905-9C5D-4734-9B9A-7238A0125910}" type="sibTrans" cxnId="{9077128D-3B50-4B00-BC4B-7FE63D9976B0}">
      <dgm:prSet/>
      <dgm:spPr/>
      <dgm:t>
        <a:bodyPr/>
        <a:lstStyle/>
        <a:p>
          <a:endParaRPr lang="en-US"/>
        </a:p>
      </dgm:t>
    </dgm:pt>
    <dgm:pt modelId="{E363C7C0-105C-4B91-BB8D-77E164C760F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Free-writing </a:t>
          </a:r>
          <a:endParaRPr lang="en-US" dirty="0">
            <a:solidFill>
              <a:schemeClr val="tx1"/>
            </a:solidFill>
          </a:endParaRPr>
        </a:p>
      </dgm:t>
    </dgm:pt>
    <dgm:pt modelId="{22A89E00-FBBB-4431-8BB0-FF5CC19DD472}" type="parTrans" cxnId="{B785860B-4CD9-4FDB-82B6-DE17F1EBAA53}">
      <dgm:prSet/>
      <dgm:spPr/>
      <dgm:t>
        <a:bodyPr/>
        <a:lstStyle/>
        <a:p>
          <a:endParaRPr lang="en-US"/>
        </a:p>
      </dgm:t>
    </dgm:pt>
    <dgm:pt modelId="{5F3DE896-4513-4F64-94E6-9FE2637E2924}" type="sibTrans" cxnId="{B785860B-4CD9-4FDB-82B6-DE17F1EBAA53}">
      <dgm:prSet/>
      <dgm:spPr/>
      <dgm:t>
        <a:bodyPr/>
        <a:lstStyle/>
        <a:p>
          <a:endParaRPr lang="en-US"/>
        </a:p>
      </dgm:t>
    </dgm:pt>
    <dgm:pt modelId="{4D0EAE79-E6B0-477D-AAC2-5B37BEE60A7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Clustering </a:t>
          </a:r>
          <a:endParaRPr lang="en-US" dirty="0">
            <a:solidFill>
              <a:schemeClr val="tx1"/>
            </a:solidFill>
          </a:endParaRPr>
        </a:p>
      </dgm:t>
    </dgm:pt>
    <dgm:pt modelId="{092AD02E-51F5-4A8F-B3D1-4E57B3F8F4ED}" type="parTrans" cxnId="{65B8EB26-263D-4D81-A98B-BF694A9EE5EA}">
      <dgm:prSet/>
      <dgm:spPr/>
      <dgm:t>
        <a:bodyPr/>
        <a:lstStyle/>
        <a:p>
          <a:endParaRPr lang="en-US"/>
        </a:p>
      </dgm:t>
    </dgm:pt>
    <dgm:pt modelId="{125C67F7-1A34-4814-A8B7-210A7CADD0BC}" type="sibTrans" cxnId="{65B8EB26-263D-4D81-A98B-BF694A9EE5EA}">
      <dgm:prSet/>
      <dgm:spPr/>
      <dgm:t>
        <a:bodyPr/>
        <a:lstStyle/>
        <a:p>
          <a:endParaRPr lang="en-US"/>
        </a:p>
      </dgm:t>
    </dgm:pt>
    <dgm:pt modelId="{786B9DCA-3C6B-40CE-888D-1036AB8B047B}" type="pres">
      <dgm:prSet presAssocID="{3C158659-43EF-4533-A197-25811A84B22E}" presName="linearFlow" presStyleCnt="0">
        <dgm:presLayoutVars>
          <dgm:dir/>
          <dgm:resizeHandles val="exact"/>
        </dgm:presLayoutVars>
      </dgm:prSet>
      <dgm:spPr/>
    </dgm:pt>
    <dgm:pt modelId="{FBED6331-33C5-4CEA-9934-F976576F0B44}" type="pres">
      <dgm:prSet presAssocID="{99939035-31B9-4900-B97F-C4B4E541CF2C}" presName="composite" presStyleCnt="0"/>
      <dgm:spPr/>
    </dgm:pt>
    <dgm:pt modelId="{E95529EE-00E7-4D89-B075-727A7846DC26}" type="pres">
      <dgm:prSet presAssocID="{99939035-31B9-4900-B97F-C4B4E541CF2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2F94B600-5E03-4E13-A501-C55BD270AA93}" type="pres">
      <dgm:prSet presAssocID="{99939035-31B9-4900-B97F-C4B4E541CF2C}" presName="txShp" presStyleLbl="node1" presStyleIdx="0" presStyleCnt="3">
        <dgm:presLayoutVars>
          <dgm:bulletEnabled val="1"/>
        </dgm:presLayoutVars>
      </dgm:prSet>
      <dgm:spPr/>
    </dgm:pt>
    <dgm:pt modelId="{0CE4F11D-8DC5-4C68-8B3E-F4546FEFDFEC}" type="pres">
      <dgm:prSet presAssocID="{E22CF905-9C5D-4734-9B9A-7238A0125910}" presName="spacing" presStyleCnt="0"/>
      <dgm:spPr/>
    </dgm:pt>
    <dgm:pt modelId="{F7F1D2BF-6E90-4E5B-80B8-34C62C72A8A1}" type="pres">
      <dgm:prSet presAssocID="{4D0EAE79-E6B0-477D-AAC2-5B37BEE60A73}" presName="composite" presStyleCnt="0"/>
      <dgm:spPr/>
    </dgm:pt>
    <dgm:pt modelId="{4DA66EF1-B23A-496A-B966-033A4082C1FD}" type="pres">
      <dgm:prSet presAssocID="{4D0EAE79-E6B0-477D-AAC2-5B37BEE60A73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D38AECC3-4C37-4695-B7E5-7D813F8CB66B}" type="pres">
      <dgm:prSet presAssocID="{4D0EAE79-E6B0-477D-AAC2-5B37BEE60A73}" presName="txShp" presStyleLbl="node1" presStyleIdx="1" presStyleCnt="3">
        <dgm:presLayoutVars>
          <dgm:bulletEnabled val="1"/>
        </dgm:presLayoutVars>
      </dgm:prSet>
      <dgm:spPr/>
    </dgm:pt>
    <dgm:pt modelId="{3666C920-CCEA-4C37-B29D-B4CD3FA1334C}" type="pres">
      <dgm:prSet presAssocID="{125C67F7-1A34-4814-A8B7-210A7CADD0BC}" presName="spacing" presStyleCnt="0"/>
      <dgm:spPr/>
    </dgm:pt>
    <dgm:pt modelId="{216BF5F2-FC52-47AC-AA80-B4B4158D7CD2}" type="pres">
      <dgm:prSet presAssocID="{E363C7C0-105C-4B91-BB8D-77E164C760FF}" presName="composite" presStyleCnt="0"/>
      <dgm:spPr/>
    </dgm:pt>
    <dgm:pt modelId="{23FB7E64-9FD9-4B5B-BDBE-96109EDFD6D3}" type="pres">
      <dgm:prSet presAssocID="{E363C7C0-105C-4B91-BB8D-77E164C760FF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914D9F7D-1D13-4992-91F6-1238D984BA66}" type="pres">
      <dgm:prSet presAssocID="{E363C7C0-105C-4B91-BB8D-77E164C760FF}" presName="txShp" presStyleLbl="node1" presStyleIdx="2" presStyleCnt="3">
        <dgm:presLayoutVars>
          <dgm:bulletEnabled val="1"/>
        </dgm:presLayoutVars>
      </dgm:prSet>
      <dgm:spPr/>
    </dgm:pt>
  </dgm:ptLst>
  <dgm:cxnLst>
    <dgm:cxn modelId="{9077128D-3B50-4B00-BC4B-7FE63D9976B0}" srcId="{3C158659-43EF-4533-A197-25811A84B22E}" destId="{99939035-31B9-4900-B97F-C4B4E541CF2C}" srcOrd="0" destOrd="0" parTransId="{7A99FC82-8AAC-47CF-B6DB-679FDD71DB0F}" sibTransId="{E22CF905-9C5D-4734-9B9A-7238A0125910}"/>
    <dgm:cxn modelId="{F4E53AE1-4D41-48D6-B3D9-5F210B50F1D1}" type="presOf" srcId="{99939035-31B9-4900-B97F-C4B4E541CF2C}" destId="{2F94B600-5E03-4E13-A501-C55BD270AA93}" srcOrd="0" destOrd="0" presId="urn:microsoft.com/office/officeart/2005/8/layout/vList3"/>
    <dgm:cxn modelId="{09B4F693-70D4-4782-A4B1-2A8CD1DE6725}" type="presOf" srcId="{3C158659-43EF-4533-A197-25811A84B22E}" destId="{786B9DCA-3C6B-40CE-888D-1036AB8B047B}" srcOrd="0" destOrd="0" presId="urn:microsoft.com/office/officeart/2005/8/layout/vList3"/>
    <dgm:cxn modelId="{9ABEB6DE-888B-4F0E-BA9D-45917425A467}" type="presOf" srcId="{E363C7C0-105C-4B91-BB8D-77E164C760FF}" destId="{914D9F7D-1D13-4992-91F6-1238D984BA66}" srcOrd="0" destOrd="0" presId="urn:microsoft.com/office/officeart/2005/8/layout/vList3"/>
    <dgm:cxn modelId="{D10D4CD9-94ED-49BC-B8DB-2E31896F37EF}" type="presOf" srcId="{4D0EAE79-E6B0-477D-AAC2-5B37BEE60A73}" destId="{D38AECC3-4C37-4695-B7E5-7D813F8CB66B}" srcOrd="0" destOrd="0" presId="urn:microsoft.com/office/officeart/2005/8/layout/vList3"/>
    <dgm:cxn modelId="{B785860B-4CD9-4FDB-82B6-DE17F1EBAA53}" srcId="{3C158659-43EF-4533-A197-25811A84B22E}" destId="{E363C7C0-105C-4B91-BB8D-77E164C760FF}" srcOrd="2" destOrd="0" parTransId="{22A89E00-FBBB-4431-8BB0-FF5CC19DD472}" sibTransId="{5F3DE896-4513-4F64-94E6-9FE2637E2924}"/>
    <dgm:cxn modelId="{65B8EB26-263D-4D81-A98B-BF694A9EE5EA}" srcId="{3C158659-43EF-4533-A197-25811A84B22E}" destId="{4D0EAE79-E6B0-477D-AAC2-5B37BEE60A73}" srcOrd="1" destOrd="0" parTransId="{092AD02E-51F5-4A8F-B3D1-4E57B3F8F4ED}" sibTransId="{125C67F7-1A34-4814-A8B7-210A7CADD0BC}"/>
    <dgm:cxn modelId="{5D3B8631-8A3B-494B-99A3-06701FCF10A0}" type="presParOf" srcId="{786B9DCA-3C6B-40CE-888D-1036AB8B047B}" destId="{FBED6331-33C5-4CEA-9934-F976576F0B44}" srcOrd="0" destOrd="0" presId="urn:microsoft.com/office/officeart/2005/8/layout/vList3"/>
    <dgm:cxn modelId="{4FBADBD6-7BF1-4637-8154-52F6C018D704}" type="presParOf" srcId="{FBED6331-33C5-4CEA-9934-F976576F0B44}" destId="{E95529EE-00E7-4D89-B075-727A7846DC26}" srcOrd="0" destOrd="0" presId="urn:microsoft.com/office/officeart/2005/8/layout/vList3"/>
    <dgm:cxn modelId="{5FC00A59-CFB4-46EA-986B-BE7ADC1F8820}" type="presParOf" srcId="{FBED6331-33C5-4CEA-9934-F976576F0B44}" destId="{2F94B600-5E03-4E13-A501-C55BD270AA93}" srcOrd="1" destOrd="0" presId="urn:microsoft.com/office/officeart/2005/8/layout/vList3"/>
    <dgm:cxn modelId="{31E7A833-B58B-4B8F-821F-EB37091311E7}" type="presParOf" srcId="{786B9DCA-3C6B-40CE-888D-1036AB8B047B}" destId="{0CE4F11D-8DC5-4C68-8B3E-F4546FEFDFEC}" srcOrd="1" destOrd="0" presId="urn:microsoft.com/office/officeart/2005/8/layout/vList3"/>
    <dgm:cxn modelId="{B8C26526-9530-4AC2-9F8A-AE973614769C}" type="presParOf" srcId="{786B9DCA-3C6B-40CE-888D-1036AB8B047B}" destId="{F7F1D2BF-6E90-4E5B-80B8-34C62C72A8A1}" srcOrd="2" destOrd="0" presId="urn:microsoft.com/office/officeart/2005/8/layout/vList3"/>
    <dgm:cxn modelId="{AEFBE98A-4077-4F53-86F6-5B53EA2DF12D}" type="presParOf" srcId="{F7F1D2BF-6E90-4E5B-80B8-34C62C72A8A1}" destId="{4DA66EF1-B23A-496A-B966-033A4082C1FD}" srcOrd="0" destOrd="0" presId="urn:microsoft.com/office/officeart/2005/8/layout/vList3"/>
    <dgm:cxn modelId="{A2758BE6-0E56-45C3-8268-2FE5E63B86C7}" type="presParOf" srcId="{F7F1D2BF-6E90-4E5B-80B8-34C62C72A8A1}" destId="{D38AECC3-4C37-4695-B7E5-7D813F8CB66B}" srcOrd="1" destOrd="0" presId="urn:microsoft.com/office/officeart/2005/8/layout/vList3"/>
    <dgm:cxn modelId="{7E21EC1C-E428-40CE-B734-4DF133D4CC1B}" type="presParOf" srcId="{786B9DCA-3C6B-40CE-888D-1036AB8B047B}" destId="{3666C920-CCEA-4C37-B29D-B4CD3FA1334C}" srcOrd="3" destOrd="0" presId="urn:microsoft.com/office/officeart/2005/8/layout/vList3"/>
    <dgm:cxn modelId="{70C28CC9-6F8D-4308-9AA0-68BA9DADE144}" type="presParOf" srcId="{786B9DCA-3C6B-40CE-888D-1036AB8B047B}" destId="{216BF5F2-FC52-47AC-AA80-B4B4158D7CD2}" srcOrd="4" destOrd="0" presId="urn:microsoft.com/office/officeart/2005/8/layout/vList3"/>
    <dgm:cxn modelId="{D580D8EA-7D22-4707-BEEF-586339B7933F}" type="presParOf" srcId="{216BF5F2-FC52-47AC-AA80-B4B4158D7CD2}" destId="{23FB7E64-9FD9-4B5B-BDBE-96109EDFD6D3}" srcOrd="0" destOrd="0" presId="urn:microsoft.com/office/officeart/2005/8/layout/vList3"/>
    <dgm:cxn modelId="{18C9A6EC-B735-448C-8564-E3F684A21691}" type="presParOf" srcId="{216BF5F2-FC52-47AC-AA80-B4B4158D7CD2}" destId="{914D9F7D-1D13-4992-91F6-1238D984BA6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37ED55-DCBB-4C50-A5FF-21C21CEAC3DF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7C1EBB-8B5C-41F4-9921-99989D1830E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Unity</a:t>
          </a:r>
          <a:endParaRPr lang="en-US" dirty="0">
            <a:solidFill>
              <a:schemeClr val="tx1"/>
            </a:solidFill>
          </a:endParaRPr>
        </a:p>
      </dgm:t>
    </dgm:pt>
    <dgm:pt modelId="{1C254D9C-D0C1-48E2-9761-801742E276FF}" type="parTrans" cxnId="{50211182-2C57-48FA-83A7-CF5D801CB46B}">
      <dgm:prSet/>
      <dgm:spPr/>
      <dgm:t>
        <a:bodyPr/>
        <a:lstStyle/>
        <a:p>
          <a:endParaRPr lang="en-US"/>
        </a:p>
      </dgm:t>
    </dgm:pt>
    <dgm:pt modelId="{21E41398-B7CB-42D0-BF70-810C8433DDF7}" type="sibTrans" cxnId="{50211182-2C57-48FA-83A7-CF5D801CB46B}">
      <dgm:prSet/>
      <dgm:spPr/>
      <dgm:t>
        <a:bodyPr/>
        <a:lstStyle/>
        <a:p>
          <a:endParaRPr lang="en-US"/>
        </a:p>
      </dgm:t>
    </dgm:pt>
    <dgm:pt modelId="{9E953582-C8FD-4930-A254-DE90B12332A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Order</a:t>
          </a:r>
          <a:endParaRPr lang="en-US" dirty="0">
            <a:solidFill>
              <a:schemeClr val="tx1"/>
            </a:solidFill>
          </a:endParaRPr>
        </a:p>
      </dgm:t>
    </dgm:pt>
    <dgm:pt modelId="{23E359BE-0AAF-4B2F-AEAB-B855F62C9AAF}" type="parTrans" cxnId="{582C8EDC-4D6A-470E-9D1A-356E23B2EECF}">
      <dgm:prSet/>
      <dgm:spPr/>
      <dgm:t>
        <a:bodyPr/>
        <a:lstStyle/>
        <a:p>
          <a:endParaRPr lang="en-US"/>
        </a:p>
      </dgm:t>
    </dgm:pt>
    <dgm:pt modelId="{A019EFE7-4235-4359-9651-EFA4F52C3627}" type="sibTrans" cxnId="{582C8EDC-4D6A-470E-9D1A-356E23B2EECF}">
      <dgm:prSet/>
      <dgm:spPr/>
      <dgm:t>
        <a:bodyPr/>
        <a:lstStyle/>
        <a:p>
          <a:endParaRPr lang="en-US"/>
        </a:p>
      </dgm:t>
    </dgm:pt>
    <dgm:pt modelId="{090B3448-DC9E-4C6C-99C0-4D12B83B638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Brevity</a:t>
          </a:r>
          <a:endParaRPr lang="en-US" dirty="0">
            <a:solidFill>
              <a:schemeClr val="tx1"/>
            </a:solidFill>
          </a:endParaRPr>
        </a:p>
      </dgm:t>
    </dgm:pt>
    <dgm:pt modelId="{31AD3811-CD88-44ED-9FEB-9A37D604A1DD}" type="parTrans" cxnId="{2F74AEBF-4AD9-4779-95C2-7E73815E156F}">
      <dgm:prSet/>
      <dgm:spPr/>
      <dgm:t>
        <a:bodyPr/>
        <a:lstStyle/>
        <a:p>
          <a:endParaRPr lang="en-US"/>
        </a:p>
      </dgm:t>
    </dgm:pt>
    <dgm:pt modelId="{EB7475F7-1ED8-49AF-B695-B194294FD14C}" type="sibTrans" cxnId="{2F74AEBF-4AD9-4779-95C2-7E73815E156F}">
      <dgm:prSet/>
      <dgm:spPr/>
      <dgm:t>
        <a:bodyPr/>
        <a:lstStyle/>
        <a:p>
          <a:endParaRPr lang="en-US"/>
        </a:p>
      </dgm:t>
    </dgm:pt>
    <dgm:pt modelId="{D723BAFD-E183-46A8-AC13-FA4E7013492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Paragraphing </a:t>
          </a:r>
          <a:endParaRPr lang="en-US" dirty="0">
            <a:solidFill>
              <a:schemeClr val="tx1"/>
            </a:solidFill>
          </a:endParaRPr>
        </a:p>
      </dgm:t>
    </dgm:pt>
    <dgm:pt modelId="{22F87310-C153-45C0-A71B-26CA759D337A}" type="parTrans" cxnId="{391BF377-0F8F-4051-8440-1796D52CB6F7}">
      <dgm:prSet/>
      <dgm:spPr/>
      <dgm:t>
        <a:bodyPr/>
        <a:lstStyle/>
        <a:p>
          <a:endParaRPr lang="en-US"/>
        </a:p>
      </dgm:t>
    </dgm:pt>
    <dgm:pt modelId="{F5E91F0D-DB3D-4B88-BB74-2E0C1F0BACAF}" type="sibTrans" cxnId="{391BF377-0F8F-4051-8440-1796D52CB6F7}">
      <dgm:prSet/>
      <dgm:spPr/>
      <dgm:t>
        <a:bodyPr/>
        <a:lstStyle/>
        <a:p>
          <a:endParaRPr lang="en-US"/>
        </a:p>
      </dgm:t>
    </dgm:pt>
    <dgm:pt modelId="{B21190B3-E603-4FD0-91AE-3626EE7B0E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Coherence </a:t>
          </a:r>
          <a:endParaRPr lang="en-US" dirty="0">
            <a:solidFill>
              <a:schemeClr val="tx1"/>
            </a:solidFill>
          </a:endParaRPr>
        </a:p>
      </dgm:t>
    </dgm:pt>
    <dgm:pt modelId="{90F8E0A9-16E5-4DF1-B4D8-6D46816D3212}" type="parTrans" cxnId="{12A9CE30-0B61-4B7B-BBD5-256C799A7099}">
      <dgm:prSet/>
      <dgm:spPr/>
      <dgm:t>
        <a:bodyPr/>
        <a:lstStyle/>
        <a:p>
          <a:endParaRPr lang="en-US"/>
        </a:p>
      </dgm:t>
    </dgm:pt>
    <dgm:pt modelId="{4237EBE3-73D1-46E0-BA38-5BB19F34A577}" type="sibTrans" cxnId="{12A9CE30-0B61-4B7B-BBD5-256C799A7099}">
      <dgm:prSet/>
      <dgm:spPr/>
      <dgm:t>
        <a:bodyPr/>
        <a:lstStyle/>
        <a:p>
          <a:endParaRPr lang="en-US"/>
        </a:p>
      </dgm:t>
    </dgm:pt>
    <dgm:pt modelId="{E24AF11C-AA64-4C3B-AFC5-9FA4799E578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Style </a:t>
          </a:r>
          <a:endParaRPr lang="en-US" dirty="0">
            <a:solidFill>
              <a:schemeClr val="tx1"/>
            </a:solidFill>
          </a:endParaRPr>
        </a:p>
      </dgm:t>
    </dgm:pt>
    <dgm:pt modelId="{C7C23A7E-B8F6-41E0-83C6-5C620EFB6A02}" type="parTrans" cxnId="{9B2A7A14-1DA7-41E6-B997-2A4E42A046A7}">
      <dgm:prSet/>
      <dgm:spPr/>
      <dgm:t>
        <a:bodyPr/>
        <a:lstStyle/>
        <a:p>
          <a:endParaRPr lang="en-US"/>
        </a:p>
      </dgm:t>
    </dgm:pt>
    <dgm:pt modelId="{3A63D5BA-2643-49F7-8223-242C02D95B65}" type="sibTrans" cxnId="{9B2A7A14-1DA7-41E6-B997-2A4E42A046A7}">
      <dgm:prSet/>
      <dgm:spPr/>
      <dgm:t>
        <a:bodyPr/>
        <a:lstStyle/>
        <a:p>
          <a:endParaRPr lang="en-US"/>
        </a:p>
      </dgm:t>
    </dgm:pt>
    <dgm:pt modelId="{76876F4A-2B0B-40BB-B68C-83F29D4312E5}" type="pres">
      <dgm:prSet presAssocID="{7037ED55-DCBB-4C50-A5FF-21C21CEAC3D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BE2DB2-97D2-488E-888E-8154890F65CE}" type="pres">
      <dgm:prSet presAssocID="{6F7C1EBB-8B5C-41F4-9921-99989D1830EF}" presName="node" presStyleLbl="node1" presStyleIdx="0" presStyleCnt="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4664F-39BF-4887-8389-54EB3B300377}" type="pres">
      <dgm:prSet presAssocID="{21E41398-B7CB-42D0-BF70-810C8433DDF7}" presName="sibTrans" presStyleCnt="0"/>
      <dgm:spPr/>
    </dgm:pt>
    <dgm:pt modelId="{B7B79E9A-7590-4967-B526-29D402E81659}" type="pres">
      <dgm:prSet presAssocID="{9E953582-C8FD-4930-A254-DE90B12332AB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1580F-6BC1-455A-B92B-A4361B906B43}" type="pres">
      <dgm:prSet presAssocID="{A019EFE7-4235-4359-9651-EFA4F52C3627}" presName="sibTrans" presStyleCnt="0"/>
      <dgm:spPr/>
    </dgm:pt>
    <dgm:pt modelId="{C7CF9A2B-2C51-4FE1-A84B-2EA164F0F352}" type="pres">
      <dgm:prSet presAssocID="{090B3448-DC9E-4C6C-99C0-4D12B83B63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C19C4F-7108-4BAB-BBC0-838C2E06D921}" type="pres">
      <dgm:prSet presAssocID="{EB7475F7-1ED8-49AF-B695-B194294FD14C}" presName="sibTrans" presStyleCnt="0"/>
      <dgm:spPr/>
    </dgm:pt>
    <dgm:pt modelId="{F8F677F7-CB07-471A-850F-D423439ED34A}" type="pres">
      <dgm:prSet presAssocID="{D723BAFD-E183-46A8-AC13-FA4E7013492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BE456-A369-4FAB-91B1-D5234ED0138C}" type="pres">
      <dgm:prSet presAssocID="{F5E91F0D-DB3D-4B88-BB74-2E0C1F0BACAF}" presName="sibTrans" presStyleCnt="0"/>
      <dgm:spPr/>
    </dgm:pt>
    <dgm:pt modelId="{D5F71807-D901-4E9B-B769-5CE058D75CCD}" type="pres">
      <dgm:prSet presAssocID="{B21190B3-E603-4FD0-91AE-3626EE7B0E8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16ACE-4AE1-4484-90D1-D6D4B700573D}" type="pres">
      <dgm:prSet presAssocID="{4237EBE3-73D1-46E0-BA38-5BB19F34A577}" presName="sibTrans" presStyleCnt="0"/>
      <dgm:spPr/>
    </dgm:pt>
    <dgm:pt modelId="{1FB40A69-70A3-4F9A-A802-6DC6551362F1}" type="pres">
      <dgm:prSet presAssocID="{E24AF11C-AA64-4C3B-AFC5-9FA4799E578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74AEBF-4AD9-4779-95C2-7E73815E156F}" srcId="{7037ED55-DCBB-4C50-A5FF-21C21CEAC3DF}" destId="{090B3448-DC9E-4C6C-99C0-4D12B83B638E}" srcOrd="2" destOrd="0" parTransId="{31AD3811-CD88-44ED-9FEB-9A37D604A1DD}" sibTransId="{EB7475F7-1ED8-49AF-B695-B194294FD14C}"/>
    <dgm:cxn modelId="{D1CF8789-7059-459D-A633-DCF8E9E46B08}" type="presOf" srcId="{D723BAFD-E183-46A8-AC13-FA4E7013492B}" destId="{F8F677F7-CB07-471A-850F-D423439ED34A}" srcOrd="0" destOrd="0" presId="urn:microsoft.com/office/officeart/2005/8/layout/default"/>
    <dgm:cxn modelId="{50211182-2C57-48FA-83A7-CF5D801CB46B}" srcId="{7037ED55-DCBB-4C50-A5FF-21C21CEAC3DF}" destId="{6F7C1EBB-8B5C-41F4-9921-99989D1830EF}" srcOrd="0" destOrd="0" parTransId="{1C254D9C-D0C1-48E2-9761-801742E276FF}" sibTransId="{21E41398-B7CB-42D0-BF70-810C8433DDF7}"/>
    <dgm:cxn modelId="{D4A40753-C21F-41F2-B3BB-0FB89A6E69E5}" type="presOf" srcId="{9E953582-C8FD-4930-A254-DE90B12332AB}" destId="{B7B79E9A-7590-4967-B526-29D402E81659}" srcOrd="0" destOrd="0" presId="urn:microsoft.com/office/officeart/2005/8/layout/default"/>
    <dgm:cxn modelId="{12A9CE30-0B61-4B7B-BBD5-256C799A7099}" srcId="{7037ED55-DCBB-4C50-A5FF-21C21CEAC3DF}" destId="{B21190B3-E603-4FD0-91AE-3626EE7B0E89}" srcOrd="4" destOrd="0" parTransId="{90F8E0A9-16E5-4DF1-B4D8-6D46816D3212}" sibTransId="{4237EBE3-73D1-46E0-BA38-5BB19F34A577}"/>
    <dgm:cxn modelId="{69210647-2794-4671-B755-A6CA65586A5C}" type="presOf" srcId="{B21190B3-E603-4FD0-91AE-3626EE7B0E89}" destId="{D5F71807-D901-4E9B-B769-5CE058D75CCD}" srcOrd="0" destOrd="0" presId="urn:microsoft.com/office/officeart/2005/8/layout/default"/>
    <dgm:cxn modelId="{55E1BA55-CF58-4CAE-9E36-8DCE3EEDCFA1}" type="presOf" srcId="{7037ED55-DCBB-4C50-A5FF-21C21CEAC3DF}" destId="{76876F4A-2B0B-40BB-B68C-83F29D4312E5}" srcOrd="0" destOrd="0" presId="urn:microsoft.com/office/officeart/2005/8/layout/default"/>
    <dgm:cxn modelId="{582C8EDC-4D6A-470E-9D1A-356E23B2EECF}" srcId="{7037ED55-DCBB-4C50-A5FF-21C21CEAC3DF}" destId="{9E953582-C8FD-4930-A254-DE90B12332AB}" srcOrd="1" destOrd="0" parTransId="{23E359BE-0AAF-4B2F-AEAB-B855F62C9AAF}" sibTransId="{A019EFE7-4235-4359-9651-EFA4F52C3627}"/>
    <dgm:cxn modelId="{9B2A7A14-1DA7-41E6-B997-2A4E42A046A7}" srcId="{7037ED55-DCBB-4C50-A5FF-21C21CEAC3DF}" destId="{E24AF11C-AA64-4C3B-AFC5-9FA4799E5784}" srcOrd="5" destOrd="0" parTransId="{C7C23A7E-B8F6-41E0-83C6-5C620EFB6A02}" sibTransId="{3A63D5BA-2643-49F7-8223-242C02D95B65}"/>
    <dgm:cxn modelId="{391BF377-0F8F-4051-8440-1796D52CB6F7}" srcId="{7037ED55-DCBB-4C50-A5FF-21C21CEAC3DF}" destId="{D723BAFD-E183-46A8-AC13-FA4E7013492B}" srcOrd="3" destOrd="0" parTransId="{22F87310-C153-45C0-A71B-26CA759D337A}" sibTransId="{F5E91F0D-DB3D-4B88-BB74-2E0C1F0BACAF}"/>
    <dgm:cxn modelId="{D385F601-655A-4843-937D-7D5F0B8355A0}" type="presOf" srcId="{E24AF11C-AA64-4C3B-AFC5-9FA4799E5784}" destId="{1FB40A69-70A3-4F9A-A802-6DC6551362F1}" srcOrd="0" destOrd="0" presId="urn:microsoft.com/office/officeart/2005/8/layout/default"/>
    <dgm:cxn modelId="{6E7ED3E0-FC19-4D5B-8365-2B1C9B5610A8}" type="presOf" srcId="{090B3448-DC9E-4C6C-99C0-4D12B83B638E}" destId="{C7CF9A2B-2C51-4FE1-A84B-2EA164F0F352}" srcOrd="0" destOrd="0" presId="urn:microsoft.com/office/officeart/2005/8/layout/default"/>
    <dgm:cxn modelId="{91D34CAF-4FF0-4AB4-B123-779136458F5F}" type="presOf" srcId="{6F7C1EBB-8B5C-41F4-9921-99989D1830EF}" destId="{0ABE2DB2-97D2-488E-888E-8154890F65CE}" srcOrd="0" destOrd="0" presId="urn:microsoft.com/office/officeart/2005/8/layout/default"/>
    <dgm:cxn modelId="{33239701-B66B-440A-86C6-059B7BB011BA}" type="presParOf" srcId="{76876F4A-2B0B-40BB-B68C-83F29D4312E5}" destId="{0ABE2DB2-97D2-488E-888E-8154890F65CE}" srcOrd="0" destOrd="0" presId="urn:microsoft.com/office/officeart/2005/8/layout/default"/>
    <dgm:cxn modelId="{7FC0655B-D673-4E82-99AE-E0BF20FBC18F}" type="presParOf" srcId="{76876F4A-2B0B-40BB-B68C-83F29D4312E5}" destId="{6C04664F-39BF-4887-8389-54EB3B300377}" srcOrd="1" destOrd="0" presId="urn:microsoft.com/office/officeart/2005/8/layout/default"/>
    <dgm:cxn modelId="{C488A813-906D-4E01-B34C-7E1A8D104EBC}" type="presParOf" srcId="{76876F4A-2B0B-40BB-B68C-83F29D4312E5}" destId="{B7B79E9A-7590-4967-B526-29D402E81659}" srcOrd="2" destOrd="0" presId="urn:microsoft.com/office/officeart/2005/8/layout/default"/>
    <dgm:cxn modelId="{E167ACF9-D087-42DE-AA7F-AEE7EEA290D4}" type="presParOf" srcId="{76876F4A-2B0B-40BB-B68C-83F29D4312E5}" destId="{81D1580F-6BC1-455A-B92B-A4361B906B43}" srcOrd="3" destOrd="0" presId="urn:microsoft.com/office/officeart/2005/8/layout/default"/>
    <dgm:cxn modelId="{B228B5EA-0EC9-4CB2-B394-DE4D851BA3AB}" type="presParOf" srcId="{76876F4A-2B0B-40BB-B68C-83F29D4312E5}" destId="{C7CF9A2B-2C51-4FE1-A84B-2EA164F0F352}" srcOrd="4" destOrd="0" presId="urn:microsoft.com/office/officeart/2005/8/layout/default"/>
    <dgm:cxn modelId="{72896A99-07E1-44A6-9970-663B796C798A}" type="presParOf" srcId="{76876F4A-2B0B-40BB-B68C-83F29D4312E5}" destId="{98C19C4F-7108-4BAB-BBC0-838C2E06D921}" srcOrd="5" destOrd="0" presId="urn:microsoft.com/office/officeart/2005/8/layout/default"/>
    <dgm:cxn modelId="{FD36E969-259A-4399-8014-B016CF0B9F96}" type="presParOf" srcId="{76876F4A-2B0B-40BB-B68C-83F29D4312E5}" destId="{F8F677F7-CB07-471A-850F-D423439ED34A}" srcOrd="6" destOrd="0" presId="urn:microsoft.com/office/officeart/2005/8/layout/default"/>
    <dgm:cxn modelId="{530F361D-2900-4D20-B6F9-9E6700DF617D}" type="presParOf" srcId="{76876F4A-2B0B-40BB-B68C-83F29D4312E5}" destId="{EB6BE456-A369-4FAB-91B1-D5234ED0138C}" srcOrd="7" destOrd="0" presId="urn:microsoft.com/office/officeart/2005/8/layout/default"/>
    <dgm:cxn modelId="{B7B292C9-09EA-452E-8E80-D4A7E07253BC}" type="presParOf" srcId="{76876F4A-2B0B-40BB-B68C-83F29D4312E5}" destId="{D5F71807-D901-4E9B-B769-5CE058D75CCD}" srcOrd="8" destOrd="0" presId="urn:microsoft.com/office/officeart/2005/8/layout/default"/>
    <dgm:cxn modelId="{EB9D2446-D417-4505-A9FD-B8C7D64160E4}" type="presParOf" srcId="{76876F4A-2B0B-40BB-B68C-83F29D4312E5}" destId="{D7616ACE-4AE1-4484-90D1-D6D4B700573D}" srcOrd="9" destOrd="0" presId="urn:microsoft.com/office/officeart/2005/8/layout/default"/>
    <dgm:cxn modelId="{61EC0DAC-7724-4F1D-ABF3-6D591B188DA2}" type="presParOf" srcId="{76876F4A-2B0B-40BB-B68C-83F29D4312E5}" destId="{1FB40A69-70A3-4F9A-A802-6DC6551362F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5D6856-DF23-4E04-9FEF-8E89EC9B377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723283-599C-4810-82DE-B7F21825894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Personal Example </a:t>
          </a:r>
          <a:endParaRPr lang="en-US" dirty="0">
            <a:solidFill>
              <a:schemeClr val="tx1"/>
            </a:solidFill>
          </a:endParaRPr>
        </a:p>
      </dgm:t>
    </dgm:pt>
    <dgm:pt modelId="{D4085010-1A3A-42ED-8455-B6D66E787B39}" type="parTrans" cxnId="{26EB725D-15D1-4447-A746-B6B2E986339C}">
      <dgm:prSet/>
      <dgm:spPr/>
      <dgm:t>
        <a:bodyPr/>
        <a:lstStyle/>
        <a:p>
          <a:endParaRPr lang="en-US"/>
        </a:p>
      </dgm:t>
    </dgm:pt>
    <dgm:pt modelId="{2297B458-ED8E-4215-BDF0-E03BDE7309C4}" type="sibTrans" cxnId="{26EB725D-15D1-4447-A746-B6B2E986339C}">
      <dgm:prSet/>
      <dgm:spPr/>
      <dgm:t>
        <a:bodyPr/>
        <a:lstStyle/>
        <a:p>
          <a:endParaRPr lang="en-US"/>
        </a:p>
      </dgm:t>
    </dgm:pt>
    <dgm:pt modelId="{3811A6F8-041C-4810-A183-4BB708729A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Quotation </a:t>
          </a:r>
          <a:endParaRPr lang="en-US" dirty="0">
            <a:solidFill>
              <a:schemeClr val="tx1"/>
            </a:solidFill>
          </a:endParaRPr>
        </a:p>
      </dgm:t>
    </dgm:pt>
    <dgm:pt modelId="{839FF216-ACFD-4F48-935C-EE7BB2CF6A04}" type="parTrans" cxnId="{7314D0F1-157A-4A73-9E15-4879B2EA736B}">
      <dgm:prSet/>
      <dgm:spPr/>
      <dgm:t>
        <a:bodyPr/>
        <a:lstStyle/>
        <a:p>
          <a:endParaRPr lang="en-US"/>
        </a:p>
      </dgm:t>
    </dgm:pt>
    <dgm:pt modelId="{26DCA974-B476-4C14-8152-5E7F7D64BC14}" type="sibTrans" cxnId="{7314D0F1-157A-4A73-9E15-4879B2EA736B}">
      <dgm:prSet/>
      <dgm:spPr/>
      <dgm:t>
        <a:bodyPr/>
        <a:lstStyle/>
        <a:p>
          <a:endParaRPr lang="en-US"/>
        </a:p>
      </dgm:t>
    </dgm:pt>
    <dgm:pt modelId="{CB664E06-1C2C-4341-BA99-B6B4B330E21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Current Event </a:t>
          </a:r>
          <a:endParaRPr lang="en-US" dirty="0">
            <a:solidFill>
              <a:schemeClr val="tx1"/>
            </a:solidFill>
          </a:endParaRPr>
        </a:p>
      </dgm:t>
    </dgm:pt>
    <dgm:pt modelId="{2F8DF6B4-AE2A-4ACB-9837-135279001A24}" type="parTrans" cxnId="{92D91E19-B353-44D0-9F7C-F655590F779F}">
      <dgm:prSet/>
      <dgm:spPr/>
      <dgm:t>
        <a:bodyPr/>
        <a:lstStyle/>
        <a:p>
          <a:endParaRPr lang="en-US"/>
        </a:p>
      </dgm:t>
    </dgm:pt>
    <dgm:pt modelId="{1853AF0F-62E5-4507-82EB-08A256C7B97F}" type="sibTrans" cxnId="{92D91E19-B353-44D0-9F7C-F655590F779F}">
      <dgm:prSet/>
      <dgm:spPr/>
      <dgm:t>
        <a:bodyPr/>
        <a:lstStyle/>
        <a:p>
          <a:endParaRPr lang="en-US"/>
        </a:p>
      </dgm:t>
    </dgm:pt>
    <dgm:pt modelId="{C6B6EBF7-7EB7-4C1C-80DF-5BD9B3C5ABB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Facts/Statistics </a:t>
          </a:r>
          <a:endParaRPr lang="en-US" dirty="0">
            <a:solidFill>
              <a:schemeClr val="tx1"/>
            </a:solidFill>
          </a:endParaRPr>
        </a:p>
      </dgm:t>
    </dgm:pt>
    <dgm:pt modelId="{7A24B79D-827D-4F45-9137-2AB3B68DE390}" type="parTrans" cxnId="{4E6F9B81-DA9A-40DD-A53F-C6388597F9B5}">
      <dgm:prSet/>
      <dgm:spPr/>
      <dgm:t>
        <a:bodyPr/>
        <a:lstStyle/>
        <a:p>
          <a:endParaRPr lang="en-US"/>
        </a:p>
      </dgm:t>
    </dgm:pt>
    <dgm:pt modelId="{7CA7F908-5B34-4CD2-AD4C-D55A1BE151DA}" type="sibTrans" cxnId="{4E6F9B81-DA9A-40DD-A53F-C6388597F9B5}">
      <dgm:prSet/>
      <dgm:spPr/>
      <dgm:t>
        <a:bodyPr/>
        <a:lstStyle/>
        <a:p>
          <a:endParaRPr lang="en-US"/>
        </a:p>
      </dgm:t>
    </dgm:pt>
    <dgm:pt modelId="{ED1BBE7A-35C0-42AF-9B69-431E10EE2993}" type="pres">
      <dgm:prSet presAssocID="{545D6856-DF23-4E04-9FEF-8E89EC9B377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3C8FB7-60E7-4883-82E0-0AE0E16F35F2}" type="pres">
      <dgm:prSet presAssocID="{4E723283-599C-4810-82DE-B7F21825894E}" presName="parentLin" presStyleCnt="0"/>
      <dgm:spPr/>
    </dgm:pt>
    <dgm:pt modelId="{9763BA4A-EFB3-4FEF-9AA3-E63CE808A03D}" type="pres">
      <dgm:prSet presAssocID="{4E723283-599C-4810-82DE-B7F21825894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C207D1A-9F04-4776-B8F6-F98D399943D7}" type="pres">
      <dgm:prSet presAssocID="{4E723283-599C-4810-82DE-B7F21825894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72A39-7413-4D31-B052-770552EDD13E}" type="pres">
      <dgm:prSet presAssocID="{4E723283-599C-4810-82DE-B7F21825894E}" presName="negativeSpace" presStyleCnt="0"/>
      <dgm:spPr/>
    </dgm:pt>
    <dgm:pt modelId="{BE318E5D-B451-4690-AF01-F1D3DF34E6DB}" type="pres">
      <dgm:prSet presAssocID="{4E723283-599C-4810-82DE-B7F21825894E}" presName="childText" presStyleLbl="conFgAcc1" presStyleIdx="0" presStyleCnt="4">
        <dgm:presLayoutVars>
          <dgm:bulletEnabled val="1"/>
        </dgm:presLayoutVars>
      </dgm:prSet>
      <dgm:spPr/>
    </dgm:pt>
    <dgm:pt modelId="{220FFF96-A3FB-40F0-8848-27378474F1B8}" type="pres">
      <dgm:prSet presAssocID="{2297B458-ED8E-4215-BDF0-E03BDE7309C4}" presName="spaceBetweenRectangles" presStyleCnt="0"/>
      <dgm:spPr/>
    </dgm:pt>
    <dgm:pt modelId="{F4B6D6A0-A03E-4D77-870B-E91A8E2D9CE3}" type="pres">
      <dgm:prSet presAssocID="{3811A6F8-041C-4810-A183-4BB708729A8B}" presName="parentLin" presStyleCnt="0"/>
      <dgm:spPr/>
    </dgm:pt>
    <dgm:pt modelId="{AA4535D3-EF97-4C4B-8927-5B0F6767867E}" type="pres">
      <dgm:prSet presAssocID="{3811A6F8-041C-4810-A183-4BB708729A8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133FAE9-8B92-4A2A-8FDA-C19A7F6E7195}" type="pres">
      <dgm:prSet presAssocID="{3811A6F8-041C-4810-A183-4BB708729A8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C5237-DF55-4377-9079-C9AF4958E822}" type="pres">
      <dgm:prSet presAssocID="{3811A6F8-041C-4810-A183-4BB708729A8B}" presName="negativeSpace" presStyleCnt="0"/>
      <dgm:spPr/>
    </dgm:pt>
    <dgm:pt modelId="{A2E164B1-81F6-46E9-A6A4-2477C3455D06}" type="pres">
      <dgm:prSet presAssocID="{3811A6F8-041C-4810-A183-4BB708729A8B}" presName="childText" presStyleLbl="conFgAcc1" presStyleIdx="1" presStyleCnt="4">
        <dgm:presLayoutVars>
          <dgm:bulletEnabled val="1"/>
        </dgm:presLayoutVars>
      </dgm:prSet>
      <dgm:spPr/>
    </dgm:pt>
    <dgm:pt modelId="{89A95FF9-90E6-413E-AA79-622CBD4C20D0}" type="pres">
      <dgm:prSet presAssocID="{26DCA974-B476-4C14-8152-5E7F7D64BC14}" presName="spaceBetweenRectangles" presStyleCnt="0"/>
      <dgm:spPr/>
    </dgm:pt>
    <dgm:pt modelId="{1E53B78C-CE77-4C29-B00E-4AC7B6CBDE0A}" type="pres">
      <dgm:prSet presAssocID="{C6B6EBF7-7EB7-4C1C-80DF-5BD9B3C5ABBF}" presName="parentLin" presStyleCnt="0"/>
      <dgm:spPr/>
    </dgm:pt>
    <dgm:pt modelId="{920C46D0-4B8B-4893-95E8-24C60BCFAF1E}" type="pres">
      <dgm:prSet presAssocID="{C6B6EBF7-7EB7-4C1C-80DF-5BD9B3C5ABBF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DC51768-0076-451F-A890-D1F2BE26E154}" type="pres">
      <dgm:prSet presAssocID="{C6B6EBF7-7EB7-4C1C-80DF-5BD9B3C5ABB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E9987-49E6-4BB0-BAA1-4F0E3D42313A}" type="pres">
      <dgm:prSet presAssocID="{C6B6EBF7-7EB7-4C1C-80DF-5BD9B3C5ABBF}" presName="negativeSpace" presStyleCnt="0"/>
      <dgm:spPr/>
    </dgm:pt>
    <dgm:pt modelId="{0AE09A7D-3FFB-41D5-8938-B2F750528A47}" type="pres">
      <dgm:prSet presAssocID="{C6B6EBF7-7EB7-4C1C-80DF-5BD9B3C5ABBF}" presName="childText" presStyleLbl="conFgAcc1" presStyleIdx="2" presStyleCnt="4">
        <dgm:presLayoutVars>
          <dgm:bulletEnabled val="1"/>
        </dgm:presLayoutVars>
      </dgm:prSet>
      <dgm:spPr/>
    </dgm:pt>
    <dgm:pt modelId="{C681122B-D78C-4A80-90F6-C62BD32BD196}" type="pres">
      <dgm:prSet presAssocID="{7CA7F908-5B34-4CD2-AD4C-D55A1BE151DA}" presName="spaceBetweenRectangles" presStyleCnt="0"/>
      <dgm:spPr/>
    </dgm:pt>
    <dgm:pt modelId="{38B00123-802D-4C6A-B79C-7050EFC5D2E6}" type="pres">
      <dgm:prSet presAssocID="{CB664E06-1C2C-4341-BA99-B6B4B330E21B}" presName="parentLin" presStyleCnt="0"/>
      <dgm:spPr/>
    </dgm:pt>
    <dgm:pt modelId="{B613B18C-07AA-4711-8206-71B1F1263D0C}" type="pres">
      <dgm:prSet presAssocID="{CB664E06-1C2C-4341-BA99-B6B4B330E21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844CAF0D-2EE8-4554-AFBE-51857BFA895E}" type="pres">
      <dgm:prSet presAssocID="{CB664E06-1C2C-4341-BA99-B6B4B330E21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E6342-293E-45EB-9502-7FE7F8AD932A}" type="pres">
      <dgm:prSet presAssocID="{CB664E06-1C2C-4341-BA99-B6B4B330E21B}" presName="negativeSpace" presStyleCnt="0"/>
      <dgm:spPr/>
    </dgm:pt>
    <dgm:pt modelId="{D6099ACB-05A6-421A-8EE2-4AA8C0BB1EB7}" type="pres">
      <dgm:prSet presAssocID="{CB664E06-1C2C-4341-BA99-B6B4B330E21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F66382-C39B-4641-B67E-8AF407D6AD94}" type="presOf" srcId="{CB664E06-1C2C-4341-BA99-B6B4B330E21B}" destId="{B613B18C-07AA-4711-8206-71B1F1263D0C}" srcOrd="0" destOrd="0" presId="urn:microsoft.com/office/officeart/2005/8/layout/list1"/>
    <dgm:cxn modelId="{F336B39A-81E4-4011-A4E1-682A3F98B787}" type="presOf" srcId="{C6B6EBF7-7EB7-4C1C-80DF-5BD9B3C5ABBF}" destId="{920C46D0-4B8B-4893-95E8-24C60BCFAF1E}" srcOrd="0" destOrd="0" presId="urn:microsoft.com/office/officeart/2005/8/layout/list1"/>
    <dgm:cxn modelId="{691194A9-1FC3-48B2-8E75-435D2037B43D}" type="presOf" srcId="{CB664E06-1C2C-4341-BA99-B6B4B330E21B}" destId="{844CAF0D-2EE8-4554-AFBE-51857BFA895E}" srcOrd="1" destOrd="0" presId="urn:microsoft.com/office/officeart/2005/8/layout/list1"/>
    <dgm:cxn modelId="{92D91E19-B353-44D0-9F7C-F655590F779F}" srcId="{545D6856-DF23-4E04-9FEF-8E89EC9B3777}" destId="{CB664E06-1C2C-4341-BA99-B6B4B330E21B}" srcOrd="3" destOrd="0" parTransId="{2F8DF6B4-AE2A-4ACB-9837-135279001A24}" sibTransId="{1853AF0F-62E5-4507-82EB-08A256C7B97F}"/>
    <dgm:cxn modelId="{ED9165C5-6068-44D7-99A4-48BDBE9BB308}" type="presOf" srcId="{3811A6F8-041C-4810-A183-4BB708729A8B}" destId="{AA4535D3-EF97-4C4B-8927-5B0F6767867E}" srcOrd="0" destOrd="0" presId="urn:microsoft.com/office/officeart/2005/8/layout/list1"/>
    <dgm:cxn modelId="{AD0DB7CE-B9C4-4074-8408-1CAF0D502C57}" type="presOf" srcId="{4E723283-599C-4810-82DE-B7F21825894E}" destId="{9763BA4A-EFB3-4FEF-9AA3-E63CE808A03D}" srcOrd="0" destOrd="0" presId="urn:microsoft.com/office/officeart/2005/8/layout/list1"/>
    <dgm:cxn modelId="{1F499534-507C-420F-8C62-F7084D15B0D8}" type="presOf" srcId="{545D6856-DF23-4E04-9FEF-8E89EC9B3777}" destId="{ED1BBE7A-35C0-42AF-9B69-431E10EE2993}" srcOrd="0" destOrd="0" presId="urn:microsoft.com/office/officeart/2005/8/layout/list1"/>
    <dgm:cxn modelId="{CDD213CE-BFDB-4DFC-AAC6-DA977B582F7C}" type="presOf" srcId="{4E723283-599C-4810-82DE-B7F21825894E}" destId="{DC207D1A-9F04-4776-B8F6-F98D399943D7}" srcOrd="1" destOrd="0" presId="urn:microsoft.com/office/officeart/2005/8/layout/list1"/>
    <dgm:cxn modelId="{7314D0F1-157A-4A73-9E15-4879B2EA736B}" srcId="{545D6856-DF23-4E04-9FEF-8E89EC9B3777}" destId="{3811A6F8-041C-4810-A183-4BB708729A8B}" srcOrd="1" destOrd="0" parTransId="{839FF216-ACFD-4F48-935C-EE7BB2CF6A04}" sibTransId="{26DCA974-B476-4C14-8152-5E7F7D64BC14}"/>
    <dgm:cxn modelId="{2C615670-B620-4F9F-A366-C072B4D2D05E}" type="presOf" srcId="{C6B6EBF7-7EB7-4C1C-80DF-5BD9B3C5ABBF}" destId="{EDC51768-0076-451F-A890-D1F2BE26E154}" srcOrd="1" destOrd="0" presId="urn:microsoft.com/office/officeart/2005/8/layout/list1"/>
    <dgm:cxn modelId="{4E6F9B81-DA9A-40DD-A53F-C6388597F9B5}" srcId="{545D6856-DF23-4E04-9FEF-8E89EC9B3777}" destId="{C6B6EBF7-7EB7-4C1C-80DF-5BD9B3C5ABBF}" srcOrd="2" destOrd="0" parTransId="{7A24B79D-827D-4F45-9137-2AB3B68DE390}" sibTransId="{7CA7F908-5B34-4CD2-AD4C-D55A1BE151DA}"/>
    <dgm:cxn modelId="{26EB725D-15D1-4447-A746-B6B2E986339C}" srcId="{545D6856-DF23-4E04-9FEF-8E89EC9B3777}" destId="{4E723283-599C-4810-82DE-B7F21825894E}" srcOrd="0" destOrd="0" parTransId="{D4085010-1A3A-42ED-8455-B6D66E787B39}" sibTransId="{2297B458-ED8E-4215-BDF0-E03BDE7309C4}"/>
    <dgm:cxn modelId="{D4C0B5FD-1E06-40D0-9E7A-51C78B964503}" type="presOf" srcId="{3811A6F8-041C-4810-A183-4BB708729A8B}" destId="{0133FAE9-8B92-4A2A-8FDA-C19A7F6E7195}" srcOrd="1" destOrd="0" presId="urn:microsoft.com/office/officeart/2005/8/layout/list1"/>
    <dgm:cxn modelId="{602D1C09-83B2-485E-9775-5863F54589A7}" type="presParOf" srcId="{ED1BBE7A-35C0-42AF-9B69-431E10EE2993}" destId="{513C8FB7-60E7-4883-82E0-0AE0E16F35F2}" srcOrd="0" destOrd="0" presId="urn:microsoft.com/office/officeart/2005/8/layout/list1"/>
    <dgm:cxn modelId="{CFE0B5E0-8939-49DD-8323-38ED01B13313}" type="presParOf" srcId="{513C8FB7-60E7-4883-82E0-0AE0E16F35F2}" destId="{9763BA4A-EFB3-4FEF-9AA3-E63CE808A03D}" srcOrd="0" destOrd="0" presId="urn:microsoft.com/office/officeart/2005/8/layout/list1"/>
    <dgm:cxn modelId="{52B3D395-5ECB-4CFD-BEF8-614E1DEB25EB}" type="presParOf" srcId="{513C8FB7-60E7-4883-82E0-0AE0E16F35F2}" destId="{DC207D1A-9F04-4776-B8F6-F98D399943D7}" srcOrd="1" destOrd="0" presId="urn:microsoft.com/office/officeart/2005/8/layout/list1"/>
    <dgm:cxn modelId="{9B1FB7B3-943F-465B-BC4A-67AF1ED0548A}" type="presParOf" srcId="{ED1BBE7A-35C0-42AF-9B69-431E10EE2993}" destId="{5A272A39-7413-4D31-B052-770552EDD13E}" srcOrd="1" destOrd="0" presId="urn:microsoft.com/office/officeart/2005/8/layout/list1"/>
    <dgm:cxn modelId="{B645EFDD-79D9-4A1A-99C7-9CAFBFB3F823}" type="presParOf" srcId="{ED1BBE7A-35C0-42AF-9B69-431E10EE2993}" destId="{BE318E5D-B451-4690-AF01-F1D3DF34E6DB}" srcOrd="2" destOrd="0" presId="urn:microsoft.com/office/officeart/2005/8/layout/list1"/>
    <dgm:cxn modelId="{B26D22D5-AA8F-410C-B2F3-D627E1089BCD}" type="presParOf" srcId="{ED1BBE7A-35C0-42AF-9B69-431E10EE2993}" destId="{220FFF96-A3FB-40F0-8848-27378474F1B8}" srcOrd="3" destOrd="0" presId="urn:microsoft.com/office/officeart/2005/8/layout/list1"/>
    <dgm:cxn modelId="{867AD5E6-7706-4FC1-9664-C88D14D4AD9C}" type="presParOf" srcId="{ED1BBE7A-35C0-42AF-9B69-431E10EE2993}" destId="{F4B6D6A0-A03E-4D77-870B-E91A8E2D9CE3}" srcOrd="4" destOrd="0" presId="urn:microsoft.com/office/officeart/2005/8/layout/list1"/>
    <dgm:cxn modelId="{E99C81C5-80AD-4941-BDEE-343054D781E3}" type="presParOf" srcId="{F4B6D6A0-A03E-4D77-870B-E91A8E2D9CE3}" destId="{AA4535D3-EF97-4C4B-8927-5B0F6767867E}" srcOrd="0" destOrd="0" presId="urn:microsoft.com/office/officeart/2005/8/layout/list1"/>
    <dgm:cxn modelId="{EAE90AE7-E067-4C9F-9090-C2FB8035711E}" type="presParOf" srcId="{F4B6D6A0-A03E-4D77-870B-E91A8E2D9CE3}" destId="{0133FAE9-8B92-4A2A-8FDA-C19A7F6E7195}" srcOrd="1" destOrd="0" presId="urn:microsoft.com/office/officeart/2005/8/layout/list1"/>
    <dgm:cxn modelId="{D915E4E6-AAEC-4A07-857C-CD578153E829}" type="presParOf" srcId="{ED1BBE7A-35C0-42AF-9B69-431E10EE2993}" destId="{A45C5237-DF55-4377-9079-C9AF4958E822}" srcOrd="5" destOrd="0" presId="urn:microsoft.com/office/officeart/2005/8/layout/list1"/>
    <dgm:cxn modelId="{B2D7C320-1EBB-4D69-9F5F-1FB0CD895415}" type="presParOf" srcId="{ED1BBE7A-35C0-42AF-9B69-431E10EE2993}" destId="{A2E164B1-81F6-46E9-A6A4-2477C3455D06}" srcOrd="6" destOrd="0" presId="urn:microsoft.com/office/officeart/2005/8/layout/list1"/>
    <dgm:cxn modelId="{DD1307E0-C6E4-4525-BE2A-C4DC40C03F9A}" type="presParOf" srcId="{ED1BBE7A-35C0-42AF-9B69-431E10EE2993}" destId="{89A95FF9-90E6-413E-AA79-622CBD4C20D0}" srcOrd="7" destOrd="0" presId="urn:microsoft.com/office/officeart/2005/8/layout/list1"/>
    <dgm:cxn modelId="{EC96C7EE-382C-4A71-BD8C-7847B629C7E6}" type="presParOf" srcId="{ED1BBE7A-35C0-42AF-9B69-431E10EE2993}" destId="{1E53B78C-CE77-4C29-B00E-4AC7B6CBDE0A}" srcOrd="8" destOrd="0" presId="urn:microsoft.com/office/officeart/2005/8/layout/list1"/>
    <dgm:cxn modelId="{BAAB152D-DF83-4037-834A-8801C521B9EE}" type="presParOf" srcId="{1E53B78C-CE77-4C29-B00E-4AC7B6CBDE0A}" destId="{920C46D0-4B8B-4893-95E8-24C60BCFAF1E}" srcOrd="0" destOrd="0" presId="urn:microsoft.com/office/officeart/2005/8/layout/list1"/>
    <dgm:cxn modelId="{E53EB2F8-F3FE-46DF-BC85-B61A3CAF7421}" type="presParOf" srcId="{1E53B78C-CE77-4C29-B00E-4AC7B6CBDE0A}" destId="{EDC51768-0076-451F-A890-D1F2BE26E154}" srcOrd="1" destOrd="0" presId="urn:microsoft.com/office/officeart/2005/8/layout/list1"/>
    <dgm:cxn modelId="{999F16A7-8640-46C3-AEB9-A02A813D92DB}" type="presParOf" srcId="{ED1BBE7A-35C0-42AF-9B69-431E10EE2993}" destId="{1FDE9987-49E6-4BB0-BAA1-4F0E3D42313A}" srcOrd="9" destOrd="0" presId="urn:microsoft.com/office/officeart/2005/8/layout/list1"/>
    <dgm:cxn modelId="{60E69017-C4F9-472D-91B7-D752E84C4EA4}" type="presParOf" srcId="{ED1BBE7A-35C0-42AF-9B69-431E10EE2993}" destId="{0AE09A7D-3FFB-41D5-8938-B2F750528A47}" srcOrd="10" destOrd="0" presId="urn:microsoft.com/office/officeart/2005/8/layout/list1"/>
    <dgm:cxn modelId="{2EA70713-73A7-4865-ACF4-61313E359901}" type="presParOf" srcId="{ED1BBE7A-35C0-42AF-9B69-431E10EE2993}" destId="{C681122B-D78C-4A80-90F6-C62BD32BD196}" srcOrd="11" destOrd="0" presId="urn:microsoft.com/office/officeart/2005/8/layout/list1"/>
    <dgm:cxn modelId="{25554CFF-1238-4539-ACC5-FCB9F53AC5E0}" type="presParOf" srcId="{ED1BBE7A-35C0-42AF-9B69-431E10EE2993}" destId="{38B00123-802D-4C6A-B79C-7050EFC5D2E6}" srcOrd="12" destOrd="0" presId="urn:microsoft.com/office/officeart/2005/8/layout/list1"/>
    <dgm:cxn modelId="{184DDD55-6D1E-47E2-A591-F00E184EA462}" type="presParOf" srcId="{38B00123-802D-4C6A-B79C-7050EFC5D2E6}" destId="{B613B18C-07AA-4711-8206-71B1F1263D0C}" srcOrd="0" destOrd="0" presId="urn:microsoft.com/office/officeart/2005/8/layout/list1"/>
    <dgm:cxn modelId="{E4C0832E-13D8-4BBA-A917-7BC8FFE02DAD}" type="presParOf" srcId="{38B00123-802D-4C6A-B79C-7050EFC5D2E6}" destId="{844CAF0D-2EE8-4554-AFBE-51857BFA895E}" srcOrd="1" destOrd="0" presId="urn:microsoft.com/office/officeart/2005/8/layout/list1"/>
    <dgm:cxn modelId="{0F640F67-9467-44AA-A35B-48CD4ABA0919}" type="presParOf" srcId="{ED1BBE7A-35C0-42AF-9B69-431E10EE2993}" destId="{A50E6342-293E-45EB-9502-7FE7F8AD932A}" srcOrd="13" destOrd="0" presId="urn:microsoft.com/office/officeart/2005/8/layout/list1"/>
    <dgm:cxn modelId="{6AB1B42E-F426-452E-A6F2-65F3F551A4C8}" type="presParOf" srcId="{ED1BBE7A-35C0-42AF-9B69-431E10EE2993}" destId="{D6099ACB-05A6-421A-8EE2-4AA8C0BB1EB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CDE68-2B16-400C-948D-90CDC7B7B0CF}">
      <dsp:nvSpPr>
        <dsp:cNvPr id="0" name=""/>
        <dsp:cNvSpPr/>
      </dsp:nvSpPr>
      <dsp:spPr>
        <a:xfrm>
          <a:off x="0" y="27545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AA4ED-37C9-45D9-9404-3C12F66581D2}">
      <dsp:nvSpPr>
        <dsp:cNvPr id="0" name=""/>
        <dsp:cNvSpPr/>
      </dsp:nvSpPr>
      <dsp:spPr>
        <a:xfrm>
          <a:off x="525780" y="98331"/>
          <a:ext cx="7360920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It is well planned and not spontaneous.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115624"/>
        <a:ext cx="7326334" cy="319654"/>
      </dsp:txXfrm>
    </dsp:sp>
    <dsp:sp modelId="{66886592-E99E-46FE-9930-280A8D680786}">
      <dsp:nvSpPr>
        <dsp:cNvPr id="0" name=""/>
        <dsp:cNvSpPr/>
      </dsp:nvSpPr>
      <dsp:spPr>
        <a:xfrm>
          <a:off x="0" y="81977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E4AA1-ED99-414F-ACC0-4D08C63C189A}">
      <dsp:nvSpPr>
        <dsp:cNvPr id="0" name=""/>
        <dsp:cNvSpPr/>
      </dsp:nvSpPr>
      <dsp:spPr>
        <a:xfrm>
          <a:off x="525780" y="642651"/>
          <a:ext cx="9023383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It is syntactically complex, i.e. contains refined and well structures sentences.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659944"/>
        <a:ext cx="8988797" cy="319654"/>
      </dsp:txXfrm>
    </dsp:sp>
    <dsp:sp modelId="{9191B886-1848-44FC-9D74-207B100D51CF}">
      <dsp:nvSpPr>
        <dsp:cNvPr id="0" name=""/>
        <dsp:cNvSpPr/>
      </dsp:nvSpPr>
      <dsp:spPr>
        <a:xfrm>
          <a:off x="0" y="136409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4577F-49A6-4129-89E4-9A5DED336930}">
      <dsp:nvSpPr>
        <dsp:cNvPr id="0" name=""/>
        <dsp:cNvSpPr/>
      </dsp:nvSpPr>
      <dsp:spPr>
        <a:xfrm>
          <a:off x="525780" y="1186971"/>
          <a:ext cx="7360920" cy="354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It has the standard grammar.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1204264"/>
        <a:ext cx="7326334" cy="319654"/>
      </dsp:txXfrm>
    </dsp:sp>
    <dsp:sp modelId="{4F702D2B-633C-4484-A225-D3FF8258A9BA}">
      <dsp:nvSpPr>
        <dsp:cNvPr id="0" name=""/>
        <dsp:cNvSpPr/>
      </dsp:nvSpPr>
      <dsp:spPr>
        <a:xfrm>
          <a:off x="0" y="190841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59DD5-A3C6-44DA-B086-E7BD77250228}">
      <dsp:nvSpPr>
        <dsp:cNvPr id="0" name=""/>
        <dsp:cNvSpPr/>
      </dsp:nvSpPr>
      <dsp:spPr>
        <a:xfrm>
          <a:off x="525780" y="1731291"/>
          <a:ext cx="7360920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It contains formal vocabulary.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1748584"/>
        <a:ext cx="7326334" cy="319654"/>
      </dsp:txXfrm>
    </dsp:sp>
    <dsp:sp modelId="{B762D7F6-B6AB-4839-AE4E-4B00ACFB6DED}">
      <dsp:nvSpPr>
        <dsp:cNvPr id="0" name=""/>
        <dsp:cNvSpPr/>
      </dsp:nvSpPr>
      <dsp:spPr>
        <a:xfrm>
          <a:off x="0" y="245273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E78BC-2647-45AB-B451-A539C495D2BC}">
      <dsp:nvSpPr>
        <dsp:cNvPr id="0" name=""/>
        <dsp:cNvSpPr/>
      </dsp:nvSpPr>
      <dsp:spPr>
        <a:xfrm>
          <a:off x="525780" y="2275611"/>
          <a:ext cx="7360920" cy="3542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The content is well organized.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2292904"/>
        <a:ext cx="7326334" cy="319654"/>
      </dsp:txXfrm>
    </dsp:sp>
    <dsp:sp modelId="{4E4B6201-96A9-4095-A2E2-0A6DE2A1DE23}">
      <dsp:nvSpPr>
        <dsp:cNvPr id="0" name=""/>
        <dsp:cNvSpPr/>
      </dsp:nvSpPr>
      <dsp:spPr>
        <a:xfrm>
          <a:off x="0" y="299705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BFDDB-F46D-4F2E-8CA7-4FE721399CA8}">
      <dsp:nvSpPr>
        <dsp:cNvPr id="0" name=""/>
        <dsp:cNvSpPr/>
      </dsp:nvSpPr>
      <dsp:spPr>
        <a:xfrm>
          <a:off x="525780" y="2819931"/>
          <a:ext cx="7360920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The correct punctuation.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2837224"/>
        <a:ext cx="7326334" cy="319654"/>
      </dsp:txXfrm>
    </dsp:sp>
    <dsp:sp modelId="{90479D8F-3DFE-4CBB-A446-1E67CEA6B560}">
      <dsp:nvSpPr>
        <dsp:cNvPr id="0" name=""/>
        <dsp:cNvSpPr/>
      </dsp:nvSpPr>
      <dsp:spPr>
        <a:xfrm>
          <a:off x="0" y="354137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EDCA6-7257-4367-BD31-60883F5A437D}">
      <dsp:nvSpPr>
        <dsp:cNvPr id="0" name=""/>
        <dsp:cNvSpPr/>
      </dsp:nvSpPr>
      <dsp:spPr>
        <a:xfrm>
          <a:off x="525780" y="3364251"/>
          <a:ext cx="9009398" cy="3542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Because it is writing, it adheres to delayed feedback as compare to the spoken speech.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3381544"/>
        <a:ext cx="8974812" cy="319654"/>
      </dsp:txXfrm>
    </dsp:sp>
    <dsp:sp modelId="{7AA91EB6-CE98-4993-9446-CBB746E29FDB}">
      <dsp:nvSpPr>
        <dsp:cNvPr id="0" name=""/>
        <dsp:cNvSpPr/>
      </dsp:nvSpPr>
      <dsp:spPr>
        <a:xfrm>
          <a:off x="0" y="408569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BE09E-1F4C-4751-A595-D4B7F33FFBD6}">
      <dsp:nvSpPr>
        <dsp:cNvPr id="0" name=""/>
        <dsp:cNvSpPr/>
      </dsp:nvSpPr>
      <dsp:spPr>
        <a:xfrm>
          <a:off x="525780" y="3908571"/>
          <a:ext cx="7360920" cy="354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There are no short forms allowed in its.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3925864"/>
        <a:ext cx="7326334" cy="319654"/>
      </dsp:txXfrm>
    </dsp:sp>
    <dsp:sp modelId="{9662D19B-F5D8-40E3-AAD3-91B497EB1EE3}">
      <dsp:nvSpPr>
        <dsp:cNvPr id="0" name=""/>
        <dsp:cNvSpPr/>
      </dsp:nvSpPr>
      <dsp:spPr>
        <a:xfrm>
          <a:off x="0" y="4630011"/>
          <a:ext cx="10515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A4D0C-6142-4044-BB92-F370021D8AC4}">
      <dsp:nvSpPr>
        <dsp:cNvPr id="0" name=""/>
        <dsp:cNvSpPr/>
      </dsp:nvSpPr>
      <dsp:spPr>
        <a:xfrm>
          <a:off x="525780" y="4452891"/>
          <a:ext cx="7360920" cy="35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</a:rPr>
            <a:t>The language  is objective and not subjection.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43073" y="4470184"/>
        <a:ext cx="7326334" cy="3196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9D57D-A9CE-4FB5-BF69-67445F72EC4E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Additives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82645" y="1178"/>
        <a:ext cx="2174490" cy="1304694"/>
      </dsp:txXfrm>
    </dsp:sp>
    <dsp:sp modelId="{B2D255EB-6389-45BC-9F9D-C575F384393C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1155077"/>
                <a:satOff val="-5330"/>
                <a:lumOff val="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155077"/>
                <a:satOff val="-5330"/>
                <a:lumOff val="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155077"/>
                <a:satOff val="-5330"/>
                <a:lumOff val="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Comparatives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974584" y="1178"/>
        <a:ext cx="2174490" cy="1304694"/>
      </dsp:txXfrm>
    </dsp:sp>
    <dsp:sp modelId="{C9B5818A-2EC2-4AA6-9200-11E87FB35816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2310154"/>
                <a:satOff val="-10660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310154"/>
                <a:satOff val="-10660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310154"/>
                <a:satOff val="-10660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Contrastive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366524" y="1178"/>
        <a:ext cx="2174490" cy="1304694"/>
      </dsp:txXfrm>
    </dsp:sp>
    <dsp:sp modelId="{9A6F6D10-9398-45F4-B978-011CF6EBDE0F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Example words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7758464" y="1178"/>
        <a:ext cx="2174490" cy="1304694"/>
      </dsp:txXfrm>
    </dsp:sp>
    <dsp:sp modelId="{B15BDD6B-1FA9-462E-9FC2-806ACCC69B4A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4620308"/>
                <a:satOff val="-21319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620308"/>
                <a:satOff val="-21319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620308"/>
                <a:satOff val="-21319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Concluders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82645" y="1523321"/>
        <a:ext cx="2174490" cy="1304694"/>
      </dsp:txXfrm>
    </dsp:sp>
    <dsp:sp modelId="{05BA8E44-16D6-4598-B318-9DD046E537D8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5775385"/>
                <a:satOff val="-26649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775385"/>
                <a:satOff val="-26649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775385"/>
                <a:satOff val="-26649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Cause and effect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974584" y="1523321"/>
        <a:ext cx="2174490" cy="1304694"/>
      </dsp:txXfrm>
    </dsp:sp>
    <dsp:sp modelId="{97F68FFE-74FB-480A-A59A-39FDFD5BB669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Purpose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366524" y="1523321"/>
        <a:ext cx="2174490" cy="1304694"/>
      </dsp:txXfrm>
    </dsp:sp>
    <dsp:sp modelId="{EF7B640C-35AE-4CBF-BA39-52A4CC4FB710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8085538"/>
                <a:satOff val="-37308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085538"/>
                <a:satOff val="-37308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085538"/>
                <a:satOff val="-37308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Emphasis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7758464" y="1523321"/>
        <a:ext cx="2174490" cy="1304694"/>
      </dsp:txXfrm>
    </dsp:sp>
    <dsp:sp modelId="{B3873DF7-B12E-4EB9-A00E-96348EF14DC7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9240615"/>
                <a:satOff val="-42638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240615"/>
                <a:satOff val="-42638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240615"/>
                <a:satOff val="-42638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To show time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2974584" y="3045465"/>
        <a:ext cx="2174490" cy="1304694"/>
      </dsp:txXfrm>
    </dsp:sp>
    <dsp:sp modelId="{A6E98579-0F00-4DEA-8A44-C14CFF39A9DD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To repeat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366524" y="3045465"/>
        <a:ext cx="2174490" cy="13046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0B7BB-C95B-4066-839E-7005ED312ED1}">
      <dsp:nvSpPr>
        <dsp:cNvPr id="0" name=""/>
        <dsp:cNvSpPr/>
      </dsp:nvSpPr>
      <dsp:spPr>
        <a:xfrm>
          <a:off x="0" y="8100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B38B-2025-4516-9A10-CC2C7D0EB325}">
      <dsp:nvSpPr>
        <dsp:cNvPr id="0" name=""/>
        <dsp:cNvSpPr/>
      </dsp:nvSpPr>
      <dsp:spPr>
        <a:xfrm>
          <a:off x="525780" y="411488"/>
          <a:ext cx="7360920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Restates the thesis statement in different words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64688" y="450396"/>
        <a:ext cx="7283104" cy="719224"/>
      </dsp:txXfrm>
    </dsp:sp>
    <dsp:sp modelId="{71CFF62A-187A-427C-A934-E2E37C8F35FD}">
      <dsp:nvSpPr>
        <dsp:cNvPr id="0" name=""/>
        <dsp:cNvSpPr/>
      </dsp:nvSpPr>
      <dsp:spPr>
        <a:xfrm>
          <a:off x="0" y="203472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31232-24B4-42B0-BD38-3C5B2F589133}">
      <dsp:nvSpPr>
        <dsp:cNvPr id="0" name=""/>
        <dsp:cNvSpPr/>
      </dsp:nvSpPr>
      <dsp:spPr>
        <a:xfrm>
          <a:off x="525780" y="1636208"/>
          <a:ext cx="7360920" cy="79704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Does not include any new idea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64688" y="1675116"/>
        <a:ext cx="7283104" cy="719224"/>
      </dsp:txXfrm>
    </dsp:sp>
    <dsp:sp modelId="{BB10B9EE-ACBA-4328-9A8B-136C45F0F83F}">
      <dsp:nvSpPr>
        <dsp:cNvPr id="0" name=""/>
        <dsp:cNvSpPr/>
      </dsp:nvSpPr>
      <dsp:spPr>
        <a:xfrm>
          <a:off x="0" y="325944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012DC-090E-4CCF-8AE2-3367F581755E}">
      <dsp:nvSpPr>
        <dsp:cNvPr id="0" name=""/>
        <dsp:cNvSpPr/>
      </dsp:nvSpPr>
      <dsp:spPr>
        <a:xfrm>
          <a:off x="525780" y="2860928"/>
          <a:ext cx="7360920" cy="7970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Should have: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64688" y="2899836"/>
        <a:ext cx="728310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3E198-6888-497D-80A0-BEA52C91D23D}">
      <dsp:nvSpPr>
        <dsp:cNvPr id="0" name=""/>
        <dsp:cNvSpPr/>
      </dsp:nvSpPr>
      <dsp:spPr>
        <a:xfrm>
          <a:off x="5792116" y="1359979"/>
          <a:ext cx="1306106" cy="621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594"/>
              </a:lnTo>
              <a:lnTo>
                <a:pt x="1306106" y="423594"/>
              </a:lnTo>
              <a:lnTo>
                <a:pt x="1306106" y="6215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9FF84-F6D0-40C3-97F7-98A75F407C23}">
      <dsp:nvSpPr>
        <dsp:cNvPr id="0" name=""/>
        <dsp:cNvSpPr/>
      </dsp:nvSpPr>
      <dsp:spPr>
        <a:xfrm>
          <a:off x="4486009" y="3338730"/>
          <a:ext cx="1306106" cy="621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594"/>
              </a:lnTo>
              <a:lnTo>
                <a:pt x="1306106" y="423594"/>
              </a:lnTo>
              <a:lnTo>
                <a:pt x="1306106" y="6215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5E8B7-558A-4D9D-81C0-59DF8FF33B22}">
      <dsp:nvSpPr>
        <dsp:cNvPr id="0" name=""/>
        <dsp:cNvSpPr/>
      </dsp:nvSpPr>
      <dsp:spPr>
        <a:xfrm>
          <a:off x="3179903" y="3338730"/>
          <a:ext cx="1306106" cy="621587"/>
        </a:xfrm>
        <a:custGeom>
          <a:avLst/>
          <a:gdLst/>
          <a:ahLst/>
          <a:cxnLst/>
          <a:rect l="0" t="0" r="0" b="0"/>
          <a:pathLst>
            <a:path>
              <a:moveTo>
                <a:pt x="1306106" y="0"/>
              </a:moveTo>
              <a:lnTo>
                <a:pt x="1306106" y="423594"/>
              </a:lnTo>
              <a:lnTo>
                <a:pt x="0" y="423594"/>
              </a:lnTo>
              <a:lnTo>
                <a:pt x="0" y="6215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FFCEB-CDEB-4434-929A-179717C25B16}">
      <dsp:nvSpPr>
        <dsp:cNvPr id="0" name=""/>
        <dsp:cNvSpPr/>
      </dsp:nvSpPr>
      <dsp:spPr>
        <a:xfrm>
          <a:off x="4486009" y="1359979"/>
          <a:ext cx="1306106" cy="621587"/>
        </a:xfrm>
        <a:custGeom>
          <a:avLst/>
          <a:gdLst/>
          <a:ahLst/>
          <a:cxnLst/>
          <a:rect l="0" t="0" r="0" b="0"/>
          <a:pathLst>
            <a:path>
              <a:moveTo>
                <a:pt x="1306106" y="0"/>
              </a:moveTo>
              <a:lnTo>
                <a:pt x="1306106" y="423594"/>
              </a:lnTo>
              <a:lnTo>
                <a:pt x="0" y="423594"/>
              </a:lnTo>
              <a:lnTo>
                <a:pt x="0" y="6215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9AED4-87EA-43B3-AD87-08531F426F14}">
      <dsp:nvSpPr>
        <dsp:cNvPr id="0" name=""/>
        <dsp:cNvSpPr/>
      </dsp:nvSpPr>
      <dsp:spPr>
        <a:xfrm>
          <a:off x="4723483" y="2816"/>
          <a:ext cx="2137264" cy="1357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D6E640-547E-47DE-B32A-901C0DE94F77}">
      <dsp:nvSpPr>
        <dsp:cNvPr id="0" name=""/>
        <dsp:cNvSpPr/>
      </dsp:nvSpPr>
      <dsp:spPr>
        <a:xfrm>
          <a:off x="4960957" y="228416"/>
          <a:ext cx="2137264" cy="1357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Clauses</a:t>
          </a:r>
          <a:endParaRPr lang="en-US" sz="2700" b="1" kern="1200" dirty="0"/>
        </a:p>
      </dsp:txBody>
      <dsp:txXfrm>
        <a:off x="5000707" y="268166"/>
        <a:ext cx="2057764" cy="1277663"/>
      </dsp:txXfrm>
    </dsp:sp>
    <dsp:sp modelId="{E3C18BA0-11D1-40D1-85B1-DDEFCF4E332D}">
      <dsp:nvSpPr>
        <dsp:cNvPr id="0" name=""/>
        <dsp:cNvSpPr/>
      </dsp:nvSpPr>
      <dsp:spPr>
        <a:xfrm>
          <a:off x="3417377" y="1981567"/>
          <a:ext cx="2137264" cy="1357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43DFB0-D671-460A-A0F1-BA0CD4FCDE56}">
      <dsp:nvSpPr>
        <dsp:cNvPr id="0" name=""/>
        <dsp:cNvSpPr/>
      </dsp:nvSpPr>
      <dsp:spPr>
        <a:xfrm>
          <a:off x="3654851" y="2207167"/>
          <a:ext cx="2137264" cy="1357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Dependent  </a:t>
          </a:r>
          <a:endParaRPr lang="en-US" sz="2700" b="1" kern="1200" dirty="0"/>
        </a:p>
      </dsp:txBody>
      <dsp:txXfrm>
        <a:off x="3694601" y="2246917"/>
        <a:ext cx="2057764" cy="1277663"/>
      </dsp:txXfrm>
    </dsp:sp>
    <dsp:sp modelId="{7B2FD65B-F8E1-4924-84D1-D1C61DE68835}">
      <dsp:nvSpPr>
        <dsp:cNvPr id="0" name=""/>
        <dsp:cNvSpPr/>
      </dsp:nvSpPr>
      <dsp:spPr>
        <a:xfrm>
          <a:off x="2111271" y="3960318"/>
          <a:ext cx="2137264" cy="1357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3DDD4C-8738-4191-A586-23E3B56AC56C}">
      <dsp:nvSpPr>
        <dsp:cNvPr id="0" name=""/>
        <dsp:cNvSpPr/>
      </dsp:nvSpPr>
      <dsp:spPr>
        <a:xfrm>
          <a:off x="2348745" y="4185918"/>
          <a:ext cx="2137264" cy="1357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Subordinate </a:t>
          </a:r>
          <a:endParaRPr lang="en-US" sz="2700" b="1" kern="1200" dirty="0"/>
        </a:p>
      </dsp:txBody>
      <dsp:txXfrm>
        <a:off x="2388495" y="4225668"/>
        <a:ext cx="2057764" cy="1277663"/>
      </dsp:txXfrm>
    </dsp:sp>
    <dsp:sp modelId="{96E6BA6E-4BD8-40E8-A47A-F51D7543EA29}">
      <dsp:nvSpPr>
        <dsp:cNvPr id="0" name=""/>
        <dsp:cNvSpPr/>
      </dsp:nvSpPr>
      <dsp:spPr>
        <a:xfrm>
          <a:off x="4723483" y="3960318"/>
          <a:ext cx="2137264" cy="1357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72A49D-BBBD-4816-84C5-0E8CDE00046D}">
      <dsp:nvSpPr>
        <dsp:cNvPr id="0" name=""/>
        <dsp:cNvSpPr/>
      </dsp:nvSpPr>
      <dsp:spPr>
        <a:xfrm>
          <a:off x="4960957" y="4185918"/>
          <a:ext cx="2137264" cy="1357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Relative </a:t>
          </a:r>
          <a:endParaRPr lang="en-US" sz="2700" b="1" kern="1200" dirty="0"/>
        </a:p>
      </dsp:txBody>
      <dsp:txXfrm>
        <a:off x="5000707" y="4225668"/>
        <a:ext cx="2057764" cy="1277663"/>
      </dsp:txXfrm>
    </dsp:sp>
    <dsp:sp modelId="{77A29E95-0795-4AE5-8E6C-8FF8543E164C}">
      <dsp:nvSpPr>
        <dsp:cNvPr id="0" name=""/>
        <dsp:cNvSpPr/>
      </dsp:nvSpPr>
      <dsp:spPr>
        <a:xfrm>
          <a:off x="6029590" y="1981567"/>
          <a:ext cx="2137264" cy="13571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508A3E-5661-4A11-A9AD-469B3188B49D}">
      <dsp:nvSpPr>
        <dsp:cNvPr id="0" name=""/>
        <dsp:cNvSpPr/>
      </dsp:nvSpPr>
      <dsp:spPr>
        <a:xfrm>
          <a:off x="6267063" y="2207167"/>
          <a:ext cx="2137264" cy="1357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Independent </a:t>
          </a:r>
          <a:endParaRPr lang="en-US" sz="2700" b="1" kern="1200" dirty="0"/>
        </a:p>
      </dsp:txBody>
      <dsp:txXfrm>
        <a:off x="6306813" y="2246917"/>
        <a:ext cx="2057764" cy="1277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E85A6-9F56-48DA-A6CA-3EDC5C465545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tx1"/>
              </a:solidFill>
            </a:rPr>
            <a:t>Fragments 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1283" y="673807"/>
        <a:ext cx="5006206" cy="3003723"/>
      </dsp:txXfrm>
    </dsp:sp>
    <dsp:sp modelId="{AC32F931-54FD-4C4F-BB0C-1BD17E5249E1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chemeClr val="tx1"/>
              </a:solidFill>
            </a:rPr>
            <a:t>Run-ons</a:t>
          </a:r>
          <a:endParaRPr lang="en-US" sz="6500" kern="1200" dirty="0">
            <a:solidFill>
              <a:schemeClr val="tx1"/>
            </a:solidFill>
          </a:endParaRPr>
        </a:p>
      </dsp:txBody>
      <dsp:txXfrm>
        <a:off x="5508110" y="673807"/>
        <a:ext cx="5006206" cy="3003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19931-7A2E-42CC-B70F-4B7C8831F6DD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408BAC-33DF-47F1-ADDC-1A31F1E70450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1. Dependent word Fragment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97774"/>
        <a:ext cx="7291750" cy="639310"/>
      </dsp:txXfrm>
    </dsp:sp>
    <dsp:sp modelId="{272FABAF-005F-4E9C-B3E9-0B1656E571B0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97ACAB-5F1D-450A-A037-BA7929AAEFA1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2. -</a:t>
          </a:r>
          <a:r>
            <a:rPr lang="en-US" sz="2400" kern="1200" dirty="0" err="1" smtClean="0">
              <a:solidFill>
                <a:schemeClr val="tx1"/>
              </a:solidFill>
            </a:rPr>
            <a:t>ing</a:t>
          </a:r>
          <a:r>
            <a:rPr lang="en-US" sz="2400" kern="1200" dirty="0" smtClean="0">
              <a:solidFill>
                <a:schemeClr val="tx1"/>
              </a:solidFill>
            </a:rPr>
            <a:t> and to fragment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1186414"/>
        <a:ext cx="7291750" cy="639310"/>
      </dsp:txXfrm>
    </dsp:sp>
    <dsp:sp modelId="{768412C9-0089-4D85-8C64-9EEB0557357C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3657B-0967-4C6D-856B-ED6C39058B8F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3. Added-detail Fragment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2275054"/>
        <a:ext cx="7291750" cy="639310"/>
      </dsp:txXfrm>
    </dsp:sp>
    <dsp:sp modelId="{AC2A4293-AFAD-4B2B-8A58-325A2A7EA351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ECA9F4-25E6-4630-B7F9-6D2B269E7D87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4. Missing- subject fragment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3363694"/>
        <a:ext cx="729175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7B149-8824-4C81-A212-9CECFD923634}">
      <dsp:nvSpPr>
        <dsp:cNvPr id="0" name=""/>
        <dsp:cNvSpPr/>
      </dsp:nvSpPr>
      <dsp:spPr>
        <a:xfrm>
          <a:off x="0" y="310598"/>
          <a:ext cx="10515600" cy="11033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chemeClr val="tx1"/>
              </a:solidFill>
            </a:rPr>
            <a:t>Fused Sentence 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53859" y="364457"/>
        <a:ext cx="10407882" cy="995592"/>
      </dsp:txXfrm>
    </dsp:sp>
    <dsp:sp modelId="{8556523B-78E4-4F7A-9893-26AF2163B6BB}">
      <dsp:nvSpPr>
        <dsp:cNvPr id="0" name=""/>
        <dsp:cNvSpPr/>
      </dsp:nvSpPr>
      <dsp:spPr>
        <a:xfrm>
          <a:off x="0" y="1413909"/>
          <a:ext cx="10515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>
              <a:solidFill>
                <a:schemeClr val="tx1"/>
              </a:solidFill>
            </a:rPr>
            <a:t>Independent clauses are fused together incorrectly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1413909"/>
        <a:ext cx="10515600" cy="761760"/>
      </dsp:txXfrm>
    </dsp:sp>
    <dsp:sp modelId="{2BCEABFA-004B-4FA4-B805-92AE08208865}">
      <dsp:nvSpPr>
        <dsp:cNvPr id="0" name=""/>
        <dsp:cNvSpPr/>
      </dsp:nvSpPr>
      <dsp:spPr>
        <a:xfrm>
          <a:off x="0" y="2175669"/>
          <a:ext cx="10515600" cy="110331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>
              <a:solidFill>
                <a:schemeClr val="tx1"/>
              </a:solidFill>
            </a:rPr>
            <a:t>Comma Splice </a:t>
          </a:r>
          <a:endParaRPr lang="en-US" sz="4600" kern="1200" dirty="0">
            <a:solidFill>
              <a:schemeClr val="tx1"/>
            </a:solidFill>
          </a:endParaRPr>
        </a:p>
      </dsp:txBody>
      <dsp:txXfrm>
        <a:off x="53859" y="2229528"/>
        <a:ext cx="10407882" cy="995592"/>
      </dsp:txXfrm>
    </dsp:sp>
    <dsp:sp modelId="{F9601364-7103-49E2-9532-FECFF4A6CDBC}">
      <dsp:nvSpPr>
        <dsp:cNvPr id="0" name=""/>
        <dsp:cNvSpPr/>
      </dsp:nvSpPr>
      <dsp:spPr>
        <a:xfrm>
          <a:off x="0" y="3278979"/>
          <a:ext cx="105156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>
              <a:solidFill>
                <a:schemeClr val="tx1"/>
              </a:solidFill>
            </a:rPr>
            <a:t>Independent clauses are joined with just a comma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3278979"/>
        <a:ext cx="10515600" cy="7617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D10CB-76B6-4520-8AA1-5D683B9E5FEE}">
      <dsp:nvSpPr>
        <dsp:cNvPr id="0" name=""/>
        <dsp:cNvSpPr/>
      </dsp:nvSpPr>
      <dsp:spPr>
        <a:xfrm>
          <a:off x="0" y="328695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2EE53B-1079-4918-B2CA-A96DAE28A43E}">
      <dsp:nvSpPr>
        <dsp:cNvPr id="0" name=""/>
        <dsp:cNvSpPr/>
      </dsp:nvSpPr>
      <dsp:spPr>
        <a:xfrm>
          <a:off x="525780" y="63015"/>
          <a:ext cx="736092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1. Assessing the writing situation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1719" y="88954"/>
        <a:ext cx="7309042" cy="479482"/>
      </dsp:txXfrm>
    </dsp:sp>
    <dsp:sp modelId="{14DC8A67-84B1-4407-A556-9DEF4B420CFF}">
      <dsp:nvSpPr>
        <dsp:cNvPr id="0" name=""/>
        <dsp:cNvSpPr/>
      </dsp:nvSpPr>
      <dsp:spPr>
        <a:xfrm>
          <a:off x="0" y="1145175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D8B4A7-A9DF-418C-BDC3-46EC08B328DC}">
      <dsp:nvSpPr>
        <dsp:cNvPr id="0" name=""/>
        <dsp:cNvSpPr/>
      </dsp:nvSpPr>
      <dsp:spPr>
        <a:xfrm>
          <a:off x="525780" y="879495"/>
          <a:ext cx="7360920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2. Planning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1719" y="905434"/>
        <a:ext cx="7309042" cy="479482"/>
      </dsp:txXfrm>
    </dsp:sp>
    <dsp:sp modelId="{512A37B2-AA5A-4473-A781-A23F66D50E3D}">
      <dsp:nvSpPr>
        <dsp:cNvPr id="0" name=""/>
        <dsp:cNvSpPr/>
      </dsp:nvSpPr>
      <dsp:spPr>
        <a:xfrm>
          <a:off x="0" y="1961655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01F3D1-8A88-4B6F-BD25-1F21126B085E}">
      <dsp:nvSpPr>
        <dsp:cNvPr id="0" name=""/>
        <dsp:cNvSpPr/>
      </dsp:nvSpPr>
      <dsp:spPr>
        <a:xfrm>
          <a:off x="525780" y="1695975"/>
          <a:ext cx="7360920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3. Reading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1719" y="1721914"/>
        <a:ext cx="7309042" cy="479482"/>
      </dsp:txXfrm>
    </dsp:sp>
    <dsp:sp modelId="{5A19F5EC-3697-40A7-8DB7-85BC48853F70}">
      <dsp:nvSpPr>
        <dsp:cNvPr id="0" name=""/>
        <dsp:cNvSpPr/>
      </dsp:nvSpPr>
      <dsp:spPr>
        <a:xfrm>
          <a:off x="0" y="2778136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A967B0-ACD4-4663-8B6A-876C59DFD94A}">
      <dsp:nvSpPr>
        <dsp:cNvPr id="0" name=""/>
        <dsp:cNvSpPr/>
      </dsp:nvSpPr>
      <dsp:spPr>
        <a:xfrm>
          <a:off x="525780" y="2512455"/>
          <a:ext cx="7360920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4. Rough Writing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1719" y="2538394"/>
        <a:ext cx="7309042" cy="479482"/>
      </dsp:txXfrm>
    </dsp:sp>
    <dsp:sp modelId="{4107175D-050F-4E09-91CD-F8BAD8970C78}">
      <dsp:nvSpPr>
        <dsp:cNvPr id="0" name=""/>
        <dsp:cNvSpPr/>
      </dsp:nvSpPr>
      <dsp:spPr>
        <a:xfrm>
          <a:off x="0" y="3594616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D933E1-843F-4F9E-86EE-42613303BBCA}">
      <dsp:nvSpPr>
        <dsp:cNvPr id="0" name=""/>
        <dsp:cNvSpPr/>
      </dsp:nvSpPr>
      <dsp:spPr>
        <a:xfrm>
          <a:off x="525780" y="3328935"/>
          <a:ext cx="7360920" cy="5313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5. Proofreading/ editing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1719" y="3354874"/>
        <a:ext cx="7309042" cy="479482"/>
      </dsp:txXfrm>
    </dsp:sp>
    <dsp:sp modelId="{600569CD-2473-4944-B9FB-3817808583D4}">
      <dsp:nvSpPr>
        <dsp:cNvPr id="0" name=""/>
        <dsp:cNvSpPr/>
      </dsp:nvSpPr>
      <dsp:spPr>
        <a:xfrm>
          <a:off x="0" y="4411096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411E01-A9D0-4E9F-8D2C-D9F197554A7F}">
      <dsp:nvSpPr>
        <dsp:cNvPr id="0" name=""/>
        <dsp:cNvSpPr/>
      </dsp:nvSpPr>
      <dsp:spPr>
        <a:xfrm>
          <a:off x="525780" y="4145416"/>
          <a:ext cx="736092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6. Final Draft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51719" y="4171355"/>
        <a:ext cx="730904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4B600-5E03-4E13-A501-C55BD270AA93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</a:rPr>
            <a:t>Brainstorming</a:t>
          </a:r>
          <a:endParaRPr lang="en-US" sz="5600" kern="1200" dirty="0">
            <a:solidFill>
              <a:schemeClr val="tx1"/>
            </a:solidFill>
          </a:endParaRPr>
        </a:p>
      </dsp:txBody>
      <dsp:txXfrm rot="10800000">
        <a:off x="2365971" y="883"/>
        <a:ext cx="6690570" cy="1209216"/>
      </dsp:txXfrm>
    </dsp:sp>
    <dsp:sp modelId="{E95529EE-00E7-4D89-B075-727A7846DC26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38AECC3-4C37-4695-B7E5-7D813F8CB66B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</a:rPr>
            <a:t>Clustering </a:t>
          </a:r>
          <a:endParaRPr lang="en-US" sz="5600" kern="1200" dirty="0">
            <a:solidFill>
              <a:schemeClr val="tx1"/>
            </a:solidFill>
          </a:endParaRPr>
        </a:p>
      </dsp:txBody>
      <dsp:txXfrm rot="10800000">
        <a:off x="2365971" y="1571060"/>
        <a:ext cx="6690570" cy="1209216"/>
      </dsp:txXfrm>
    </dsp:sp>
    <dsp:sp modelId="{4DA66EF1-B23A-496A-B966-033A4082C1FD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14D9F7D-1D13-4992-91F6-1238D984BA66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231" tIns="213360" rIns="398272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</a:rPr>
            <a:t>Free-writing </a:t>
          </a:r>
          <a:endParaRPr lang="en-US" sz="5600" kern="1200" dirty="0">
            <a:solidFill>
              <a:schemeClr val="tx1"/>
            </a:solidFill>
          </a:endParaRPr>
        </a:p>
      </dsp:txBody>
      <dsp:txXfrm rot="10800000">
        <a:off x="2365971" y="3141237"/>
        <a:ext cx="6690570" cy="1209216"/>
      </dsp:txXfrm>
    </dsp:sp>
    <dsp:sp modelId="{23FB7E64-9FD9-4B5B-BDBE-96109EDFD6D3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E2DB2-97D2-488E-888E-8154890F65C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Unity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0" y="39687"/>
        <a:ext cx="3286125" cy="1971675"/>
      </dsp:txXfrm>
    </dsp:sp>
    <dsp:sp modelId="{B7B79E9A-7590-4967-B526-29D402E8165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Order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3614737" y="39687"/>
        <a:ext cx="3286125" cy="1971675"/>
      </dsp:txXfrm>
    </dsp:sp>
    <dsp:sp modelId="{C7CF9A2B-2C51-4FE1-A84B-2EA164F0F352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Brevity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7229475" y="39687"/>
        <a:ext cx="3286125" cy="1971675"/>
      </dsp:txXfrm>
    </dsp:sp>
    <dsp:sp modelId="{F8F677F7-CB07-471A-850F-D423439ED34A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Paragraphing 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0" y="2339975"/>
        <a:ext cx="3286125" cy="1971675"/>
      </dsp:txXfrm>
    </dsp:sp>
    <dsp:sp modelId="{D5F71807-D901-4E9B-B769-5CE058D75CCD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Coherence 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3614737" y="2339975"/>
        <a:ext cx="3286125" cy="1971675"/>
      </dsp:txXfrm>
    </dsp:sp>
    <dsp:sp modelId="{1FB40A69-70A3-4F9A-A802-6DC6551362F1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Style 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7229475" y="2339975"/>
        <a:ext cx="3286125" cy="1971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18E5D-B451-4690-AF01-F1D3DF34E6DB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07D1A-9F04-4776-B8F6-F98D399943D7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Personal Example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97774"/>
        <a:ext cx="7291750" cy="639310"/>
      </dsp:txXfrm>
    </dsp:sp>
    <dsp:sp modelId="{A2E164B1-81F6-46E9-A6A4-2477C3455D06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3FAE9-8B92-4A2A-8FDA-C19A7F6E7195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Quotation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1186414"/>
        <a:ext cx="7291750" cy="639310"/>
      </dsp:txXfrm>
    </dsp:sp>
    <dsp:sp modelId="{0AE09A7D-3FFB-41D5-8938-B2F750528A47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51768-0076-451F-A890-D1F2BE26E154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Facts/Statistics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2275054"/>
        <a:ext cx="7291750" cy="639310"/>
      </dsp:txXfrm>
    </dsp:sp>
    <dsp:sp modelId="{D6099ACB-05A6-421A-8EE2-4AA8C0BB1EB7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CAF0D-2EE8-4554-AFBE-51857BFA895E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Current Event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60365" y="336369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F0A8-13C5-483E-A45C-45FA3136A8E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B029A-44C6-4564-869E-70BFDEB0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6734E-162D-44CB-9BE5-1DEC732D88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8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7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8E58-CE5B-4329-B771-73E22D78198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2795-FDA5-4B4C-812C-55780A44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English Composition and Comprehension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Till Mid Term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02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fragment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68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6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 run-on occurs when </a:t>
            </a:r>
            <a:endParaRPr lang="en-US" sz="4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238777" y="2627290"/>
            <a:ext cx="7714446" cy="109470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Two independent clauses are joined incorrectly 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Then a run-on is further divided into two,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8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7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The Process of Writing 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341"/>
              </p:ext>
            </p:extLst>
          </p:nvPr>
        </p:nvGraphicFramePr>
        <p:xfrm>
          <a:off x="838200" y="1249251"/>
          <a:ext cx="10515600" cy="4927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1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Planning Phase for an Essay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38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1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Essay as whole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717701" y="1477080"/>
            <a:ext cx="5035640" cy="8371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Introduction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17701" y="3270496"/>
            <a:ext cx="5035640" cy="8371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Main Body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17701" y="5069983"/>
            <a:ext cx="5035640" cy="83712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Conclusion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6096000" y="2485623"/>
            <a:ext cx="382073" cy="631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095999" y="4273271"/>
            <a:ext cx="382073" cy="631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The Basic Elements of An Essay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867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8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Elements of the Introduction paragraph 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689795" y="1736989"/>
            <a:ext cx="5087155" cy="769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Motivator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94088" y="3048290"/>
            <a:ext cx="5087155" cy="769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Thesis Statement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94088" y="4340114"/>
            <a:ext cx="5087155" cy="7691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Overview of the main body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94089" y="5599426"/>
            <a:ext cx="5087155" cy="7691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Conclusion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962917" y="2649154"/>
            <a:ext cx="540913" cy="365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962917" y="5236955"/>
            <a:ext cx="540913" cy="365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962918" y="3951885"/>
            <a:ext cx="540913" cy="365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Types of Motivators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6151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6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850"/>
          </a:xfrm>
        </p:spPr>
        <p:txBody>
          <a:bodyPr>
            <a:noAutofit/>
          </a:bodyPr>
          <a:lstStyle/>
          <a:p>
            <a:r>
              <a:rPr lang="en-US" b="1" dirty="0" smtClean="0"/>
              <a:t>Elements of the Body Paragraph 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986011" y="1558344"/>
            <a:ext cx="4662152" cy="772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Topic Sentence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86011" y="2806152"/>
            <a:ext cx="4662152" cy="7727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Main Points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6011" y="4175253"/>
            <a:ext cx="4662152" cy="7727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Supporting Details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6011" y="5544354"/>
            <a:ext cx="4662152" cy="7727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Conclusion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136783" y="2438840"/>
            <a:ext cx="360608" cy="38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136783" y="3755775"/>
            <a:ext cx="360608" cy="38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136783" y="5163513"/>
            <a:ext cx="360608" cy="38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Features of Formal Writing 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23413"/>
              </p:ext>
            </p:extLst>
          </p:nvPr>
        </p:nvGraphicFramePr>
        <p:xfrm>
          <a:off x="838200" y="1146220"/>
          <a:ext cx="10515600" cy="5030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2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Connectors (Link Words)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506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3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a Conclusion </a:t>
            </a:r>
            <a:r>
              <a:rPr lang="en-US" b="1" dirty="0"/>
              <a:t>P</a:t>
            </a:r>
            <a:r>
              <a:rPr lang="en-US" b="1" dirty="0" smtClean="0"/>
              <a:t>aragraph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62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168980" y="5306096"/>
            <a:ext cx="2279561" cy="8371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Recommendation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92166" y="5306095"/>
            <a:ext cx="2279561" cy="837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Prediction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74239" y="5877058"/>
            <a:ext cx="2279561" cy="837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Question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6180" y="5877059"/>
            <a:ext cx="2279561" cy="8371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Solution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219700" y="245659"/>
            <a:ext cx="1752600" cy="1075898"/>
          </a:xfrm>
          <a:custGeom>
            <a:avLst/>
            <a:gdLst>
              <a:gd name="connsiteX0" fmla="*/ 0 w 1752600"/>
              <a:gd name="connsiteY0" fmla="*/ 1075898 h 1075898"/>
              <a:gd name="connsiteX1" fmla="*/ 876297 w 1752600"/>
              <a:gd name="connsiteY1" fmla="*/ 0 h 1075898"/>
              <a:gd name="connsiteX2" fmla="*/ 876303 w 1752600"/>
              <a:gd name="connsiteY2" fmla="*/ 0 h 1075898"/>
              <a:gd name="connsiteX3" fmla="*/ 1752600 w 1752600"/>
              <a:gd name="connsiteY3" fmla="*/ 1075898 h 1075898"/>
              <a:gd name="connsiteX4" fmla="*/ 0 w 17526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075898">
                <a:moveTo>
                  <a:pt x="0" y="1075898"/>
                </a:moveTo>
                <a:lnTo>
                  <a:pt x="876297" y="0"/>
                </a:lnTo>
                <a:lnTo>
                  <a:pt x="876303" y="0"/>
                </a:lnTo>
                <a:lnTo>
                  <a:pt x="17526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solidFill>
                  <a:schemeClr val="tx1"/>
                </a:solidFill>
                <a:latin typeface="Georgia" panose="02040502050405020303" pitchFamily="18" charset="0"/>
              </a:rPr>
              <a:t>Words</a:t>
            </a:r>
          </a:p>
        </p:txBody>
      </p:sp>
      <p:sp>
        <p:nvSpPr>
          <p:cNvPr id="5" name="Freeform 4"/>
          <p:cNvSpPr/>
          <p:nvPr/>
        </p:nvSpPr>
        <p:spPr>
          <a:xfrm>
            <a:off x="4343400" y="1321557"/>
            <a:ext cx="3505200" cy="1075898"/>
          </a:xfrm>
          <a:custGeom>
            <a:avLst/>
            <a:gdLst>
              <a:gd name="connsiteX0" fmla="*/ 0 w 3505200"/>
              <a:gd name="connsiteY0" fmla="*/ 1075898 h 1075898"/>
              <a:gd name="connsiteX1" fmla="*/ 876297 w 3505200"/>
              <a:gd name="connsiteY1" fmla="*/ 0 h 1075898"/>
              <a:gd name="connsiteX2" fmla="*/ 2628903 w 3505200"/>
              <a:gd name="connsiteY2" fmla="*/ 0 h 1075898"/>
              <a:gd name="connsiteX3" fmla="*/ 3505200 w 3505200"/>
              <a:gd name="connsiteY3" fmla="*/ 1075898 h 1075898"/>
              <a:gd name="connsiteX4" fmla="*/ 0 w 35052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1075898">
                <a:moveTo>
                  <a:pt x="0" y="1075898"/>
                </a:moveTo>
                <a:lnTo>
                  <a:pt x="876297" y="0"/>
                </a:lnTo>
                <a:lnTo>
                  <a:pt x="2628903" y="0"/>
                </a:lnTo>
                <a:lnTo>
                  <a:pt x="35052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9290" tIns="55880" rIns="669290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latin typeface="Georgia" panose="02040502050405020303" pitchFamily="18" charset="0"/>
              </a:rPr>
              <a:t>Phrases</a:t>
            </a:r>
          </a:p>
        </p:txBody>
      </p:sp>
      <p:sp>
        <p:nvSpPr>
          <p:cNvPr id="6" name="Freeform 5"/>
          <p:cNvSpPr/>
          <p:nvPr/>
        </p:nvSpPr>
        <p:spPr>
          <a:xfrm>
            <a:off x="3467100" y="2397456"/>
            <a:ext cx="5257800" cy="1075898"/>
          </a:xfrm>
          <a:custGeom>
            <a:avLst/>
            <a:gdLst>
              <a:gd name="connsiteX0" fmla="*/ 0 w 5257800"/>
              <a:gd name="connsiteY0" fmla="*/ 1075898 h 1075898"/>
              <a:gd name="connsiteX1" fmla="*/ 876297 w 5257800"/>
              <a:gd name="connsiteY1" fmla="*/ 0 h 1075898"/>
              <a:gd name="connsiteX2" fmla="*/ 4381503 w 5257800"/>
              <a:gd name="connsiteY2" fmla="*/ 0 h 1075898"/>
              <a:gd name="connsiteX3" fmla="*/ 5257800 w 5257800"/>
              <a:gd name="connsiteY3" fmla="*/ 1075898 h 1075898"/>
              <a:gd name="connsiteX4" fmla="*/ 0 w 52578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00" h="1075898">
                <a:moveTo>
                  <a:pt x="0" y="1075898"/>
                </a:moveTo>
                <a:lnTo>
                  <a:pt x="876297" y="0"/>
                </a:lnTo>
                <a:lnTo>
                  <a:pt x="4381503" y="0"/>
                </a:lnTo>
                <a:lnTo>
                  <a:pt x="5257800" y="1075898"/>
                </a:lnTo>
                <a:lnTo>
                  <a:pt x="0" y="1075898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975995" tIns="55880" rIns="975995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latin typeface="Georgia" panose="02040502050405020303" pitchFamily="18" charset="0"/>
              </a:rPr>
              <a:t>Clauses</a:t>
            </a:r>
          </a:p>
        </p:txBody>
      </p:sp>
      <p:sp>
        <p:nvSpPr>
          <p:cNvPr id="7" name="Freeform 6"/>
          <p:cNvSpPr/>
          <p:nvPr/>
        </p:nvSpPr>
        <p:spPr>
          <a:xfrm>
            <a:off x="2590800" y="3473354"/>
            <a:ext cx="7010400" cy="1075898"/>
          </a:xfrm>
          <a:custGeom>
            <a:avLst/>
            <a:gdLst>
              <a:gd name="connsiteX0" fmla="*/ 0 w 7010400"/>
              <a:gd name="connsiteY0" fmla="*/ 1075898 h 1075898"/>
              <a:gd name="connsiteX1" fmla="*/ 876297 w 7010400"/>
              <a:gd name="connsiteY1" fmla="*/ 0 h 1075898"/>
              <a:gd name="connsiteX2" fmla="*/ 6134103 w 7010400"/>
              <a:gd name="connsiteY2" fmla="*/ 0 h 1075898"/>
              <a:gd name="connsiteX3" fmla="*/ 7010400 w 7010400"/>
              <a:gd name="connsiteY3" fmla="*/ 1075898 h 1075898"/>
              <a:gd name="connsiteX4" fmla="*/ 0 w 70104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0400" h="1075898">
                <a:moveTo>
                  <a:pt x="0" y="1075898"/>
                </a:moveTo>
                <a:lnTo>
                  <a:pt x="876297" y="0"/>
                </a:lnTo>
                <a:lnTo>
                  <a:pt x="6134103" y="0"/>
                </a:lnTo>
                <a:lnTo>
                  <a:pt x="70104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2699" tIns="55880" rIns="128270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latin typeface="Georgia" panose="02040502050405020303" pitchFamily="18" charset="0"/>
              </a:rPr>
              <a:t>Sentences</a:t>
            </a:r>
          </a:p>
        </p:txBody>
      </p:sp>
      <p:sp>
        <p:nvSpPr>
          <p:cNvPr id="8" name="Freeform 7"/>
          <p:cNvSpPr/>
          <p:nvPr/>
        </p:nvSpPr>
        <p:spPr>
          <a:xfrm>
            <a:off x="1714500" y="4549253"/>
            <a:ext cx="8763000" cy="1075898"/>
          </a:xfrm>
          <a:custGeom>
            <a:avLst/>
            <a:gdLst>
              <a:gd name="connsiteX0" fmla="*/ 0 w 8763000"/>
              <a:gd name="connsiteY0" fmla="*/ 1075898 h 1075898"/>
              <a:gd name="connsiteX1" fmla="*/ 876297 w 8763000"/>
              <a:gd name="connsiteY1" fmla="*/ 0 h 1075898"/>
              <a:gd name="connsiteX2" fmla="*/ 7886703 w 8763000"/>
              <a:gd name="connsiteY2" fmla="*/ 0 h 1075898"/>
              <a:gd name="connsiteX3" fmla="*/ 8763000 w 8763000"/>
              <a:gd name="connsiteY3" fmla="*/ 1075898 h 1075898"/>
              <a:gd name="connsiteX4" fmla="*/ 0 w 87630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0" h="1075898">
                <a:moveTo>
                  <a:pt x="0" y="1075898"/>
                </a:moveTo>
                <a:lnTo>
                  <a:pt x="876297" y="0"/>
                </a:lnTo>
                <a:lnTo>
                  <a:pt x="7886703" y="0"/>
                </a:lnTo>
                <a:lnTo>
                  <a:pt x="87630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04" tIns="55880" rIns="1589406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latin typeface="Georgia" panose="02040502050405020303" pitchFamily="18" charset="0"/>
              </a:rPr>
              <a:t>Paragraph</a:t>
            </a:r>
          </a:p>
        </p:txBody>
      </p:sp>
      <p:sp>
        <p:nvSpPr>
          <p:cNvPr id="9" name="Freeform 8"/>
          <p:cNvSpPr/>
          <p:nvPr/>
        </p:nvSpPr>
        <p:spPr>
          <a:xfrm>
            <a:off x="838200" y="5625151"/>
            <a:ext cx="10515600" cy="1075898"/>
          </a:xfrm>
          <a:custGeom>
            <a:avLst/>
            <a:gdLst>
              <a:gd name="connsiteX0" fmla="*/ 0 w 10515600"/>
              <a:gd name="connsiteY0" fmla="*/ 1075898 h 1075898"/>
              <a:gd name="connsiteX1" fmla="*/ 876297 w 10515600"/>
              <a:gd name="connsiteY1" fmla="*/ 0 h 1075898"/>
              <a:gd name="connsiteX2" fmla="*/ 9639303 w 10515600"/>
              <a:gd name="connsiteY2" fmla="*/ 0 h 1075898"/>
              <a:gd name="connsiteX3" fmla="*/ 10515600 w 10515600"/>
              <a:gd name="connsiteY3" fmla="*/ 1075898 h 1075898"/>
              <a:gd name="connsiteX4" fmla="*/ 0 w 105156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075898">
                <a:moveTo>
                  <a:pt x="0" y="1075898"/>
                </a:moveTo>
                <a:lnTo>
                  <a:pt x="876297" y="0"/>
                </a:lnTo>
                <a:lnTo>
                  <a:pt x="9639303" y="0"/>
                </a:lnTo>
                <a:lnTo>
                  <a:pt x="105156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tx1"/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6109" tIns="55880" rIns="189611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latin typeface="Georgia" panose="02040502050405020303" pitchFamily="18" charset="0"/>
              </a:rPr>
              <a:t>Essays/compositions</a:t>
            </a:r>
          </a:p>
        </p:txBody>
      </p:sp>
      <p:sp>
        <p:nvSpPr>
          <p:cNvPr id="10" name="Rectangle 9"/>
          <p:cNvSpPr/>
          <p:nvPr/>
        </p:nvSpPr>
        <p:spPr>
          <a:xfrm rot="18566782">
            <a:off x="-1264966" y="2826659"/>
            <a:ext cx="8166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WRITING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79838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595802"/>
              </p:ext>
            </p:extLst>
          </p:nvPr>
        </p:nvGraphicFramePr>
        <p:xfrm>
          <a:off x="838200" y="631065"/>
          <a:ext cx="10515600" cy="554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" y="1825625"/>
            <a:ext cx="12117821" cy="4932848"/>
          </a:xfrm>
        </p:spPr>
      </p:pic>
      <p:sp>
        <p:nvSpPr>
          <p:cNvPr id="5" name="Freeform 4"/>
          <p:cNvSpPr/>
          <p:nvPr/>
        </p:nvSpPr>
        <p:spPr>
          <a:xfrm>
            <a:off x="69819" y="1837446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319" tIns="178319" rIns="178319" bIns="17831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>
                <a:latin typeface="Georgia" panose="02040502050405020303" pitchFamily="18" charset="0"/>
              </a:rPr>
              <a:t>INDEPENDENT</a:t>
            </a:r>
          </a:p>
        </p:txBody>
      </p:sp>
      <p:sp>
        <p:nvSpPr>
          <p:cNvPr id="6" name="Freeform 5"/>
          <p:cNvSpPr/>
          <p:nvPr/>
        </p:nvSpPr>
        <p:spPr>
          <a:xfrm>
            <a:off x="69819" y="144603"/>
            <a:ext cx="12117821" cy="1535340"/>
          </a:xfrm>
          <a:custGeom>
            <a:avLst/>
            <a:gdLst>
              <a:gd name="connsiteX0" fmla="*/ 0 w 12117821"/>
              <a:gd name="connsiteY0" fmla="*/ 153534 h 1535340"/>
              <a:gd name="connsiteX1" fmla="*/ 153534 w 12117821"/>
              <a:gd name="connsiteY1" fmla="*/ 0 h 1535340"/>
              <a:gd name="connsiteX2" fmla="*/ 11964287 w 12117821"/>
              <a:gd name="connsiteY2" fmla="*/ 0 h 1535340"/>
              <a:gd name="connsiteX3" fmla="*/ 12117821 w 12117821"/>
              <a:gd name="connsiteY3" fmla="*/ 153534 h 1535340"/>
              <a:gd name="connsiteX4" fmla="*/ 12117821 w 12117821"/>
              <a:gd name="connsiteY4" fmla="*/ 1381806 h 1535340"/>
              <a:gd name="connsiteX5" fmla="*/ 11964287 w 12117821"/>
              <a:gd name="connsiteY5" fmla="*/ 1535340 h 1535340"/>
              <a:gd name="connsiteX6" fmla="*/ 153534 w 12117821"/>
              <a:gd name="connsiteY6" fmla="*/ 1535340 h 1535340"/>
              <a:gd name="connsiteX7" fmla="*/ 0 w 12117821"/>
              <a:gd name="connsiteY7" fmla="*/ 1381806 h 1535340"/>
              <a:gd name="connsiteX8" fmla="*/ 0 w 12117821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7821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11964287" y="0"/>
                </a:lnTo>
                <a:cubicBezTo>
                  <a:pt x="12049081" y="0"/>
                  <a:pt x="12117821" y="68740"/>
                  <a:pt x="12117821" y="153534"/>
                </a:cubicBezTo>
                <a:lnTo>
                  <a:pt x="12117821" y="1381806"/>
                </a:lnTo>
                <a:cubicBezTo>
                  <a:pt x="12117821" y="1466600"/>
                  <a:pt x="12049081" y="1535340"/>
                  <a:pt x="11964287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rgbClr val="00B050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2619" tIns="292619" rIns="292619" bIns="29261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>
                <a:latin typeface="Georgia" panose="02040502050405020303" pitchFamily="18" charset="0"/>
              </a:rPr>
              <a:t>TYPES OF CLAUSES</a:t>
            </a:r>
          </a:p>
        </p:txBody>
      </p:sp>
      <p:sp>
        <p:nvSpPr>
          <p:cNvPr id="7" name="Freeform 6"/>
          <p:cNvSpPr/>
          <p:nvPr/>
        </p:nvSpPr>
        <p:spPr>
          <a:xfrm>
            <a:off x="69819" y="3530289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Group of words with a subject and verb that can stand alone and make sense.</a:t>
            </a:r>
          </a:p>
        </p:txBody>
      </p:sp>
      <p:sp>
        <p:nvSpPr>
          <p:cNvPr id="8" name="Freeform 7"/>
          <p:cNvSpPr/>
          <p:nvPr/>
        </p:nvSpPr>
        <p:spPr>
          <a:xfrm>
            <a:off x="69819" y="5223132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Sabrina plays the guitar.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The manager is not at fault.</a:t>
            </a:r>
          </a:p>
        </p:txBody>
      </p:sp>
      <p:sp>
        <p:nvSpPr>
          <p:cNvPr id="9" name="Freeform 8"/>
          <p:cNvSpPr/>
          <p:nvPr/>
        </p:nvSpPr>
        <p:spPr>
          <a:xfrm>
            <a:off x="8208649" y="1837446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319" tIns="178319" rIns="178319" bIns="17831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>
                <a:latin typeface="Georgia" panose="02040502050405020303" pitchFamily="18" charset="0"/>
              </a:rPr>
              <a:t>DEPENDENT</a:t>
            </a:r>
          </a:p>
        </p:txBody>
      </p:sp>
      <p:sp>
        <p:nvSpPr>
          <p:cNvPr id="10" name="Freeform 9"/>
          <p:cNvSpPr/>
          <p:nvPr/>
        </p:nvSpPr>
        <p:spPr>
          <a:xfrm>
            <a:off x="8208649" y="3530289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Group of words with a subject and verb that cannot stand alone and it needs independent clause to make sense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8208649" y="5223132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Since Ahmed came home, his mother has been happy.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Sana styed in the game because she was needed.</a:t>
            </a:r>
          </a:p>
        </p:txBody>
      </p:sp>
    </p:spTree>
    <p:extLst>
      <p:ext uri="{BB962C8B-B14F-4D97-AF65-F5344CB8AC3E}">
        <p14:creationId xmlns:p14="http://schemas.microsoft.com/office/powerpoint/2010/main" val="22387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" y="1825625"/>
            <a:ext cx="12117821" cy="4932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8362571" y="1837446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319" tIns="178319" rIns="178319" bIns="17831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>
                <a:latin typeface="Georgia" panose="02040502050405020303" pitchFamily="18" charset="0"/>
              </a:rPr>
              <a:t>RELATIVE CLAUSE</a:t>
            </a:r>
          </a:p>
        </p:txBody>
      </p:sp>
      <p:sp>
        <p:nvSpPr>
          <p:cNvPr id="5" name="Freeform 4"/>
          <p:cNvSpPr/>
          <p:nvPr/>
        </p:nvSpPr>
        <p:spPr>
          <a:xfrm>
            <a:off x="8362571" y="3530289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It begins with a relative pronoun like That, Which or Who.  Relative pronouns relate the clause to another word in sentence.</a:t>
            </a:r>
          </a:p>
        </p:txBody>
      </p:sp>
      <p:sp>
        <p:nvSpPr>
          <p:cNvPr id="6" name="Freeform 5"/>
          <p:cNvSpPr/>
          <p:nvPr/>
        </p:nvSpPr>
        <p:spPr>
          <a:xfrm>
            <a:off x="8362571" y="5223132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The snow </a:t>
            </a:r>
            <a:r>
              <a:rPr lang="en-US" sz="1900" kern="1200" dirty="0">
                <a:solidFill>
                  <a:schemeClr val="accent4"/>
                </a:solidFill>
                <a:latin typeface="Georgia" panose="02040502050405020303" pitchFamily="18" charset="0"/>
              </a:rPr>
              <a:t>that fell last night is nearly gone.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Sana was only one </a:t>
            </a:r>
            <a:r>
              <a:rPr lang="en-US" sz="1900" kern="1200" dirty="0">
                <a:solidFill>
                  <a:schemeClr val="accent4"/>
                </a:solidFill>
                <a:latin typeface="Georgia" panose="02040502050405020303" pitchFamily="18" charset="0"/>
              </a:rPr>
              <a:t>who stayed in the game. </a:t>
            </a:r>
          </a:p>
        </p:txBody>
      </p:sp>
      <p:sp>
        <p:nvSpPr>
          <p:cNvPr id="7" name="Freeform 6"/>
          <p:cNvSpPr/>
          <p:nvPr/>
        </p:nvSpPr>
        <p:spPr>
          <a:xfrm>
            <a:off x="69819" y="144603"/>
            <a:ext cx="12117821" cy="1535340"/>
          </a:xfrm>
          <a:custGeom>
            <a:avLst/>
            <a:gdLst>
              <a:gd name="connsiteX0" fmla="*/ 0 w 12117821"/>
              <a:gd name="connsiteY0" fmla="*/ 153534 h 1535340"/>
              <a:gd name="connsiteX1" fmla="*/ 153534 w 12117821"/>
              <a:gd name="connsiteY1" fmla="*/ 0 h 1535340"/>
              <a:gd name="connsiteX2" fmla="*/ 11964287 w 12117821"/>
              <a:gd name="connsiteY2" fmla="*/ 0 h 1535340"/>
              <a:gd name="connsiteX3" fmla="*/ 12117821 w 12117821"/>
              <a:gd name="connsiteY3" fmla="*/ 153534 h 1535340"/>
              <a:gd name="connsiteX4" fmla="*/ 12117821 w 12117821"/>
              <a:gd name="connsiteY4" fmla="*/ 1381806 h 1535340"/>
              <a:gd name="connsiteX5" fmla="*/ 11964287 w 12117821"/>
              <a:gd name="connsiteY5" fmla="*/ 1535340 h 1535340"/>
              <a:gd name="connsiteX6" fmla="*/ 153534 w 12117821"/>
              <a:gd name="connsiteY6" fmla="*/ 1535340 h 1535340"/>
              <a:gd name="connsiteX7" fmla="*/ 0 w 12117821"/>
              <a:gd name="connsiteY7" fmla="*/ 1381806 h 1535340"/>
              <a:gd name="connsiteX8" fmla="*/ 0 w 12117821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17821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11964287" y="0"/>
                </a:lnTo>
                <a:cubicBezTo>
                  <a:pt x="12049081" y="0"/>
                  <a:pt x="12117821" y="68740"/>
                  <a:pt x="12117821" y="153534"/>
                </a:cubicBezTo>
                <a:lnTo>
                  <a:pt x="12117821" y="1381806"/>
                </a:lnTo>
                <a:cubicBezTo>
                  <a:pt x="12117821" y="1466600"/>
                  <a:pt x="12049081" y="1535340"/>
                  <a:pt x="11964287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2619" tIns="292619" rIns="292619" bIns="292619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5400" kern="1200" dirty="0">
                <a:latin typeface="Georgia" panose="02040502050405020303" pitchFamily="18" charset="0"/>
              </a:rPr>
              <a:t>TYPES OF DEPENDENT CLAUSES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69819" y="1837446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319" tIns="178319" rIns="178319" bIns="178319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500" kern="1200" dirty="0">
                <a:latin typeface="Georgia" panose="02040502050405020303" pitchFamily="18" charset="0"/>
              </a:rPr>
              <a:t>SUBORDINATE CLAUSE</a:t>
            </a:r>
          </a:p>
        </p:txBody>
      </p:sp>
      <p:sp>
        <p:nvSpPr>
          <p:cNvPr id="13" name="Freeform 12"/>
          <p:cNvSpPr/>
          <p:nvPr/>
        </p:nvSpPr>
        <p:spPr>
          <a:xfrm>
            <a:off x="69819" y="3530289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latin typeface="Georgia" panose="02040502050405020303" pitchFamily="18" charset="0"/>
              </a:rPr>
              <a:t>It begins with a subordinating conjunction</a:t>
            </a:r>
            <a:r>
              <a:rPr lang="en-US" sz="1900" dirty="0">
                <a:latin typeface="Georgia" panose="02040502050405020303" pitchFamily="18" charset="0"/>
              </a:rPr>
              <a:t> like after, although, as, if, when, where, because etc.</a:t>
            </a:r>
            <a:endParaRPr lang="en-US" sz="1900" kern="1200" dirty="0">
              <a:latin typeface="Georgia" panose="02040502050405020303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9819" y="5223132"/>
            <a:ext cx="3825069" cy="1535340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solidFill>
                  <a:schemeClr val="accent4"/>
                </a:solidFill>
                <a:latin typeface="Georgia" panose="02040502050405020303" pitchFamily="18" charset="0"/>
              </a:rPr>
              <a:t>Although she was in pain</a:t>
            </a:r>
            <a:r>
              <a:rPr lang="en-US" sz="1900" kern="1200" dirty="0">
                <a:latin typeface="Georgia" panose="02040502050405020303" pitchFamily="18" charset="0"/>
              </a:rPr>
              <a:t>, she stayed in game.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dirty="0">
                <a:latin typeface="Georgia" panose="02040502050405020303" pitchFamily="18" charset="0"/>
              </a:rPr>
              <a:t>She stayed in game </a:t>
            </a:r>
            <a:r>
              <a:rPr lang="en-US" sz="1900" dirty="0">
                <a:solidFill>
                  <a:schemeClr val="accent4"/>
                </a:solidFill>
                <a:latin typeface="Georgia" panose="02040502050405020303" pitchFamily="18" charset="0"/>
              </a:rPr>
              <a:t>because she was needed.</a:t>
            </a:r>
            <a:endParaRPr lang="en-US" sz="1900" kern="1200" dirty="0">
              <a:solidFill>
                <a:schemeClr val="accent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468889" y="3303915"/>
            <a:ext cx="472463" cy="311206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46400"/>
                </a:lnTo>
                <a:lnTo>
                  <a:pt x="355865" y="2646400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Freeform 4"/>
          <p:cNvSpPr/>
          <p:nvPr/>
        </p:nvSpPr>
        <p:spPr>
          <a:xfrm>
            <a:off x="5891636" y="1186866"/>
            <a:ext cx="1859986" cy="8064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85804"/>
                </a:lnTo>
                <a:lnTo>
                  <a:pt x="1400964" y="68580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2970111" y="3945015"/>
            <a:ext cx="207833" cy="8064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6542" y="0"/>
                </a:moveTo>
                <a:lnTo>
                  <a:pt x="156542" y="685804"/>
                </a:lnTo>
                <a:lnTo>
                  <a:pt x="0" y="68580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3126653" y="3945014"/>
            <a:ext cx="441095" cy="251881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41920"/>
                </a:lnTo>
                <a:lnTo>
                  <a:pt x="332238" y="2141920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4186788" y="1186866"/>
            <a:ext cx="2263435" cy="8064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04846" y="0"/>
                </a:moveTo>
                <a:lnTo>
                  <a:pt x="1704846" y="685804"/>
                </a:lnTo>
                <a:lnTo>
                  <a:pt x="0" y="68580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4836562" y="752"/>
            <a:ext cx="2801530" cy="1394824"/>
          </a:xfrm>
          <a:custGeom>
            <a:avLst/>
            <a:gdLst>
              <a:gd name="connsiteX0" fmla="*/ 0 w 2110146"/>
              <a:gd name="connsiteY0" fmla="*/ 0 h 1186113"/>
              <a:gd name="connsiteX1" fmla="*/ 2110146 w 2110146"/>
              <a:gd name="connsiteY1" fmla="*/ 0 h 1186113"/>
              <a:gd name="connsiteX2" fmla="*/ 2110146 w 2110146"/>
              <a:gd name="connsiteY2" fmla="*/ 1186113 h 1186113"/>
              <a:gd name="connsiteX3" fmla="*/ 0 w 2110146"/>
              <a:gd name="connsiteY3" fmla="*/ 1186113 h 1186113"/>
              <a:gd name="connsiteX4" fmla="*/ 0 w 2110146"/>
              <a:gd name="connsiteY4" fmla="*/ 0 h 118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46" h="1186113">
                <a:moveTo>
                  <a:pt x="0" y="0"/>
                </a:moveTo>
                <a:lnTo>
                  <a:pt x="2110146" y="0"/>
                </a:lnTo>
                <a:lnTo>
                  <a:pt x="2110146" y="1186113"/>
                </a:lnTo>
                <a:lnTo>
                  <a:pt x="0" y="118611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TYPES OF CONJUNCTIONS</a:t>
            </a:r>
          </a:p>
        </p:txBody>
      </p:sp>
      <p:sp>
        <p:nvSpPr>
          <p:cNvPr id="10" name="Freeform 9"/>
          <p:cNvSpPr/>
          <p:nvPr/>
        </p:nvSpPr>
        <p:spPr>
          <a:xfrm>
            <a:off x="2066519" y="1499950"/>
            <a:ext cx="2814970" cy="876608"/>
          </a:xfrm>
          <a:custGeom>
            <a:avLst/>
            <a:gdLst>
              <a:gd name="connsiteX0" fmla="*/ 0 w 2120269"/>
              <a:gd name="connsiteY0" fmla="*/ 0 h 745439"/>
              <a:gd name="connsiteX1" fmla="*/ 2120269 w 2120269"/>
              <a:gd name="connsiteY1" fmla="*/ 0 h 745439"/>
              <a:gd name="connsiteX2" fmla="*/ 2120269 w 2120269"/>
              <a:gd name="connsiteY2" fmla="*/ 745439 h 745439"/>
              <a:gd name="connsiteX3" fmla="*/ 0 w 2120269"/>
              <a:gd name="connsiteY3" fmla="*/ 745439 h 745439"/>
              <a:gd name="connsiteX4" fmla="*/ 0 w 2120269"/>
              <a:gd name="connsiteY4" fmla="*/ 0 h 74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269" h="745439">
                <a:moveTo>
                  <a:pt x="0" y="0"/>
                </a:moveTo>
                <a:lnTo>
                  <a:pt x="2120269" y="0"/>
                </a:lnTo>
                <a:lnTo>
                  <a:pt x="2120269" y="745439"/>
                </a:lnTo>
                <a:lnTo>
                  <a:pt x="0" y="7454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COORDINATING CONJUNCTIONS</a:t>
            </a:r>
          </a:p>
        </p:txBody>
      </p:sp>
      <p:sp>
        <p:nvSpPr>
          <p:cNvPr id="11" name="Freeform 10"/>
          <p:cNvSpPr/>
          <p:nvPr/>
        </p:nvSpPr>
        <p:spPr>
          <a:xfrm>
            <a:off x="2019191" y="2558475"/>
            <a:ext cx="2940640" cy="1630518"/>
          </a:xfrm>
          <a:custGeom>
            <a:avLst/>
            <a:gdLst>
              <a:gd name="connsiteX0" fmla="*/ 0 w 2214925"/>
              <a:gd name="connsiteY0" fmla="*/ 0 h 1386540"/>
              <a:gd name="connsiteX1" fmla="*/ 2214925 w 2214925"/>
              <a:gd name="connsiteY1" fmla="*/ 0 h 1386540"/>
              <a:gd name="connsiteX2" fmla="*/ 2214925 w 2214925"/>
              <a:gd name="connsiteY2" fmla="*/ 1386540 h 1386540"/>
              <a:gd name="connsiteX3" fmla="*/ 0 w 2214925"/>
              <a:gd name="connsiteY3" fmla="*/ 1386540 h 1386540"/>
              <a:gd name="connsiteX4" fmla="*/ 0 w 2214925"/>
              <a:gd name="connsiteY4" fmla="*/ 0 h 13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925" h="1386540">
                <a:moveTo>
                  <a:pt x="0" y="0"/>
                </a:moveTo>
                <a:lnTo>
                  <a:pt x="2214925" y="0"/>
                </a:lnTo>
                <a:lnTo>
                  <a:pt x="2214925" y="1386540"/>
                </a:lnTo>
                <a:lnTo>
                  <a:pt x="0" y="13865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Connect independent clauses, words, phrases and clauses of equal rank: noun with noun, adjective with adjective and so on.</a:t>
            </a:r>
          </a:p>
        </p:txBody>
      </p:sp>
      <p:sp>
        <p:nvSpPr>
          <p:cNvPr id="12" name="Freeform 11"/>
          <p:cNvSpPr/>
          <p:nvPr/>
        </p:nvSpPr>
        <p:spPr>
          <a:xfrm>
            <a:off x="3458892" y="5316623"/>
            <a:ext cx="3021991" cy="1811713"/>
          </a:xfrm>
          <a:custGeom>
            <a:avLst/>
            <a:gdLst>
              <a:gd name="connsiteX0" fmla="*/ 0 w 2276200"/>
              <a:gd name="connsiteY0" fmla="*/ 0 h 1540622"/>
              <a:gd name="connsiteX1" fmla="*/ 2276200 w 2276200"/>
              <a:gd name="connsiteY1" fmla="*/ 0 h 1540622"/>
              <a:gd name="connsiteX2" fmla="*/ 2276200 w 2276200"/>
              <a:gd name="connsiteY2" fmla="*/ 1540622 h 1540622"/>
              <a:gd name="connsiteX3" fmla="*/ 0 w 2276200"/>
              <a:gd name="connsiteY3" fmla="*/ 1540622 h 1540622"/>
              <a:gd name="connsiteX4" fmla="*/ 0 w 2276200"/>
              <a:gd name="connsiteY4" fmla="*/ 0 h 154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6200" h="1540622">
                <a:moveTo>
                  <a:pt x="0" y="0"/>
                </a:moveTo>
                <a:lnTo>
                  <a:pt x="2276200" y="0"/>
                </a:lnTo>
                <a:lnTo>
                  <a:pt x="2276200" y="1540622"/>
                </a:lnTo>
                <a:lnTo>
                  <a:pt x="0" y="15406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285750" lvl="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Bring a pencil and paper tomorrow.</a:t>
            </a:r>
          </a:p>
          <a:p>
            <a:pPr marL="285750" lvl="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Did she go to the store or to the game?</a:t>
            </a:r>
          </a:p>
        </p:txBody>
      </p:sp>
      <p:sp>
        <p:nvSpPr>
          <p:cNvPr id="13" name="Freeform 12"/>
          <p:cNvSpPr/>
          <p:nvPr/>
        </p:nvSpPr>
        <p:spPr>
          <a:xfrm>
            <a:off x="1184798" y="4258100"/>
            <a:ext cx="2370266" cy="876608"/>
          </a:xfrm>
          <a:custGeom>
            <a:avLst/>
            <a:gdLst>
              <a:gd name="connsiteX0" fmla="*/ 0 w 1785313"/>
              <a:gd name="connsiteY0" fmla="*/ 0 h 745439"/>
              <a:gd name="connsiteX1" fmla="*/ 1785313 w 1785313"/>
              <a:gd name="connsiteY1" fmla="*/ 0 h 745439"/>
              <a:gd name="connsiteX2" fmla="*/ 1785313 w 1785313"/>
              <a:gd name="connsiteY2" fmla="*/ 745439 h 745439"/>
              <a:gd name="connsiteX3" fmla="*/ 0 w 1785313"/>
              <a:gd name="connsiteY3" fmla="*/ 745439 h 745439"/>
              <a:gd name="connsiteX4" fmla="*/ 0 w 1785313"/>
              <a:gd name="connsiteY4" fmla="*/ 0 h 74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313" h="745439">
                <a:moveTo>
                  <a:pt x="0" y="0"/>
                </a:moveTo>
                <a:lnTo>
                  <a:pt x="1785313" y="0"/>
                </a:lnTo>
                <a:lnTo>
                  <a:pt x="1785313" y="745439"/>
                </a:lnTo>
                <a:lnTo>
                  <a:pt x="0" y="7454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FANBOYS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For, And, Nor, But, Or, Yet, So.</a:t>
            </a:r>
          </a:p>
        </p:txBody>
      </p:sp>
      <p:sp>
        <p:nvSpPr>
          <p:cNvPr id="14" name="Freeform 13"/>
          <p:cNvSpPr/>
          <p:nvPr/>
        </p:nvSpPr>
        <p:spPr>
          <a:xfrm>
            <a:off x="7292600" y="1499950"/>
            <a:ext cx="3123394" cy="876608"/>
          </a:xfrm>
          <a:custGeom>
            <a:avLst/>
            <a:gdLst>
              <a:gd name="connsiteX0" fmla="*/ 0 w 2352578"/>
              <a:gd name="connsiteY0" fmla="*/ 0 h 745439"/>
              <a:gd name="connsiteX1" fmla="*/ 2352578 w 2352578"/>
              <a:gd name="connsiteY1" fmla="*/ 0 h 745439"/>
              <a:gd name="connsiteX2" fmla="*/ 2352578 w 2352578"/>
              <a:gd name="connsiteY2" fmla="*/ 745439 h 745439"/>
              <a:gd name="connsiteX3" fmla="*/ 0 w 2352578"/>
              <a:gd name="connsiteY3" fmla="*/ 745439 h 745439"/>
              <a:gd name="connsiteX4" fmla="*/ 0 w 2352578"/>
              <a:gd name="connsiteY4" fmla="*/ 0 h 74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578" h="745439">
                <a:moveTo>
                  <a:pt x="0" y="0"/>
                </a:moveTo>
                <a:lnTo>
                  <a:pt x="2352578" y="0"/>
                </a:lnTo>
                <a:lnTo>
                  <a:pt x="2352578" y="745439"/>
                </a:lnTo>
                <a:lnTo>
                  <a:pt x="0" y="7454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SUBORDINATING CONJUNCTIONS</a:t>
            </a:r>
          </a:p>
        </p:txBody>
      </p:sp>
      <p:sp>
        <p:nvSpPr>
          <p:cNvPr id="15" name="Freeform 14"/>
          <p:cNvSpPr/>
          <p:nvPr/>
        </p:nvSpPr>
        <p:spPr>
          <a:xfrm>
            <a:off x="7282670" y="2558475"/>
            <a:ext cx="3149759" cy="876608"/>
          </a:xfrm>
          <a:custGeom>
            <a:avLst/>
            <a:gdLst>
              <a:gd name="connsiteX0" fmla="*/ 0 w 2372436"/>
              <a:gd name="connsiteY0" fmla="*/ 0 h 745439"/>
              <a:gd name="connsiteX1" fmla="*/ 2372436 w 2372436"/>
              <a:gd name="connsiteY1" fmla="*/ 0 h 745439"/>
              <a:gd name="connsiteX2" fmla="*/ 2372436 w 2372436"/>
              <a:gd name="connsiteY2" fmla="*/ 745439 h 745439"/>
              <a:gd name="connsiteX3" fmla="*/ 0 w 2372436"/>
              <a:gd name="connsiteY3" fmla="*/ 745439 h 745439"/>
              <a:gd name="connsiteX4" fmla="*/ 0 w 2372436"/>
              <a:gd name="connsiteY4" fmla="*/ 0 h 74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2436" h="745439">
                <a:moveTo>
                  <a:pt x="0" y="0"/>
                </a:moveTo>
                <a:lnTo>
                  <a:pt x="2372436" y="0"/>
                </a:lnTo>
                <a:lnTo>
                  <a:pt x="2372436" y="745439"/>
                </a:lnTo>
                <a:lnTo>
                  <a:pt x="0" y="74543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Connect dependent clauses with main clauses.</a:t>
            </a:r>
          </a:p>
        </p:txBody>
      </p:sp>
      <p:sp>
        <p:nvSpPr>
          <p:cNvPr id="16" name="Freeform 15"/>
          <p:cNvSpPr/>
          <p:nvPr/>
        </p:nvSpPr>
        <p:spPr>
          <a:xfrm>
            <a:off x="8824755" y="5205904"/>
            <a:ext cx="2826548" cy="1750798"/>
          </a:xfrm>
          <a:custGeom>
            <a:avLst/>
            <a:gdLst>
              <a:gd name="connsiteX0" fmla="*/ 0 w 2128990"/>
              <a:gd name="connsiteY0" fmla="*/ 0 h 1488822"/>
              <a:gd name="connsiteX1" fmla="*/ 2128990 w 2128990"/>
              <a:gd name="connsiteY1" fmla="*/ 0 h 1488822"/>
              <a:gd name="connsiteX2" fmla="*/ 2128990 w 2128990"/>
              <a:gd name="connsiteY2" fmla="*/ 1488822 h 1488822"/>
              <a:gd name="connsiteX3" fmla="*/ 0 w 2128990"/>
              <a:gd name="connsiteY3" fmla="*/ 1488822 h 1488822"/>
              <a:gd name="connsiteX4" fmla="*/ 0 w 2128990"/>
              <a:gd name="connsiteY4" fmla="*/ 0 h 148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8990" h="1488822">
                <a:moveTo>
                  <a:pt x="0" y="0"/>
                </a:moveTo>
                <a:lnTo>
                  <a:pt x="2128990" y="0"/>
                </a:lnTo>
                <a:lnTo>
                  <a:pt x="2128990" y="1488822"/>
                </a:lnTo>
                <a:lnTo>
                  <a:pt x="0" y="14888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marL="285750" lvl="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Although she was in pain, she stayed in game.</a:t>
            </a:r>
          </a:p>
          <a:p>
            <a:pPr marL="285750" lvl="0" indent="-28575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She stayed in game because she was needed.</a:t>
            </a:r>
          </a:p>
        </p:txBody>
      </p:sp>
      <p:sp>
        <p:nvSpPr>
          <p:cNvPr id="17" name="Freeform 16"/>
          <p:cNvSpPr/>
          <p:nvPr/>
        </p:nvSpPr>
        <p:spPr>
          <a:xfrm>
            <a:off x="6048177" y="3616999"/>
            <a:ext cx="3006017" cy="1500316"/>
          </a:xfrm>
          <a:custGeom>
            <a:avLst/>
            <a:gdLst>
              <a:gd name="connsiteX0" fmla="*/ 0 w 2264168"/>
              <a:gd name="connsiteY0" fmla="*/ 0 h 1275820"/>
              <a:gd name="connsiteX1" fmla="*/ 2264168 w 2264168"/>
              <a:gd name="connsiteY1" fmla="*/ 0 h 1275820"/>
              <a:gd name="connsiteX2" fmla="*/ 2264168 w 2264168"/>
              <a:gd name="connsiteY2" fmla="*/ 1275820 h 1275820"/>
              <a:gd name="connsiteX3" fmla="*/ 0 w 2264168"/>
              <a:gd name="connsiteY3" fmla="*/ 1275820 h 1275820"/>
              <a:gd name="connsiteX4" fmla="*/ 0 w 2264168"/>
              <a:gd name="connsiteY4" fmla="*/ 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168" h="1275820">
                <a:moveTo>
                  <a:pt x="0" y="0"/>
                </a:moveTo>
                <a:lnTo>
                  <a:pt x="2264168" y="0"/>
                </a:lnTo>
                <a:lnTo>
                  <a:pt x="2264168" y="1275820"/>
                </a:lnTo>
                <a:lnTo>
                  <a:pt x="0" y="12758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25" tIns="9525" rIns="9525" bIns="952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solidFill>
                  <a:schemeClr val="bg1"/>
                </a:solidFill>
                <a:latin typeface="Georgia" panose="02040502050405020303" pitchFamily="18" charset="0"/>
              </a:rPr>
              <a:t>After, Because, Although, as, as if, as long as, as soon as, before, if, since, till, until, when, where, whereas, wherever, whenever</a:t>
            </a:r>
          </a:p>
        </p:txBody>
      </p:sp>
      <p:sp>
        <p:nvSpPr>
          <p:cNvPr id="18" name="Freeform 17"/>
          <p:cNvSpPr/>
          <p:nvPr/>
        </p:nvSpPr>
        <p:spPr>
          <a:xfrm>
            <a:off x="8423169" y="2245389"/>
            <a:ext cx="121400" cy="3681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1308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3080934" y="2245389"/>
            <a:ext cx="121400" cy="3681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1308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8312346" y="3303914"/>
            <a:ext cx="207833" cy="111833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56542" y="0"/>
                </a:moveTo>
                <a:lnTo>
                  <a:pt x="156542" y="950994"/>
                </a:lnTo>
                <a:lnTo>
                  <a:pt x="0" y="950994"/>
                </a:lnTo>
              </a:path>
            </a:pathLst>
          </a:custGeom>
          <a:noFill/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4755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Sentential Errors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6504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5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</a:t>
            </a:r>
            <a:r>
              <a:rPr lang="en-US" sz="5400" b="1" dirty="0" smtClean="0"/>
              <a:t>ragment is</a:t>
            </a:r>
            <a:endParaRPr lang="en-US" sz="5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923504" y="2202287"/>
            <a:ext cx="6259133" cy="21250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  <a:r>
              <a:rPr lang="en-US" sz="3200" dirty="0" smtClean="0"/>
              <a:t> string of words with no or incomplete meaning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42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613</Words>
  <Application>Microsoft Office PowerPoint</Application>
  <PresentationFormat>Widescreen</PresentationFormat>
  <Paragraphs>128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Office Theme</vt:lpstr>
      <vt:lpstr>English Composition and Comprehension </vt:lpstr>
      <vt:lpstr>Features of Formal Writing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Sentential Errors </vt:lpstr>
      <vt:lpstr>Fragment is</vt:lpstr>
      <vt:lpstr>Types of fragment </vt:lpstr>
      <vt:lpstr>A run-on occurs when </vt:lpstr>
      <vt:lpstr>Then a run-on is further divided into two, </vt:lpstr>
      <vt:lpstr>The Process of Writing </vt:lpstr>
      <vt:lpstr>Planning Phase for an Essay</vt:lpstr>
      <vt:lpstr>Essay as whole</vt:lpstr>
      <vt:lpstr>The Basic Elements of An Essay </vt:lpstr>
      <vt:lpstr>Elements of the Introduction paragraph </vt:lpstr>
      <vt:lpstr>Types of Motivators </vt:lpstr>
      <vt:lpstr>Elements of the Body Paragraph </vt:lpstr>
      <vt:lpstr>Connectors (Link Words) </vt:lpstr>
      <vt:lpstr>Features of a Conclusion Paragraph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Composition and Comprehension</dc:title>
  <dc:creator>Faculty</dc:creator>
  <cp:lastModifiedBy>Faculty</cp:lastModifiedBy>
  <cp:revision>20</cp:revision>
  <dcterms:created xsi:type="dcterms:W3CDTF">2022-10-26T04:25:34Z</dcterms:created>
  <dcterms:modified xsi:type="dcterms:W3CDTF">2022-10-28T05:24:06Z</dcterms:modified>
</cp:coreProperties>
</file>