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7205-6896-4AAD-C15D-DB8AB0D2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1DB6F-A948-FDD2-771E-166B304B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ED62-7126-553E-591A-288B1784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6959-4B3F-B541-2EE2-3B9D10C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EDDB-5F20-6DA4-B9CB-BDF489B6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FF8-FA5A-B484-CB86-8BF0FA9B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CBF49-9A67-8F7A-049C-97633D12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A4AB-0870-869D-C12B-BCDC3E0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71AA-9CF8-F6F4-75E9-C65A2EA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EF6F-F0AB-32A4-F4B0-50F05ECB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C40A4-B101-79F6-123E-5797F775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E8B9B-B2B9-D059-1859-82C0E17D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4596-320D-732B-733A-21AD9C43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2422-EABE-044A-AAD9-ECB408DE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106A-CCD1-2AB5-0D06-BC03131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42F1-48C4-445B-3BCE-36E68C6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544E-DEB0-69D5-FD4A-715550C1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84AE-A587-DD52-34C4-1F7426AF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BBC1-0AE7-E951-02BB-CAE7408E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4254-2AD6-50F5-21E7-B2BB13E6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9E7-4F91-6229-12C8-1098C11E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F46C-63BB-C461-3DCA-A9A75D7C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6374-9173-B93C-9920-8F2F1C68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5276-8FB1-5A3C-41D0-866748B4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21DB-B96A-6BD3-D0BE-9319AE46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9514-6CDC-0179-1067-13D54558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49E0-6897-DF01-6707-89721C3B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590FE-3058-D027-F73F-72FB25F2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FB14-A661-F943-32E7-AE2F49BE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080A-18C8-1E1A-6666-BEA89EF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B3A4-9C76-E4B5-9499-3893CA1B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9066-BDF1-DF16-7991-2B20C601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99BB-9977-08F6-C3EB-56F9A26F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F0F44-43EA-B8FA-E360-108E0ABC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CA2CB-EBE4-B5E3-C5C9-13F5440B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63DCD-9536-3BEE-68AE-11E3F342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C43A2-05DA-0F5A-220F-88F3201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28F0-BAE4-C94C-32B1-B701EFE5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C1EC0-6522-F412-8E1A-09A6BDB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3761-FDA4-F0AE-53F0-D77EE509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76997-A2B9-3ED0-49C5-64A9A220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99C4D-0FF1-E438-F0BB-848755E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D5D0B-1C26-A09D-4FD0-E4F1BCAC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42B14-3164-B6EE-40E0-CB07B889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24AC6-6E4A-FEFE-474E-1B8FBB6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3628-0045-68DF-18B4-39EE6129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36E5-E350-FB4B-91BA-F527D9CE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C2C5-DCEF-E8A3-D817-85220D69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A6E62-EF71-5B4E-EB77-8D8004350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394C-52E2-1026-62A2-78368019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9E18-6CC9-5923-D858-7E57389A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1C82-82E1-1C0F-B220-951BB21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401B-4BE0-0707-522A-4BD9FA3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0CBEC-EC65-56B4-2F4F-93403B716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AE48-A304-3433-AD94-FCC8525F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88584-D2EF-9A14-9556-8E17A2C2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2A0DF-BAF5-AC27-4819-3F64E646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432F3-39E4-92AE-A8D9-A907CB4D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14A84-588B-84AA-EB45-F7D35910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8AC11-7F46-460F-FE03-14AB5393A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1929-D11B-B83D-0E06-87C20640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9ACD-A682-4174-8745-336A20F9137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FAF-138D-C65B-079B-FB8E7AB6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93C4-55C4-3B0E-821D-DB1A9242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92B6-732A-4333-9BE1-93E7AE16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90CD-2F26-F3A2-A46A-D56124F59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Information &amp; Communication Technologies (ICT)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A7C4-76DF-9F4B-D4BF-49BEF4B17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Omer Qureshi</a:t>
            </a:r>
          </a:p>
          <a:p>
            <a:pPr algn="l"/>
            <a:r>
              <a:rPr lang="en-US" dirty="0"/>
              <a:t>Video Surveillance Lab (VSL)</a:t>
            </a:r>
          </a:p>
          <a:p>
            <a:pPr algn="l"/>
            <a:r>
              <a:rPr lang="en-US" dirty="0"/>
              <a:t>omerqureshi.vsl@nu.edu.pk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EC21F-7EA1-03A1-8D59-0EA96405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79" y="4002080"/>
            <a:ext cx="3422711" cy="8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ADA-7A8D-47B5-C0D6-96CE21A1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3249-E689-C9C5-5E3B-412EB51D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Let’s talk!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few things which can be shared with us:</a:t>
            </a:r>
          </a:p>
          <a:p>
            <a:pPr marL="514350" indent="-514350">
              <a:buAutoNum type="arabicParenR"/>
            </a:pPr>
            <a:r>
              <a:rPr lang="en-US" dirty="0"/>
              <a:t>Name</a:t>
            </a:r>
          </a:p>
          <a:p>
            <a:pPr marL="514350" indent="-514350">
              <a:buAutoNum type="arabicParenR"/>
            </a:pPr>
            <a:r>
              <a:rPr lang="en-US" dirty="0"/>
              <a:t>Interests</a:t>
            </a:r>
          </a:p>
          <a:p>
            <a:pPr marL="0" indent="0">
              <a:buNone/>
            </a:pPr>
            <a:r>
              <a:rPr lang="en-US" dirty="0"/>
              <a:t>3)  Intermediate/A level? School / College </a:t>
            </a:r>
          </a:p>
          <a:p>
            <a:pPr marL="0" indent="0">
              <a:buNone/>
            </a:pPr>
            <a:r>
              <a:rPr lang="en-US" dirty="0"/>
              <a:t>4)  Was SE your first choice? If not, what was?</a:t>
            </a:r>
          </a:p>
          <a:p>
            <a:pPr marL="0" indent="0">
              <a:buNone/>
            </a:pPr>
            <a:r>
              <a:rPr lang="en-US" dirty="0"/>
              <a:t>5)  What do you want to do after your BS?</a:t>
            </a:r>
          </a:p>
        </p:txBody>
      </p:sp>
    </p:spTree>
    <p:extLst>
      <p:ext uri="{BB962C8B-B14F-4D97-AF65-F5344CB8AC3E}">
        <p14:creationId xmlns:p14="http://schemas.microsoft.com/office/powerpoint/2010/main" val="25817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A125-DA09-D886-EEA8-8365219A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79B4-8F2F-61ED-76A0-578B42E8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BBA (2008) – Business Administration from </a:t>
            </a:r>
            <a:r>
              <a:rPr lang="en-US" dirty="0" err="1"/>
              <a:t>IoBM</a:t>
            </a:r>
            <a:r>
              <a:rPr lang="en-US" dirty="0"/>
              <a:t> Karachi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 (2017) – Economics from University of San Francisco (USA)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MS (2022) – Data Science from FAST NUCES Karachi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 a decade of Banking experience mainly in the field of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8286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D2CB-A079-6954-ED0B-D221E67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6AE4-8F66-A730-B653-E61322B9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  <a:p>
            <a:endParaRPr lang="en-US" dirty="0"/>
          </a:p>
          <a:p>
            <a:r>
              <a:rPr lang="en-US" dirty="0"/>
              <a:t>Reading</a:t>
            </a:r>
          </a:p>
          <a:p>
            <a:endParaRPr lang="en-US" dirty="0"/>
          </a:p>
          <a:p>
            <a:r>
              <a:rPr lang="en-US" dirty="0"/>
              <a:t>Presentation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626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4023-C0A0-9583-75F5-56D0AA8C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03B8-5264-3EF4-FADC-04F30EF5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impressions matter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past success will not determine the future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rely fully on the instructors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Seek outside resources such as YouTube and Coursera</a:t>
            </a:r>
          </a:p>
        </p:txBody>
      </p:sp>
    </p:spTree>
    <p:extLst>
      <p:ext uri="{BB962C8B-B14F-4D97-AF65-F5344CB8AC3E}">
        <p14:creationId xmlns:p14="http://schemas.microsoft.com/office/powerpoint/2010/main" val="1433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4996-F8AD-0230-2DD0-7B7565C9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7A3E-BDEA-1EFB-D466-F3EB39D7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000" dirty="0">
                <a:solidFill>
                  <a:srgbClr val="FF0000"/>
                </a:solidFill>
              </a:rPr>
              <a:t>DIFFERENTIATE</a:t>
            </a:r>
          </a:p>
          <a:p>
            <a:pPr marL="0" indent="0" algn="ctr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COMPETITION IS WITH THE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CCA2C-DDF1-B903-83F6-021FB063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08" y="4362234"/>
            <a:ext cx="2882786" cy="21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3028-3EF6-7626-7864-1311D7ED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86E4-5205-164B-72D5-7568FC29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alibri (Body)"/>
              </a:rPr>
              <a:t>1)  30 Mid (will be held in 9th week of semester)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alibri (Body)"/>
              </a:rPr>
              <a:t>2)  20 Sessional - assignments, lab tasks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alibri (Body)"/>
              </a:rPr>
              <a:t>3)  50 Final Exam ( will be held on 17th week of semester, along with Theory final exams)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B2D3-45B7-4D99-2CFD-5FF7BC61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C24D-38C5-9B86-03FD-89391555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Discipline</a:t>
            </a:r>
          </a:p>
          <a:p>
            <a:endParaRPr lang="en-US" dirty="0"/>
          </a:p>
          <a:p>
            <a:r>
              <a:rPr lang="en-US" dirty="0"/>
              <a:t>0 tolerance for plagiarism</a:t>
            </a:r>
          </a:p>
          <a:p>
            <a:endParaRPr lang="en-US" dirty="0"/>
          </a:p>
          <a:p>
            <a:r>
              <a:rPr lang="en-US" dirty="0"/>
              <a:t>Attendance within the first ten minutes of class</a:t>
            </a:r>
          </a:p>
          <a:p>
            <a:endParaRPr lang="en-US" dirty="0"/>
          </a:p>
          <a:p>
            <a:r>
              <a:rPr lang="en-US" dirty="0"/>
              <a:t>Get a notebook and make notes by hand</a:t>
            </a:r>
          </a:p>
          <a:p>
            <a:endParaRPr lang="en-US" dirty="0"/>
          </a:p>
          <a:p>
            <a:r>
              <a:rPr lang="en-US" dirty="0"/>
              <a:t>Save the workbooks and practice at home – SAME DAY</a:t>
            </a:r>
          </a:p>
        </p:txBody>
      </p:sp>
    </p:spTree>
    <p:extLst>
      <p:ext uri="{BB962C8B-B14F-4D97-AF65-F5344CB8AC3E}">
        <p14:creationId xmlns:p14="http://schemas.microsoft.com/office/powerpoint/2010/main" val="17849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8318-0992-1D44-A44B-BFE0D85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974B-BB19-7A5B-25BA-4206C1C5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START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+mj-lt"/>
              </a:rPr>
              <a:t>Word, Excel, Windows/Linux etc., Basic Definitions &amp; Concepts, Hardware: Computer Systems &amp; Components. Storage  Devices,  Number  Systems,  Software:  Operating  Systems, Programming  and  Application  Software,  Introduction  to  Programming, 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MID EXAM 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 algn="l">
              <a:buNone/>
            </a:pPr>
            <a:endParaRPr lang="en-US" sz="17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+mj-lt"/>
              </a:rPr>
              <a:t>Databases  and  Information  Systems,  Networks,    Data  Communication,  The Internet,  Browsers  and  Search  Engines,  The  Internet:  Email,  Collaborative Computing  and  Social  Networking,  The  Internet:  E-Commerce,  IT  Security and other issues PowerPoint, etc.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345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Information &amp; Communication Technologies (ICT)</vt:lpstr>
      <vt:lpstr>About YOU</vt:lpstr>
      <vt:lpstr>About the Instructor </vt:lpstr>
      <vt:lpstr>Important soft skills</vt:lpstr>
      <vt:lpstr>Semester System</vt:lpstr>
      <vt:lpstr>Key point to remember</vt:lpstr>
      <vt:lpstr>Marks distribution</vt:lpstr>
      <vt:lpstr>Rules of the Game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&amp; Communication Technologies (ICT)</dc:title>
  <dc:creator>Omer Qureshi</dc:creator>
  <cp:lastModifiedBy>Fast</cp:lastModifiedBy>
  <cp:revision>19</cp:revision>
  <dcterms:created xsi:type="dcterms:W3CDTF">2022-08-18T08:10:23Z</dcterms:created>
  <dcterms:modified xsi:type="dcterms:W3CDTF">2022-08-29T04:21:57Z</dcterms:modified>
</cp:coreProperties>
</file>