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8-40D8-8112-D5A67F1556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F8-40D8-8112-D5A67F1556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F8-40D8-8112-D5A67F155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6209792"/>
        <c:axId val="616218648"/>
      </c:barChart>
      <c:catAx>
        <c:axId val="61620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218648"/>
        <c:crosses val="autoZero"/>
        <c:auto val="1"/>
        <c:lblAlgn val="ctr"/>
        <c:lblOffset val="100"/>
        <c:noMultiLvlLbl val="0"/>
      </c:catAx>
      <c:valAx>
        <c:axId val="61621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20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2F5A1-FC5C-4AEB-841F-4761C79A4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18472B-857B-4279-8449-BB7F03F1A851}">
      <dgm:prSet/>
      <dgm:spPr/>
      <dgm:t>
        <a:bodyPr/>
        <a:lstStyle/>
        <a:p>
          <a:r>
            <a:rPr lang="en-US"/>
            <a:t>Microsoft Office</a:t>
          </a:r>
        </a:p>
      </dgm:t>
    </dgm:pt>
    <dgm:pt modelId="{F3A291A7-3804-460E-B150-D95531C7C0DD}" type="parTrans" cxnId="{F0824489-577E-494A-AF94-6C33DE445AD7}">
      <dgm:prSet/>
      <dgm:spPr/>
      <dgm:t>
        <a:bodyPr/>
        <a:lstStyle/>
        <a:p>
          <a:endParaRPr lang="en-US"/>
        </a:p>
      </dgm:t>
    </dgm:pt>
    <dgm:pt modelId="{A137E929-EEE0-4A2D-BB02-0A6550360A44}" type="sibTrans" cxnId="{F0824489-577E-494A-AF94-6C33DE445AD7}">
      <dgm:prSet/>
      <dgm:spPr/>
      <dgm:t>
        <a:bodyPr/>
        <a:lstStyle/>
        <a:p>
          <a:endParaRPr lang="en-US"/>
        </a:p>
      </dgm:t>
    </dgm:pt>
    <dgm:pt modelId="{5CA165E9-5F17-4D26-BFE2-CAB196EEB32E}">
      <dgm:prSet/>
      <dgm:spPr/>
      <dgm:t>
        <a:bodyPr/>
        <a:lstStyle/>
        <a:p>
          <a:r>
            <a:rPr lang="en-US"/>
            <a:t>Word 2007</a:t>
          </a:r>
        </a:p>
      </dgm:t>
    </dgm:pt>
    <dgm:pt modelId="{CE155328-DEAC-4CF6-808D-152FF4E1763F}" type="parTrans" cxnId="{F3AB5855-9EFA-44D5-8750-D10A53AE0656}">
      <dgm:prSet/>
      <dgm:spPr/>
      <dgm:t>
        <a:bodyPr/>
        <a:lstStyle/>
        <a:p>
          <a:endParaRPr lang="en-US"/>
        </a:p>
      </dgm:t>
    </dgm:pt>
    <dgm:pt modelId="{2606A071-1306-4646-90CE-A25D037027D2}" type="sibTrans" cxnId="{F3AB5855-9EFA-44D5-8750-D10A53AE0656}">
      <dgm:prSet/>
      <dgm:spPr/>
      <dgm:t>
        <a:bodyPr/>
        <a:lstStyle/>
        <a:p>
          <a:endParaRPr lang="en-US"/>
        </a:p>
      </dgm:t>
    </dgm:pt>
    <dgm:pt modelId="{7CD391FA-8B04-4A5F-BB72-33A071B421D2}">
      <dgm:prSet/>
      <dgm:spPr/>
      <dgm:t>
        <a:bodyPr/>
        <a:lstStyle/>
        <a:p>
          <a:r>
            <a:rPr lang="en-US"/>
            <a:t>Excel 2007</a:t>
          </a:r>
        </a:p>
      </dgm:t>
    </dgm:pt>
    <dgm:pt modelId="{E35A2016-9EA7-49DC-8EBE-8CBB72FC428C}" type="parTrans" cxnId="{8B8ADB00-E5B7-4513-A7A0-70194C7D4FC2}">
      <dgm:prSet/>
      <dgm:spPr/>
      <dgm:t>
        <a:bodyPr/>
        <a:lstStyle/>
        <a:p>
          <a:endParaRPr lang="en-US"/>
        </a:p>
      </dgm:t>
    </dgm:pt>
    <dgm:pt modelId="{3DFF2379-4925-4DD1-8881-E6E2473A2064}" type="sibTrans" cxnId="{8B8ADB00-E5B7-4513-A7A0-70194C7D4FC2}">
      <dgm:prSet/>
      <dgm:spPr/>
      <dgm:t>
        <a:bodyPr/>
        <a:lstStyle/>
        <a:p>
          <a:endParaRPr lang="en-US"/>
        </a:p>
      </dgm:t>
    </dgm:pt>
    <dgm:pt modelId="{89F700EF-5DEE-436E-A53C-345BBE59EE16}">
      <dgm:prSet/>
      <dgm:spPr/>
      <dgm:t>
        <a:bodyPr/>
        <a:lstStyle/>
        <a:p>
          <a:r>
            <a:rPr lang="en-US"/>
            <a:t>PowerPoint 2007</a:t>
          </a:r>
        </a:p>
      </dgm:t>
    </dgm:pt>
    <dgm:pt modelId="{903948A6-3244-4EED-8AF1-462D60D89993}" type="parTrans" cxnId="{ACB69130-A610-42E0-9FE8-CC96FCD8B4AF}">
      <dgm:prSet/>
      <dgm:spPr/>
      <dgm:t>
        <a:bodyPr/>
        <a:lstStyle/>
        <a:p>
          <a:endParaRPr lang="en-US"/>
        </a:p>
      </dgm:t>
    </dgm:pt>
    <dgm:pt modelId="{DAED461D-799F-4161-8DF0-A13F813D8C9A}" type="sibTrans" cxnId="{ACB69130-A610-42E0-9FE8-CC96FCD8B4AF}">
      <dgm:prSet/>
      <dgm:spPr/>
      <dgm:t>
        <a:bodyPr/>
        <a:lstStyle/>
        <a:p>
          <a:endParaRPr lang="en-US"/>
        </a:p>
      </dgm:t>
    </dgm:pt>
    <dgm:pt modelId="{C457B625-AF8E-41AD-9AB6-876B47E25C81}" type="pres">
      <dgm:prSet presAssocID="{4202F5A1-FC5C-4AEB-841F-4761C79A4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895B2B-5175-41C1-A502-FEEA37A1F4A7}" type="pres">
      <dgm:prSet presAssocID="{3818472B-857B-4279-8449-BB7F03F1A851}" presName="hierRoot1" presStyleCnt="0">
        <dgm:presLayoutVars>
          <dgm:hierBranch val="init"/>
        </dgm:presLayoutVars>
      </dgm:prSet>
      <dgm:spPr/>
    </dgm:pt>
    <dgm:pt modelId="{506CD321-9E7A-40FC-947F-6BEEE563A72E}" type="pres">
      <dgm:prSet presAssocID="{3818472B-857B-4279-8449-BB7F03F1A851}" presName="rootComposite1" presStyleCnt="0"/>
      <dgm:spPr/>
    </dgm:pt>
    <dgm:pt modelId="{3D63E84B-B072-4D73-9F60-87967A001821}" type="pres">
      <dgm:prSet presAssocID="{3818472B-857B-4279-8449-BB7F03F1A851}" presName="rootText1" presStyleLbl="node0" presStyleIdx="0" presStyleCnt="1">
        <dgm:presLayoutVars>
          <dgm:chPref val="3"/>
        </dgm:presLayoutVars>
      </dgm:prSet>
      <dgm:spPr/>
    </dgm:pt>
    <dgm:pt modelId="{8D379A67-7F32-4B29-B86E-67C68F713F4F}" type="pres">
      <dgm:prSet presAssocID="{3818472B-857B-4279-8449-BB7F03F1A851}" presName="rootConnector1" presStyleLbl="node1" presStyleIdx="0" presStyleCnt="0"/>
      <dgm:spPr/>
    </dgm:pt>
    <dgm:pt modelId="{9A887CB0-8DDA-4096-BC30-8CB0D41CFF5A}" type="pres">
      <dgm:prSet presAssocID="{3818472B-857B-4279-8449-BB7F03F1A851}" presName="hierChild2" presStyleCnt="0"/>
      <dgm:spPr/>
    </dgm:pt>
    <dgm:pt modelId="{33EB7237-F217-454B-8067-6CE93312E918}" type="pres">
      <dgm:prSet presAssocID="{CE155328-DEAC-4CF6-808D-152FF4E1763F}" presName="Name37" presStyleLbl="parChTrans1D2" presStyleIdx="0" presStyleCnt="3"/>
      <dgm:spPr/>
    </dgm:pt>
    <dgm:pt modelId="{EC277FE4-4183-4958-948C-881553ED4A84}" type="pres">
      <dgm:prSet presAssocID="{5CA165E9-5F17-4D26-BFE2-CAB196EEB32E}" presName="hierRoot2" presStyleCnt="0">
        <dgm:presLayoutVars>
          <dgm:hierBranch val="init"/>
        </dgm:presLayoutVars>
      </dgm:prSet>
      <dgm:spPr/>
    </dgm:pt>
    <dgm:pt modelId="{0CF7510E-29B8-465A-BABD-1DA0737C604E}" type="pres">
      <dgm:prSet presAssocID="{5CA165E9-5F17-4D26-BFE2-CAB196EEB32E}" presName="rootComposite" presStyleCnt="0"/>
      <dgm:spPr/>
    </dgm:pt>
    <dgm:pt modelId="{F27F4E84-F1B8-4237-96F3-4135B925FC0B}" type="pres">
      <dgm:prSet presAssocID="{5CA165E9-5F17-4D26-BFE2-CAB196EEB32E}" presName="rootText" presStyleLbl="node2" presStyleIdx="0" presStyleCnt="3">
        <dgm:presLayoutVars>
          <dgm:chPref val="3"/>
        </dgm:presLayoutVars>
      </dgm:prSet>
      <dgm:spPr/>
    </dgm:pt>
    <dgm:pt modelId="{A715A6D9-DB32-4F8D-BCA5-0CF5EBCB8DC4}" type="pres">
      <dgm:prSet presAssocID="{5CA165E9-5F17-4D26-BFE2-CAB196EEB32E}" presName="rootConnector" presStyleLbl="node2" presStyleIdx="0" presStyleCnt="3"/>
      <dgm:spPr/>
    </dgm:pt>
    <dgm:pt modelId="{F409C502-356B-41D2-B69C-63633270AC0E}" type="pres">
      <dgm:prSet presAssocID="{5CA165E9-5F17-4D26-BFE2-CAB196EEB32E}" presName="hierChild4" presStyleCnt="0"/>
      <dgm:spPr/>
    </dgm:pt>
    <dgm:pt modelId="{557D4E7C-A58E-4B67-81D2-74AA5E2133AF}" type="pres">
      <dgm:prSet presAssocID="{5CA165E9-5F17-4D26-BFE2-CAB196EEB32E}" presName="hierChild5" presStyleCnt="0"/>
      <dgm:spPr/>
    </dgm:pt>
    <dgm:pt modelId="{E4EC0516-EF67-46EC-8CD6-5CCC5B6C4BFB}" type="pres">
      <dgm:prSet presAssocID="{E35A2016-9EA7-49DC-8EBE-8CBB72FC428C}" presName="Name37" presStyleLbl="parChTrans1D2" presStyleIdx="1" presStyleCnt="3"/>
      <dgm:spPr/>
    </dgm:pt>
    <dgm:pt modelId="{3AF8EAFD-B104-4D43-A8B8-CD1F71F349D9}" type="pres">
      <dgm:prSet presAssocID="{7CD391FA-8B04-4A5F-BB72-33A071B421D2}" presName="hierRoot2" presStyleCnt="0">
        <dgm:presLayoutVars>
          <dgm:hierBranch val="init"/>
        </dgm:presLayoutVars>
      </dgm:prSet>
      <dgm:spPr/>
    </dgm:pt>
    <dgm:pt modelId="{372C5FA4-6F6E-493A-93C7-4F3C7461595F}" type="pres">
      <dgm:prSet presAssocID="{7CD391FA-8B04-4A5F-BB72-33A071B421D2}" presName="rootComposite" presStyleCnt="0"/>
      <dgm:spPr/>
    </dgm:pt>
    <dgm:pt modelId="{7767A89A-AC4F-491E-9155-47181B37F907}" type="pres">
      <dgm:prSet presAssocID="{7CD391FA-8B04-4A5F-BB72-33A071B421D2}" presName="rootText" presStyleLbl="node2" presStyleIdx="1" presStyleCnt="3">
        <dgm:presLayoutVars>
          <dgm:chPref val="3"/>
        </dgm:presLayoutVars>
      </dgm:prSet>
      <dgm:spPr/>
    </dgm:pt>
    <dgm:pt modelId="{4F87F292-87CB-421F-A27E-04236C532AA5}" type="pres">
      <dgm:prSet presAssocID="{7CD391FA-8B04-4A5F-BB72-33A071B421D2}" presName="rootConnector" presStyleLbl="node2" presStyleIdx="1" presStyleCnt="3"/>
      <dgm:spPr/>
    </dgm:pt>
    <dgm:pt modelId="{4EBDF912-B68B-4DC1-9314-B847955BA795}" type="pres">
      <dgm:prSet presAssocID="{7CD391FA-8B04-4A5F-BB72-33A071B421D2}" presName="hierChild4" presStyleCnt="0"/>
      <dgm:spPr/>
    </dgm:pt>
    <dgm:pt modelId="{E5579480-95F2-4F4A-B0E5-23EEE9840C04}" type="pres">
      <dgm:prSet presAssocID="{7CD391FA-8B04-4A5F-BB72-33A071B421D2}" presName="hierChild5" presStyleCnt="0"/>
      <dgm:spPr/>
    </dgm:pt>
    <dgm:pt modelId="{C7EE9B76-C54A-45BC-BC84-A5E2091AB615}" type="pres">
      <dgm:prSet presAssocID="{903948A6-3244-4EED-8AF1-462D60D89993}" presName="Name37" presStyleLbl="parChTrans1D2" presStyleIdx="2" presStyleCnt="3"/>
      <dgm:spPr/>
    </dgm:pt>
    <dgm:pt modelId="{D414EF60-3D1B-4343-88C7-18B8B94FC349}" type="pres">
      <dgm:prSet presAssocID="{89F700EF-5DEE-436E-A53C-345BBE59EE16}" presName="hierRoot2" presStyleCnt="0">
        <dgm:presLayoutVars>
          <dgm:hierBranch val="init"/>
        </dgm:presLayoutVars>
      </dgm:prSet>
      <dgm:spPr/>
    </dgm:pt>
    <dgm:pt modelId="{2DFDE5F9-98C0-4114-ADDB-DFF78ACB56D1}" type="pres">
      <dgm:prSet presAssocID="{89F700EF-5DEE-436E-A53C-345BBE59EE16}" presName="rootComposite" presStyleCnt="0"/>
      <dgm:spPr/>
    </dgm:pt>
    <dgm:pt modelId="{F53A72BC-04C2-43F6-9BD2-4D6D06F7940E}" type="pres">
      <dgm:prSet presAssocID="{89F700EF-5DEE-436E-A53C-345BBE59EE16}" presName="rootText" presStyleLbl="node2" presStyleIdx="2" presStyleCnt="3">
        <dgm:presLayoutVars>
          <dgm:chPref val="3"/>
        </dgm:presLayoutVars>
      </dgm:prSet>
      <dgm:spPr/>
    </dgm:pt>
    <dgm:pt modelId="{0587ECD1-79F8-4932-A5A5-DF2287704870}" type="pres">
      <dgm:prSet presAssocID="{89F700EF-5DEE-436E-A53C-345BBE59EE16}" presName="rootConnector" presStyleLbl="node2" presStyleIdx="2" presStyleCnt="3"/>
      <dgm:spPr/>
    </dgm:pt>
    <dgm:pt modelId="{DC17A942-6BFB-48B0-BD29-2D8130896EBD}" type="pres">
      <dgm:prSet presAssocID="{89F700EF-5DEE-436E-A53C-345BBE59EE16}" presName="hierChild4" presStyleCnt="0"/>
      <dgm:spPr/>
    </dgm:pt>
    <dgm:pt modelId="{8B9766A9-0EA9-45CE-8985-E884F79D1CD2}" type="pres">
      <dgm:prSet presAssocID="{89F700EF-5DEE-436E-A53C-345BBE59EE16}" presName="hierChild5" presStyleCnt="0"/>
      <dgm:spPr/>
    </dgm:pt>
    <dgm:pt modelId="{8A546B13-92DB-482F-AE4F-47344EF0C377}" type="pres">
      <dgm:prSet presAssocID="{3818472B-857B-4279-8449-BB7F03F1A851}" presName="hierChild3" presStyleCnt="0"/>
      <dgm:spPr/>
    </dgm:pt>
  </dgm:ptLst>
  <dgm:cxnLst>
    <dgm:cxn modelId="{8B8ADB00-E5B7-4513-A7A0-70194C7D4FC2}" srcId="{3818472B-857B-4279-8449-BB7F03F1A851}" destId="{7CD391FA-8B04-4A5F-BB72-33A071B421D2}" srcOrd="1" destOrd="0" parTransId="{E35A2016-9EA7-49DC-8EBE-8CBB72FC428C}" sibTransId="{3DFF2379-4925-4DD1-8881-E6E2473A2064}"/>
    <dgm:cxn modelId="{3B4BC90C-F9DD-4167-82CD-84EFECE7AF6C}" type="presOf" srcId="{5CA165E9-5F17-4D26-BFE2-CAB196EEB32E}" destId="{A715A6D9-DB32-4F8D-BCA5-0CF5EBCB8DC4}" srcOrd="1" destOrd="0" presId="urn:microsoft.com/office/officeart/2005/8/layout/orgChart1"/>
    <dgm:cxn modelId="{26AFE92F-A83D-463C-B130-07DD90FFC3AD}" type="presOf" srcId="{CE155328-DEAC-4CF6-808D-152FF4E1763F}" destId="{33EB7237-F217-454B-8067-6CE93312E918}" srcOrd="0" destOrd="0" presId="urn:microsoft.com/office/officeart/2005/8/layout/orgChart1"/>
    <dgm:cxn modelId="{ACB69130-A610-42E0-9FE8-CC96FCD8B4AF}" srcId="{3818472B-857B-4279-8449-BB7F03F1A851}" destId="{89F700EF-5DEE-436E-A53C-345BBE59EE16}" srcOrd="2" destOrd="0" parTransId="{903948A6-3244-4EED-8AF1-462D60D89993}" sibTransId="{DAED461D-799F-4161-8DF0-A13F813D8C9A}"/>
    <dgm:cxn modelId="{B48F7B49-1A2D-4145-92AA-ED3A0027DD3E}" type="presOf" srcId="{E35A2016-9EA7-49DC-8EBE-8CBB72FC428C}" destId="{E4EC0516-EF67-46EC-8CD6-5CCC5B6C4BFB}" srcOrd="0" destOrd="0" presId="urn:microsoft.com/office/officeart/2005/8/layout/orgChart1"/>
    <dgm:cxn modelId="{F3AB5855-9EFA-44D5-8750-D10A53AE0656}" srcId="{3818472B-857B-4279-8449-BB7F03F1A851}" destId="{5CA165E9-5F17-4D26-BFE2-CAB196EEB32E}" srcOrd="0" destOrd="0" parTransId="{CE155328-DEAC-4CF6-808D-152FF4E1763F}" sibTransId="{2606A071-1306-4646-90CE-A25D037027D2}"/>
    <dgm:cxn modelId="{DBE65476-0F2D-40E1-885E-D5D5DBF46147}" type="presOf" srcId="{89F700EF-5DEE-436E-A53C-345BBE59EE16}" destId="{0587ECD1-79F8-4932-A5A5-DF2287704870}" srcOrd="1" destOrd="0" presId="urn:microsoft.com/office/officeart/2005/8/layout/orgChart1"/>
    <dgm:cxn modelId="{BBD81A57-88FD-4BFC-B8BB-08D9F9807706}" type="presOf" srcId="{3818472B-857B-4279-8449-BB7F03F1A851}" destId="{8D379A67-7F32-4B29-B86E-67C68F713F4F}" srcOrd="1" destOrd="0" presId="urn:microsoft.com/office/officeart/2005/8/layout/orgChart1"/>
    <dgm:cxn modelId="{5C23DE82-BD07-4269-9AFB-F013CDCC1F04}" type="presOf" srcId="{7CD391FA-8B04-4A5F-BB72-33A071B421D2}" destId="{4F87F292-87CB-421F-A27E-04236C532AA5}" srcOrd="1" destOrd="0" presId="urn:microsoft.com/office/officeart/2005/8/layout/orgChart1"/>
    <dgm:cxn modelId="{F0824489-577E-494A-AF94-6C33DE445AD7}" srcId="{4202F5A1-FC5C-4AEB-841F-4761C79A4842}" destId="{3818472B-857B-4279-8449-BB7F03F1A851}" srcOrd="0" destOrd="0" parTransId="{F3A291A7-3804-460E-B150-D95531C7C0DD}" sibTransId="{A137E929-EEE0-4A2D-BB02-0A6550360A44}"/>
    <dgm:cxn modelId="{A0064791-24D8-4E67-A3B0-09B3F963001E}" type="presOf" srcId="{7CD391FA-8B04-4A5F-BB72-33A071B421D2}" destId="{7767A89A-AC4F-491E-9155-47181B37F907}" srcOrd="0" destOrd="0" presId="urn:microsoft.com/office/officeart/2005/8/layout/orgChart1"/>
    <dgm:cxn modelId="{6DFE9494-25D8-43B9-BA80-4593E95CF5F6}" type="presOf" srcId="{4202F5A1-FC5C-4AEB-841F-4761C79A4842}" destId="{C457B625-AF8E-41AD-9AB6-876B47E25C81}" srcOrd="0" destOrd="0" presId="urn:microsoft.com/office/officeart/2005/8/layout/orgChart1"/>
    <dgm:cxn modelId="{556E91BA-5BB1-4C94-9100-63C77EDC9EB8}" type="presOf" srcId="{5CA165E9-5F17-4D26-BFE2-CAB196EEB32E}" destId="{F27F4E84-F1B8-4237-96F3-4135B925FC0B}" srcOrd="0" destOrd="0" presId="urn:microsoft.com/office/officeart/2005/8/layout/orgChart1"/>
    <dgm:cxn modelId="{44EE81CB-4D8F-4C1E-A266-7F34F7FEBCAB}" type="presOf" srcId="{903948A6-3244-4EED-8AF1-462D60D89993}" destId="{C7EE9B76-C54A-45BC-BC84-A5E2091AB615}" srcOrd="0" destOrd="0" presId="urn:microsoft.com/office/officeart/2005/8/layout/orgChart1"/>
    <dgm:cxn modelId="{200FCCD1-55C1-4CCB-A9C1-B6321E2A2C7B}" type="presOf" srcId="{89F700EF-5DEE-436E-A53C-345BBE59EE16}" destId="{F53A72BC-04C2-43F6-9BD2-4D6D06F7940E}" srcOrd="0" destOrd="0" presId="urn:microsoft.com/office/officeart/2005/8/layout/orgChart1"/>
    <dgm:cxn modelId="{FF8558FE-C211-4E20-A988-0350A1512E4C}" type="presOf" srcId="{3818472B-857B-4279-8449-BB7F03F1A851}" destId="{3D63E84B-B072-4D73-9F60-87967A001821}" srcOrd="0" destOrd="0" presId="urn:microsoft.com/office/officeart/2005/8/layout/orgChart1"/>
    <dgm:cxn modelId="{F2217B4D-CFA3-42A2-A630-D946E12808B7}" type="presParOf" srcId="{C457B625-AF8E-41AD-9AB6-876B47E25C81}" destId="{BB895B2B-5175-41C1-A502-FEEA37A1F4A7}" srcOrd="0" destOrd="0" presId="urn:microsoft.com/office/officeart/2005/8/layout/orgChart1"/>
    <dgm:cxn modelId="{A9D57A63-924D-4E11-ABB1-EAF8D2BCDC48}" type="presParOf" srcId="{BB895B2B-5175-41C1-A502-FEEA37A1F4A7}" destId="{506CD321-9E7A-40FC-947F-6BEEE563A72E}" srcOrd="0" destOrd="0" presId="urn:microsoft.com/office/officeart/2005/8/layout/orgChart1"/>
    <dgm:cxn modelId="{42425348-2F26-4CB8-B55D-395650BCE37F}" type="presParOf" srcId="{506CD321-9E7A-40FC-947F-6BEEE563A72E}" destId="{3D63E84B-B072-4D73-9F60-87967A001821}" srcOrd="0" destOrd="0" presId="urn:microsoft.com/office/officeart/2005/8/layout/orgChart1"/>
    <dgm:cxn modelId="{8EB0C47E-10B4-4473-8289-B684C1D0EF45}" type="presParOf" srcId="{506CD321-9E7A-40FC-947F-6BEEE563A72E}" destId="{8D379A67-7F32-4B29-B86E-67C68F713F4F}" srcOrd="1" destOrd="0" presId="urn:microsoft.com/office/officeart/2005/8/layout/orgChart1"/>
    <dgm:cxn modelId="{3DF3832A-8B8F-40D3-B613-71279CE69D80}" type="presParOf" srcId="{BB895B2B-5175-41C1-A502-FEEA37A1F4A7}" destId="{9A887CB0-8DDA-4096-BC30-8CB0D41CFF5A}" srcOrd="1" destOrd="0" presId="urn:microsoft.com/office/officeart/2005/8/layout/orgChart1"/>
    <dgm:cxn modelId="{9B38A909-9036-4D73-9525-2C25B86352BD}" type="presParOf" srcId="{9A887CB0-8DDA-4096-BC30-8CB0D41CFF5A}" destId="{33EB7237-F217-454B-8067-6CE93312E918}" srcOrd="0" destOrd="0" presId="urn:microsoft.com/office/officeart/2005/8/layout/orgChart1"/>
    <dgm:cxn modelId="{955EEDDD-EB25-4EE1-BEAC-5976E5ECDE79}" type="presParOf" srcId="{9A887CB0-8DDA-4096-BC30-8CB0D41CFF5A}" destId="{EC277FE4-4183-4958-948C-881553ED4A84}" srcOrd="1" destOrd="0" presId="urn:microsoft.com/office/officeart/2005/8/layout/orgChart1"/>
    <dgm:cxn modelId="{E99A15D5-B5F7-4D1A-86DF-85380345643A}" type="presParOf" srcId="{EC277FE4-4183-4958-948C-881553ED4A84}" destId="{0CF7510E-29B8-465A-BABD-1DA0737C604E}" srcOrd="0" destOrd="0" presId="urn:microsoft.com/office/officeart/2005/8/layout/orgChart1"/>
    <dgm:cxn modelId="{635AE5B9-0522-4073-852D-70267E008C4D}" type="presParOf" srcId="{0CF7510E-29B8-465A-BABD-1DA0737C604E}" destId="{F27F4E84-F1B8-4237-96F3-4135B925FC0B}" srcOrd="0" destOrd="0" presId="urn:microsoft.com/office/officeart/2005/8/layout/orgChart1"/>
    <dgm:cxn modelId="{133DFED3-425A-4489-80BD-A06FEE28DDA3}" type="presParOf" srcId="{0CF7510E-29B8-465A-BABD-1DA0737C604E}" destId="{A715A6D9-DB32-4F8D-BCA5-0CF5EBCB8DC4}" srcOrd="1" destOrd="0" presId="urn:microsoft.com/office/officeart/2005/8/layout/orgChart1"/>
    <dgm:cxn modelId="{F06F7B5F-E789-4AF8-92FC-ED0774023596}" type="presParOf" srcId="{EC277FE4-4183-4958-948C-881553ED4A84}" destId="{F409C502-356B-41D2-B69C-63633270AC0E}" srcOrd="1" destOrd="0" presId="urn:microsoft.com/office/officeart/2005/8/layout/orgChart1"/>
    <dgm:cxn modelId="{AA06D282-57FD-4D98-A725-FBA11F810C8E}" type="presParOf" srcId="{EC277FE4-4183-4958-948C-881553ED4A84}" destId="{557D4E7C-A58E-4B67-81D2-74AA5E2133AF}" srcOrd="2" destOrd="0" presId="urn:microsoft.com/office/officeart/2005/8/layout/orgChart1"/>
    <dgm:cxn modelId="{EF2681A5-E3AC-4A67-B664-47229370B095}" type="presParOf" srcId="{9A887CB0-8DDA-4096-BC30-8CB0D41CFF5A}" destId="{E4EC0516-EF67-46EC-8CD6-5CCC5B6C4BFB}" srcOrd="2" destOrd="0" presId="urn:microsoft.com/office/officeart/2005/8/layout/orgChart1"/>
    <dgm:cxn modelId="{9BC094F9-6570-4926-9A0E-DF01347DC445}" type="presParOf" srcId="{9A887CB0-8DDA-4096-BC30-8CB0D41CFF5A}" destId="{3AF8EAFD-B104-4D43-A8B8-CD1F71F349D9}" srcOrd="3" destOrd="0" presId="urn:microsoft.com/office/officeart/2005/8/layout/orgChart1"/>
    <dgm:cxn modelId="{591C9120-8D86-40E8-89A4-9EEB58FF1269}" type="presParOf" srcId="{3AF8EAFD-B104-4D43-A8B8-CD1F71F349D9}" destId="{372C5FA4-6F6E-493A-93C7-4F3C7461595F}" srcOrd="0" destOrd="0" presId="urn:microsoft.com/office/officeart/2005/8/layout/orgChart1"/>
    <dgm:cxn modelId="{B119A341-5B14-4935-BFC2-C698D0C1837E}" type="presParOf" srcId="{372C5FA4-6F6E-493A-93C7-4F3C7461595F}" destId="{7767A89A-AC4F-491E-9155-47181B37F907}" srcOrd="0" destOrd="0" presId="urn:microsoft.com/office/officeart/2005/8/layout/orgChart1"/>
    <dgm:cxn modelId="{E41D00EC-93D1-40AF-A677-81D529E90C31}" type="presParOf" srcId="{372C5FA4-6F6E-493A-93C7-4F3C7461595F}" destId="{4F87F292-87CB-421F-A27E-04236C532AA5}" srcOrd="1" destOrd="0" presId="urn:microsoft.com/office/officeart/2005/8/layout/orgChart1"/>
    <dgm:cxn modelId="{C6FCE926-6CC3-4983-8197-DCFE27A22DEC}" type="presParOf" srcId="{3AF8EAFD-B104-4D43-A8B8-CD1F71F349D9}" destId="{4EBDF912-B68B-4DC1-9314-B847955BA795}" srcOrd="1" destOrd="0" presId="urn:microsoft.com/office/officeart/2005/8/layout/orgChart1"/>
    <dgm:cxn modelId="{7CB1BFC5-2531-485F-86E2-A016D5695C8F}" type="presParOf" srcId="{3AF8EAFD-B104-4D43-A8B8-CD1F71F349D9}" destId="{E5579480-95F2-4F4A-B0E5-23EEE9840C04}" srcOrd="2" destOrd="0" presId="urn:microsoft.com/office/officeart/2005/8/layout/orgChart1"/>
    <dgm:cxn modelId="{301FFE79-84E0-43CD-BBCE-06D4F8B5243C}" type="presParOf" srcId="{9A887CB0-8DDA-4096-BC30-8CB0D41CFF5A}" destId="{C7EE9B76-C54A-45BC-BC84-A5E2091AB615}" srcOrd="4" destOrd="0" presId="urn:microsoft.com/office/officeart/2005/8/layout/orgChart1"/>
    <dgm:cxn modelId="{7AFC1185-44D4-4757-8655-4D8DC86C03B8}" type="presParOf" srcId="{9A887CB0-8DDA-4096-BC30-8CB0D41CFF5A}" destId="{D414EF60-3D1B-4343-88C7-18B8B94FC349}" srcOrd="5" destOrd="0" presId="urn:microsoft.com/office/officeart/2005/8/layout/orgChart1"/>
    <dgm:cxn modelId="{06749D7B-5F14-45EF-88AC-B5D389F2FC8C}" type="presParOf" srcId="{D414EF60-3D1B-4343-88C7-18B8B94FC349}" destId="{2DFDE5F9-98C0-4114-ADDB-DFF78ACB56D1}" srcOrd="0" destOrd="0" presId="urn:microsoft.com/office/officeart/2005/8/layout/orgChart1"/>
    <dgm:cxn modelId="{5817B4AB-C29F-4983-AECE-33F8222CE9D0}" type="presParOf" srcId="{2DFDE5F9-98C0-4114-ADDB-DFF78ACB56D1}" destId="{F53A72BC-04C2-43F6-9BD2-4D6D06F7940E}" srcOrd="0" destOrd="0" presId="urn:microsoft.com/office/officeart/2005/8/layout/orgChart1"/>
    <dgm:cxn modelId="{63E57535-A6AF-4DD0-AD87-F0313604AD09}" type="presParOf" srcId="{2DFDE5F9-98C0-4114-ADDB-DFF78ACB56D1}" destId="{0587ECD1-79F8-4932-A5A5-DF2287704870}" srcOrd="1" destOrd="0" presId="urn:microsoft.com/office/officeart/2005/8/layout/orgChart1"/>
    <dgm:cxn modelId="{EE116562-E4D0-4B94-85AA-18B83CC11389}" type="presParOf" srcId="{D414EF60-3D1B-4343-88C7-18B8B94FC349}" destId="{DC17A942-6BFB-48B0-BD29-2D8130896EBD}" srcOrd="1" destOrd="0" presId="urn:microsoft.com/office/officeart/2005/8/layout/orgChart1"/>
    <dgm:cxn modelId="{0A7DB115-723C-42A9-93AE-DB89F62F0E0D}" type="presParOf" srcId="{D414EF60-3D1B-4343-88C7-18B8B94FC349}" destId="{8B9766A9-0EA9-45CE-8985-E884F79D1CD2}" srcOrd="2" destOrd="0" presId="urn:microsoft.com/office/officeart/2005/8/layout/orgChart1"/>
    <dgm:cxn modelId="{2C5225F3-1D72-465B-930B-9BEF720FD195}" type="presParOf" srcId="{BB895B2B-5175-41C1-A502-FEEA37A1F4A7}" destId="{8A546B13-92DB-482F-AE4F-47344EF0C3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E9B76-C54A-45BC-BC84-A5E2091AB615}">
      <dsp:nvSpPr>
        <dsp:cNvPr id="0" name=""/>
        <dsp:cNvSpPr/>
      </dsp:nvSpPr>
      <dsp:spPr>
        <a:xfrm>
          <a:off x="4765963" y="1784884"/>
          <a:ext cx="3371954" cy="58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607"/>
              </a:lnTo>
              <a:lnTo>
                <a:pt x="3371954" y="292607"/>
              </a:lnTo>
              <a:lnTo>
                <a:pt x="3371954" y="585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C0516-EF67-46EC-8CD6-5CCC5B6C4BFB}">
      <dsp:nvSpPr>
        <dsp:cNvPr id="0" name=""/>
        <dsp:cNvSpPr/>
      </dsp:nvSpPr>
      <dsp:spPr>
        <a:xfrm>
          <a:off x="4720243" y="1784884"/>
          <a:ext cx="91440" cy="58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B7237-F217-454B-8067-6CE93312E918}">
      <dsp:nvSpPr>
        <dsp:cNvPr id="0" name=""/>
        <dsp:cNvSpPr/>
      </dsp:nvSpPr>
      <dsp:spPr>
        <a:xfrm>
          <a:off x="1394009" y="1784884"/>
          <a:ext cx="3371954" cy="585215"/>
        </a:xfrm>
        <a:custGeom>
          <a:avLst/>
          <a:gdLst/>
          <a:ahLst/>
          <a:cxnLst/>
          <a:rect l="0" t="0" r="0" b="0"/>
          <a:pathLst>
            <a:path>
              <a:moveTo>
                <a:pt x="3371954" y="0"/>
              </a:moveTo>
              <a:lnTo>
                <a:pt x="3371954" y="292607"/>
              </a:lnTo>
              <a:lnTo>
                <a:pt x="0" y="292607"/>
              </a:lnTo>
              <a:lnTo>
                <a:pt x="0" y="585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3E84B-B072-4D73-9F60-87967A001821}">
      <dsp:nvSpPr>
        <dsp:cNvPr id="0" name=""/>
        <dsp:cNvSpPr/>
      </dsp:nvSpPr>
      <dsp:spPr>
        <a:xfrm>
          <a:off x="3372594" y="391514"/>
          <a:ext cx="2786738" cy="1393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Microsoft Office</a:t>
          </a:r>
        </a:p>
      </dsp:txBody>
      <dsp:txXfrm>
        <a:off x="3372594" y="391514"/>
        <a:ext cx="2786738" cy="1393369"/>
      </dsp:txXfrm>
    </dsp:sp>
    <dsp:sp modelId="{F27F4E84-F1B8-4237-96F3-4135B925FC0B}">
      <dsp:nvSpPr>
        <dsp:cNvPr id="0" name=""/>
        <dsp:cNvSpPr/>
      </dsp:nvSpPr>
      <dsp:spPr>
        <a:xfrm>
          <a:off x="639" y="2370099"/>
          <a:ext cx="2786738" cy="1393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Word 2007</a:t>
          </a:r>
        </a:p>
      </dsp:txBody>
      <dsp:txXfrm>
        <a:off x="639" y="2370099"/>
        <a:ext cx="2786738" cy="1393369"/>
      </dsp:txXfrm>
    </dsp:sp>
    <dsp:sp modelId="{7767A89A-AC4F-491E-9155-47181B37F907}">
      <dsp:nvSpPr>
        <dsp:cNvPr id="0" name=""/>
        <dsp:cNvSpPr/>
      </dsp:nvSpPr>
      <dsp:spPr>
        <a:xfrm>
          <a:off x="3372594" y="2370099"/>
          <a:ext cx="2786738" cy="1393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Excel 2007</a:t>
          </a:r>
        </a:p>
      </dsp:txBody>
      <dsp:txXfrm>
        <a:off x="3372594" y="2370099"/>
        <a:ext cx="2786738" cy="1393369"/>
      </dsp:txXfrm>
    </dsp:sp>
    <dsp:sp modelId="{F53A72BC-04C2-43F6-9BD2-4D6D06F7940E}">
      <dsp:nvSpPr>
        <dsp:cNvPr id="0" name=""/>
        <dsp:cNvSpPr/>
      </dsp:nvSpPr>
      <dsp:spPr>
        <a:xfrm>
          <a:off x="6744548" y="2370099"/>
          <a:ext cx="2786738" cy="1393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PowerPoint 2007</a:t>
          </a:r>
        </a:p>
      </dsp:txBody>
      <dsp:txXfrm>
        <a:off x="6744548" y="2370099"/>
        <a:ext cx="2786738" cy="1393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5FC7-E567-AD6E-FF85-A6824998A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52172-A603-6BD5-A3F9-20083395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E081-C990-C44F-94D4-41138156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5A66-94DB-8508-99D0-AE6A1671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5069-5C68-BCFD-AA54-282C9369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4BDE-2289-0CCF-1EFA-9A4B1277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14BC6-8CC1-F7DF-6EC9-6EB5A6ACE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DEEF-5F77-ED6C-BDF7-1FCE4B43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4A24-9E8D-C259-0916-2F92BE04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3CC8-587D-E1B5-1E01-8E64A4A9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A537F-732C-B3E9-DBF7-C169E59EB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3EBC0-AAC2-ABD0-D9E2-C7A071D72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0E6E-A99F-CBC6-8EBD-B9FD794F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8EC59-C66E-339C-8677-7E66A30E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DC3F-2B6E-8B2E-66EE-D9A34BC2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C49B-A99C-3C46-9AA0-F7997571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68A4-55B3-8625-AA2A-4DD6E75C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497F-D1D9-46B5-14D2-CA6A98D3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FB5B-32C6-9610-D22F-8D3B6ED2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E67D-6B1E-2E74-3795-D364DDE0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22D9-F585-E23F-E1E1-8D191728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1F01D-974F-3C97-2FF0-74BB1A9B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4E0C-EF42-9023-97F5-02EF925E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D55C-E1A7-25D2-3C58-E60AC759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FCE9-9926-DF97-458F-59229A5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A1CE-944F-5B59-B4A2-10EBA0CC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A0D-D09C-63F3-C73B-9085A7C3A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07D5F-AEB7-F149-8576-10FA9048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52B33-5380-8391-158D-67C10869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C7BA-49A9-9B99-9038-B2380754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2D9C7-8AC6-9FA6-E2A0-53B5427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BF44-92F1-FCE1-4ECE-874D0B44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304E-80E7-AE79-8F14-9F2E30B9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A03E8-8714-7969-F2D5-7333981C2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3F3DD-7360-9D72-BAE3-26B6C77DE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A9573-D1B2-36F1-238C-C3C1031C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DA8C0-6D8D-7397-32BF-019A3FD6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34A22-B1CD-1E78-6060-018CEBA1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65991-FA7B-5557-9982-5C5E6E0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9F5A-2644-D584-7D59-A95AD502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D0605-A396-DFB7-46A1-901D91A6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AF17C-5077-A5BD-64A1-07CF3B96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F9707-4769-44C7-D68F-67749E08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12D7A-1D25-5E22-9A49-4D92035B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6FDE8-EECB-A0B6-CEB1-5C5A75D9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C08CF-06B6-D345-382A-C664858D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0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83D3-C356-4195-C38F-CFF46D8E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BE1D-7ADD-3D4C-5EC4-30C8AE76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19141-1CC1-B869-6A30-E64F8E23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FF67A-BD97-769D-F6E0-AA555713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DC98F-7F35-9391-E15C-E3B9999A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414F3-73FA-F7E3-DB3E-08F44C7F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7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2DF1-48BF-DCD6-0FFD-19510765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81146-4166-A2A0-F0E3-9E2A4ADE1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66B1E-55E0-61E9-8707-26A3FE5A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CFA5D-2FC0-0C30-9B25-9DBDACA9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FC44-2DFE-3C3A-1152-758F75CA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5923-48D6-8577-F65B-416D5A21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0A35F-7309-7D1D-1698-305A1B3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D3EEC-4BF2-9F7A-F558-FADF2EB8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00E5-DCBF-CCBC-469F-48DDCE12C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2C17-AB52-41F6-AD63-854F314D81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E7FE-70DD-44E2-7620-DE1DD6A17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0176-BE17-485A-EDD5-2E2744E3C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7283-28F1-4415-AA4B-8F97CABD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701-beach-ball-pi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question-response-101999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384DD7-FF0A-76A8-3412-3C9CC78D701D}"/>
              </a:ext>
            </a:extLst>
          </p:cNvPr>
          <p:cNvSpPr txBox="1"/>
          <p:nvPr/>
        </p:nvSpPr>
        <p:spPr>
          <a:xfrm>
            <a:off x="4128654" y="3059668"/>
            <a:ext cx="73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Fundamentals of ICT lab 5</a:t>
            </a:r>
          </a:p>
        </p:txBody>
      </p:sp>
    </p:spTree>
    <p:extLst>
      <p:ext uri="{BB962C8B-B14F-4D97-AF65-F5344CB8AC3E}">
        <p14:creationId xmlns:p14="http://schemas.microsoft.com/office/powerpoint/2010/main" val="408131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D01D2BC5-A6D6-0B41-5355-073657967952}"/>
              </a:ext>
            </a:extLst>
          </p:cNvPr>
          <p:cNvSpPr/>
          <p:nvPr/>
        </p:nvSpPr>
        <p:spPr>
          <a:xfrm>
            <a:off x="4073237" y="1773381"/>
            <a:ext cx="3782291" cy="3311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5 Points 2">
            <a:extLst>
              <a:ext uri="{FF2B5EF4-FFF2-40B4-BE49-F238E27FC236}">
                <a16:creationId xmlns:a16="http://schemas.microsoft.com/office/drawing/2014/main" id="{BE7B5351-B606-1938-C1DA-370FD5F6E8AD}"/>
              </a:ext>
            </a:extLst>
          </p:cNvPr>
          <p:cNvSpPr/>
          <p:nvPr/>
        </p:nvSpPr>
        <p:spPr>
          <a:xfrm>
            <a:off x="2743205" y="1652704"/>
            <a:ext cx="5706149" cy="4235471"/>
          </a:xfrm>
          <a:custGeom>
            <a:avLst/>
            <a:gdLst>
              <a:gd name="connsiteX0" fmla="*/ 4 w 3782291"/>
              <a:gd name="connsiteY0" fmla="*/ 1264777 h 3311237"/>
              <a:gd name="connsiteX1" fmla="*/ 1444715 w 3782291"/>
              <a:gd name="connsiteY1" fmla="*/ 1264786 h 3311237"/>
              <a:gd name="connsiteX2" fmla="*/ 1891146 w 3782291"/>
              <a:gd name="connsiteY2" fmla="*/ 0 h 3311237"/>
              <a:gd name="connsiteX3" fmla="*/ 2337576 w 3782291"/>
              <a:gd name="connsiteY3" fmla="*/ 1264786 h 3311237"/>
              <a:gd name="connsiteX4" fmla="*/ 3782287 w 3782291"/>
              <a:gd name="connsiteY4" fmla="*/ 1264777 h 3311237"/>
              <a:gd name="connsiteX5" fmla="*/ 2613486 w 3782291"/>
              <a:gd name="connsiteY5" fmla="*/ 2046448 h 3311237"/>
              <a:gd name="connsiteX6" fmla="*/ 3059935 w 3782291"/>
              <a:gd name="connsiteY6" fmla="*/ 3311229 h 3311237"/>
              <a:gd name="connsiteX7" fmla="*/ 1891146 w 3782291"/>
              <a:gd name="connsiteY7" fmla="*/ 2529543 h 3311237"/>
              <a:gd name="connsiteX8" fmla="*/ 722356 w 3782291"/>
              <a:gd name="connsiteY8" fmla="*/ 3311229 h 3311237"/>
              <a:gd name="connsiteX9" fmla="*/ 1168805 w 3782291"/>
              <a:gd name="connsiteY9" fmla="*/ 2046448 h 3311237"/>
              <a:gd name="connsiteX10" fmla="*/ 4 w 3782291"/>
              <a:gd name="connsiteY10" fmla="*/ 1264777 h 3311237"/>
              <a:gd name="connsiteX0" fmla="*/ 0 w 5112319"/>
              <a:gd name="connsiteY0" fmla="*/ 973831 h 3311229"/>
              <a:gd name="connsiteX1" fmla="*/ 2774747 w 5112319"/>
              <a:gd name="connsiteY1" fmla="*/ 1264786 h 3311229"/>
              <a:gd name="connsiteX2" fmla="*/ 3221178 w 5112319"/>
              <a:gd name="connsiteY2" fmla="*/ 0 h 3311229"/>
              <a:gd name="connsiteX3" fmla="*/ 3667608 w 5112319"/>
              <a:gd name="connsiteY3" fmla="*/ 1264786 h 3311229"/>
              <a:gd name="connsiteX4" fmla="*/ 5112319 w 5112319"/>
              <a:gd name="connsiteY4" fmla="*/ 1264777 h 3311229"/>
              <a:gd name="connsiteX5" fmla="*/ 3943518 w 5112319"/>
              <a:gd name="connsiteY5" fmla="*/ 2046448 h 3311229"/>
              <a:gd name="connsiteX6" fmla="*/ 4389967 w 5112319"/>
              <a:gd name="connsiteY6" fmla="*/ 3311229 h 3311229"/>
              <a:gd name="connsiteX7" fmla="*/ 3221178 w 5112319"/>
              <a:gd name="connsiteY7" fmla="*/ 2529543 h 3311229"/>
              <a:gd name="connsiteX8" fmla="*/ 2052388 w 5112319"/>
              <a:gd name="connsiteY8" fmla="*/ 3311229 h 3311229"/>
              <a:gd name="connsiteX9" fmla="*/ 2498837 w 5112319"/>
              <a:gd name="connsiteY9" fmla="*/ 2046448 h 3311229"/>
              <a:gd name="connsiteX10" fmla="*/ 0 w 5112319"/>
              <a:gd name="connsiteY10" fmla="*/ 973831 h 3311229"/>
              <a:gd name="connsiteX0" fmla="*/ 0 w 4475010"/>
              <a:gd name="connsiteY0" fmla="*/ 1094509 h 3431907"/>
              <a:gd name="connsiteX1" fmla="*/ 2774747 w 4475010"/>
              <a:gd name="connsiteY1" fmla="*/ 1385464 h 3431907"/>
              <a:gd name="connsiteX2" fmla="*/ 3221178 w 4475010"/>
              <a:gd name="connsiteY2" fmla="*/ 120678 h 3431907"/>
              <a:gd name="connsiteX3" fmla="*/ 3667608 w 4475010"/>
              <a:gd name="connsiteY3" fmla="*/ 1385464 h 3431907"/>
              <a:gd name="connsiteX4" fmla="*/ 4475010 w 4475010"/>
              <a:gd name="connsiteY4" fmla="*/ 0 h 3431907"/>
              <a:gd name="connsiteX5" fmla="*/ 3943518 w 4475010"/>
              <a:gd name="connsiteY5" fmla="*/ 2167126 h 3431907"/>
              <a:gd name="connsiteX6" fmla="*/ 4389967 w 4475010"/>
              <a:gd name="connsiteY6" fmla="*/ 3431907 h 3431907"/>
              <a:gd name="connsiteX7" fmla="*/ 3221178 w 4475010"/>
              <a:gd name="connsiteY7" fmla="*/ 2650221 h 3431907"/>
              <a:gd name="connsiteX8" fmla="*/ 2052388 w 4475010"/>
              <a:gd name="connsiteY8" fmla="*/ 3431907 h 3431907"/>
              <a:gd name="connsiteX9" fmla="*/ 2498837 w 4475010"/>
              <a:gd name="connsiteY9" fmla="*/ 2167126 h 3431907"/>
              <a:gd name="connsiteX10" fmla="*/ 0 w 4475010"/>
              <a:gd name="connsiteY10" fmla="*/ 1094509 h 3431907"/>
              <a:gd name="connsiteX0" fmla="*/ 0 w 5706149"/>
              <a:gd name="connsiteY0" fmla="*/ 1094509 h 3695144"/>
              <a:gd name="connsiteX1" fmla="*/ 2774747 w 5706149"/>
              <a:gd name="connsiteY1" fmla="*/ 1385464 h 3695144"/>
              <a:gd name="connsiteX2" fmla="*/ 3221178 w 5706149"/>
              <a:gd name="connsiteY2" fmla="*/ 120678 h 3695144"/>
              <a:gd name="connsiteX3" fmla="*/ 3667608 w 5706149"/>
              <a:gd name="connsiteY3" fmla="*/ 1385464 h 3695144"/>
              <a:gd name="connsiteX4" fmla="*/ 4475010 w 5706149"/>
              <a:gd name="connsiteY4" fmla="*/ 0 h 3695144"/>
              <a:gd name="connsiteX5" fmla="*/ 3943518 w 5706149"/>
              <a:gd name="connsiteY5" fmla="*/ 2167126 h 3695144"/>
              <a:gd name="connsiteX6" fmla="*/ 5706149 w 5706149"/>
              <a:gd name="connsiteY6" fmla="*/ 3695144 h 3695144"/>
              <a:gd name="connsiteX7" fmla="*/ 3221178 w 5706149"/>
              <a:gd name="connsiteY7" fmla="*/ 2650221 h 3695144"/>
              <a:gd name="connsiteX8" fmla="*/ 2052388 w 5706149"/>
              <a:gd name="connsiteY8" fmla="*/ 3431907 h 3695144"/>
              <a:gd name="connsiteX9" fmla="*/ 2498837 w 5706149"/>
              <a:gd name="connsiteY9" fmla="*/ 2167126 h 3695144"/>
              <a:gd name="connsiteX10" fmla="*/ 0 w 5706149"/>
              <a:gd name="connsiteY10" fmla="*/ 1094509 h 3695144"/>
              <a:gd name="connsiteX0" fmla="*/ 0 w 5706149"/>
              <a:gd name="connsiteY0" fmla="*/ 1094509 h 4235471"/>
              <a:gd name="connsiteX1" fmla="*/ 2774747 w 5706149"/>
              <a:gd name="connsiteY1" fmla="*/ 1385464 h 4235471"/>
              <a:gd name="connsiteX2" fmla="*/ 3221178 w 5706149"/>
              <a:gd name="connsiteY2" fmla="*/ 120678 h 4235471"/>
              <a:gd name="connsiteX3" fmla="*/ 3667608 w 5706149"/>
              <a:gd name="connsiteY3" fmla="*/ 1385464 h 4235471"/>
              <a:gd name="connsiteX4" fmla="*/ 4475010 w 5706149"/>
              <a:gd name="connsiteY4" fmla="*/ 0 h 4235471"/>
              <a:gd name="connsiteX5" fmla="*/ 3943518 w 5706149"/>
              <a:gd name="connsiteY5" fmla="*/ 2167126 h 4235471"/>
              <a:gd name="connsiteX6" fmla="*/ 5706149 w 5706149"/>
              <a:gd name="connsiteY6" fmla="*/ 3695144 h 4235471"/>
              <a:gd name="connsiteX7" fmla="*/ 3221178 w 5706149"/>
              <a:gd name="connsiteY7" fmla="*/ 2650221 h 4235471"/>
              <a:gd name="connsiteX8" fmla="*/ 2911370 w 5706149"/>
              <a:gd name="connsiteY8" fmla="*/ 4235471 h 4235471"/>
              <a:gd name="connsiteX9" fmla="*/ 2498837 w 5706149"/>
              <a:gd name="connsiteY9" fmla="*/ 2167126 h 4235471"/>
              <a:gd name="connsiteX10" fmla="*/ 0 w 5706149"/>
              <a:gd name="connsiteY10" fmla="*/ 1094509 h 423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6149" h="4235471">
                <a:moveTo>
                  <a:pt x="0" y="1094509"/>
                </a:moveTo>
                <a:lnTo>
                  <a:pt x="2774747" y="1385464"/>
                </a:lnTo>
                <a:lnTo>
                  <a:pt x="3221178" y="120678"/>
                </a:lnTo>
                <a:lnTo>
                  <a:pt x="3667608" y="1385464"/>
                </a:lnTo>
                <a:lnTo>
                  <a:pt x="4475010" y="0"/>
                </a:lnTo>
                <a:lnTo>
                  <a:pt x="3943518" y="2167126"/>
                </a:lnTo>
                <a:lnTo>
                  <a:pt x="5706149" y="3695144"/>
                </a:lnTo>
                <a:lnTo>
                  <a:pt x="3221178" y="2650221"/>
                </a:lnTo>
                <a:lnTo>
                  <a:pt x="2911370" y="4235471"/>
                </a:lnTo>
                <a:lnTo>
                  <a:pt x="2498837" y="2167126"/>
                </a:lnTo>
                <a:lnTo>
                  <a:pt x="0" y="10945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3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1CB33-4BB3-2E7C-5CF0-03FD386D5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6EB0F-3A76-8943-05F3-0A127B9F24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C9686-D116-5A42-B466-539BD251B6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62353-FAB6-82AF-9FE3-1FF32A8409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633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18B12-EAC5-D407-2966-B4103D0FFF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71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8B73C1-7A8C-FD73-1E61-93C9191AC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78" t="-4095" r="6755" b="43091"/>
          <a:stretch/>
        </p:blipFill>
        <p:spPr>
          <a:xfrm>
            <a:off x="3636818" y="595745"/>
            <a:ext cx="5493327" cy="41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1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60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05A52-48E1-37D7-4AB1-B579EC2F4996}"/>
              </a:ext>
            </a:extLst>
          </p:cNvPr>
          <p:cNvSpPr txBox="1"/>
          <p:nvPr/>
        </p:nvSpPr>
        <p:spPr>
          <a:xfrm>
            <a:off x="1149927" y="3059668"/>
            <a:ext cx="9531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Fundamentals of ICT lab 5</a:t>
            </a:r>
          </a:p>
        </p:txBody>
      </p:sp>
    </p:spTree>
    <p:extLst>
      <p:ext uri="{BB962C8B-B14F-4D97-AF65-F5344CB8AC3E}">
        <p14:creationId xmlns:p14="http://schemas.microsoft.com/office/powerpoint/2010/main" val="3738932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26000" t="8000" r="20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014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6E619A-9FEC-3C66-AA45-0A4EFD86B96C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8431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99F8C-5E16-8FEE-9483-6AE0D1E9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4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AFE3F-4368-022D-389E-03A73D2F31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8BCFA-671A-D67E-BC79-A4BF97288B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638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216D2-FCEF-D152-A8F4-D94727F0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6889B-0EC6-A08A-1623-85F7B58E83C0}"/>
              </a:ext>
            </a:extLst>
          </p:cNvPr>
          <p:cNvSpPr txBox="1"/>
          <p:nvPr/>
        </p:nvSpPr>
        <p:spPr>
          <a:xfrm>
            <a:off x="1149927" y="3059668"/>
            <a:ext cx="953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 of ICT lab 5</a:t>
            </a:r>
          </a:p>
        </p:txBody>
      </p:sp>
    </p:spTree>
    <p:extLst>
      <p:ext uri="{BB962C8B-B14F-4D97-AF65-F5344CB8AC3E}">
        <p14:creationId xmlns:p14="http://schemas.microsoft.com/office/powerpoint/2010/main" val="395897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FE8AC7-D9AF-7B1F-4849-738478220B97}"/>
              </a:ext>
            </a:extLst>
          </p:cNvPr>
          <p:cNvSpPr txBox="1"/>
          <p:nvPr/>
        </p:nvSpPr>
        <p:spPr>
          <a:xfrm>
            <a:off x="1579418" y="2875002"/>
            <a:ext cx="9531927" cy="11079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/>
              <a:t>Fundamentals of ICT lab 5</a:t>
            </a:r>
          </a:p>
        </p:txBody>
      </p:sp>
    </p:spTree>
    <p:extLst>
      <p:ext uri="{BB962C8B-B14F-4D97-AF65-F5344CB8AC3E}">
        <p14:creationId xmlns:p14="http://schemas.microsoft.com/office/powerpoint/2010/main" val="86284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8665C4-6267-D9EF-0FBD-165B5033C71B}"/>
              </a:ext>
            </a:extLst>
          </p:cNvPr>
          <p:cNvSpPr txBox="1"/>
          <p:nvPr/>
        </p:nvSpPr>
        <p:spPr>
          <a:xfrm>
            <a:off x="1579418" y="2875002"/>
            <a:ext cx="9531927" cy="11079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Fundamentals of ICT lab 5</a:t>
            </a:r>
          </a:p>
        </p:txBody>
      </p:sp>
    </p:spTree>
    <p:extLst>
      <p:ext uri="{BB962C8B-B14F-4D97-AF65-F5344CB8AC3E}">
        <p14:creationId xmlns:p14="http://schemas.microsoft.com/office/powerpoint/2010/main" val="197446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B36BC-C624-97EA-704F-E1BD52734671}"/>
              </a:ext>
            </a:extLst>
          </p:cNvPr>
          <p:cNvSpPr txBox="1"/>
          <p:nvPr/>
        </p:nvSpPr>
        <p:spPr>
          <a:xfrm>
            <a:off x="1496290" y="2875002"/>
            <a:ext cx="9531927" cy="11079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Fundamentals of ICT lab 5</a:t>
            </a:r>
          </a:p>
        </p:txBody>
      </p:sp>
    </p:spTree>
    <p:extLst>
      <p:ext uri="{BB962C8B-B14F-4D97-AF65-F5344CB8AC3E}">
        <p14:creationId xmlns:p14="http://schemas.microsoft.com/office/powerpoint/2010/main" val="353721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83179-81B7-0C9F-5A1A-EAA2191815F1}"/>
              </a:ext>
            </a:extLst>
          </p:cNvPr>
          <p:cNvSpPr txBox="1"/>
          <p:nvPr/>
        </p:nvSpPr>
        <p:spPr>
          <a:xfrm>
            <a:off x="1149927" y="3059668"/>
            <a:ext cx="9531927" cy="11079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/>
              <a:t>Fundamentals of ICT lab 5</a:t>
            </a:r>
          </a:p>
        </p:txBody>
      </p:sp>
    </p:spTree>
    <p:extLst>
      <p:ext uri="{BB962C8B-B14F-4D97-AF65-F5344CB8AC3E}">
        <p14:creationId xmlns:p14="http://schemas.microsoft.com/office/powerpoint/2010/main" val="314768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96B96-BB4B-D84C-0A7D-667CFAA8BEAF}"/>
              </a:ext>
            </a:extLst>
          </p:cNvPr>
          <p:cNvSpPr txBox="1"/>
          <p:nvPr/>
        </p:nvSpPr>
        <p:spPr>
          <a:xfrm>
            <a:off x="1634836" y="1087766"/>
            <a:ext cx="9531927" cy="41549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/>
              <a:t>Microsoft Office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Word 2007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Excel 2007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PowerPoint 2007</a:t>
            </a:r>
          </a:p>
        </p:txBody>
      </p:sp>
    </p:spTree>
    <p:extLst>
      <p:ext uri="{BB962C8B-B14F-4D97-AF65-F5344CB8AC3E}">
        <p14:creationId xmlns:p14="http://schemas.microsoft.com/office/powerpoint/2010/main" val="23531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8F0FF8-AB77-FC6B-D723-5AD47052232F}"/>
              </a:ext>
            </a:extLst>
          </p:cNvPr>
          <p:cNvGraphicFramePr/>
          <p:nvPr/>
        </p:nvGraphicFramePr>
        <p:xfrm>
          <a:off x="1634836" y="1087766"/>
          <a:ext cx="9531927" cy="415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69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Widescreen</PresentationFormat>
  <Paragraphs>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</cp:revision>
  <dcterms:created xsi:type="dcterms:W3CDTF">2022-09-12T09:52:02Z</dcterms:created>
  <dcterms:modified xsi:type="dcterms:W3CDTF">2022-09-12T10:30:06Z</dcterms:modified>
</cp:coreProperties>
</file>