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3CA44CB1.xml" ContentType="application/vnd.openxmlformats-officedocument.presentationml.slideMaster+xml"/>
  <Override PartName="/ppt/slides/slide_101_1A761CA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3CA44CB1.xml" ContentType="application/vnd.openxmlformats-officedocument.theme+xml"/>
  <Override PartName="/ppt/tableStyles.xml" ContentType="application/vnd.openxmlformats-officedocument.presentationml.tableStyles+xml"/>
  <Override PartName="/ppt/slideLayouts/slideLayout_8000000D_BCD1627D.xml" ContentType="application/vnd.openxmlformats-officedocument.presentationml.slideLayout+xml"/>
  <Override PartName="/ppt/slideLayouts/slideLayout_8000000E_76FEB294.xml" ContentType="application/vnd.openxmlformats-officedocument.presentationml.slideLayout+xml"/>
  <Override PartName="/ppt/slideLayouts/slideLayout_8000000F_4AFA5381.xml" ContentType="application/vnd.openxmlformats-officedocument.presentationml.slideLayout+xml"/>
  <Override PartName="/ppt/slideLayouts/slideLayout_80000010_6C58FBEE.xml" ContentType="application/vnd.openxmlformats-officedocument.presentationml.slideLayout+xml"/>
  <Override PartName="/ppt/slideLayouts/slideLayout_80000011_D2CCE5F1.xml" ContentType="application/vnd.openxmlformats-officedocument.presentationml.slideLayout+xml"/>
  <Override PartName="/ppt/slideLayouts/slideLayout_80000012_58CA6EE6.xml" ContentType="application/vnd.openxmlformats-officedocument.presentationml.slideLayout+xml"/>
  <Override PartName="/ppt/slideLayouts/slideLayout_80000013_95AF9F1.xml" ContentType="application/vnd.openxmlformats-officedocument.presentationml.slideLayout+xml"/>
  <Override PartName="/ppt/slideLayouts/slideLayout_80000014_4ED96BEB.xml" ContentType="application/vnd.openxmlformats-officedocument.presentationml.slideLayout+xml"/>
  <Override PartName="/ppt/slideLayouts/slideLayout_80000015_6AEC6A4E.xml" ContentType="application/vnd.openxmlformats-officedocument.presentationml.slideLayout+xml"/>
  <Override PartName="/ppt/slideLayouts/slideLayout_80000016_A20B3E39.xml" ContentType="application/vnd.openxmlformats-officedocument.presentationml.slideLayout+xml"/>
  <Override PartName="/ppt/slideLayouts/slideLayout_80000017_F8A3B07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13_C4ADBCBB.xml" ContentType="application/vnd.openxmlformats-officedocument.presentationml.slide+xml"/>
  <Override PartName="/ppt/diagrams/data_105_C49F8BDD.xml" ContentType="application/vnd.openxmlformats-officedocument.drawingml.diagramData+xml"/>
  <Override PartName="/ppt/diagrams/data_103_D41B05DA.xml" ContentType="application/vnd.openxmlformats-officedocument.drawingml.diagramData+xml"/>
  <Override PartName="/ppt/diagrams/data_104_10FD0B6A.xml" ContentType="application/vnd.openxmlformats-officedocument.drawingml.diagramData+xml"/>
  <Override PartName="/ppt/diagrams/drawing_104_10FD0B6A.xml" ContentType="application/vnd.ms-office.drawingml.diagramDrawing+xml"/>
  <Override PartName="/ppt/diagrams/colors_104_10FD0B6A.xml" ContentType="application/vnd.openxmlformats-officedocument.drawingml.diagramColors+xml"/>
  <Override PartName="/ppt/diagrams/layout_103_D41B05DA.xml" ContentType="application/vnd.openxmlformats-officedocument.drawingml.diagramLayout+xml"/>
  <Override PartName="/ppt/diagrams/quickStyle_104_10FD0B6A.xml" ContentType="application/vnd.openxmlformats-officedocument.drawingml.diagramStyle+xml"/>
  <Override PartName="/ppt/diagrams/layout_104_10FD0B6A.xml" ContentType="application/vnd.openxmlformats-officedocument.drawingml.diagramLayout+xml"/>
  <Override PartName="/ppt/diagrams/drawing_105_C49F8BDD.xml" ContentType="application/vnd.ms-office.drawingml.diagramDrawing+xml"/>
  <Override PartName="/ppt/diagrams/colors_105_C49F8BDD.xml" ContentType="application/vnd.openxmlformats-officedocument.drawingml.diagramColors+xml"/>
  <Override PartName="/ppt/diagrams/quickStyle_105_C49F8BDD.xml" ContentType="application/vnd.openxmlformats-officedocument.drawingml.diagramStyle+xml"/>
  <Override PartName="/ppt/diagrams/quickStyle_103_D41B05DA.xml" ContentType="application/vnd.openxmlformats-officedocument.drawingml.diagramStyle+xml"/>
  <Override PartName="/ppt/diagrams/colors_103_D41B05DA.xml" ContentType="application/vnd.openxmlformats-officedocument.drawingml.diagramColors+xml"/>
  <Override PartName="/ppt/diagrams/drawing_103_D41B05DA.xml" ContentType="application/vnd.ms-office.drawingml.diagramDrawing+xml"/>
  <Override PartName="/ppt/diagrams/layout_105_C49F8BDD.xml" ContentType="application/vnd.openxmlformats-officedocument.drawingml.diagramLayout+xml"/>
  <Override PartName="/ppt/slides/slide_114_8BF4A98E.xml" ContentType="application/vnd.openxmlformats-officedocument.presentationml.slide+xml"/>
  <Override PartName="/ppt/diagrams/data_104_D7800B81.xml" ContentType="application/vnd.openxmlformats-officedocument.drawingml.diagramData+xml"/>
  <Override PartName="/ppt/diagrams/data_103_A8D955E4.xml" ContentType="application/vnd.openxmlformats-officedocument.drawingml.diagramData+xml"/>
  <Override PartName="/ppt/diagrams/data_105_293A5C97.xml" ContentType="application/vnd.openxmlformats-officedocument.drawingml.diagramData+xml"/>
  <Override PartName="/ppt/diagrams/layout_105_293A5C97.xml" ContentType="application/vnd.openxmlformats-officedocument.drawingml.diagramLayout+xml"/>
  <Override PartName="/ppt/diagrams/quickStyle_105_293A5C97.xml" ContentType="application/vnd.openxmlformats-officedocument.drawingml.diagramStyle+xml"/>
  <Override PartName="/ppt/diagrams/colors_105_293A5C97.xml" ContentType="application/vnd.openxmlformats-officedocument.drawingml.diagramColors+xml"/>
  <Override PartName="/ppt/diagrams/drawing_105_293A5C97.xml" ContentType="application/vnd.ms-office.drawingml.diagramDrawing+xml"/>
  <Override PartName="/ppt/diagrams/drawing_104_D7800B81.xml" ContentType="application/vnd.ms-office.drawingml.diagramDrawing+xml"/>
  <Override PartName="/ppt/diagrams/colors_104_D7800B81.xml" ContentType="application/vnd.openxmlformats-officedocument.drawingml.diagramColors+xml"/>
  <Override PartName="/ppt/diagrams/quickStyle_103_A8D955E4.xml" ContentType="application/vnd.openxmlformats-officedocument.drawingml.diagramStyle+xml"/>
  <Override PartName="/ppt/diagrams/layout_103_A8D955E4.xml" ContentType="application/vnd.openxmlformats-officedocument.drawingml.diagramLayout+xml"/>
  <Override PartName="/ppt/diagrams/colors_103_A8D955E4.xml" ContentType="application/vnd.openxmlformats-officedocument.drawingml.diagramColors+xml"/>
  <Override PartName="/ppt/diagrams/layout_104_D7800B81.xml" ContentType="application/vnd.openxmlformats-officedocument.drawingml.diagramLayout+xml"/>
  <Override PartName="/ppt/diagrams/drawing_103_A8D955E4.xml" ContentType="application/vnd.ms-office.drawingml.diagramDrawing+xml"/>
  <Override PartName="/ppt/diagrams/quickStyle_104_D7800B81.xml" ContentType="application/vnd.openxmlformats-officedocument.drawingml.diagramStyle+xml"/>
  <Override PartName="/ppt/slides/slide_115_536DEA0B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_101_1A761CA9.xml" Id="rId8" /><Relationship Type="http://schemas.openxmlformats.org/officeDocument/2006/relationships/tableStyles" Target="tableStyles.xml" Id="rId12" /><Relationship Type="http://schemas.openxmlformats.org/officeDocument/2006/relationships/slideMaster" Target="slideMasters/slideMaster_8000000C_3CA44CB1.xml" Id="rId1" /><Relationship Type="http://schemas.openxmlformats.org/officeDocument/2006/relationships/theme" Target="theme/theme_8000000C_3CA44CB1.xml" Id="rId11" /><Relationship Type="http://schemas.openxmlformats.org/officeDocument/2006/relationships/viewProps" Target="viewProps.xml" Id="rId10" /><Relationship Type="http://schemas.openxmlformats.org/officeDocument/2006/relationships/presProps" Target="presProps.xml" Id="rId9" /><Relationship Type="http://schemas.openxmlformats.org/officeDocument/2006/relationships/slide" Target="slides/slide_113_C4ADBCBB.xml" Id="rId29" /><Relationship Type="http://schemas.openxmlformats.org/officeDocument/2006/relationships/slide" Target="slides/slide_114_8BF4A98E.xml" Id="rId30" /><Relationship Type="http://schemas.openxmlformats.org/officeDocument/2006/relationships/slide" Target="slides/slide_115_536DEA0B.xml" Id="rId31" /></Relationships>
</file>

<file path=ppt/diagrams/_rels/data_103_D41B05DA.xml.rels><?xml version="1.0" encoding="UTF-8" standalone="yes"?>
<Relationships xmlns="http://schemas.openxmlformats.org/package/2006/relationships"><Relationship Id="rId3" Type="http://schemas.openxmlformats.org/officeDocument/2006/relationships/image" Target="../media/image_5710569E.svg"/><Relationship Id="rId2" Type="http://schemas.openxmlformats.org/officeDocument/2006/relationships/image" Target="../media/image_8C40803F.svg"/><Relationship Id="rId1" Type="http://schemas.openxmlformats.org/officeDocument/2006/relationships/image" Target="../media/image_D78FF8BA.svg"/><Relationship Id="rId5" Type="http://schemas.openxmlformats.org/officeDocument/2006/relationships/image" Target="../media/image_8753FC19.svg"/><Relationship Id="rId4" Type="http://schemas.openxmlformats.org/officeDocument/2006/relationships/image" Target="../media/image_6389D17F.svg"/></Relationships>
</file>

<file path=ppt/diagrams/colors_103_A8D955E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D41B05DA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10FD0B6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D7800B8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293A5C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C49F8BDD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3_A8D955E4.xml><?xml version="1.0" encoding="utf-8"?>
<dgm:dataModel xmlns:dgm="http://schemas.openxmlformats.org/drawingml/2006/diagram" xmlns:a="http://schemas.openxmlformats.org/drawingml/2006/main">
  <dgm:ptLst>
    <dgm:pt modelId="{4B44A174-6C3B-41DB-AE56-449C06E57F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513F8A-ACEF-4EF5-B59D-EED9B7104244}">
      <dgm:prSet/>
      <dgm:spPr/>
      <dgm:t>
        <a:bodyPr/>
        <a:lstStyle/>
        <a:p>
          <a:r>
            <a:rPr lang="en-US"/>
            <a:t>As you practice your presentation, Presenter Coach listens to your voice, analyzes your pacing, tone, and other factors, and offers suggestions for improvement</a:t>
          </a:r>
        </a:p>
      </dgm:t>
    </dgm:pt>
    <dgm:pt modelId="{8DAEA6D4-51E2-46F2-8FEB-540AAC1E73A1}" type="parTrans" cxnId="{7ACD0A75-367C-46E6-BC0B-7A3F29A70300}">
      <dgm:prSet/>
      <dgm:spPr/>
      <dgm:t>
        <a:bodyPr/>
        <a:lstStyle/>
        <a:p>
          <a:endParaRPr lang="en-US"/>
        </a:p>
      </dgm:t>
    </dgm:pt>
    <dgm:pt modelId="{5C708AA3-C1C5-48C0-86D0-EBC49231AC2D}" type="sibTrans" cxnId="{7ACD0A75-367C-46E6-BC0B-7A3F29A70300}">
      <dgm:prSet/>
      <dgm:spPr/>
      <dgm:t>
        <a:bodyPr/>
        <a:lstStyle/>
        <a:p>
          <a:endParaRPr lang="en-US"/>
        </a:p>
      </dgm:t>
    </dgm:pt>
    <dgm:pt modelId="{11AF72B7-4DA1-4E00-B76C-2FCAFA466461}">
      <dgm:prSet/>
      <dgm:spPr/>
      <dgm:t>
        <a:bodyPr/>
        <a:lstStyle/>
        <a:p>
          <a:r>
            <a:rPr lang="en-US"/>
            <a:t>The tool analyzes the content of your slide and generates design suggestions based on the latest design trends</a:t>
          </a:r>
        </a:p>
      </dgm:t>
    </dgm:pt>
    <dgm:pt modelId="{428497B5-55B2-46D0-B480-2236C2888B06}" type="parTrans" cxnId="{072A33EA-9377-43D3-8A0D-70DCB17290CA}">
      <dgm:prSet/>
      <dgm:spPr/>
      <dgm:t>
        <a:bodyPr/>
        <a:lstStyle/>
        <a:p>
          <a:endParaRPr lang="en-US"/>
        </a:p>
      </dgm:t>
    </dgm:pt>
    <dgm:pt modelId="{AF3434B2-49BE-4D1E-AC3E-D24A5537D932}" type="sibTrans" cxnId="{072A33EA-9377-43D3-8A0D-70DCB17290CA}">
      <dgm:prSet/>
      <dgm:spPr/>
      <dgm:t>
        <a:bodyPr/>
        <a:lstStyle/>
        <a:p>
          <a:endParaRPr lang="en-US"/>
        </a:p>
      </dgm:t>
    </dgm:pt>
    <dgm:pt modelId="{D8C4991D-8CDE-4D1B-A091-E71D162545B8}">
      <dgm:prSet/>
      <dgm:spPr/>
      <dgm:t>
        <a:bodyPr/>
        <a:lstStyle/>
        <a:p>
          <a:r>
            <a:rPr lang="en-US"/>
            <a:t>You can choose from a wide range of design options, including images, fonts, and color schemes, to enhance the visual aesthetics of your slides</a:t>
          </a:r>
        </a:p>
      </dgm:t>
    </dgm:pt>
    <dgm:pt modelId="{1A0410FB-9958-443A-927F-DC7525688351}" type="parTrans" cxnId="{CAF5A37D-566A-4C64-8E24-5CAF70D057BF}">
      <dgm:prSet/>
      <dgm:spPr/>
      <dgm:t>
        <a:bodyPr/>
        <a:lstStyle/>
        <a:p>
          <a:endParaRPr lang="en-US"/>
        </a:p>
      </dgm:t>
    </dgm:pt>
    <dgm:pt modelId="{86DC2999-6BD1-4B88-841C-EA999FC5C4FA}" type="sibTrans" cxnId="{CAF5A37D-566A-4C64-8E24-5CAF70D057BF}">
      <dgm:prSet/>
      <dgm:spPr/>
      <dgm:t>
        <a:bodyPr/>
        <a:lstStyle/>
        <a:p>
          <a:endParaRPr lang="en-US"/>
        </a:p>
      </dgm:t>
    </dgm:pt>
    <dgm:pt modelId="{3403BD90-26E0-4076-8E48-B229C5836A5D}">
      <dgm:prSet/>
      <dgm:spPr/>
      <dgm:t>
        <a:bodyPr/>
        <a:lstStyle/>
        <a:p>
          <a:r>
            <a:rPr lang="en-US"/>
            <a:t>(Subpoint</a:t>
          </a:r>
        </a:p>
      </dgm:t>
    </dgm:pt>
    <dgm:pt modelId="{36D96CC8-46D8-4D63-A351-02E589663AEB}" type="parTrans" cxnId="{5E03D702-AB96-4FF3-9088-81C37D608DC6}">
      <dgm:prSet/>
      <dgm:spPr/>
      <dgm:t>
        <a:bodyPr/>
        <a:lstStyle/>
        <a:p>
          <a:endParaRPr lang="en-US"/>
        </a:p>
      </dgm:t>
    </dgm:pt>
    <dgm:pt modelId="{79E36892-F6A7-4EBC-BEBE-2F9E292FAF1A}" type="sibTrans" cxnId="{5E03D702-AB96-4FF3-9088-81C37D608DC6}">
      <dgm:prSet/>
      <dgm:spPr/>
      <dgm:t>
        <a:bodyPr/>
        <a:lstStyle/>
        <a:p>
          <a:endParaRPr lang="en-US"/>
        </a:p>
      </dgm:t>
    </dgm:pt>
    <dgm:pt modelId="{8086AD43-BCB0-4932-B1D0-9C8CB922923C}">
      <dgm:prSet/>
      <dgm:spPr/>
      <dgm:t>
        <a:bodyPr/>
        <a:lstStyle/>
        <a:p>
          <a:r>
            <a:rPr lang="en-US"/>
            <a:t>2) In addition to using Designer, you can also utilize AI to create custom graphics and charts for visual impact</a:t>
          </a:r>
        </a:p>
      </dgm:t>
    </dgm:pt>
    <dgm:pt modelId="{B3CB7E52-EBB5-4F2E-ADBB-EF610148B54E}" type="parTrans" cxnId="{BA6876AC-9EDF-40E7-86B3-8624225D5D62}">
      <dgm:prSet/>
      <dgm:spPr/>
      <dgm:t>
        <a:bodyPr/>
        <a:lstStyle/>
        <a:p>
          <a:endParaRPr lang="en-US"/>
        </a:p>
      </dgm:t>
    </dgm:pt>
    <dgm:pt modelId="{6AB7E263-643C-41F8-B97A-EF4427ED5D00}" type="sibTrans" cxnId="{BA6876AC-9EDF-40E7-86B3-8624225D5D62}">
      <dgm:prSet/>
      <dgm:spPr/>
      <dgm:t>
        <a:bodyPr/>
        <a:lstStyle/>
        <a:p>
          <a:endParaRPr lang="en-US"/>
        </a:p>
      </dgm:t>
    </dgm:pt>
    <dgm:pt modelId="{4BC0C3A3-3CBF-4E23-A5B1-2C4CA0039C89}">
      <dgm:prSet/>
      <dgm:spPr/>
      <dgm:t>
        <a:bodyPr/>
        <a:lstStyle/>
        <a:p>
          <a:r>
            <a:rPr lang="en-US"/>
            <a:t>PowerPoint has built-in tools like Icons, 3D Models, and SmartArt that can be easily customized with AI-powered features</a:t>
          </a:r>
        </a:p>
      </dgm:t>
    </dgm:pt>
    <dgm:pt modelId="{58737198-D5AD-401D-8D44-89514704AB42}" type="parTrans" cxnId="{041E77E3-2B69-4AA4-8F17-7E8263A4977B}">
      <dgm:prSet/>
      <dgm:spPr/>
      <dgm:t>
        <a:bodyPr/>
        <a:lstStyle/>
        <a:p>
          <a:endParaRPr lang="en-US"/>
        </a:p>
      </dgm:t>
    </dgm:pt>
    <dgm:pt modelId="{32206691-9CE5-477C-BD22-C3683DD2977C}" type="sibTrans" cxnId="{041E77E3-2B69-4AA4-8F17-7E8263A4977B}">
      <dgm:prSet/>
      <dgm:spPr/>
      <dgm:t>
        <a:bodyPr/>
        <a:lstStyle/>
        <a:p>
          <a:endParaRPr lang="en-US"/>
        </a:p>
      </dgm:t>
    </dgm:pt>
  </dgm:ptLst>
  <dgm:cxnLst>
    <dgm:cxn modelId="{5E03D702-AB96-4FF3-9088-81C37D608DC6}" srcId="{4B44A174-6C3B-41DB-AE56-449C06E57F60}" destId="{3403BD90-26E0-4076-8E48-B229C5836A5D}" srcOrd="3" destOrd="0" parTransId="{36D96CC8-46D8-4D63-A351-02E589663AEB}" sibTransId="{79E36892-F6A7-4EBC-BEBE-2F9E292FAF1A}"/>
    <dgm:cxn modelId="{7ACD0A75-367C-46E6-BC0B-7A3F29A70300}" srcId="{4B44A174-6C3B-41DB-AE56-449C06E57F60}" destId="{25513F8A-ACEF-4EF5-B59D-EED9B7104244}" srcOrd="0" destOrd="0" parTransId="{8DAEA6D4-51E2-46F2-8FEB-540AAC1E73A1}" sibTransId="{5C708AA3-C1C5-48C0-86D0-EBC49231AC2D}"/>
    <dgm:cxn modelId="{CAF5A37D-566A-4C64-8E24-5CAF70D057BF}" srcId="{4B44A174-6C3B-41DB-AE56-449C06E57F60}" destId="{D8C4991D-8CDE-4D1B-A091-E71D162545B8}" srcOrd="2" destOrd="0" parTransId="{1A0410FB-9958-443A-927F-DC7525688351}" sibTransId="{86DC2999-6BD1-4B88-841C-EA999FC5C4FA}"/>
    <dgm:cxn modelId="{BA6876AC-9EDF-40E7-86B3-8624225D5D62}" srcId="{4B44A174-6C3B-41DB-AE56-449C06E57F60}" destId="{8086AD43-BCB0-4932-B1D0-9C8CB922923C}" srcOrd="4" destOrd="0" parTransId="{B3CB7E52-EBB5-4F2E-ADBB-EF610148B54E}" sibTransId="{6AB7E263-643C-41F8-B97A-EF4427ED5D00}"/>
    <dgm:cxn modelId="{041E77E3-2B69-4AA4-8F17-7E8263A4977B}" srcId="{4B44A174-6C3B-41DB-AE56-449C06E57F60}" destId="{4BC0C3A3-3CBF-4E23-A5B1-2C4CA0039C89}" srcOrd="5" destOrd="0" parTransId="{58737198-D5AD-401D-8D44-89514704AB42}" sibTransId="{32206691-9CE5-477C-BD22-C3683DD2977C}"/>
    <dgm:cxn modelId="{072A33EA-9377-43D3-8A0D-70DCB17290CA}" srcId="{4B44A174-6C3B-41DB-AE56-449C06E57F60}" destId="{11AF72B7-4DA1-4E00-B76C-2FCAFA466461}" srcOrd="1" destOrd="0" parTransId="{428497B5-55B2-46D0-B480-2236C2888B06}" sibTransId="{AF3434B2-49BE-4D1E-AC3E-D24A5537D93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D41B05DA.xml><?xml version="1.0" encoding="utf-8"?>
<dgm:dataModel xmlns:dgm="http://schemas.openxmlformats.org/drawingml/2006/diagram" xmlns:a="http://schemas.openxmlformats.org/drawingml/2006/main">
  <dgm:ptLst>
    <dgm:pt modelId="{3AE84C8A-6E4A-46B9-9145-3E58D64BFA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9AA97B-FA22-49B1-8689-8328F69592F7}">
      <dgm:prSet/>
      <dgm:spPr/>
      <dgm:t>
        <a:bodyPr/>
        <a:lstStyle/>
        <a:p>
          <a:r>
            <a:rPr lang="en-US"/>
            <a:t>Microsoft has integrated AI capabilities into PowerPoint through features such as Designer and Presenter Coach</a:t>
          </a:r>
        </a:p>
      </dgm:t>
    </dgm:pt>
    <dgm:pt modelId="{3B787068-A1D8-4C3F-85F9-4E6A2228431F}" type="parTrans" cxnId="{5A718BDF-DFE9-401B-B956-49537DD2FD3D}">
      <dgm:prSet/>
      <dgm:spPr/>
      <dgm:t>
        <a:bodyPr/>
        <a:lstStyle/>
        <a:p>
          <a:endParaRPr lang="en-US"/>
        </a:p>
      </dgm:t>
    </dgm:pt>
    <dgm:pt modelId="{62884178-3B22-4E97-8417-654597B8EC68}" type="sibTrans" cxnId="{5A718BDF-DFE9-401B-B956-49537DD2FD3D}">
      <dgm:prSet/>
      <dgm:spPr/>
      <dgm:t>
        <a:bodyPr/>
        <a:lstStyle/>
        <a:p>
          <a:endParaRPr lang="en-US"/>
        </a:p>
      </dgm:t>
    </dgm:pt>
    <dgm:pt modelId="{49388385-7CCA-45B1-96E1-27A8B78FE3CC}">
      <dgm:prSet/>
      <dgm:spPr/>
      <dgm:t>
        <a:bodyPr/>
        <a:lstStyle/>
        <a:p>
          <a:r>
            <a:rPr lang="en-US"/>
            <a:t>Designer automatically generates professional-looking slide designs, while Presenter Coach provides real-time feedback on your presentation skills, pacing, and tone</a:t>
          </a:r>
        </a:p>
      </dgm:t>
    </dgm:pt>
    <dgm:pt modelId="{19ECAAB8-14D6-4B90-BC41-0DA5E328D5AB}" type="parTrans" cxnId="{862C2818-A6A0-4272-90AB-4218CB764CA8}">
      <dgm:prSet/>
      <dgm:spPr/>
      <dgm:t>
        <a:bodyPr/>
        <a:lstStyle/>
        <a:p>
          <a:endParaRPr lang="en-US"/>
        </a:p>
      </dgm:t>
    </dgm:pt>
    <dgm:pt modelId="{DAE213F4-5569-4029-81E3-4E533FD19417}" type="sibTrans" cxnId="{862C2818-A6A0-4272-90AB-4218CB764CA8}">
      <dgm:prSet/>
      <dgm:spPr/>
      <dgm:t>
        <a:bodyPr/>
        <a:lstStyle/>
        <a:p>
          <a:endParaRPr lang="en-US"/>
        </a:p>
      </dgm:t>
    </dgm:pt>
    <dgm:pt modelId="{545A4230-2949-4087-8C3C-149FFEA2CD24}">
      <dgm:prSet/>
      <dgm:spPr/>
      <dgm:t>
        <a:bodyPr/>
        <a:lstStyle/>
        <a:p>
          <a:r>
            <a:rPr lang="en-US"/>
            <a:t>These AI tools can save you time and effort in creating visually appealing presentations and ensuring that your delivery is engaging</a:t>
          </a:r>
        </a:p>
      </dgm:t>
    </dgm:pt>
    <dgm:pt modelId="{0706CE29-973A-4F1A-8730-C8B694D3A71B}" type="parTrans" cxnId="{BD7096DA-58A8-4025-A609-78D0FAB349A1}">
      <dgm:prSet/>
      <dgm:spPr/>
      <dgm:t>
        <a:bodyPr/>
        <a:lstStyle/>
        <a:p>
          <a:endParaRPr lang="en-US"/>
        </a:p>
      </dgm:t>
    </dgm:pt>
    <dgm:pt modelId="{F7D17C5E-0A0C-4B2C-B095-BAFCC5ACF9A1}" type="sibTrans" cxnId="{BD7096DA-58A8-4025-A609-78D0FAB349A1}">
      <dgm:prSet/>
      <dgm:spPr/>
      <dgm:t>
        <a:bodyPr/>
        <a:lstStyle/>
        <a:p>
          <a:endParaRPr lang="en-US"/>
        </a:p>
      </dgm:t>
    </dgm:pt>
    <dgm:pt modelId="{7EDCD79C-864A-4B95-9FB7-66D77CA0630D}">
      <dgm:prSet/>
      <dgm:spPr/>
      <dgm:t>
        <a:bodyPr/>
        <a:lstStyle/>
        <a:p>
          <a:r>
            <a:rPr lang="en-US"/>
            <a:t>It analyzes your slide content and offers design suggestions, such as recommended images, fonts, and color schemes</a:t>
          </a:r>
        </a:p>
      </dgm:t>
    </dgm:pt>
    <dgm:pt modelId="{FDFBD3CA-C2D1-467C-BE72-7DE700916724}" type="parTrans" cxnId="{E82E36BC-12AA-4238-8698-7BDD956FB5BC}">
      <dgm:prSet/>
      <dgm:spPr/>
      <dgm:t>
        <a:bodyPr/>
        <a:lstStyle/>
        <a:p>
          <a:endParaRPr lang="en-US"/>
        </a:p>
      </dgm:t>
    </dgm:pt>
    <dgm:pt modelId="{9E2A8848-0703-4F4A-B781-4023231935B6}" type="sibTrans" cxnId="{E82E36BC-12AA-4238-8698-7BDD956FB5BC}">
      <dgm:prSet/>
      <dgm:spPr/>
      <dgm:t>
        <a:bodyPr/>
        <a:lstStyle/>
        <a:p>
          <a:endParaRPr lang="en-US"/>
        </a:p>
      </dgm:t>
    </dgm:pt>
    <dgm:pt modelId="{12AD5639-1301-4E02-9A3E-3B7D05AE24DE}">
      <dgm:prSet/>
      <dgm:spPr/>
      <dgm:t>
        <a:bodyPr/>
        <a:lstStyle/>
        <a:p>
          <a:r>
            <a:rPr lang="en-US"/>
            <a:t>It helps you improve your presentation skills by providing real-time feedback on your delivery</a:t>
          </a:r>
        </a:p>
      </dgm:t>
    </dgm:pt>
    <dgm:pt modelId="{20327BE7-8C37-491C-9745-66F61123EF30}" type="parTrans" cxnId="{7347E3F7-5281-49E0-8B6C-EFA8F17807CF}">
      <dgm:prSet/>
      <dgm:spPr/>
      <dgm:t>
        <a:bodyPr/>
        <a:lstStyle/>
        <a:p>
          <a:endParaRPr lang="en-US"/>
        </a:p>
      </dgm:t>
    </dgm:pt>
    <dgm:pt modelId="{811C42DD-4305-408D-9C11-7FE4F120122C}" type="sibTrans" cxnId="{7347E3F7-5281-49E0-8B6C-EFA8F17807CF}">
      <dgm:prSet/>
      <dgm:spPr/>
      <dgm:t>
        <a:bodyPr/>
        <a:lstStyle/>
        <a:p>
          <a:endParaRPr lang="en-US"/>
        </a:p>
      </dgm:t>
    </dgm:pt>
    <dgm:pt modelId="{7B0A8FC9-EDB5-4CE4-9E65-BCABF7C5104C}" type="pres">
      <dgm:prSet presAssocID="{3AE84C8A-6E4A-46B9-9145-3E58D64BFA89}" presName="root" presStyleCnt="0">
        <dgm:presLayoutVars>
          <dgm:dir/>
          <dgm:resizeHandles val="exact"/>
        </dgm:presLayoutVars>
      </dgm:prSet>
      <dgm:spPr/>
    </dgm:pt>
    <dgm:pt modelId="{6890DB81-1790-42E3-B7D2-D4793BD4BDA8}" type="pres">
      <dgm:prSet presAssocID="{CD9AA97B-FA22-49B1-8689-8328F69592F7}" presName="compNode" presStyleCnt="0"/>
      <dgm:spPr/>
    </dgm:pt>
    <dgm:pt modelId="{825D6B9E-C267-4DDA-8573-CA65006D7FB7}" type="pres">
      <dgm:prSet presAssocID="{CD9AA97B-FA22-49B1-8689-8328F69592F7}" presName="bgRect" presStyleLbl="bgShp" presStyleIdx="0" presStyleCnt="5"/>
      <dgm:spPr/>
    </dgm:pt>
    <dgm:pt modelId="{E374F7C7-5D10-40D4-9ADF-7D01600FBC5E}" type="pres">
      <dgm:prSet presAssocID="{CD9AA97B-FA22-49B1-8689-8328F69592F7}" presName="iconRect" presStyleLbl="node1" presStyleIdx="0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5DD617-B21C-43F7-A007-6AC06A138AEF}" type="pres">
      <dgm:prSet presAssocID="{CD9AA97B-FA22-49B1-8689-8328F69592F7}" presName="spaceRect" presStyleCnt="0"/>
      <dgm:spPr/>
    </dgm:pt>
    <dgm:pt modelId="{EFF5B01B-F171-41BC-8537-F427C8980186}" type="pres">
      <dgm:prSet presAssocID="{CD9AA97B-FA22-49B1-8689-8328F69592F7}" presName="parTx" presStyleLbl="revTx" presStyleIdx="0" presStyleCnt="5">
        <dgm:presLayoutVars>
          <dgm:chMax val="0"/>
          <dgm:chPref val="0"/>
        </dgm:presLayoutVars>
      </dgm:prSet>
      <dgm:spPr/>
    </dgm:pt>
    <dgm:pt modelId="{989351D4-9CA4-4624-A7BA-D0D1EA32F87E}" type="pres">
      <dgm:prSet presAssocID="{62884178-3B22-4E97-8417-654597B8EC68}" presName="sibTrans" presStyleCnt="0"/>
      <dgm:spPr/>
    </dgm:pt>
    <dgm:pt modelId="{E02ECB80-DFAD-49B4-BFD2-D783D5118F83}" type="pres">
      <dgm:prSet presAssocID="{49388385-7CCA-45B1-96E1-27A8B78FE3CC}" presName="compNode" presStyleCnt="0"/>
      <dgm:spPr/>
    </dgm:pt>
    <dgm:pt modelId="{167355CF-A761-4160-8B92-6F34C3DE0B09}" type="pres">
      <dgm:prSet presAssocID="{49388385-7CCA-45B1-96E1-27A8B78FE3CC}" presName="bgRect" presStyleLbl="bgShp" presStyleIdx="1" presStyleCnt="5"/>
      <dgm:spPr/>
    </dgm:pt>
    <dgm:pt modelId="{221254A7-188D-4315-9090-32C52B7D780C}" type="pres">
      <dgm:prSet presAssocID="{49388385-7CCA-45B1-96E1-27A8B78FE3CC}" presName="iconRect" presStyleLbl="node1" presStyleIdx="1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1EFD3D1-1A8D-4996-A0BC-A4057AE0E862}" type="pres">
      <dgm:prSet presAssocID="{49388385-7CCA-45B1-96E1-27A8B78FE3CC}" presName="spaceRect" presStyleCnt="0"/>
      <dgm:spPr/>
    </dgm:pt>
    <dgm:pt modelId="{51DE07D8-CAC3-4237-84FB-824B20F64611}" type="pres">
      <dgm:prSet presAssocID="{49388385-7CCA-45B1-96E1-27A8B78FE3CC}" presName="parTx" presStyleLbl="revTx" presStyleIdx="1" presStyleCnt="5">
        <dgm:presLayoutVars>
          <dgm:chMax val="0"/>
          <dgm:chPref val="0"/>
        </dgm:presLayoutVars>
      </dgm:prSet>
      <dgm:spPr/>
    </dgm:pt>
    <dgm:pt modelId="{B3AAE0BB-CAA8-4520-869A-8EC33501A2DB}" type="pres">
      <dgm:prSet presAssocID="{DAE213F4-5569-4029-81E3-4E533FD19417}" presName="sibTrans" presStyleCnt="0"/>
      <dgm:spPr/>
    </dgm:pt>
    <dgm:pt modelId="{C414925B-34AA-4561-86B1-8CA237893A64}" type="pres">
      <dgm:prSet presAssocID="{545A4230-2949-4087-8C3C-149FFEA2CD24}" presName="compNode" presStyleCnt="0"/>
      <dgm:spPr/>
    </dgm:pt>
    <dgm:pt modelId="{7C6F00C2-4071-44F0-817D-4C69D05D14BC}" type="pres">
      <dgm:prSet presAssocID="{545A4230-2949-4087-8C3C-149FFEA2CD24}" presName="bgRect" presStyleLbl="bgShp" presStyleIdx="2" presStyleCnt="5"/>
      <dgm:spPr/>
    </dgm:pt>
    <dgm:pt modelId="{07C36217-CCE2-4950-8743-4DA88E69F9AB}" type="pres">
      <dgm:prSet presAssocID="{545A4230-2949-4087-8C3C-149FFEA2CD24}" presName="iconRect" presStyleLbl="node1" presStyleIdx="2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F49A306-9014-4EE5-9F21-D5FE1C3DDB85}" type="pres">
      <dgm:prSet presAssocID="{545A4230-2949-4087-8C3C-149FFEA2CD24}" presName="spaceRect" presStyleCnt="0"/>
      <dgm:spPr/>
    </dgm:pt>
    <dgm:pt modelId="{3851B4F8-6FC1-40A4-A4B8-48E29619CD39}" type="pres">
      <dgm:prSet presAssocID="{545A4230-2949-4087-8C3C-149FFEA2CD24}" presName="parTx" presStyleLbl="revTx" presStyleIdx="2" presStyleCnt="5">
        <dgm:presLayoutVars>
          <dgm:chMax val="0"/>
          <dgm:chPref val="0"/>
        </dgm:presLayoutVars>
      </dgm:prSet>
      <dgm:spPr/>
    </dgm:pt>
    <dgm:pt modelId="{3FBB6C98-CA58-49AD-8AF7-E46B58EDCCF3}" type="pres">
      <dgm:prSet presAssocID="{F7D17C5E-0A0C-4B2C-B095-BAFCC5ACF9A1}" presName="sibTrans" presStyleCnt="0"/>
      <dgm:spPr/>
    </dgm:pt>
    <dgm:pt modelId="{613058EC-1836-4788-8B3A-1C79F40B9833}" type="pres">
      <dgm:prSet presAssocID="{7EDCD79C-864A-4B95-9FB7-66D77CA0630D}" presName="compNode" presStyleCnt="0"/>
      <dgm:spPr/>
    </dgm:pt>
    <dgm:pt modelId="{D1CCFB6F-79D3-4553-875B-C5AE719ADAA4}" type="pres">
      <dgm:prSet presAssocID="{7EDCD79C-864A-4B95-9FB7-66D77CA0630D}" presName="bgRect" presStyleLbl="bgShp" presStyleIdx="3" presStyleCnt="5"/>
      <dgm:spPr/>
    </dgm:pt>
    <dgm:pt modelId="{091F8F85-9E8D-4053-A3AE-B29825B2E393}" type="pres">
      <dgm:prSet presAssocID="{7EDCD79C-864A-4B95-9FB7-66D77CA0630D}" presName="iconRect" presStyleLbl="node1" presStyleIdx="3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1C06FF2C-78CB-435F-A271-F56E4ED3BED7}" type="pres">
      <dgm:prSet presAssocID="{7EDCD79C-864A-4B95-9FB7-66D77CA0630D}" presName="spaceRect" presStyleCnt="0"/>
      <dgm:spPr/>
    </dgm:pt>
    <dgm:pt modelId="{9EE3001E-345B-492C-A316-35D699FF250A}" type="pres">
      <dgm:prSet presAssocID="{7EDCD79C-864A-4B95-9FB7-66D77CA0630D}" presName="parTx" presStyleLbl="revTx" presStyleIdx="3" presStyleCnt="5">
        <dgm:presLayoutVars>
          <dgm:chMax val="0"/>
          <dgm:chPref val="0"/>
        </dgm:presLayoutVars>
      </dgm:prSet>
      <dgm:spPr/>
    </dgm:pt>
    <dgm:pt modelId="{18A2EAE5-30FC-4CC3-9017-B5C433D147DA}" type="pres">
      <dgm:prSet presAssocID="{9E2A8848-0703-4F4A-B781-4023231935B6}" presName="sibTrans" presStyleCnt="0"/>
      <dgm:spPr/>
    </dgm:pt>
    <dgm:pt modelId="{1AD24097-CE2B-425B-8755-884F87B458DC}" type="pres">
      <dgm:prSet presAssocID="{12AD5639-1301-4E02-9A3E-3B7D05AE24DE}" presName="compNode" presStyleCnt="0"/>
      <dgm:spPr/>
    </dgm:pt>
    <dgm:pt modelId="{8AE46BCB-B6FF-4658-B7E4-49291BCA078E}" type="pres">
      <dgm:prSet presAssocID="{12AD5639-1301-4E02-9A3E-3B7D05AE24DE}" presName="bgRect" presStyleLbl="bgShp" presStyleIdx="4" presStyleCnt="5"/>
      <dgm:spPr/>
    </dgm:pt>
    <dgm:pt modelId="{4360C45F-F073-486D-8D80-859BBF85C4AE}" type="pres">
      <dgm:prSet presAssocID="{12AD5639-1301-4E02-9A3E-3B7D05AE24DE}" presName="iconRect" presStyleLbl="node1" presStyleIdx="4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3720DE6-C146-487D-A936-556B77863597}" type="pres">
      <dgm:prSet presAssocID="{12AD5639-1301-4E02-9A3E-3B7D05AE24DE}" presName="spaceRect" presStyleCnt="0"/>
      <dgm:spPr/>
    </dgm:pt>
    <dgm:pt modelId="{EF794BD2-CC83-4E48-BB43-1E29B2E985AA}" type="pres">
      <dgm:prSet presAssocID="{12AD5639-1301-4E02-9A3E-3B7D05AE24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2C2818-A6A0-4272-90AB-4218CB764CA8}" srcId="{3AE84C8A-6E4A-46B9-9145-3E58D64BFA89}" destId="{49388385-7CCA-45B1-96E1-27A8B78FE3CC}" srcOrd="1" destOrd="0" parTransId="{19ECAAB8-14D6-4B90-BC41-0DA5E328D5AB}" sibTransId="{DAE213F4-5569-4029-81E3-4E533FD19417}"/>
    <dgm:cxn modelId="{2C45E82F-A0A5-4B31-B368-DF96E3D6DE72}" type="presOf" srcId="{7EDCD79C-864A-4B95-9FB7-66D77CA0630D}" destId="{9EE3001E-345B-492C-A316-35D699FF250A}" srcOrd="0" destOrd="0" presId="urn:microsoft.com/office/officeart/2018/2/layout/IconVerticalSolidList"/>
    <dgm:cxn modelId="{088E6C31-88D6-4361-9B4D-853250B586A0}" type="presOf" srcId="{12AD5639-1301-4E02-9A3E-3B7D05AE24DE}" destId="{EF794BD2-CC83-4E48-BB43-1E29B2E985AA}" srcOrd="0" destOrd="0" presId="urn:microsoft.com/office/officeart/2018/2/layout/IconVerticalSolidList"/>
    <dgm:cxn modelId="{E473F35F-A522-40CC-889C-329D1E5D070B}" type="presOf" srcId="{545A4230-2949-4087-8C3C-149FFEA2CD24}" destId="{3851B4F8-6FC1-40A4-A4B8-48E29619CD39}" srcOrd="0" destOrd="0" presId="urn:microsoft.com/office/officeart/2018/2/layout/IconVerticalSolidList"/>
    <dgm:cxn modelId="{18E6D568-04A8-48BA-BE7C-83EED43B33CE}" type="presOf" srcId="{CD9AA97B-FA22-49B1-8689-8328F69592F7}" destId="{EFF5B01B-F171-41BC-8537-F427C8980186}" srcOrd="0" destOrd="0" presId="urn:microsoft.com/office/officeart/2018/2/layout/IconVerticalSolidList"/>
    <dgm:cxn modelId="{ECEC52AA-566A-4871-9B25-D50ADC948DC9}" type="presOf" srcId="{49388385-7CCA-45B1-96E1-27A8B78FE3CC}" destId="{51DE07D8-CAC3-4237-84FB-824B20F64611}" srcOrd="0" destOrd="0" presId="urn:microsoft.com/office/officeart/2018/2/layout/IconVerticalSolidList"/>
    <dgm:cxn modelId="{54FB8EB3-6B34-4B74-9D0E-63451C2CC130}" type="presOf" srcId="{3AE84C8A-6E4A-46B9-9145-3E58D64BFA89}" destId="{7B0A8FC9-EDB5-4CE4-9E65-BCABF7C5104C}" srcOrd="0" destOrd="0" presId="urn:microsoft.com/office/officeart/2018/2/layout/IconVerticalSolidList"/>
    <dgm:cxn modelId="{E82E36BC-12AA-4238-8698-7BDD956FB5BC}" srcId="{3AE84C8A-6E4A-46B9-9145-3E58D64BFA89}" destId="{7EDCD79C-864A-4B95-9FB7-66D77CA0630D}" srcOrd="3" destOrd="0" parTransId="{FDFBD3CA-C2D1-467C-BE72-7DE700916724}" sibTransId="{9E2A8848-0703-4F4A-B781-4023231935B6}"/>
    <dgm:cxn modelId="{BD7096DA-58A8-4025-A609-78D0FAB349A1}" srcId="{3AE84C8A-6E4A-46B9-9145-3E58D64BFA89}" destId="{545A4230-2949-4087-8C3C-149FFEA2CD24}" srcOrd="2" destOrd="0" parTransId="{0706CE29-973A-4F1A-8730-C8B694D3A71B}" sibTransId="{F7D17C5E-0A0C-4B2C-B095-BAFCC5ACF9A1}"/>
    <dgm:cxn modelId="{5A718BDF-DFE9-401B-B956-49537DD2FD3D}" srcId="{3AE84C8A-6E4A-46B9-9145-3E58D64BFA89}" destId="{CD9AA97B-FA22-49B1-8689-8328F69592F7}" srcOrd="0" destOrd="0" parTransId="{3B787068-A1D8-4C3F-85F9-4E6A2228431F}" sibTransId="{62884178-3B22-4E97-8417-654597B8EC68}"/>
    <dgm:cxn modelId="{7347E3F7-5281-49E0-8B6C-EFA8F17807CF}" srcId="{3AE84C8A-6E4A-46B9-9145-3E58D64BFA89}" destId="{12AD5639-1301-4E02-9A3E-3B7D05AE24DE}" srcOrd="4" destOrd="0" parTransId="{20327BE7-8C37-491C-9745-66F61123EF30}" sibTransId="{811C42DD-4305-408D-9C11-7FE4F120122C}"/>
    <dgm:cxn modelId="{C8CBEF7A-F23A-496A-BF97-410FA44580D7}" type="presParOf" srcId="{7B0A8FC9-EDB5-4CE4-9E65-BCABF7C5104C}" destId="{6890DB81-1790-42E3-B7D2-D4793BD4BDA8}" srcOrd="0" destOrd="0" presId="urn:microsoft.com/office/officeart/2018/2/layout/IconVerticalSolidList"/>
    <dgm:cxn modelId="{B465BEC2-8CF1-4DCA-9AF3-94C827BCD23D}" type="presParOf" srcId="{6890DB81-1790-42E3-B7D2-D4793BD4BDA8}" destId="{825D6B9E-C267-4DDA-8573-CA65006D7FB7}" srcOrd="0" destOrd="0" presId="urn:microsoft.com/office/officeart/2018/2/layout/IconVerticalSolidList"/>
    <dgm:cxn modelId="{EEA6A3C0-92B0-47A5-841E-E8A7CCA615A3}" type="presParOf" srcId="{6890DB81-1790-42E3-B7D2-D4793BD4BDA8}" destId="{E374F7C7-5D10-40D4-9ADF-7D01600FBC5E}" srcOrd="1" destOrd="0" presId="urn:microsoft.com/office/officeart/2018/2/layout/IconVerticalSolidList"/>
    <dgm:cxn modelId="{083B0F5A-A2D3-404D-82C0-C66B2076B07E}" type="presParOf" srcId="{6890DB81-1790-42E3-B7D2-D4793BD4BDA8}" destId="{1F5DD617-B21C-43F7-A007-6AC06A138AEF}" srcOrd="2" destOrd="0" presId="urn:microsoft.com/office/officeart/2018/2/layout/IconVerticalSolidList"/>
    <dgm:cxn modelId="{58F213FF-8FBD-4E35-92DE-8C649CBE0BF4}" type="presParOf" srcId="{6890DB81-1790-42E3-B7D2-D4793BD4BDA8}" destId="{EFF5B01B-F171-41BC-8537-F427C8980186}" srcOrd="3" destOrd="0" presId="urn:microsoft.com/office/officeart/2018/2/layout/IconVerticalSolidList"/>
    <dgm:cxn modelId="{53CD3E2D-8D7A-4174-B1F3-C006901C5875}" type="presParOf" srcId="{7B0A8FC9-EDB5-4CE4-9E65-BCABF7C5104C}" destId="{989351D4-9CA4-4624-A7BA-D0D1EA32F87E}" srcOrd="1" destOrd="0" presId="urn:microsoft.com/office/officeart/2018/2/layout/IconVerticalSolidList"/>
    <dgm:cxn modelId="{B291E840-58FB-4B85-94DD-7307CE0D558E}" type="presParOf" srcId="{7B0A8FC9-EDB5-4CE4-9E65-BCABF7C5104C}" destId="{E02ECB80-DFAD-49B4-BFD2-D783D5118F83}" srcOrd="2" destOrd="0" presId="urn:microsoft.com/office/officeart/2018/2/layout/IconVerticalSolidList"/>
    <dgm:cxn modelId="{64F07313-674B-417B-8A78-13114963909E}" type="presParOf" srcId="{E02ECB80-DFAD-49B4-BFD2-D783D5118F83}" destId="{167355CF-A761-4160-8B92-6F34C3DE0B09}" srcOrd="0" destOrd="0" presId="urn:microsoft.com/office/officeart/2018/2/layout/IconVerticalSolidList"/>
    <dgm:cxn modelId="{0700EC73-23A0-443F-AA8C-74E815ECE60F}" type="presParOf" srcId="{E02ECB80-DFAD-49B4-BFD2-D783D5118F83}" destId="{221254A7-188D-4315-9090-32C52B7D780C}" srcOrd="1" destOrd="0" presId="urn:microsoft.com/office/officeart/2018/2/layout/IconVerticalSolidList"/>
    <dgm:cxn modelId="{2E0CB3C7-DCAB-46DA-9A4E-4041D79EE4B8}" type="presParOf" srcId="{E02ECB80-DFAD-49B4-BFD2-D783D5118F83}" destId="{C1EFD3D1-1A8D-4996-A0BC-A4057AE0E862}" srcOrd="2" destOrd="0" presId="urn:microsoft.com/office/officeart/2018/2/layout/IconVerticalSolidList"/>
    <dgm:cxn modelId="{C1A05EE0-2D7A-4EEB-BB87-A1848A45851F}" type="presParOf" srcId="{E02ECB80-DFAD-49B4-BFD2-D783D5118F83}" destId="{51DE07D8-CAC3-4237-84FB-824B20F64611}" srcOrd="3" destOrd="0" presId="urn:microsoft.com/office/officeart/2018/2/layout/IconVerticalSolidList"/>
    <dgm:cxn modelId="{B5518C97-D2C3-43EC-8BDA-62A3B2C4AFA0}" type="presParOf" srcId="{7B0A8FC9-EDB5-4CE4-9E65-BCABF7C5104C}" destId="{B3AAE0BB-CAA8-4520-869A-8EC33501A2DB}" srcOrd="3" destOrd="0" presId="urn:microsoft.com/office/officeart/2018/2/layout/IconVerticalSolidList"/>
    <dgm:cxn modelId="{C764EF99-AB9B-4735-BE31-5B8479A6B25C}" type="presParOf" srcId="{7B0A8FC9-EDB5-4CE4-9E65-BCABF7C5104C}" destId="{C414925B-34AA-4561-86B1-8CA237893A64}" srcOrd="4" destOrd="0" presId="urn:microsoft.com/office/officeart/2018/2/layout/IconVerticalSolidList"/>
    <dgm:cxn modelId="{AB156AAC-966D-445F-B1ED-708D7C58430B}" type="presParOf" srcId="{C414925B-34AA-4561-86B1-8CA237893A64}" destId="{7C6F00C2-4071-44F0-817D-4C69D05D14BC}" srcOrd="0" destOrd="0" presId="urn:microsoft.com/office/officeart/2018/2/layout/IconVerticalSolidList"/>
    <dgm:cxn modelId="{C58EE67E-6849-4798-B048-391B159B9CC2}" type="presParOf" srcId="{C414925B-34AA-4561-86B1-8CA237893A64}" destId="{07C36217-CCE2-4950-8743-4DA88E69F9AB}" srcOrd="1" destOrd="0" presId="urn:microsoft.com/office/officeart/2018/2/layout/IconVerticalSolidList"/>
    <dgm:cxn modelId="{4B0111DB-8FA1-4BE5-B0EF-92EF056CB1A6}" type="presParOf" srcId="{C414925B-34AA-4561-86B1-8CA237893A64}" destId="{CF49A306-9014-4EE5-9F21-D5FE1C3DDB85}" srcOrd="2" destOrd="0" presId="urn:microsoft.com/office/officeart/2018/2/layout/IconVerticalSolidList"/>
    <dgm:cxn modelId="{EE8E08E1-4DF7-4CB1-9AC0-02A6BBD12DEA}" type="presParOf" srcId="{C414925B-34AA-4561-86B1-8CA237893A64}" destId="{3851B4F8-6FC1-40A4-A4B8-48E29619CD39}" srcOrd="3" destOrd="0" presId="urn:microsoft.com/office/officeart/2018/2/layout/IconVerticalSolidList"/>
    <dgm:cxn modelId="{D53FFE55-CB53-474B-BD26-BE3239F5B879}" type="presParOf" srcId="{7B0A8FC9-EDB5-4CE4-9E65-BCABF7C5104C}" destId="{3FBB6C98-CA58-49AD-8AF7-E46B58EDCCF3}" srcOrd="5" destOrd="0" presId="urn:microsoft.com/office/officeart/2018/2/layout/IconVerticalSolidList"/>
    <dgm:cxn modelId="{677FBE04-9A5A-4EFF-9D8A-C4A2F297509D}" type="presParOf" srcId="{7B0A8FC9-EDB5-4CE4-9E65-BCABF7C5104C}" destId="{613058EC-1836-4788-8B3A-1C79F40B9833}" srcOrd="6" destOrd="0" presId="urn:microsoft.com/office/officeart/2018/2/layout/IconVerticalSolidList"/>
    <dgm:cxn modelId="{57A487CB-CD99-41C6-BBC6-A9F841928F96}" type="presParOf" srcId="{613058EC-1836-4788-8B3A-1C79F40B9833}" destId="{D1CCFB6F-79D3-4553-875B-C5AE719ADAA4}" srcOrd="0" destOrd="0" presId="urn:microsoft.com/office/officeart/2018/2/layout/IconVerticalSolidList"/>
    <dgm:cxn modelId="{6906F242-2B4F-4A25-BE5A-DAA593663075}" type="presParOf" srcId="{613058EC-1836-4788-8B3A-1C79F40B9833}" destId="{091F8F85-9E8D-4053-A3AE-B29825B2E393}" srcOrd="1" destOrd="0" presId="urn:microsoft.com/office/officeart/2018/2/layout/IconVerticalSolidList"/>
    <dgm:cxn modelId="{F4103830-8F27-4D29-B352-6B2228B9CA41}" type="presParOf" srcId="{613058EC-1836-4788-8B3A-1C79F40B9833}" destId="{1C06FF2C-78CB-435F-A271-F56E4ED3BED7}" srcOrd="2" destOrd="0" presId="urn:microsoft.com/office/officeart/2018/2/layout/IconVerticalSolidList"/>
    <dgm:cxn modelId="{E00E277B-D583-40CD-9804-52C38732D3AC}" type="presParOf" srcId="{613058EC-1836-4788-8B3A-1C79F40B9833}" destId="{9EE3001E-345B-492C-A316-35D699FF250A}" srcOrd="3" destOrd="0" presId="urn:microsoft.com/office/officeart/2018/2/layout/IconVerticalSolidList"/>
    <dgm:cxn modelId="{1869C42E-EFB8-43CC-8710-3D2733FCBC1F}" type="presParOf" srcId="{7B0A8FC9-EDB5-4CE4-9E65-BCABF7C5104C}" destId="{18A2EAE5-30FC-4CC3-9017-B5C433D147DA}" srcOrd="7" destOrd="0" presId="urn:microsoft.com/office/officeart/2018/2/layout/IconVerticalSolidList"/>
    <dgm:cxn modelId="{EF061365-763C-4FE0-9DB3-EAF6E6725D82}" type="presParOf" srcId="{7B0A8FC9-EDB5-4CE4-9E65-BCABF7C5104C}" destId="{1AD24097-CE2B-425B-8755-884F87B458DC}" srcOrd="8" destOrd="0" presId="urn:microsoft.com/office/officeart/2018/2/layout/IconVerticalSolidList"/>
    <dgm:cxn modelId="{1F5DA349-940C-4D1C-9A4C-227AB735E742}" type="presParOf" srcId="{1AD24097-CE2B-425B-8755-884F87B458DC}" destId="{8AE46BCB-B6FF-4658-B7E4-49291BCA078E}" srcOrd="0" destOrd="0" presId="urn:microsoft.com/office/officeart/2018/2/layout/IconVerticalSolidList"/>
    <dgm:cxn modelId="{904E9815-A5CE-4284-933B-3009BAE6F461}" type="presParOf" srcId="{1AD24097-CE2B-425B-8755-884F87B458DC}" destId="{4360C45F-F073-486D-8D80-859BBF85C4AE}" srcOrd="1" destOrd="0" presId="urn:microsoft.com/office/officeart/2018/2/layout/IconVerticalSolidList"/>
    <dgm:cxn modelId="{9D01345B-2F6C-45A7-B41E-384588EA39B7}" type="presParOf" srcId="{1AD24097-CE2B-425B-8755-884F87B458DC}" destId="{53720DE6-C146-487D-A936-556B77863597}" srcOrd="2" destOrd="0" presId="urn:microsoft.com/office/officeart/2018/2/layout/IconVerticalSolidList"/>
    <dgm:cxn modelId="{4B9E76C1-58E9-41F8-9848-376D672DE8B4}" type="presParOf" srcId="{1AD24097-CE2B-425B-8755-884F87B458DC}" destId="{EF794BD2-CC83-4E48-BB43-1E29B2E985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10FD0B6A.xml><?xml version="1.0" encoding="utf-8"?>
<dgm:dataModel xmlns:dgm="http://schemas.openxmlformats.org/drawingml/2006/diagram" xmlns:a="http://schemas.openxmlformats.org/drawingml/2006/main">
  <dgm:ptLst>
    <dgm:pt modelId="{E716EF9D-9AD8-4DF2-B34D-72FEE835D1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2CBCCA-09F5-42AB-996F-773AFAFBA27C}">
      <dgm:prSet/>
      <dgm:spPr/>
      <dgm:t>
        <a:bodyPr/>
        <a:lstStyle/>
        <a:p>
          <a:r>
            <a:rPr lang="en-US"/>
            <a:t>Microsoft has integrated AI capabilities into PowerPoint through features such as Designer and Presenter Coach</a:t>
          </a:r>
        </a:p>
      </dgm:t>
    </dgm:pt>
    <dgm:pt modelId="{F6B6E8BA-527D-4C4B-A4CD-2478C714BAC4}" type="parTrans" cxnId="{ED1EECCC-8E65-49A1-A866-058714963893}">
      <dgm:prSet/>
      <dgm:spPr/>
      <dgm:t>
        <a:bodyPr/>
        <a:lstStyle/>
        <a:p>
          <a:endParaRPr lang="en-US"/>
        </a:p>
      </dgm:t>
    </dgm:pt>
    <dgm:pt modelId="{0FBFDC90-8479-4716-A566-DCA0AD7CE114}" type="sibTrans" cxnId="{ED1EECCC-8E65-49A1-A866-058714963893}">
      <dgm:prSet/>
      <dgm:spPr/>
      <dgm:t>
        <a:bodyPr/>
        <a:lstStyle/>
        <a:p>
          <a:endParaRPr lang="en-US"/>
        </a:p>
      </dgm:t>
    </dgm:pt>
    <dgm:pt modelId="{C67F4538-3A8D-4A4E-BE16-C73390F6F902}">
      <dgm:prSet/>
      <dgm:spPr/>
      <dgm:t>
        <a:bodyPr/>
        <a:lstStyle/>
        <a:p>
          <a:r>
            <a:rPr lang="en-US"/>
            <a:t>Designer automatically generates professional-looking slide designs, while Presenter Coach provides real-time feedback on your presentation skills, pacing, and tone</a:t>
          </a:r>
        </a:p>
      </dgm:t>
    </dgm:pt>
    <dgm:pt modelId="{62FB586A-FCB5-4976-A2F3-CEBE848BD9CF}" type="parTrans" cxnId="{334373D3-8A83-42B4-879A-8260D5C18B9E}">
      <dgm:prSet/>
      <dgm:spPr/>
      <dgm:t>
        <a:bodyPr/>
        <a:lstStyle/>
        <a:p>
          <a:endParaRPr lang="en-US"/>
        </a:p>
      </dgm:t>
    </dgm:pt>
    <dgm:pt modelId="{03F4AA6A-1478-4C37-9F12-C3A183F508F9}" type="sibTrans" cxnId="{334373D3-8A83-42B4-879A-8260D5C18B9E}">
      <dgm:prSet/>
      <dgm:spPr/>
      <dgm:t>
        <a:bodyPr/>
        <a:lstStyle/>
        <a:p>
          <a:endParaRPr lang="en-US"/>
        </a:p>
      </dgm:t>
    </dgm:pt>
    <dgm:pt modelId="{7DD466DF-CA03-4250-A511-E5A22F8B10DE}">
      <dgm:prSet/>
      <dgm:spPr/>
      <dgm:t>
        <a:bodyPr/>
        <a:lstStyle/>
        <a:p>
          <a:r>
            <a:rPr lang="en-US"/>
            <a:t>These AI tools can save you time and effort in creating visually appealing presentations and ensuring that your delivery is engaging</a:t>
          </a:r>
        </a:p>
      </dgm:t>
    </dgm:pt>
    <dgm:pt modelId="{02EFC5C3-B822-467D-93A4-597BD62B645F}" type="parTrans" cxnId="{5098D06B-1AA9-4C0B-B679-74C1FDBE6268}">
      <dgm:prSet/>
      <dgm:spPr/>
      <dgm:t>
        <a:bodyPr/>
        <a:lstStyle/>
        <a:p>
          <a:endParaRPr lang="en-US"/>
        </a:p>
      </dgm:t>
    </dgm:pt>
    <dgm:pt modelId="{F1EED4A8-1B39-4466-879F-61292094625C}" type="sibTrans" cxnId="{5098D06B-1AA9-4C0B-B679-74C1FDBE6268}">
      <dgm:prSet/>
      <dgm:spPr/>
      <dgm:t>
        <a:bodyPr/>
        <a:lstStyle/>
        <a:p>
          <a:endParaRPr lang="en-US"/>
        </a:p>
      </dgm:t>
    </dgm:pt>
    <dgm:pt modelId="{ECF94EFF-75CC-4803-A652-CAFEF63A45F7}">
      <dgm:prSet/>
      <dgm:spPr/>
      <dgm:t>
        <a:bodyPr/>
        <a:lstStyle/>
        <a:p>
          <a:r>
            <a:rPr lang="en-US"/>
            <a:t>It analyzes your slide content and offers design suggestions, such as recommended images, fonts, and color schemes</a:t>
          </a:r>
        </a:p>
      </dgm:t>
    </dgm:pt>
    <dgm:pt modelId="{2EC6655E-F052-467F-84BC-9B7E0F7A81C8}" type="parTrans" cxnId="{DD37EA51-16CE-4CAA-9E89-9B6F9883F824}">
      <dgm:prSet/>
      <dgm:spPr/>
      <dgm:t>
        <a:bodyPr/>
        <a:lstStyle/>
        <a:p>
          <a:endParaRPr lang="en-US"/>
        </a:p>
      </dgm:t>
    </dgm:pt>
    <dgm:pt modelId="{6D1E9FA1-E196-4153-86D4-ED6F7604CBD7}" type="sibTrans" cxnId="{DD37EA51-16CE-4CAA-9E89-9B6F9883F824}">
      <dgm:prSet/>
      <dgm:spPr/>
      <dgm:t>
        <a:bodyPr/>
        <a:lstStyle/>
        <a:p>
          <a:endParaRPr lang="en-US"/>
        </a:p>
      </dgm:t>
    </dgm:pt>
    <dgm:pt modelId="{7B616FB4-D3CE-47A1-94AA-4F9325E8891A}">
      <dgm:prSet/>
      <dgm:spPr/>
      <dgm:t>
        <a:bodyPr/>
        <a:lstStyle/>
        <a:p>
          <a:r>
            <a:rPr lang="en-US"/>
            <a:t>It helps you improve your presentation skills by providing real-time feedback on your delivery</a:t>
          </a:r>
        </a:p>
      </dgm:t>
    </dgm:pt>
    <dgm:pt modelId="{2228A4CB-2DE2-4089-95A1-81C221352450}" type="parTrans" cxnId="{25A882E3-511B-4B4A-8485-6BB0FD73C2FC}">
      <dgm:prSet/>
      <dgm:spPr/>
      <dgm:t>
        <a:bodyPr/>
        <a:lstStyle/>
        <a:p>
          <a:endParaRPr lang="en-US"/>
        </a:p>
      </dgm:t>
    </dgm:pt>
    <dgm:pt modelId="{85B39C86-5695-4ECC-A942-95DF9247D50C}" type="sibTrans" cxnId="{25A882E3-511B-4B4A-8485-6BB0FD73C2FC}">
      <dgm:prSet/>
      <dgm:spPr/>
      <dgm:t>
        <a:bodyPr/>
        <a:lstStyle/>
        <a:p>
          <a:endParaRPr lang="en-US"/>
        </a:p>
      </dgm:t>
    </dgm:pt>
  </dgm:ptLst>
  <dgm:cxnLst>
    <dgm:cxn modelId="{5098D06B-1AA9-4C0B-B679-74C1FDBE6268}" srcId="{E716EF9D-9AD8-4DF2-B34D-72FEE835D135}" destId="{7DD466DF-CA03-4250-A511-E5A22F8B10DE}" srcOrd="2" destOrd="0" parTransId="{02EFC5C3-B822-467D-93A4-597BD62B645F}" sibTransId="{F1EED4A8-1B39-4466-879F-61292094625C}"/>
    <dgm:cxn modelId="{DD37EA51-16CE-4CAA-9E89-9B6F9883F824}" srcId="{E716EF9D-9AD8-4DF2-B34D-72FEE835D135}" destId="{ECF94EFF-75CC-4803-A652-CAFEF63A45F7}" srcOrd="3" destOrd="0" parTransId="{2EC6655E-F052-467F-84BC-9B7E0F7A81C8}" sibTransId="{6D1E9FA1-E196-4153-86D4-ED6F7604CBD7}"/>
    <dgm:cxn modelId="{ED1EECCC-8E65-49A1-A866-058714963893}" srcId="{E716EF9D-9AD8-4DF2-B34D-72FEE835D135}" destId="{132CBCCA-09F5-42AB-996F-773AFAFBA27C}" srcOrd="0" destOrd="0" parTransId="{F6B6E8BA-527D-4C4B-A4CD-2478C714BAC4}" sibTransId="{0FBFDC90-8479-4716-A566-DCA0AD7CE114}"/>
    <dgm:cxn modelId="{334373D3-8A83-42B4-879A-8260D5C18B9E}" srcId="{E716EF9D-9AD8-4DF2-B34D-72FEE835D135}" destId="{C67F4538-3A8D-4A4E-BE16-C73390F6F902}" srcOrd="1" destOrd="0" parTransId="{62FB586A-FCB5-4976-A2F3-CEBE848BD9CF}" sibTransId="{03F4AA6A-1478-4C37-9F12-C3A183F508F9}"/>
    <dgm:cxn modelId="{25A882E3-511B-4B4A-8485-6BB0FD73C2FC}" srcId="{E716EF9D-9AD8-4DF2-B34D-72FEE835D135}" destId="{7B616FB4-D3CE-47A1-94AA-4F9325E8891A}" srcOrd="4" destOrd="0" parTransId="{2228A4CB-2DE2-4089-95A1-81C221352450}" sibTransId="{85B39C86-5695-4ECC-A942-95DF9247D50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D7800B81.xml><?xml version="1.0" encoding="utf-8"?>
<dgm:dataModel xmlns:dgm="http://schemas.openxmlformats.org/drawingml/2006/diagram" xmlns:a="http://schemas.openxmlformats.org/drawingml/2006/main">
  <dgm:ptLst>
    <dgm:pt modelId="{626D5F6B-14EA-4E32-A911-CB23E10258C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67C7DF-2DED-4352-BB2A-0972354F64B7}">
      <dgm:prSet/>
      <dgm:spPr/>
      <dgm:t>
        <a:bodyPr/>
        <a:lstStyle/>
        <a:p>
          <a:r>
            <a:rPr lang="en-US"/>
            <a:t>As you practice your presentation, Presenter Coach listens to your voice, analyzes your pacing, tone, and other factors, and offers suggestions for improvement</a:t>
          </a:r>
        </a:p>
      </dgm:t>
    </dgm:pt>
    <dgm:pt modelId="{B7878F1E-80DE-4F30-80CF-EED49648AE2D}" type="parTrans" cxnId="{0D82C70D-A09A-4CA7-8045-1FC668F28DC1}">
      <dgm:prSet/>
      <dgm:spPr/>
      <dgm:t>
        <a:bodyPr/>
        <a:lstStyle/>
        <a:p>
          <a:endParaRPr lang="en-US"/>
        </a:p>
      </dgm:t>
    </dgm:pt>
    <dgm:pt modelId="{D73C4F01-3F10-4FFD-B2AA-354BE039D192}" type="sibTrans" cxnId="{0D82C70D-A09A-4CA7-8045-1FC668F28DC1}">
      <dgm:prSet/>
      <dgm:spPr/>
      <dgm:t>
        <a:bodyPr/>
        <a:lstStyle/>
        <a:p>
          <a:endParaRPr lang="en-US"/>
        </a:p>
      </dgm:t>
    </dgm:pt>
    <dgm:pt modelId="{5091041A-6664-40D2-AA1D-928F4F39A6EA}">
      <dgm:prSet/>
      <dgm:spPr/>
      <dgm:t>
        <a:bodyPr/>
        <a:lstStyle/>
        <a:p>
          <a:r>
            <a:rPr lang="en-US"/>
            <a:t>The tool analyzes the content of your slide and generates design suggestions based on the latest design trends</a:t>
          </a:r>
        </a:p>
      </dgm:t>
    </dgm:pt>
    <dgm:pt modelId="{3887AB36-5246-4E1D-B74C-559BCBACBA38}" type="parTrans" cxnId="{E774EE46-C111-476F-A1A9-5E1A8A570043}">
      <dgm:prSet/>
      <dgm:spPr/>
      <dgm:t>
        <a:bodyPr/>
        <a:lstStyle/>
        <a:p>
          <a:endParaRPr lang="en-US"/>
        </a:p>
      </dgm:t>
    </dgm:pt>
    <dgm:pt modelId="{7B14EF74-0594-47C1-8DD0-97E2F547581B}" type="sibTrans" cxnId="{E774EE46-C111-476F-A1A9-5E1A8A570043}">
      <dgm:prSet/>
      <dgm:spPr/>
      <dgm:t>
        <a:bodyPr/>
        <a:lstStyle/>
        <a:p>
          <a:endParaRPr lang="en-US"/>
        </a:p>
      </dgm:t>
    </dgm:pt>
    <dgm:pt modelId="{B345CAD5-43ED-4075-AACE-5D8FB6603C4E}">
      <dgm:prSet/>
      <dgm:spPr/>
      <dgm:t>
        <a:bodyPr/>
        <a:lstStyle/>
        <a:p>
          <a:r>
            <a:rPr lang="en-US"/>
            <a:t>You can choose from a wide range of design options, including images, fonts, and color schemes, to enhance the visual aesthetics of your slides</a:t>
          </a:r>
        </a:p>
      </dgm:t>
    </dgm:pt>
    <dgm:pt modelId="{88324BEB-0228-45F0-AFC7-E30D6969D39D}" type="parTrans" cxnId="{57F50216-312A-4782-9275-EA784F508850}">
      <dgm:prSet/>
      <dgm:spPr/>
      <dgm:t>
        <a:bodyPr/>
        <a:lstStyle/>
        <a:p>
          <a:endParaRPr lang="en-US"/>
        </a:p>
      </dgm:t>
    </dgm:pt>
    <dgm:pt modelId="{8C8B2E32-878C-4F6C-8C7C-EEAB0B817D87}" type="sibTrans" cxnId="{57F50216-312A-4782-9275-EA784F508850}">
      <dgm:prSet/>
      <dgm:spPr/>
      <dgm:t>
        <a:bodyPr/>
        <a:lstStyle/>
        <a:p>
          <a:endParaRPr lang="en-US"/>
        </a:p>
      </dgm:t>
    </dgm:pt>
    <dgm:pt modelId="{4AA32E72-FBA1-47E2-898F-0A7A12A97560}">
      <dgm:prSet/>
      <dgm:spPr/>
      <dgm:t>
        <a:bodyPr/>
        <a:lstStyle/>
        <a:p>
          <a:r>
            <a:rPr lang="en-US"/>
            <a:t>(Subpoint</a:t>
          </a:r>
        </a:p>
      </dgm:t>
    </dgm:pt>
    <dgm:pt modelId="{83C911C1-9613-490F-B84A-FDE9B00AD07F}" type="parTrans" cxnId="{CF61F918-E9E4-4748-929D-587B99F34A35}">
      <dgm:prSet/>
      <dgm:spPr/>
      <dgm:t>
        <a:bodyPr/>
        <a:lstStyle/>
        <a:p>
          <a:endParaRPr lang="en-US"/>
        </a:p>
      </dgm:t>
    </dgm:pt>
    <dgm:pt modelId="{BA3E3D4A-92A0-4980-AC0A-599CCD8C34A3}" type="sibTrans" cxnId="{CF61F918-E9E4-4748-929D-587B99F34A35}">
      <dgm:prSet/>
      <dgm:spPr/>
      <dgm:t>
        <a:bodyPr/>
        <a:lstStyle/>
        <a:p>
          <a:endParaRPr lang="en-US"/>
        </a:p>
      </dgm:t>
    </dgm:pt>
    <dgm:pt modelId="{321B58D6-47A0-4459-BAF1-BF683440BB12}">
      <dgm:prSet/>
      <dgm:spPr/>
      <dgm:t>
        <a:bodyPr/>
        <a:lstStyle/>
        <a:p>
          <a:r>
            <a:rPr lang="en-US"/>
            <a:t>2) In addition to using Designer, you can also utilize AI to create custom graphics and charts for visual impact</a:t>
          </a:r>
        </a:p>
      </dgm:t>
    </dgm:pt>
    <dgm:pt modelId="{24979D68-075E-4739-A4EF-1301C2224699}" type="parTrans" cxnId="{A10FCBFA-55B0-492B-8CBB-0D6B563D0428}">
      <dgm:prSet/>
      <dgm:spPr/>
      <dgm:t>
        <a:bodyPr/>
        <a:lstStyle/>
        <a:p>
          <a:endParaRPr lang="en-US"/>
        </a:p>
      </dgm:t>
    </dgm:pt>
    <dgm:pt modelId="{1E13923F-3BFD-4110-B7C4-4875E3F4A8E7}" type="sibTrans" cxnId="{A10FCBFA-55B0-492B-8CBB-0D6B563D0428}">
      <dgm:prSet/>
      <dgm:spPr/>
      <dgm:t>
        <a:bodyPr/>
        <a:lstStyle/>
        <a:p>
          <a:endParaRPr lang="en-US"/>
        </a:p>
      </dgm:t>
    </dgm:pt>
    <dgm:pt modelId="{9F3D4834-1C01-4D4D-8B04-AF999AB4EE13}">
      <dgm:prSet/>
      <dgm:spPr/>
      <dgm:t>
        <a:bodyPr/>
        <a:lstStyle/>
        <a:p>
          <a:r>
            <a:rPr lang="en-US"/>
            <a:t>PowerPoint has built-in tools like Icons, 3D Models, and SmartArt that can be easily customized with AI-powered features</a:t>
          </a:r>
        </a:p>
      </dgm:t>
    </dgm:pt>
    <dgm:pt modelId="{F71AFBC5-11FA-4DD5-96A4-EE7E8D6C9BB0}" type="parTrans" cxnId="{25B27885-C8BF-4A54-BBDC-33FD540A673A}">
      <dgm:prSet/>
      <dgm:spPr/>
      <dgm:t>
        <a:bodyPr/>
        <a:lstStyle/>
        <a:p>
          <a:endParaRPr lang="en-US"/>
        </a:p>
      </dgm:t>
    </dgm:pt>
    <dgm:pt modelId="{3B81350C-BCFA-44CF-ADF6-5D0DC2FEAF85}" type="sibTrans" cxnId="{25B27885-C8BF-4A54-BBDC-33FD540A673A}">
      <dgm:prSet/>
      <dgm:spPr/>
      <dgm:t>
        <a:bodyPr/>
        <a:lstStyle/>
        <a:p>
          <a:endParaRPr lang="en-US"/>
        </a:p>
      </dgm:t>
    </dgm:pt>
  </dgm:ptLst>
  <dgm:cxnLst>
    <dgm:cxn modelId="{0D82C70D-A09A-4CA7-8045-1FC668F28DC1}" srcId="{626D5F6B-14EA-4E32-A911-CB23E10258CD}" destId="{E967C7DF-2DED-4352-BB2A-0972354F64B7}" srcOrd="0" destOrd="0" parTransId="{B7878F1E-80DE-4F30-80CF-EED49648AE2D}" sibTransId="{D73C4F01-3F10-4FFD-B2AA-354BE039D192}"/>
    <dgm:cxn modelId="{57F50216-312A-4782-9275-EA784F508850}" srcId="{626D5F6B-14EA-4E32-A911-CB23E10258CD}" destId="{B345CAD5-43ED-4075-AACE-5D8FB6603C4E}" srcOrd="2" destOrd="0" parTransId="{88324BEB-0228-45F0-AFC7-E30D6969D39D}" sibTransId="{8C8B2E32-878C-4F6C-8C7C-EEAB0B817D87}"/>
    <dgm:cxn modelId="{CF61F918-E9E4-4748-929D-587B99F34A35}" srcId="{626D5F6B-14EA-4E32-A911-CB23E10258CD}" destId="{4AA32E72-FBA1-47E2-898F-0A7A12A97560}" srcOrd="3" destOrd="0" parTransId="{83C911C1-9613-490F-B84A-FDE9B00AD07F}" sibTransId="{BA3E3D4A-92A0-4980-AC0A-599CCD8C34A3}"/>
    <dgm:cxn modelId="{E774EE46-C111-476F-A1A9-5E1A8A570043}" srcId="{626D5F6B-14EA-4E32-A911-CB23E10258CD}" destId="{5091041A-6664-40D2-AA1D-928F4F39A6EA}" srcOrd="1" destOrd="0" parTransId="{3887AB36-5246-4E1D-B74C-559BCBACBA38}" sibTransId="{7B14EF74-0594-47C1-8DD0-97E2F547581B}"/>
    <dgm:cxn modelId="{25B27885-C8BF-4A54-BBDC-33FD540A673A}" srcId="{626D5F6B-14EA-4E32-A911-CB23E10258CD}" destId="{9F3D4834-1C01-4D4D-8B04-AF999AB4EE13}" srcOrd="5" destOrd="0" parTransId="{F71AFBC5-11FA-4DD5-96A4-EE7E8D6C9BB0}" sibTransId="{3B81350C-BCFA-44CF-ADF6-5D0DC2FEAF85}"/>
    <dgm:cxn modelId="{A10FCBFA-55B0-492B-8CBB-0D6B563D0428}" srcId="{626D5F6B-14EA-4E32-A911-CB23E10258CD}" destId="{321B58D6-47A0-4459-BAF1-BF683440BB12}" srcOrd="4" destOrd="0" parTransId="{24979D68-075E-4739-A4EF-1301C2224699}" sibTransId="{1E13923F-3BFD-4110-B7C4-4875E3F4A8E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293A5C97.xml><?xml version="1.0" encoding="utf-8"?>
<dgm:dataModel xmlns:dgm="http://schemas.openxmlformats.org/drawingml/2006/diagram" xmlns:a="http://schemas.openxmlformats.org/drawingml/2006/main">
  <dgm:ptLst>
    <dgm:pt modelId="{177D368A-1E85-4861-BCF1-C7378A2682A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AA91E0-701E-469D-984D-C4E2DF349337}">
      <dgm:prSet/>
      <dgm:spPr/>
      <dgm:t>
        <a:bodyPr/>
        <a:lstStyle/>
        <a:p>
          <a:r>
            <a:rPr lang="en-US"/>
            <a:t>As you practice your presentation, Presenter Coach listens to your voice, analyzes your pacing, tone, and other factors, and offers suggestions for improvement</a:t>
          </a:r>
        </a:p>
      </dgm:t>
    </dgm:pt>
    <dgm:pt modelId="{04C30E4E-D8B7-4A9E-997C-230347C75117}" type="parTrans" cxnId="{8DD78439-2EDE-4796-8D3E-D5859C408A6B}">
      <dgm:prSet/>
      <dgm:spPr/>
      <dgm:t>
        <a:bodyPr/>
        <a:lstStyle/>
        <a:p>
          <a:endParaRPr lang="en-US"/>
        </a:p>
      </dgm:t>
    </dgm:pt>
    <dgm:pt modelId="{1E8AB8BD-CEA0-4160-9C9A-32ED32E50AB6}" type="sibTrans" cxnId="{8DD78439-2EDE-4796-8D3E-D5859C408A6B}">
      <dgm:prSet/>
      <dgm:spPr/>
      <dgm:t>
        <a:bodyPr/>
        <a:lstStyle/>
        <a:p>
          <a:endParaRPr lang="en-US"/>
        </a:p>
      </dgm:t>
    </dgm:pt>
    <dgm:pt modelId="{AC5154E7-7F95-48FF-BA95-4F50D7148CB1}">
      <dgm:prSet/>
      <dgm:spPr/>
      <dgm:t>
        <a:bodyPr/>
        <a:lstStyle/>
        <a:p>
          <a:r>
            <a:rPr lang="en-US"/>
            <a:t>The tool analyzes the content of your slide and generates design suggestions based on the latest design trends</a:t>
          </a:r>
        </a:p>
      </dgm:t>
    </dgm:pt>
    <dgm:pt modelId="{4746AEC9-39F2-4F15-B119-F235D67BD2D2}" type="parTrans" cxnId="{E9F5E915-B9D3-4967-BAD3-832EE60AFA92}">
      <dgm:prSet/>
      <dgm:spPr/>
      <dgm:t>
        <a:bodyPr/>
        <a:lstStyle/>
        <a:p>
          <a:endParaRPr lang="en-US"/>
        </a:p>
      </dgm:t>
    </dgm:pt>
    <dgm:pt modelId="{FC9AFFC4-9261-4ED0-9DAA-A6C30C397289}" type="sibTrans" cxnId="{E9F5E915-B9D3-4967-BAD3-832EE60AFA92}">
      <dgm:prSet/>
      <dgm:spPr/>
      <dgm:t>
        <a:bodyPr/>
        <a:lstStyle/>
        <a:p>
          <a:endParaRPr lang="en-US"/>
        </a:p>
      </dgm:t>
    </dgm:pt>
    <dgm:pt modelId="{1B6B55D0-A685-429E-B1E8-0DC8E944BEF7}">
      <dgm:prSet/>
      <dgm:spPr/>
      <dgm:t>
        <a:bodyPr/>
        <a:lstStyle/>
        <a:p>
          <a:r>
            <a:rPr lang="en-US"/>
            <a:t>You can choose from a wide range of design options, including images, fonts, and color schemes, to enhance the visual aesthetics of your slides</a:t>
          </a:r>
        </a:p>
      </dgm:t>
    </dgm:pt>
    <dgm:pt modelId="{EC283EBC-748C-47AA-A133-3EA89E7E2B0F}" type="parTrans" cxnId="{01E3B5DC-5088-4331-9315-FEFBB01CA806}">
      <dgm:prSet/>
      <dgm:spPr/>
      <dgm:t>
        <a:bodyPr/>
        <a:lstStyle/>
        <a:p>
          <a:endParaRPr lang="en-US"/>
        </a:p>
      </dgm:t>
    </dgm:pt>
    <dgm:pt modelId="{A90B2734-05F4-4FE0-ACC9-84AD3B37312E}" type="sibTrans" cxnId="{01E3B5DC-5088-4331-9315-FEFBB01CA806}">
      <dgm:prSet/>
      <dgm:spPr/>
      <dgm:t>
        <a:bodyPr/>
        <a:lstStyle/>
        <a:p>
          <a:endParaRPr lang="en-US"/>
        </a:p>
      </dgm:t>
    </dgm:pt>
    <dgm:pt modelId="{DB58141D-577F-43D9-9A28-15A3D8144C06}">
      <dgm:prSet/>
      <dgm:spPr/>
      <dgm:t>
        <a:bodyPr/>
        <a:lstStyle/>
        <a:p>
          <a:r>
            <a:rPr lang="en-US"/>
            <a:t>(Subpoint</a:t>
          </a:r>
        </a:p>
      </dgm:t>
    </dgm:pt>
    <dgm:pt modelId="{3723C9D2-0925-4588-A288-44E81E77E2BA}" type="parTrans" cxnId="{727B27A6-37AA-4A0F-80E2-58B8FD92C26B}">
      <dgm:prSet/>
      <dgm:spPr/>
      <dgm:t>
        <a:bodyPr/>
        <a:lstStyle/>
        <a:p>
          <a:endParaRPr lang="en-US"/>
        </a:p>
      </dgm:t>
    </dgm:pt>
    <dgm:pt modelId="{8DDEBC94-8BF9-4D9F-B4CF-15F847A108D9}" type="sibTrans" cxnId="{727B27A6-37AA-4A0F-80E2-58B8FD92C26B}">
      <dgm:prSet/>
      <dgm:spPr/>
      <dgm:t>
        <a:bodyPr/>
        <a:lstStyle/>
        <a:p>
          <a:endParaRPr lang="en-US"/>
        </a:p>
      </dgm:t>
    </dgm:pt>
    <dgm:pt modelId="{A5962362-A3DF-42AC-8DA6-DC6843AE5937}">
      <dgm:prSet/>
      <dgm:spPr/>
      <dgm:t>
        <a:bodyPr/>
        <a:lstStyle/>
        <a:p>
          <a:r>
            <a:rPr lang="en-US"/>
            <a:t>2) In addition to using Designer, you can also utilize AI to create custom graphics and charts for visual impact</a:t>
          </a:r>
        </a:p>
      </dgm:t>
    </dgm:pt>
    <dgm:pt modelId="{B8CF357D-2AA8-445D-A601-21C3D07C17AD}" type="parTrans" cxnId="{CF33AB63-DDD9-4A87-BFFA-65A4D9F7ED75}">
      <dgm:prSet/>
      <dgm:spPr/>
      <dgm:t>
        <a:bodyPr/>
        <a:lstStyle/>
        <a:p>
          <a:endParaRPr lang="en-US"/>
        </a:p>
      </dgm:t>
    </dgm:pt>
    <dgm:pt modelId="{595B703E-A690-46D3-BC6C-45D01F9D8E42}" type="sibTrans" cxnId="{CF33AB63-DDD9-4A87-BFFA-65A4D9F7ED75}">
      <dgm:prSet/>
      <dgm:spPr/>
      <dgm:t>
        <a:bodyPr/>
        <a:lstStyle/>
        <a:p>
          <a:endParaRPr lang="en-US"/>
        </a:p>
      </dgm:t>
    </dgm:pt>
    <dgm:pt modelId="{B10C2C3E-A943-4DE7-8984-05F9EF3C69DA}">
      <dgm:prSet/>
      <dgm:spPr/>
      <dgm:t>
        <a:bodyPr/>
        <a:lstStyle/>
        <a:p>
          <a:r>
            <a:rPr lang="en-US"/>
            <a:t>PowerPoint has built-in tools like Icons, 3D Models, and SmartArt that can be easily customized with AI-powered features</a:t>
          </a:r>
        </a:p>
      </dgm:t>
    </dgm:pt>
    <dgm:pt modelId="{B5E97F19-6D17-43C2-B76C-78677F17DBF8}" type="parTrans" cxnId="{BDDE3F1D-920C-4290-A8C5-C96501B41688}">
      <dgm:prSet/>
      <dgm:spPr/>
      <dgm:t>
        <a:bodyPr/>
        <a:lstStyle/>
        <a:p>
          <a:endParaRPr lang="en-US"/>
        </a:p>
      </dgm:t>
    </dgm:pt>
    <dgm:pt modelId="{4CB89B69-0296-432A-951F-5A456392E068}" type="sibTrans" cxnId="{BDDE3F1D-920C-4290-A8C5-C96501B41688}">
      <dgm:prSet/>
      <dgm:spPr/>
      <dgm:t>
        <a:bodyPr/>
        <a:lstStyle/>
        <a:p>
          <a:endParaRPr lang="en-US"/>
        </a:p>
      </dgm:t>
    </dgm:pt>
  </dgm:ptLst>
  <dgm:cxnLst>
    <dgm:cxn modelId="{E9F5E915-B9D3-4967-BAD3-832EE60AFA92}" srcId="{177D368A-1E85-4861-BCF1-C7378A2682AA}" destId="{AC5154E7-7F95-48FF-BA95-4F50D7148CB1}" srcOrd="1" destOrd="0" parTransId="{4746AEC9-39F2-4F15-B119-F235D67BD2D2}" sibTransId="{FC9AFFC4-9261-4ED0-9DAA-A6C30C397289}"/>
    <dgm:cxn modelId="{BDDE3F1D-920C-4290-A8C5-C96501B41688}" srcId="{177D368A-1E85-4861-BCF1-C7378A2682AA}" destId="{B10C2C3E-A943-4DE7-8984-05F9EF3C69DA}" srcOrd="5" destOrd="0" parTransId="{B5E97F19-6D17-43C2-B76C-78677F17DBF8}" sibTransId="{4CB89B69-0296-432A-951F-5A456392E068}"/>
    <dgm:cxn modelId="{8DD78439-2EDE-4796-8D3E-D5859C408A6B}" srcId="{177D368A-1E85-4861-BCF1-C7378A2682AA}" destId="{E4AA91E0-701E-469D-984D-C4E2DF349337}" srcOrd="0" destOrd="0" parTransId="{04C30E4E-D8B7-4A9E-997C-230347C75117}" sibTransId="{1E8AB8BD-CEA0-4160-9C9A-32ED32E50AB6}"/>
    <dgm:cxn modelId="{CF33AB63-DDD9-4A87-BFFA-65A4D9F7ED75}" srcId="{177D368A-1E85-4861-BCF1-C7378A2682AA}" destId="{A5962362-A3DF-42AC-8DA6-DC6843AE5937}" srcOrd="4" destOrd="0" parTransId="{B8CF357D-2AA8-445D-A601-21C3D07C17AD}" sibTransId="{595B703E-A690-46D3-BC6C-45D01F9D8E42}"/>
    <dgm:cxn modelId="{727B27A6-37AA-4A0F-80E2-58B8FD92C26B}" srcId="{177D368A-1E85-4861-BCF1-C7378A2682AA}" destId="{DB58141D-577F-43D9-9A28-15A3D8144C06}" srcOrd="3" destOrd="0" parTransId="{3723C9D2-0925-4588-A288-44E81E77E2BA}" sibTransId="{8DDEBC94-8BF9-4D9F-B4CF-15F847A108D9}"/>
    <dgm:cxn modelId="{01E3B5DC-5088-4331-9315-FEFBB01CA806}" srcId="{177D368A-1E85-4861-BCF1-C7378A2682AA}" destId="{1B6B55D0-A685-429E-B1E8-0DC8E944BEF7}" srcOrd="2" destOrd="0" parTransId="{EC283EBC-748C-47AA-A133-3EA89E7E2B0F}" sibTransId="{A90B2734-05F4-4FE0-ACC9-84AD3B37312E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C49F8BDD.xml><?xml version="1.0" encoding="utf-8"?>
<dgm:dataModel xmlns:dgm="http://schemas.openxmlformats.org/drawingml/2006/diagram" xmlns:a="http://schemas.openxmlformats.org/drawingml/2006/main">
  <dgm:ptLst>
    <dgm:pt modelId="{A80B1D1A-4E85-4D11-A7A4-59FF0B09E5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37A88C-0179-4D25-A461-A9D82361CDFC}">
      <dgm:prSet/>
      <dgm:spPr/>
      <dgm:t>
        <a:bodyPr/>
        <a:lstStyle/>
        <a:p>
          <a:r>
            <a:rPr lang="en-US"/>
            <a:t>Microsoft has integrated AI capabilities into PowerPoint through features such as Designer and Presenter Coach</a:t>
          </a:r>
        </a:p>
      </dgm:t>
    </dgm:pt>
    <dgm:pt modelId="{A16C9D4A-3C29-4832-801F-98F4754C6C1D}" type="parTrans" cxnId="{BE20F020-4999-4823-AF03-FDE671B5FEE9}">
      <dgm:prSet/>
      <dgm:spPr/>
      <dgm:t>
        <a:bodyPr/>
        <a:lstStyle/>
        <a:p>
          <a:endParaRPr lang="en-US"/>
        </a:p>
      </dgm:t>
    </dgm:pt>
    <dgm:pt modelId="{73CA6659-5847-40DE-9FAE-8A5DDFCD6F0B}" type="sibTrans" cxnId="{BE20F020-4999-4823-AF03-FDE671B5FEE9}">
      <dgm:prSet/>
      <dgm:spPr/>
      <dgm:t>
        <a:bodyPr/>
        <a:lstStyle/>
        <a:p>
          <a:endParaRPr lang="en-US"/>
        </a:p>
      </dgm:t>
    </dgm:pt>
    <dgm:pt modelId="{3F418B3F-438F-4B1D-88EE-157E614CF2D9}">
      <dgm:prSet/>
      <dgm:spPr/>
      <dgm:t>
        <a:bodyPr/>
        <a:lstStyle/>
        <a:p>
          <a:r>
            <a:rPr lang="en-US"/>
            <a:t>Designer automatically generates professional-looking slide designs, while Presenter Coach provides real-time feedback on your presentation skills, pacing, and tone</a:t>
          </a:r>
        </a:p>
      </dgm:t>
    </dgm:pt>
    <dgm:pt modelId="{79DF3D7B-EFE6-4898-B78C-9E2858814292}" type="parTrans" cxnId="{F0E43B66-83E4-442F-8FDE-413649A950BC}">
      <dgm:prSet/>
      <dgm:spPr/>
      <dgm:t>
        <a:bodyPr/>
        <a:lstStyle/>
        <a:p>
          <a:endParaRPr lang="en-US"/>
        </a:p>
      </dgm:t>
    </dgm:pt>
    <dgm:pt modelId="{FF7C5C17-C6F7-4917-9292-051E5FBB4D22}" type="sibTrans" cxnId="{F0E43B66-83E4-442F-8FDE-413649A950BC}">
      <dgm:prSet/>
      <dgm:spPr/>
      <dgm:t>
        <a:bodyPr/>
        <a:lstStyle/>
        <a:p>
          <a:endParaRPr lang="en-US"/>
        </a:p>
      </dgm:t>
    </dgm:pt>
    <dgm:pt modelId="{601FC9F3-A789-4F0A-A007-4CE0CB8DE6C6}">
      <dgm:prSet/>
      <dgm:spPr/>
      <dgm:t>
        <a:bodyPr/>
        <a:lstStyle/>
        <a:p>
          <a:r>
            <a:rPr lang="en-US"/>
            <a:t>These AI tools can save you time and effort in creating visually appealing presentations and ensuring that your delivery is engaging</a:t>
          </a:r>
        </a:p>
      </dgm:t>
    </dgm:pt>
    <dgm:pt modelId="{F2E91320-F38E-4330-953D-5512882B3502}" type="parTrans" cxnId="{7C9EB1A5-E119-4711-9AC9-A3B55AC5B513}">
      <dgm:prSet/>
      <dgm:spPr/>
      <dgm:t>
        <a:bodyPr/>
        <a:lstStyle/>
        <a:p>
          <a:endParaRPr lang="en-US"/>
        </a:p>
      </dgm:t>
    </dgm:pt>
    <dgm:pt modelId="{8F3EFA30-E374-4F08-A28F-305DBD5E93C8}" type="sibTrans" cxnId="{7C9EB1A5-E119-4711-9AC9-A3B55AC5B513}">
      <dgm:prSet/>
      <dgm:spPr/>
      <dgm:t>
        <a:bodyPr/>
        <a:lstStyle/>
        <a:p>
          <a:endParaRPr lang="en-US"/>
        </a:p>
      </dgm:t>
    </dgm:pt>
    <dgm:pt modelId="{0DB1B3CD-A0F5-45D9-A003-3A52A106D23C}">
      <dgm:prSet/>
      <dgm:spPr/>
      <dgm:t>
        <a:bodyPr/>
        <a:lstStyle/>
        <a:p>
          <a:r>
            <a:rPr lang="en-US"/>
            <a:t>It analyzes your slide content and offers design suggestions, such as recommended images, fonts, and color schemes</a:t>
          </a:r>
        </a:p>
      </dgm:t>
    </dgm:pt>
    <dgm:pt modelId="{D4F126CF-2E43-442B-892C-C3D864F5AFFB}" type="parTrans" cxnId="{AE901EDC-DC96-4A6F-BF3B-3626C4C85687}">
      <dgm:prSet/>
      <dgm:spPr/>
      <dgm:t>
        <a:bodyPr/>
        <a:lstStyle/>
        <a:p>
          <a:endParaRPr lang="en-US"/>
        </a:p>
      </dgm:t>
    </dgm:pt>
    <dgm:pt modelId="{3EF15C48-BA95-4E54-8875-9299FFC81447}" type="sibTrans" cxnId="{AE901EDC-DC96-4A6F-BF3B-3626C4C85687}">
      <dgm:prSet/>
      <dgm:spPr/>
      <dgm:t>
        <a:bodyPr/>
        <a:lstStyle/>
        <a:p>
          <a:endParaRPr lang="en-US"/>
        </a:p>
      </dgm:t>
    </dgm:pt>
    <dgm:pt modelId="{3B61408D-0800-4E45-B595-EB6A2DCDB39B}">
      <dgm:prSet/>
      <dgm:spPr/>
      <dgm:t>
        <a:bodyPr/>
        <a:lstStyle/>
        <a:p>
          <a:r>
            <a:rPr lang="en-US"/>
            <a:t>It helps you improve your presentation skills by providing real-time feedback on your delivery</a:t>
          </a:r>
        </a:p>
      </dgm:t>
    </dgm:pt>
    <dgm:pt modelId="{07944DBF-E096-4F9F-8B15-4D63F942F271}" type="parTrans" cxnId="{6609E1B3-8B38-401B-A193-B4E8F8098CCA}">
      <dgm:prSet/>
      <dgm:spPr/>
      <dgm:t>
        <a:bodyPr/>
        <a:lstStyle/>
        <a:p>
          <a:endParaRPr lang="en-US"/>
        </a:p>
      </dgm:t>
    </dgm:pt>
    <dgm:pt modelId="{6EE81FB1-291F-4D63-9890-083BEAC14C51}" type="sibTrans" cxnId="{6609E1B3-8B38-401B-A193-B4E8F8098CCA}">
      <dgm:prSet/>
      <dgm:spPr/>
      <dgm:t>
        <a:bodyPr/>
        <a:lstStyle/>
        <a:p>
          <a:endParaRPr lang="en-US"/>
        </a:p>
      </dgm:t>
    </dgm:pt>
  </dgm:ptLst>
  <dgm:cxnLst>
    <dgm:cxn modelId="{BE20F020-4999-4823-AF03-FDE671B5FEE9}" srcId="{A80B1D1A-4E85-4D11-A7A4-59FF0B09E576}" destId="{E837A88C-0179-4D25-A461-A9D82361CDFC}" srcOrd="0" destOrd="0" parTransId="{A16C9D4A-3C29-4832-801F-98F4754C6C1D}" sibTransId="{73CA6659-5847-40DE-9FAE-8A5DDFCD6F0B}"/>
    <dgm:cxn modelId="{F0E43B66-83E4-442F-8FDE-413649A950BC}" srcId="{A80B1D1A-4E85-4D11-A7A4-59FF0B09E576}" destId="{3F418B3F-438F-4B1D-88EE-157E614CF2D9}" srcOrd="1" destOrd="0" parTransId="{79DF3D7B-EFE6-4898-B78C-9E2858814292}" sibTransId="{FF7C5C17-C6F7-4917-9292-051E5FBB4D22}"/>
    <dgm:cxn modelId="{7C9EB1A5-E119-4711-9AC9-A3B55AC5B513}" srcId="{A80B1D1A-4E85-4D11-A7A4-59FF0B09E576}" destId="{601FC9F3-A789-4F0A-A007-4CE0CB8DE6C6}" srcOrd="2" destOrd="0" parTransId="{F2E91320-F38E-4330-953D-5512882B3502}" sibTransId="{8F3EFA30-E374-4F08-A28F-305DBD5E93C8}"/>
    <dgm:cxn modelId="{6609E1B3-8B38-401B-A193-B4E8F8098CCA}" srcId="{A80B1D1A-4E85-4D11-A7A4-59FF0B09E576}" destId="{3B61408D-0800-4E45-B595-EB6A2DCDB39B}" srcOrd="4" destOrd="0" parTransId="{07944DBF-E096-4F9F-8B15-4D63F942F271}" sibTransId="{6EE81FB1-291F-4D63-9890-083BEAC14C51}"/>
    <dgm:cxn modelId="{AE901EDC-DC96-4A6F-BF3B-3626C4C85687}" srcId="{A80B1D1A-4E85-4D11-A7A4-59FF0B09E576}" destId="{0DB1B3CD-A0F5-45D9-A003-3A52A106D23C}" srcOrd="3" destOrd="0" parTransId="{D4F126CF-2E43-442B-892C-C3D864F5AFFB}" sibTransId="{3EF15C48-BA95-4E54-8875-9299FFC8144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3_A8D955E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D41B05D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10FD0B6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D7800B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293A5C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C49F8BD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3_A8D955E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3_D41B05DA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4_10FD0B6A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4_D7800B8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5_293A5C9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_105_C49F8BDD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_103_A8D955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D41B05D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10FD0B6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D7800B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293A5C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C49F8BD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BCD1627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0E_76FEB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0F_4AFA5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0_6C58FBE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1_D2CCE5F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2_58CA6EE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3_95AF9F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4_4ED96BE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5_6AEC6A4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6_A20B3E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_rels/slideLayout_80000017_F8A3B0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CA44CB1.xml"/></Relationships>
</file>

<file path=ppt/slideLayouts/slideLayout_8000000D_BCD1627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8845"/>
      </p:ext>
    </p:extLst>
  </p:cSld>
  <p:clrMapOvr>
    <a:masterClrMapping/>
  </p:clrMapOvr>
</p:sldLayout>
</file>

<file path=ppt/slideLayouts/slideLayout_8000000E_76FEB29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3348"/>
      </p:ext>
    </p:extLst>
  </p:cSld>
  <p:clrMapOvr>
    <a:masterClrMapping/>
  </p:clrMapOvr>
</p:sldLayout>
</file>

<file path=ppt/slideLayouts/slideLayout_8000000F_4AFA538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9361"/>
      </p:ext>
    </p:extLst>
  </p:cSld>
  <p:clrMapOvr>
    <a:masterClrMapping/>
  </p:clrMapOvr>
</p:sldLayout>
</file>

<file path=ppt/slideLayouts/slideLayout_80000010_6C58FBE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0990"/>
      </p:ext>
    </p:extLst>
  </p:cSld>
  <p:clrMapOvr>
    <a:masterClrMapping/>
  </p:clrMapOvr>
</p:sldLayout>
</file>

<file path=ppt/slideLayouts/slideLayout_80000011_D2CCE5F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3569"/>
      </p:ext>
    </p:extLst>
  </p:cSld>
  <p:clrMapOvr>
    <a:masterClrMapping/>
  </p:clrMapOvr>
</p:sldLayout>
</file>

<file path=ppt/slideLayouts/slideLayout_80000012_58CA6EE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1670"/>
      </p:ext>
    </p:extLst>
  </p:cSld>
  <p:clrMapOvr>
    <a:masterClrMapping/>
  </p:clrMapOvr>
</p:sldLayout>
</file>

<file path=ppt/slideLayouts/slideLayout_80000013_95AF9F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169"/>
      </p:ext>
    </p:extLst>
  </p:cSld>
  <p:clrMapOvr>
    <a:masterClrMapping/>
  </p:clrMapOvr>
</p:sldLayout>
</file>

<file path=ppt/slideLayouts/slideLayout_80000014_4ED96BE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1787"/>
      </p:ext>
    </p:extLst>
  </p:cSld>
  <p:clrMapOvr>
    <a:masterClrMapping/>
  </p:clrMapOvr>
</p:sldLayout>
</file>

<file path=ppt/slideLayouts/slideLayout_80000015_6AEC6A4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8606"/>
      </p:ext>
    </p:extLst>
  </p:cSld>
  <p:clrMapOvr>
    <a:masterClrMapping/>
  </p:clrMapOvr>
</p:sldLayout>
</file>

<file path=ppt/slideLayouts/slideLayout_80000016_A20B3E3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5817"/>
      </p:ext>
    </p:extLst>
  </p:cSld>
  <p:clrMapOvr>
    <a:masterClrMapping/>
  </p:clrMapOvr>
</p:sldLayout>
</file>

<file path=ppt/slideLayouts/slideLayout_80000017_F8A3B07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77106"/>
      </p:ext>
    </p:extLst>
  </p:cSld>
  <p:clrMapOvr>
    <a:masterClrMapping/>
  </p:clrMapOvr>
</p:sldLayout>
</file>

<file path=ppt/slideMasters/_rels/slideMaster_8000000C_3CA44CB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4ED96BEB.xml"/><Relationship Id="rId3" Type="http://schemas.openxmlformats.org/officeDocument/2006/relationships/slideLayout" Target="../slideLayouts/slideLayout_8000000F_4AFA5381.xml"/><Relationship Id="rId7" Type="http://schemas.openxmlformats.org/officeDocument/2006/relationships/slideLayout" Target="../slideLayouts/slideLayout_80000013_95AF9F1.xml"/><Relationship Id="rId12" Type="http://schemas.openxmlformats.org/officeDocument/2006/relationships/theme" Target="../theme/theme_8000000C_3CA44CB1.xml"/><Relationship Id="rId2" Type="http://schemas.openxmlformats.org/officeDocument/2006/relationships/slideLayout" Target="../slideLayouts/slideLayout_8000000E_76FEB294.xml"/><Relationship Id="rId1" Type="http://schemas.openxmlformats.org/officeDocument/2006/relationships/slideLayout" Target="../slideLayouts/slideLayout_8000000D_BCD1627D.xml"/><Relationship Id="rId6" Type="http://schemas.openxmlformats.org/officeDocument/2006/relationships/slideLayout" Target="../slideLayouts/slideLayout_80000012_58CA6EE6.xml"/><Relationship Id="rId11" Type="http://schemas.openxmlformats.org/officeDocument/2006/relationships/slideLayout" Target="../slideLayouts/slideLayout_80000017_F8A3B072.xml"/><Relationship Id="rId5" Type="http://schemas.openxmlformats.org/officeDocument/2006/relationships/slideLayout" Target="../slideLayouts/slideLayout_80000011_D2CCE5F1.xml"/><Relationship Id="rId10" Type="http://schemas.openxmlformats.org/officeDocument/2006/relationships/slideLayout" Target="../slideLayouts/slideLayout_80000016_A20B3E39.xml"/><Relationship Id="rId4" Type="http://schemas.openxmlformats.org/officeDocument/2006/relationships/slideLayout" Target="../slideLayouts/slideLayout_80000010_6C58FBEE.xml"/><Relationship Id="rId9" Type="http://schemas.openxmlformats.org/officeDocument/2006/relationships/slideLayout" Target="../slideLayouts/slideLayout_80000015_6AEC6A4E.xml"/></Relationships>
</file>

<file path=ppt/slideMasters/slideMaster_8000000C_3CA44CB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/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_101_1A761CA9.xml.rels>&#65279;<?xml version="1.0" encoding="utf-8"?><Relationships xmlns="http://schemas.openxmlformats.org/package/2006/relationships"><Relationship Type="http://schemas.openxmlformats.org/officeDocument/2006/relationships/image" Target="../media/image_9A928A91.jpeg" Id="rId2" /><Relationship Type="http://schemas.openxmlformats.org/officeDocument/2006/relationships/slideLayout" Target="/ppt/slideLayouts/slideLayout_8000000D_BCD1627D.xml" Id="R39a25adca4b7439c" /></Relationships>
</file>

<file path=ppt/slides/_rels/slide_113_C4ADBCBB.xml.rels>&#65279;<?xml version="1.0" encoding="utf-8"?><Relationships xmlns="http://schemas.openxmlformats.org/package/2006/relationships"><Relationship Type="http://schemas.openxmlformats.org/officeDocument/2006/relationships/image" Target="../media/image_E311F868.jpeg" Id="rId2" /><Relationship Type="http://schemas.openxmlformats.org/officeDocument/2006/relationships/slideLayout" Target="/ppt/slideLayouts/slideLayout_8000000E_76FEB294.xml" Id="R332fdbd7f4ec4281" /></Relationships>
</file>

<file path=ppt/slides/_rels/slide_114_8BF4A98E.xml.rels>&#65279;<?xml version="1.0" encoding="utf-8"?><Relationships xmlns="http://schemas.openxmlformats.org/package/2006/relationships"><Relationship Type="http://schemas.openxmlformats.org/officeDocument/2006/relationships/image" Target="../media/image_C4215C13.jpeg" Id="rId2" /><Relationship Type="http://schemas.openxmlformats.org/officeDocument/2006/relationships/slideLayout" Target="/ppt/slideLayouts/slideLayout_8000000E_76FEB294.xml" Id="R4f2c6a75c147424f" /></Relationships>
</file>

<file path=ppt/slides/_rels/slide_115_536DEA0B.xml.rels>&#65279;<?xml version="1.0" encoding="utf-8"?><Relationships xmlns="http://schemas.openxmlformats.org/package/2006/relationships"><Relationship Type="http://schemas.openxmlformats.org/officeDocument/2006/relationships/image" Target="../media/image_1596A620.jpeg" Id="rId2" /><Relationship Type="http://schemas.openxmlformats.org/officeDocument/2006/relationships/slideLayout" Target="/ppt/slideLayouts/slideLayout_8000000E_76FEB294.xml" Id="R902fa1a3c05448aa" /></Relationships>
</file>

<file path=ppt/slides/slide_101_1A761CA9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8000"/>
              <a:t>Demo Speech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6A539AF-C591-ADA8-27E6-855DBBE5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0" r="31311" b="-5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8201"/>
      </p:ext>
    </p:extLst>
  </p:cSld>
  <p:clrMapOvr>
    <a:masterClrMapping/>
  </p:clrMapOvr>
</p:sld>
</file>

<file path=ppt/slides/slide_113_C4ADBCBB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endParaRPr sz="6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100" dirty="0"/>
              <a:t>Microsoft has integrated AI capabilities into PowerPoint through features such as Designer and Presenter Coach</a:t>
            </a:r>
          </a:p>
          <a:p>
            <a:pPr lvl="0">
              <a:lnSpc>
                <a:spcPct val="120000"/>
              </a:lnSpc>
            </a:pPr>
            <a:r>
              <a:rPr lang="en-US" sz="1100" dirty="0"/>
              <a:t>Designer automatically generates professional-looking slide designs, while Presenter Coach provides real-time feedback on your presentation skills, pacing, and tone</a:t>
            </a:r>
          </a:p>
          <a:p>
            <a:pPr lvl="0">
              <a:lnSpc>
                <a:spcPct val="120000"/>
              </a:lnSpc>
            </a:pPr>
            <a:r>
              <a:rPr lang="en-US" sz="1100" dirty="0"/>
              <a:t>These AI tools can save you time and effort in creating visually appealing presentations and ensuring that your delivery is engaging</a:t>
            </a:r>
          </a:p>
          <a:p>
            <a:pPr lvl="0">
              <a:lnSpc>
                <a:spcPct val="120000"/>
              </a:lnSpc>
            </a:pPr>
            <a:r>
              <a:rPr lang="en-US" sz="1100" dirty="0"/>
              <a:t>It analyzes your slide content and offers design suggestions, such as recommended images, fonts, and color schemes</a:t>
            </a:r>
          </a:p>
          <a:p>
            <a:pPr lvl="0">
              <a:lnSpc>
                <a:spcPct val="120000"/>
              </a:lnSpc>
            </a:pPr>
            <a:r>
              <a:rPr lang="en-US" sz="1100" dirty="0"/>
              <a:t>It helps you improve your presentation skills by providing real-time feedback on your delivery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B3A5EE3F-306C-040F-FFE5-61F617590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19" r="15504" b="-10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0379"/>
      </p:ext>
    </p:extLst>
  </p:cSld>
  <p:clrMapOvr>
    <a:masterClrMapping/>
  </p:clrMapOvr>
</p:sld>
</file>

<file path=ppt/slides/slide_114_8BF4A98E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endParaRPr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700" dirty="0"/>
              <a:t>As you practice your presentation, Presenter Coach listens to your voice, analyzes your pacing, tone, and other factors, and offers suggestions for improvement</a:t>
            </a:r>
          </a:p>
          <a:p>
            <a:pPr lvl="0">
              <a:lnSpc>
                <a:spcPct val="120000"/>
              </a:lnSpc>
            </a:pPr>
            <a:r>
              <a:rPr lang="en-US" sz="700" dirty="0"/>
              <a:t>The tool analyzes the content of your slide and generates design suggestions based on the latest design trends</a:t>
            </a:r>
          </a:p>
          <a:p>
            <a:pPr lvl="0">
              <a:lnSpc>
                <a:spcPct val="120000"/>
              </a:lnSpc>
            </a:pPr>
            <a:r>
              <a:rPr lang="en-US" sz="700" dirty="0"/>
              <a:t>You can choose from a wide range of design options, including images, fonts, and color schemes, to enhance the visual aesthetics of your slides</a:t>
            </a:r>
          </a:p>
          <a:p>
            <a:pPr lvl="0">
              <a:lnSpc>
                <a:spcPct val="120000"/>
              </a:lnSpc>
            </a:pPr>
            <a:r>
              <a:rPr lang="en-US" sz="700" dirty="0"/>
              <a:t>(Subpoint</a:t>
            </a:r>
          </a:p>
          <a:p>
            <a:pPr lvl="0">
              <a:lnSpc>
                <a:spcPct val="120000"/>
              </a:lnSpc>
            </a:pPr>
            <a:r>
              <a:rPr lang="en-US" sz="700" dirty="0"/>
              <a:t>2) In addition to using Designer, you can also utilize AI to create custom graphics and charts for visual impact</a:t>
            </a:r>
          </a:p>
          <a:p>
            <a:pPr lvl="0">
              <a:lnSpc>
                <a:spcPct val="120000"/>
              </a:lnSpc>
            </a:pPr>
            <a:r>
              <a:rPr lang="en-US" sz="700" dirty="0"/>
              <a:t>PowerPoint has built-in tools like Icons, 3D Models, and SmartArt that can be easily customized with AI-powered features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B89AE5A6-5F50-CB6B-0F05-F483F1C40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5" r="10573" b="-3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7214"/>
      </p:ext>
    </p:extLst>
  </p:cSld>
  <p:clrMapOvr>
    <a:masterClrMapping/>
  </p:clrMapOvr>
</p:sld>
</file>

<file path=ppt/slides/slide_115_536DEA0B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endParaRPr sz="6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example, you can use the AI-powered image background removal feature to quickly remove the background of an image and create a custom graphic or use the AI-powered chart suggestions feature to generate visually appealing charts based on your data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147FB110-1595-4BC9-742C-15C43C6CE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8" r="34590" b="4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2267"/>
      </p:ext>
    </p:extLst>
  </p:cSld>
  <p:clrMapOvr>
    <a:masterClrMapping/>
  </p:clrMapOvr>
</p:sld>
</file>

<file path=ppt/theme/theme_8000000C_3CA44CB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5B8E2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BjornVTI</vt:lpstr>
      <vt:lpstr>Demo Speech</vt:lpstr>
      <vt:lpstr>Demo Speech</vt:lpstr>
      <vt:lpstr>Demo Speech</vt:lpstr>
      <vt:lpstr>Demo Speech</vt:lpstr>
      <vt:lpstr>Demo Speech</vt:lpstr>
      <vt:lpstr>Demo Speech</vt:lpstr>
      <vt:lpstr>Demo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2023-04-10T11:22:40Z</dcterms:created>
  <dcterms:modified xsi:type="dcterms:W3CDTF">2023-04-10T11:22:40Z</dcterms:modified>
</cp:coreProperties>
</file>