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37911FEB.xml" ContentType="application/vnd.openxmlformats-officedocument.presentationml.slideMaster+xml"/>
  <Override PartName="/ppt/slides/slide_101_87B0F2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37911FEB.xml" ContentType="application/vnd.openxmlformats-officedocument.theme+xml"/>
  <Override PartName="/ppt/tableStyles.xml" ContentType="application/vnd.openxmlformats-officedocument.presentationml.tableStyles+xml"/>
  <Override PartName="/ppt/slideLayouts/slideLayout_8000000D_FA9C226E.xml" ContentType="application/vnd.openxmlformats-officedocument.presentationml.slideLayout+xml"/>
  <Override PartName="/ppt/slideLayouts/slideLayout_8000000E_1FCDAD9B.xml" ContentType="application/vnd.openxmlformats-officedocument.presentationml.slideLayout+xml"/>
  <Override PartName="/ppt/slideLayouts/slideLayout_8000000F_718100B9.xml" ContentType="application/vnd.openxmlformats-officedocument.presentationml.slideLayout+xml"/>
  <Override PartName="/ppt/slideLayouts/slideLayout_80000010_81D10916.xml" ContentType="application/vnd.openxmlformats-officedocument.presentationml.slideLayout+xml"/>
  <Override PartName="/ppt/slideLayouts/slideLayout_80000011_67F4D426.xml" ContentType="application/vnd.openxmlformats-officedocument.presentationml.slideLayout+xml"/>
  <Override PartName="/ppt/slideLayouts/slideLayout_80000012_C3C776F.xml" ContentType="application/vnd.openxmlformats-officedocument.presentationml.slideLayout+xml"/>
  <Override PartName="/ppt/slideLayouts/slideLayout_80000013_4038A8B8.xml" ContentType="application/vnd.openxmlformats-officedocument.presentationml.slideLayout+xml"/>
  <Override PartName="/ppt/slideLayouts/slideLayout_80000014_417EDEDE.xml" ContentType="application/vnd.openxmlformats-officedocument.presentationml.slideLayout+xml"/>
  <Override PartName="/ppt/slideLayouts/slideLayout_80000015_80603C93.xml" ContentType="application/vnd.openxmlformats-officedocument.presentationml.slideLayout+xml"/>
  <Override PartName="/ppt/slideLayouts/slideLayout_80000016_FF1A3FC0.xml" ContentType="application/vnd.openxmlformats-officedocument.presentationml.slideLayout+xml"/>
  <Override PartName="/ppt/slideLayouts/slideLayout_80000017_159897C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4_3929016D.xml" ContentType="application/vnd.openxmlformats-officedocument.presentationml.slide+xml"/>
  <Override PartName="/ppt/diagrams/data_103_1CBC7D6E.xml" ContentType="application/vnd.openxmlformats-officedocument.drawingml.diagramData+xml"/>
  <Override PartName="/ppt/diagrams/data_101_3929016D.xml" ContentType="application/vnd.openxmlformats-officedocument.drawingml.diagramData+xml"/>
  <Override PartName="/ppt/diagrams/data_102_C0EA69B2.xml" ContentType="application/vnd.openxmlformats-officedocument.drawingml.diagramData+xml"/>
  <Override PartName="/ppt/diagrams/quickStyle_103_1CBC7D6E.xml" ContentType="application/vnd.openxmlformats-officedocument.drawingml.diagramStyle+xml"/>
  <Override PartName="/ppt/diagrams/layout_102_C0EA69B2.xml" ContentType="application/vnd.openxmlformats-officedocument.drawingml.diagramLayout+xml"/>
  <Override PartName="/ppt/diagrams/layout_103_1CBC7D6E.xml" ContentType="application/vnd.openxmlformats-officedocument.drawingml.diagramLayout+xml"/>
  <Override PartName="/ppt/diagrams/quickStyle_102_C0EA69B2.xml" ContentType="application/vnd.openxmlformats-officedocument.drawingml.diagramStyle+xml"/>
  <Override PartName="/ppt/diagrams/colors_102_C0EA69B2.xml" ContentType="application/vnd.openxmlformats-officedocument.drawingml.diagramColors+xml"/>
  <Override PartName="/ppt/diagrams/drawing_102_C0EA69B2.xml" ContentType="application/vnd.ms-office.drawingml.diagramDrawing+xml"/>
  <Override PartName="/ppt/diagrams/drawing_103_1CBC7D6E.xml" ContentType="application/vnd.ms-office.drawingml.diagramDrawing+xml"/>
  <Override PartName="/ppt/diagrams/layout_101_3929016D.xml" ContentType="application/vnd.openxmlformats-officedocument.drawingml.diagramLayout+xml"/>
  <Override PartName="/ppt/diagrams/quickStyle_101_3929016D.xml" ContentType="application/vnd.openxmlformats-officedocument.drawingml.diagramStyle+xml"/>
  <Override PartName="/ppt/diagrams/colors_101_3929016D.xml" ContentType="application/vnd.openxmlformats-officedocument.drawingml.diagramColors+xml"/>
  <Override PartName="/ppt/diagrams/drawing_101_3929016D.xml" ContentType="application/vnd.ms-office.drawingml.diagramDrawing+xml"/>
  <Override PartName="/ppt/diagrams/colors_103_1CBC7D6E.xml" ContentType="application/vnd.openxmlformats-officedocument.drawingml.diagramColors+xml"/>
  <Override PartName="/ppt/slides/slide_105_28FAF916.xml" ContentType="application/vnd.openxmlformats-officedocument.presentationml.slide+xml"/>
  <Override PartName="/ppt/diagrams/data_105_51AB4D34.xml" ContentType="application/vnd.openxmlformats-officedocument.drawingml.diagramData+xml"/>
  <Override PartName="/ppt/diagrams/data_101_28FAF916.xml" ContentType="application/vnd.openxmlformats-officedocument.drawingml.diagramData+xml"/>
  <Override PartName="/ppt/diagrams/data_106_80BAC931.xml" ContentType="application/vnd.openxmlformats-officedocument.drawingml.diagramData+xml"/>
  <Override PartName="/ppt/diagrams/layout_106_80BAC931.xml" ContentType="application/vnd.openxmlformats-officedocument.drawingml.diagramLayout+xml"/>
  <Override PartName="/ppt/diagrams/quickStyle_106_80BAC931.xml" ContentType="application/vnd.openxmlformats-officedocument.drawingml.diagramStyle+xml"/>
  <Override PartName="/ppt/diagrams/colors_106_80BAC931.xml" ContentType="application/vnd.openxmlformats-officedocument.drawingml.diagramColors+xml"/>
  <Override PartName="/ppt/diagrams/colors_101_28FAF916.xml" ContentType="application/vnd.openxmlformats-officedocument.drawingml.diagramColors+xml"/>
  <Override PartName="/ppt/diagrams/drawing_101_28FAF916.xml" ContentType="application/vnd.ms-office.drawingml.diagramDrawing+xml"/>
  <Override PartName="/ppt/diagrams/layout_105_51AB4D34.xml" ContentType="application/vnd.openxmlformats-officedocument.drawingml.diagramLayout+xml"/>
  <Override PartName="/ppt/diagrams/drawing_105_51AB4D34.xml" ContentType="application/vnd.ms-office.drawingml.diagramDrawing+xml"/>
  <Override PartName="/ppt/diagrams/quickStyle_105_51AB4D34.xml" ContentType="application/vnd.openxmlformats-officedocument.drawingml.diagramStyle+xml"/>
  <Override PartName="/ppt/diagrams/drawing_106_80BAC931.xml" ContentType="application/vnd.ms-office.drawingml.diagramDrawing+xml"/>
  <Override PartName="/ppt/diagrams/colors_105_51AB4D34.xml" ContentType="application/vnd.openxmlformats-officedocument.drawingml.diagramColors+xml"/>
  <Override PartName="/ppt/diagrams/layout_101_28FAF916.xml" ContentType="application/vnd.openxmlformats-officedocument.drawingml.diagramLayout+xml"/>
  <Override PartName="/ppt/diagrams/quickStyle_101_28FAF916.xml" ContentType="application/vnd.openxmlformats-officedocument.drawingml.diagramStyle+xml"/>
  <Override PartName="/ppt/slides/slide_106_F38F67B7.xml" ContentType="application/vnd.openxmlformats-officedocument.presentationml.slide+xml"/>
  <Override PartName="/ppt/diagrams/data_105_61FAED30.xml" ContentType="application/vnd.openxmlformats-officedocument.drawingml.diagramData+xml"/>
  <Override PartName="/ppt/diagrams/data_101_F38F67B7.xml" ContentType="application/vnd.openxmlformats-officedocument.drawingml.diagramData+xml"/>
  <Override PartName="/ppt/diagrams/data_106_30161A76.xml" ContentType="application/vnd.openxmlformats-officedocument.drawingml.diagramData+xml"/>
  <Override PartName="/ppt/diagrams/layout_106_30161A76.xml" ContentType="application/vnd.openxmlformats-officedocument.drawingml.diagramLayout+xml"/>
  <Override PartName="/ppt/diagrams/quickStyle_106_30161A76.xml" ContentType="application/vnd.openxmlformats-officedocument.drawingml.diagramStyle+xml"/>
  <Override PartName="/ppt/diagrams/colors_106_30161A76.xml" ContentType="application/vnd.openxmlformats-officedocument.drawingml.diagramColors+xml"/>
  <Override PartName="/ppt/diagrams/colors_101_F38F67B7.xml" ContentType="application/vnd.openxmlformats-officedocument.drawingml.diagramColors+xml"/>
  <Override PartName="/ppt/diagrams/drawing_101_F38F67B7.xml" ContentType="application/vnd.ms-office.drawingml.diagramDrawing+xml"/>
  <Override PartName="/ppt/diagrams/layout_105_61FAED30.xml" ContentType="application/vnd.openxmlformats-officedocument.drawingml.diagramLayout+xml"/>
  <Override PartName="/ppt/diagrams/drawing_105_61FAED30.xml" ContentType="application/vnd.ms-office.drawingml.diagramDrawing+xml"/>
  <Override PartName="/ppt/diagrams/quickStyle_105_61FAED30.xml" ContentType="application/vnd.openxmlformats-officedocument.drawingml.diagramStyle+xml"/>
  <Override PartName="/ppt/diagrams/drawing_106_30161A76.xml" ContentType="application/vnd.ms-office.drawingml.diagramDrawing+xml"/>
  <Override PartName="/ppt/diagrams/colors_105_61FAED30.xml" ContentType="application/vnd.openxmlformats-officedocument.drawingml.diagramColors+xml"/>
  <Override PartName="/ppt/diagrams/layout_101_F38F67B7.xml" ContentType="application/vnd.openxmlformats-officedocument.drawingml.diagramLayout+xml"/>
  <Override PartName="/ppt/diagrams/quickStyle_101_F38F67B7.xml" ContentType="application/vnd.openxmlformats-officedocument.drawingml.diagramStyle+xml"/>
  <Override PartName="/ppt/slides/slide_107_CF901AE6.xml" ContentType="application/vnd.openxmlformats-officedocument.presentationml.slide+xml"/>
  <Override PartName="/ppt/diagrams/data_101_CF901AE6.xml" ContentType="application/vnd.openxmlformats-officedocument.drawingml.diagramData+xml"/>
  <Override PartName="/ppt/diagrams/data_102_D127CA1F.xml" ContentType="application/vnd.openxmlformats-officedocument.drawingml.diagramData+xml"/>
  <Override PartName="/ppt/diagrams/data_103_F3AF91F3.xml" ContentType="application/vnd.openxmlformats-officedocument.drawingml.diagramData+xml"/>
  <Override PartName="/ppt/diagrams/quickStyle_103_F3AF91F3.xml" ContentType="application/vnd.openxmlformats-officedocument.drawingml.diagramStyle+xml"/>
  <Override PartName="/ppt/diagrams/layout_102_D127CA1F.xml" ContentType="application/vnd.openxmlformats-officedocument.drawingml.diagramLayout+xml"/>
  <Override PartName="/ppt/diagrams/layout_103_F3AF91F3.xml" ContentType="application/vnd.openxmlformats-officedocument.drawingml.diagramLayout+xml"/>
  <Override PartName="/ppt/diagrams/quickStyle_102_D127CA1F.xml" ContentType="application/vnd.openxmlformats-officedocument.drawingml.diagramStyle+xml"/>
  <Override PartName="/ppt/diagrams/colors_102_D127CA1F.xml" ContentType="application/vnd.openxmlformats-officedocument.drawingml.diagramColors+xml"/>
  <Override PartName="/ppt/diagrams/drawing_102_D127CA1F.xml" ContentType="application/vnd.ms-office.drawingml.diagramDrawing+xml"/>
  <Override PartName="/ppt/diagrams/drawing_103_F3AF91F3.xml" ContentType="application/vnd.ms-office.drawingml.diagramDrawing+xml"/>
  <Override PartName="/ppt/diagrams/layout_101_CF901AE6.xml" ContentType="application/vnd.openxmlformats-officedocument.drawingml.diagramLayout+xml"/>
  <Override PartName="/ppt/diagrams/quickStyle_101_CF901AE6.xml" ContentType="application/vnd.openxmlformats-officedocument.drawingml.diagramStyle+xml"/>
  <Override PartName="/ppt/diagrams/colors_101_CF901AE6.xml" ContentType="application/vnd.openxmlformats-officedocument.drawingml.diagramColors+xml"/>
  <Override PartName="/ppt/diagrams/drawing_101_CF901AE6.xml" ContentType="application/vnd.ms-office.drawingml.diagramDrawing+xml"/>
  <Override PartName="/ppt/diagrams/colors_103_F3AF91F3.xml" ContentType="application/vnd.openxmlformats-officedocument.drawingml.diagramColors+xml"/>
  <Override PartName="/ppt/slides/slide_108_FEAF618B.xml" ContentType="application/vnd.openxmlformats-officedocument.presentationml.slide+xml"/>
  <Override PartName="/ppt/slides/slide_109_36F6C7EA.xml" ContentType="application/vnd.openxmlformats-officedocument.presentationml.slide+xml"/>
  <Override PartName="/ppt/diagrams/data_105_942DD2CF.xml" ContentType="application/vnd.openxmlformats-officedocument.drawingml.diagramData+xml"/>
  <Override PartName="/ppt/diagrams/data_104_E9665DA2.xml" ContentType="application/vnd.openxmlformats-officedocument.drawingml.diagramData+xml"/>
  <Override PartName="/ppt/diagrams/data_106_6EAF0D17.xml" ContentType="application/vnd.openxmlformats-officedocument.drawingml.diagramData+xml"/>
  <Override PartName="/ppt/diagrams/layout_106_6EAF0D17.xml" ContentType="application/vnd.openxmlformats-officedocument.drawingml.diagramLayout+xml"/>
  <Override PartName="/ppt/diagrams/quickStyle_106_6EAF0D17.xml" ContentType="application/vnd.openxmlformats-officedocument.drawingml.diagramStyle+xml"/>
  <Override PartName="/ppt/diagrams/colors_106_6EAF0D17.xml" ContentType="application/vnd.openxmlformats-officedocument.drawingml.diagramColors+xml"/>
  <Override PartName="/ppt/diagrams/layout_105_942DD2CF.xml" ContentType="application/vnd.openxmlformats-officedocument.drawingml.diagramLayout+xml"/>
  <Override PartName="/ppt/diagrams/drawing_105_942DD2CF.xml" ContentType="application/vnd.ms-office.drawingml.diagramDrawing+xml"/>
  <Override PartName="/ppt/diagrams/quickStyle_105_942DD2CF.xml" ContentType="application/vnd.openxmlformats-officedocument.drawingml.diagramStyle+xml"/>
  <Override PartName="/ppt/diagrams/layout_104_E9665DA2.xml" ContentType="application/vnd.openxmlformats-officedocument.drawingml.diagramLayout+xml"/>
  <Override PartName="/ppt/diagrams/colors_105_942DD2CF.xml" ContentType="application/vnd.openxmlformats-officedocument.drawingml.diagramColors+xml"/>
  <Override PartName="/ppt/diagrams/drawing_106_6EAF0D17.xml" ContentType="application/vnd.ms-office.drawingml.diagramDrawing+xml"/>
  <Override PartName="/ppt/diagrams/quickStyle_104_E9665DA2.xml" ContentType="application/vnd.openxmlformats-officedocument.drawingml.diagramStyle+xml"/>
  <Override PartName="/ppt/diagrams/colors_104_E9665DA2.xml" ContentType="application/vnd.openxmlformats-officedocument.drawingml.diagramColors+xml"/>
  <Override PartName="/ppt/diagrams/drawing_104_E9665DA2.xml" ContentType="application/vnd.ms-office.drawingml.diagramDrawing+xml"/>
  <Override PartName="/ppt/slides/slide_10A_3BD540B7.xml" ContentType="application/vnd.openxmlformats-officedocument.presentationml.slide+xml"/>
  <Override PartName="/ppt/diagrams/data_105_1CF746B1.xml" ContentType="application/vnd.openxmlformats-officedocument.drawingml.diagramData+xml"/>
  <Override PartName="/ppt/diagrams/data_104_DF0EF770.xml" ContentType="application/vnd.openxmlformats-officedocument.drawingml.diagramData+xml"/>
  <Override PartName="/ppt/diagrams/data_106_DE9D7C75.xml" ContentType="application/vnd.openxmlformats-officedocument.drawingml.diagramData+xml"/>
  <Override PartName="/ppt/diagrams/layout_106_DE9D7C75.xml" ContentType="application/vnd.openxmlformats-officedocument.drawingml.diagramLayout+xml"/>
  <Override PartName="/ppt/diagrams/quickStyle_106_DE9D7C75.xml" ContentType="application/vnd.openxmlformats-officedocument.drawingml.diagramStyle+xml"/>
  <Override PartName="/ppt/diagrams/colors_106_DE9D7C75.xml" ContentType="application/vnd.openxmlformats-officedocument.drawingml.diagramColors+xml"/>
  <Override PartName="/ppt/diagrams/layout_105_1CF746B1.xml" ContentType="application/vnd.openxmlformats-officedocument.drawingml.diagramLayout+xml"/>
  <Override PartName="/ppt/diagrams/drawing_105_1CF746B1.xml" ContentType="application/vnd.ms-office.drawingml.diagramDrawing+xml"/>
  <Override PartName="/ppt/diagrams/quickStyle_105_1CF746B1.xml" ContentType="application/vnd.openxmlformats-officedocument.drawingml.diagramStyle+xml"/>
  <Override PartName="/ppt/diagrams/layout_104_DF0EF770.xml" ContentType="application/vnd.openxmlformats-officedocument.drawingml.diagramLayout+xml"/>
  <Override PartName="/ppt/diagrams/colors_105_1CF746B1.xml" ContentType="application/vnd.openxmlformats-officedocument.drawingml.diagramColors+xml"/>
  <Override PartName="/ppt/diagrams/drawing_106_DE9D7C75.xml" ContentType="application/vnd.ms-office.drawingml.diagramDrawing+xml"/>
  <Override PartName="/ppt/diagrams/quickStyle_104_DF0EF770.xml" ContentType="application/vnd.openxmlformats-officedocument.drawingml.diagramStyle+xml"/>
  <Override PartName="/ppt/diagrams/colors_104_DF0EF770.xml" ContentType="application/vnd.openxmlformats-officedocument.drawingml.diagramColors+xml"/>
  <Override PartName="/ppt/diagrams/drawing_104_DF0EF770.xml" ContentType="application/vnd.ms-office.drawingml.diagramDrawing+xml"/>
  <Override PartName="/ppt/slides/slide_10B_A65C9723.xml" ContentType="application/vnd.openxmlformats-officedocument.presentationml.slide+xml"/>
  <Override PartName="/ppt/slides/slide_10C_B13541F2.xml" ContentType="application/vnd.openxmlformats-officedocument.presentationml.slide+xml"/>
  <Override PartName="/ppt/slides/slide_10D_D6400558.xml" ContentType="application/vnd.openxmlformats-officedocument.presentationml.slide+xml"/>
  <Override PartName="/ppt/slides/slide_10E_909C3603.xml" ContentType="application/vnd.openxmlformats-officedocument.presentationml.slide+xml"/>
  <Override PartName="/ppt/diagrams/data_103_28A7F79E.xml" ContentType="application/vnd.openxmlformats-officedocument.drawingml.diagramData+xml"/>
  <Override PartName="/ppt/diagrams/data_101_909C3603.xml" ContentType="application/vnd.openxmlformats-officedocument.drawingml.diagramData+xml"/>
  <Override PartName="/ppt/diagrams/data_102_2BEED168.xml" ContentType="application/vnd.openxmlformats-officedocument.drawingml.diagramData+xml"/>
  <Override PartName="/ppt/diagrams/quickStyle_103_28A7F79E.xml" ContentType="application/vnd.openxmlformats-officedocument.drawingml.diagramStyle+xml"/>
  <Override PartName="/ppt/diagrams/layout_102_2BEED168.xml" ContentType="application/vnd.openxmlformats-officedocument.drawingml.diagramLayout+xml"/>
  <Override PartName="/ppt/diagrams/layout_103_28A7F79E.xml" ContentType="application/vnd.openxmlformats-officedocument.drawingml.diagramLayout+xml"/>
  <Override PartName="/ppt/diagrams/quickStyle_102_2BEED168.xml" ContentType="application/vnd.openxmlformats-officedocument.drawingml.diagramStyle+xml"/>
  <Override PartName="/ppt/diagrams/colors_102_2BEED168.xml" ContentType="application/vnd.openxmlformats-officedocument.drawingml.diagramColors+xml"/>
  <Override PartName="/ppt/diagrams/drawing_102_2BEED168.xml" ContentType="application/vnd.ms-office.drawingml.diagramDrawing+xml"/>
  <Override PartName="/ppt/diagrams/drawing_103_28A7F79E.xml" ContentType="application/vnd.ms-office.drawingml.diagramDrawing+xml"/>
  <Override PartName="/ppt/diagrams/layout_101_909C3603.xml" ContentType="application/vnd.openxmlformats-officedocument.drawingml.diagramLayout+xml"/>
  <Override PartName="/ppt/diagrams/quickStyle_101_909C3603.xml" ContentType="application/vnd.openxmlformats-officedocument.drawingml.diagramStyle+xml"/>
  <Override PartName="/ppt/diagrams/colors_101_909C3603.xml" ContentType="application/vnd.openxmlformats-officedocument.drawingml.diagramColors+xml"/>
  <Override PartName="/ppt/diagrams/drawing_101_909C3603.xml" ContentType="application/vnd.ms-office.drawingml.diagramDrawing+xml"/>
  <Override PartName="/ppt/diagrams/colors_103_28A7F79E.xml" ContentType="application/vnd.openxmlformats-officedocument.drawingml.diagramColors+xml"/>
  <Override PartName="/ppt/slides/slide_10F_9EF99615.xml" ContentType="application/vnd.openxmlformats-officedocument.presentationml.slide+xml"/>
  <Override PartName="/ppt/diagrams/data_104_C586A234.xml" ContentType="application/vnd.openxmlformats-officedocument.drawingml.diagramData+xml"/>
  <Override PartName="/ppt/diagrams/data_103_8D3ACD96.xml" ContentType="application/vnd.openxmlformats-officedocument.drawingml.diagramData+xml"/>
  <Override PartName="/ppt/diagrams/data_105_58F9F4DC.xml" ContentType="application/vnd.openxmlformats-officedocument.drawingml.diagramData+xml"/>
  <Override PartName="/ppt/diagrams/layout_105_58F9F4DC.xml" ContentType="application/vnd.openxmlformats-officedocument.drawingml.diagramLayout+xml"/>
  <Override PartName="/ppt/diagrams/quickStyle_105_58F9F4DC.xml" ContentType="application/vnd.openxmlformats-officedocument.drawingml.diagramStyle+xml"/>
  <Override PartName="/ppt/diagrams/drawing_105_58F9F4DC.xml" ContentType="application/vnd.ms-office.drawingml.diagramDrawing+xml"/>
  <Override PartName="/ppt/diagrams/colors_104_C586A234.xml" ContentType="application/vnd.openxmlformats-officedocument.drawingml.diagramColors+xml"/>
  <Override PartName="/ppt/diagrams/layout_104_C586A234.xml" ContentType="application/vnd.openxmlformats-officedocument.drawingml.diagramLayout+xml"/>
  <Override PartName="/ppt/diagrams/quickStyle_104_C586A234.xml" ContentType="application/vnd.openxmlformats-officedocument.drawingml.diagramStyle+xml"/>
  <Override PartName="/ppt/diagrams/drawing_104_C586A234.xml" ContentType="application/vnd.ms-office.drawingml.diagramDrawing+xml"/>
  <Override PartName="/ppt/diagrams/colors_105_58F9F4DC.xml" ContentType="application/vnd.openxmlformats-officedocument.drawingml.diagramColors+xml"/>
  <Override PartName="/ppt/diagrams/layout_103_8D3ACD96.xml" ContentType="application/vnd.openxmlformats-officedocument.drawingml.diagramLayout+xml"/>
  <Override PartName="/ppt/diagrams/quickStyle_103_8D3ACD96.xml" ContentType="application/vnd.openxmlformats-officedocument.drawingml.diagramStyle+xml"/>
  <Override PartName="/ppt/diagrams/colors_103_8D3ACD96.xml" ContentType="application/vnd.openxmlformats-officedocument.drawingml.diagramColors+xml"/>
  <Override PartName="/ppt/diagrams/drawing_103_8D3ACD96.xml" ContentType="application/vnd.ms-office.drawingml.diagramDrawing+xml"/>
  <Override PartName="/ppt/slides/slide_110_AB5D96A5.xml" ContentType="application/vnd.openxmlformats-officedocument.presentationml.slide+xml"/>
  <Override PartName="/ppt/diagrams/data_102_24C89E7B.xml" ContentType="application/vnd.openxmlformats-officedocument.drawingml.diagramData+xml"/>
  <Override PartName="/ppt/diagrams/data_101_AB5D96A5.xml" ContentType="application/vnd.openxmlformats-officedocument.drawingml.diagramData+xml"/>
  <Override PartName="/ppt/diagrams/data_103_219214A.xml" ContentType="application/vnd.openxmlformats-officedocument.drawingml.diagramData+xml"/>
  <Override PartName="/ppt/diagrams/layout_102_24C89E7B.xml" ContentType="application/vnd.openxmlformats-officedocument.drawingml.diagramLayout+xml"/>
  <Override PartName="/ppt/diagrams/drawing_103_219214A.xml" ContentType="application/vnd.ms-office.drawingml.diagramDrawing+xml"/>
  <Override PartName="/ppt/diagrams/drawing_102_24C89E7B.xml" ContentType="application/vnd.ms-office.drawingml.diagramDrawing+xml"/>
  <Override PartName="/ppt/diagrams/colors_103_219214A.xml" ContentType="application/vnd.openxmlformats-officedocument.drawingml.diagramColors+xml"/>
  <Override PartName="/ppt/diagrams/quickStyle_103_219214A.xml" ContentType="application/vnd.openxmlformats-officedocument.drawingml.diagramStyle+xml"/>
  <Override PartName="/ppt/diagrams/layout_103_219214A.xml" ContentType="application/vnd.openxmlformats-officedocument.drawingml.diagramLayout+xml"/>
  <Override PartName="/ppt/diagrams/quickStyle_102_24C89E7B.xml" ContentType="application/vnd.openxmlformats-officedocument.drawingml.diagramStyle+xml"/>
  <Override PartName="/ppt/diagrams/layout_101_AB5D96A5.xml" ContentType="application/vnd.openxmlformats-officedocument.drawingml.diagramLayout+xml"/>
  <Override PartName="/ppt/diagrams/quickStyle_101_AB5D96A5.xml" ContentType="application/vnd.openxmlformats-officedocument.drawingml.diagramStyle+xml"/>
  <Override PartName="/ppt/diagrams/colors_101_AB5D96A5.xml" ContentType="application/vnd.openxmlformats-officedocument.drawingml.diagramColors+xml"/>
  <Override PartName="/ppt/diagrams/colors_102_24C89E7B.xml" ContentType="application/vnd.openxmlformats-officedocument.drawingml.diagramColors+xml"/>
  <Override PartName="/ppt/diagrams/drawing_101_AB5D96A5.xml" ContentType="application/vnd.ms-office.drawingml.diagramDrawing+xml"/>
  <Override PartName="/ppt/slides/slide_111_E03BBB5F.xml" ContentType="application/vnd.openxmlformats-officedocument.presentationml.slide+xml"/>
  <Override PartName="/ppt/slides/slide_112_44D6C958.xml" ContentType="application/vnd.openxmlformats-officedocument.presentationml.slide+xml"/>
  <Override PartName="/ppt/slides/slide_113_29709616.xml" ContentType="application/vnd.openxmlformats-officedocument.presentationml.slide+xml"/>
  <Override PartName="/ppt/diagrams/data_101_29709616.xml" ContentType="application/vnd.openxmlformats-officedocument.drawingml.diagramData+xml"/>
  <Override PartName="/ppt/diagrams/data_102_827D3C1F.xml" ContentType="application/vnd.openxmlformats-officedocument.drawingml.diagramData+xml"/>
  <Override PartName="/ppt/diagrams/data_104_8873295B.xml" ContentType="application/vnd.openxmlformats-officedocument.drawingml.diagramData+xml"/>
  <Override PartName="/ppt/diagrams/colors_104_8873295B.xml" ContentType="application/vnd.openxmlformats-officedocument.drawingml.diagramColors+xml"/>
  <Override PartName="/ppt/diagrams/layout_102_827D3C1F.xml" ContentType="application/vnd.openxmlformats-officedocument.drawingml.diagramLayout+xml"/>
  <Override PartName="/ppt/diagrams/quickStyle_104_8873295B.xml" ContentType="application/vnd.openxmlformats-officedocument.drawingml.diagramStyle+xml"/>
  <Override PartName="/ppt/diagrams/layout_104_8873295B.xml" ContentType="application/vnd.openxmlformats-officedocument.drawingml.diagramLayout+xml"/>
  <Override PartName="/ppt/diagrams/quickStyle_102_827D3C1F.xml" ContentType="application/vnd.openxmlformats-officedocument.drawingml.diagramStyle+xml"/>
  <Override PartName="/ppt/diagrams/colors_102_827D3C1F.xml" ContentType="application/vnd.openxmlformats-officedocument.drawingml.diagramColors+xml"/>
  <Override PartName="/ppt/diagrams/drawing_102_827D3C1F.xml" ContentType="application/vnd.ms-office.drawingml.diagramDrawing+xml"/>
  <Override PartName="/ppt/diagrams/layout_101_29709616.xml" ContentType="application/vnd.openxmlformats-officedocument.drawingml.diagramLayout+xml"/>
  <Override PartName="/ppt/diagrams/quickStyle_101_29709616.xml" ContentType="application/vnd.openxmlformats-officedocument.drawingml.diagramStyle+xml"/>
  <Override PartName="/ppt/diagrams/colors_101_29709616.xml" ContentType="application/vnd.openxmlformats-officedocument.drawingml.diagramColors+xml"/>
  <Override PartName="/ppt/diagrams/drawing_101_29709616.xml" ContentType="application/vnd.ms-office.drawingml.diagramDrawing+xml"/>
  <Override PartName="/ppt/diagrams/drawing_104_8873295B.xml" ContentType="application/vnd.ms-office.drawingml.diagramDrawing+xml"/>
  <Override PartName="/ppt/slides/slide_114_AB132C54.xml" ContentType="application/vnd.openxmlformats-officedocument.presentationml.slide+xml"/>
  <Override PartName="/ppt/diagrams/data_102_6AAA8AE1.xml" ContentType="application/vnd.openxmlformats-officedocument.drawingml.diagramData+xml"/>
  <Override PartName="/ppt/diagrams/data_103_F90BC952.xml" ContentType="application/vnd.openxmlformats-officedocument.drawingml.diagramData+xml"/>
  <Override PartName="/ppt/diagrams/data_106_EC221048.xml" ContentType="application/vnd.openxmlformats-officedocument.drawingml.diagramData+xml"/>
  <Override PartName="/ppt/diagrams/layout_106_EC221048.xml" ContentType="application/vnd.openxmlformats-officedocument.drawingml.diagramLayout+xml"/>
  <Override PartName="/ppt/diagrams/quickStyle_106_EC221048.xml" ContentType="application/vnd.openxmlformats-officedocument.drawingml.diagramStyle+xml"/>
  <Override PartName="/ppt/diagrams/colors_106_EC221048.xml" ContentType="application/vnd.openxmlformats-officedocument.drawingml.diagramColors+xml"/>
  <Override PartName="/ppt/diagrams/drawing_106_EC221048.xml" ContentType="application/vnd.ms-office.drawingml.diagramDrawing+xml"/>
  <Override PartName="/ppt/diagrams/drawing_102_6AAA8AE1.xml" ContentType="application/vnd.ms-office.drawingml.diagramDrawing+xml"/>
  <Override PartName="/ppt/diagrams/quickStyle_103_F90BC952.xml" ContentType="application/vnd.openxmlformats-officedocument.drawingml.diagramStyle+xml"/>
  <Override PartName="/ppt/diagrams/drawing_103_F90BC952.xml" ContentType="application/vnd.ms-office.drawingml.diagramDrawing+xml"/>
  <Override PartName="/ppt/diagrams/colors_103_F90BC952.xml" ContentType="application/vnd.openxmlformats-officedocument.drawingml.diagramColors+xml"/>
  <Override PartName="/ppt/diagrams/layout_103_F90BC952.xml" ContentType="application/vnd.openxmlformats-officedocument.drawingml.diagramLayout+xml"/>
  <Override PartName="/ppt/diagrams/layout_102_6AAA8AE1.xml" ContentType="application/vnd.openxmlformats-officedocument.drawingml.diagramLayout+xml"/>
  <Override PartName="/ppt/diagrams/quickStyle_102_6AAA8AE1.xml" ContentType="application/vnd.openxmlformats-officedocument.drawingml.diagramStyle+xml"/>
  <Override PartName="/ppt/diagrams/colors_102_6AAA8AE1.xml" ContentType="application/vnd.openxmlformats-officedocument.drawingml.diagramColors+xml"/>
  <Override PartName="/ppt/slides/slide_115_E1460ADE.xml" ContentType="application/vnd.openxmlformats-officedocument.presentationml.slide+xml"/>
  <Override PartName="/ppt/slides/slide_116_7409DDDF.xml" ContentType="application/vnd.openxmlformats-officedocument.presentationml.slide+xml"/>
  <Override PartName="/ppt/slides/slide_117_B3C15CAA.xml" ContentType="application/vnd.openxmlformats-officedocument.presentationml.slide+xml"/>
  <Override PartName="/ppt/slides/slide_118_1579F53D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_101_87B0F280.xml" Id="rId3" /><Relationship Type="http://schemas.openxmlformats.org/officeDocument/2006/relationships/tableStyles" Target="tableStyles.xml" Id="rId7" /><Relationship Type="http://schemas.openxmlformats.org/officeDocument/2006/relationships/slideMaster" Target="slideMasters/slideMaster_8000000C_37911FEB.xml" Id="rId1" /><Relationship Type="http://schemas.openxmlformats.org/officeDocument/2006/relationships/theme" Target="theme/theme_8000000C_37911FEB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_104_3929016D.xml" Id="rId14" /><Relationship Type="http://schemas.openxmlformats.org/officeDocument/2006/relationships/slide" Target="slides/slide_105_28FAF916.xml" Id="rId15" /><Relationship Type="http://schemas.openxmlformats.org/officeDocument/2006/relationships/slide" Target="slides/slide_106_F38F67B7.xml" Id="rId16" /><Relationship Type="http://schemas.openxmlformats.org/officeDocument/2006/relationships/slide" Target="slides/slide_107_CF901AE6.xml" Id="rId17" /><Relationship Type="http://schemas.openxmlformats.org/officeDocument/2006/relationships/slide" Target="slides/slide_108_FEAF618B.xml" Id="rId18" /><Relationship Type="http://schemas.openxmlformats.org/officeDocument/2006/relationships/slide" Target="slides/slide_109_36F6C7EA.xml" Id="rId19" /><Relationship Type="http://schemas.openxmlformats.org/officeDocument/2006/relationships/slide" Target="slides/slide_10A_3BD540B7.xml" Id="rId20" /><Relationship Type="http://schemas.openxmlformats.org/officeDocument/2006/relationships/slide" Target="slides/slide_10B_A65C9723.xml" Id="rId21" /><Relationship Type="http://schemas.openxmlformats.org/officeDocument/2006/relationships/slide" Target="slides/slide_10C_B13541F2.xml" Id="rId22" /><Relationship Type="http://schemas.openxmlformats.org/officeDocument/2006/relationships/slide" Target="slides/slide_10D_D6400558.xml" Id="rId23" /><Relationship Type="http://schemas.openxmlformats.org/officeDocument/2006/relationships/slide" Target="slides/slide_10E_909C3603.xml" Id="rId24" /><Relationship Type="http://schemas.openxmlformats.org/officeDocument/2006/relationships/slide" Target="slides/slide_10F_9EF99615.xml" Id="rId25" /><Relationship Type="http://schemas.openxmlformats.org/officeDocument/2006/relationships/slide" Target="slides/slide_110_AB5D96A5.xml" Id="rId26" /><Relationship Type="http://schemas.openxmlformats.org/officeDocument/2006/relationships/slide" Target="slides/slide_111_E03BBB5F.xml" Id="rId27" /><Relationship Type="http://schemas.openxmlformats.org/officeDocument/2006/relationships/slide" Target="slides/slide_112_44D6C958.xml" Id="rId28" /><Relationship Type="http://schemas.openxmlformats.org/officeDocument/2006/relationships/slide" Target="slides/slide_113_29709616.xml" Id="rId29" /><Relationship Type="http://schemas.openxmlformats.org/officeDocument/2006/relationships/slide" Target="slides/slide_114_AB132C54.xml" Id="rId30" /><Relationship Type="http://schemas.openxmlformats.org/officeDocument/2006/relationships/slide" Target="slides/slide_115_E1460ADE.xml" Id="rId31" /><Relationship Type="http://schemas.openxmlformats.org/officeDocument/2006/relationships/slide" Target="slides/slide_116_7409DDDF.xml" Id="rId32" /><Relationship Type="http://schemas.openxmlformats.org/officeDocument/2006/relationships/slide" Target="slides/slide_117_B3C15CAA.xml" Id="rId33" /><Relationship Type="http://schemas.openxmlformats.org/officeDocument/2006/relationships/slide" Target="slides/slide_118_1579F53D.xml" Id="rId34" /></Relationships>
</file>

<file path=ppt/diagrams/_rels/data_101_AB5D96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_9FB9777E.svg"/><Relationship Id="rId2" Type="http://schemas.openxmlformats.org/officeDocument/2006/relationships/image" Target="../media/image_FFB98874.svg"/><Relationship Id="rId1" Type="http://schemas.openxmlformats.org/officeDocument/2006/relationships/image" Target="../media/image_65C9A850.svg"/><Relationship Id="rId4" Type="http://schemas.openxmlformats.org/officeDocument/2006/relationships/image" Target="../media/image_908C00E4.svg"/></Relationships>
</file>

<file path=ppt/diagrams/colors_101_28FAF9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297096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3929016D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909C360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AB5D96A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CF901AE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F38F67B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24C89E7B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2BEED16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6AAA8AE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827D3C1F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C0EA69B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D127CA1F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1CBC7D6E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219214A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28A7F79E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8D3ACD9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F3AF91F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F90BC95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8873295B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C586A23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DF0EF77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E9665DA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1CF746B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51AB4D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58F9F4DC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61FAED3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942DD2CF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6_30161A7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6_6EAF0D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6_80BAC93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6_DE9D7C7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6_EC22104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28FAF916.xml><?xml version="1.0" encoding="utf-8"?>
<dgm:dataModel xmlns:dgm="http://schemas.openxmlformats.org/drawingml/2006/diagram" xmlns:a="http://schemas.openxmlformats.org/drawingml/2006/main">
  <dgm:ptLst>
    <dgm:pt modelId="{270317B6-389B-4B7D-BE7F-B720377D2A80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71E409-9FB9-4B2B-9EB8-69DFF3F92461}">
      <dgm:prSet/>
      <dgm:spPr/>
      <dgm:t>
        <a:bodyPr/>
        <a:lstStyle/>
        <a:p>
          <a:r>
            <a:rPr lang="en-US"/>
            <a:t>What?</a:t>
          </a:r>
        </a:p>
      </dgm:t>
    </dgm:pt>
    <dgm:pt modelId="{2F3D2757-F3D8-454E-9E65-5492D712EC84}" type="parTrans" cxnId="{B4A0BD6C-EEBF-46A9-9F30-73BAD7E126AC}">
      <dgm:prSet/>
      <dgm:spPr/>
      <dgm:t>
        <a:bodyPr/>
        <a:lstStyle/>
        <a:p>
          <a:endParaRPr lang="en-US"/>
        </a:p>
      </dgm:t>
    </dgm:pt>
    <dgm:pt modelId="{44235C03-9820-4A50-8AF6-D82591187DB2}" type="sibTrans" cxnId="{B4A0BD6C-EEBF-46A9-9F30-73BAD7E126AC}">
      <dgm:prSet/>
      <dgm:spPr/>
      <dgm:t>
        <a:bodyPr/>
        <a:lstStyle/>
        <a:p>
          <a:endParaRPr lang="en-US"/>
        </a:p>
      </dgm:t>
    </dgm:pt>
    <dgm:pt modelId="{0CDAC45A-16AA-4C06-9300-51BB81F52E7B}">
      <dgm:prSet/>
      <dgm:spPr/>
      <dgm:t>
        <a:bodyPr/>
        <a:lstStyle/>
        <a:p>
          <a:r>
            <a:rPr lang="en-US"/>
            <a:t>To investigate the most used app by students in our university and factors influencing app usage</a:t>
          </a:r>
        </a:p>
      </dgm:t>
    </dgm:pt>
    <dgm:pt modelId="{1F619C73-3C53-4677-9662-65642B63B317}" type="parTrans" cxnId="{EBEC3498-7B53-4BD0-A944-BC3E7E7BB5B7}">
      <dgm:prSet/>
      <dgm:spPr/>
      <dgm:t>
        <a:bodyPr/>
        <a:lstStyle/>
        <a:p>
          <a:endParaRPr lang="en-US"/>
        </a:p>
      </dgm:t>
    </dgm:pt>
    <dgm:pt modelId="{D80E94A6-55AA-4079-BB4A-4FEF87343207}" type="sibTrans" cxnId="{EBEC3498-7B53-4BD0-A944-BC3E7E7BB5B7}">
      <dgm:prSet/>
      <dgm:spPr/>
      <dgm:t>
        <a:bodyPr/>
        <a:lstStyle/>
        <a:p>
          <a:endParaRPr lang="en-US"/>
        </a:p>
      </dgm:t>
    </dgm:pt>
    <dgm:pt modelId="{3B8BAC61-47A0-4E19-B9C3-101AF4F68979}">
      <dgm:prSet/>
      <dgm:spPr/>
      <dgm:t>
        <a:bodyPr/>
        <a:lstStyle/>
        <a:p>
          <a:r>
            <a:rPr lang="en-US"/>
            <a:t>Why?</a:t>
          </a:r>
        </a:p>
      </dgm:t>
    </dgm:pt>
    <dgm:pt modelId="{34A76E01-9211-40AA-B43C-412F8C4B613D}" type="parTrans" cxnId="{3D27D4E7-F1EF-465D-B98E-766D9021167F}">
      <dgm:prSet/>
      <dgm:spPr/>
      <dgm:t>
        <a:bodyPr/>
        <a:lstStyle/>
        <a:p>
          <a:endParaRPr lang="en-US"/>
        </a:p>
      </dgm:t>
    </dgm:pt>
    <dgm:pt modelId="{FFF54E76-DD8D-422F-BA83-A059BEA5104E}" type="sibTrans" cxnId="{3D27D4E7-F1EF-465D-B98E-766D9021167F}">
      <dgm:prSet/>
      <dgm:spPr/>
      <dgm:t>
        <a:bodyPr/>
        <a:lstStyle/>
        <a:p>
          <a:endParaRPr lang="en-US"/>
        </a:p>
      </dgm:t>
    </dgm:pt>
    <dgm:pt modelId="{47D13CB8-5404-447B-B73F-ECD53FF619EB}">
      <dgm:prSet/>
      <dgm:spPr/>
      <dgm:t>
        <a:bodyPr/>
        <a:lstStyle/>
        <a:p>
          <a:r>
            <a:rPr lang="en-US"/>
            <a:t>How?</a:t>
          </a:r>
        </a:p>
      </dgm:t>
    </dgm:pt>
    <dgm:pt modelId="{F5443D79-3915-4774-9248-AA641D14B7F6}" type="parTrans" cxnId="{74944849-6A9F-4F58-A598-D3D866282711}">
      <dgm:prSet/>
      <dgm:spPr/>
      <dgm:t>
        <a:bodyPr/>
        <a:lstStyle/>
        <a:p>
          <a:endParaRPr lang="en-US"/>
        </a:p>
      </dgm:t>
    </dgm:pt>
    <dgm:pt modelId="{5DC8DD9E-6599-4B72-B9B2-FE505D628FF2}" type="sibTrans" cxnId="{74944849-6A9F-4F58-A598-D3D866282711}">
      <dgm:prSet/>
      <dgm:spPr/>
      <dgm:t>
        <a:bodyPr/>
        <a:lstStyle/>
        <a:p>
          <a:endParaRPr lang="en-US"/>
        </a:p>
      </dgm:t>
    </dgm:pt>
    <dgm:pt modelId="{325A2E1A-246B-48AF-90F0-B8EE7623F042}">
      <dgm:prSet/>
      <dgm:spPr/>
      <dgm:t>
        <a:bodyPr/>
        <a:lstStyle/>
        <a:p>
          <a:r>
            <a:rPr lang="en-US"/>
            <a:t>An online google form was made and distributed it on WhatsApp groups</a:t>
          </a:r>
        </a:p>
      </dgm:t>
    </dgm:pt>
    <dgm:pt modelId="{B37727EC-71DD-421C-89D7-E20225E7BDDD}" type="parTrans" cxnId="{53D14B6B-3D33-45FC-A3AC-2F4FABF0CECB}">
      <dgm:prSet/>
      <dgm:spPr/>
      <dgm:t>
        <a:bodyPr/>
        <a:lstStyle/>
        <a:p>
          <a:endParaRPr lang="en-US"/>
        </a:p>
      </dgm:t>
    </dgm:pt>
    <dgm:pt modelId="{58D6AF3B-D5E8-4A6C-BA49-54FCB8893466}" type="sibTrans" cxnId="{53D14B6B-3D33-45FC-A3AC-2F4FABF0CECB}">
      <dgm:prSet/>
      <dgm:spPr/>
      <dgm:t>
        <a:bodyPr/>
        <a:lstStyle/>
        <a:p>
          <a:endParaRPr lang="en-US"/>
        </a:p>
      </dgm:t>
    </dgm:pt>
    <dgm:pt modelId="{77997AA2-3C82-4B3A-952A-FA570A228898}">
      <dgm:prSet/>
      <dgm:spPr/>
      <dgm:t>
        <a:bodyPr/>
        <a:lstStyle/>
        <a:p>
          <a:r>
            <a:rPr lang="en-US"/>
            <a:t>When?</a:t>
          </a:r>
        </a:p>
      </dgm:t>
    </dgm:pt>
    <dgm:pt modelId="{1967B835-E419-4848-B602-D46A1C17A148}" type="parTrans" cxnId="{09C7C1AB-F7C6-4B54-A95C-3DAC9CDFBD28}">
      <dgm:prSet/>
      <dgm:spPr/>
      <dgm:t>
        <a:bodyPr/>
        <a:lstStyle/>
        <a:p>
          <a:endParaRPr lang="en-US"/>
        </a:p>
      </dgm:t>
    </dgm:pt>
    <dgm:pt modelId="{B57EF025-5429-459A-9046-22803C9A8BD1}" type="sibTrans" cxnId="{09C7C1AB-F7C6-4B54-A95C-3DAC9CDFBD28}">
      <dgm:prSet/>
      <dgm:spPr/>
      <dgm:t>
        <a:bodyPr/>
        <a:lstStyle/>
        <a:p>
          <a:endParaRPr lang="en-US"/>
        </a:p>
      </dgm:t>
    </dgm:pt>
    <dgm:pt modelId="{14C5596D-9A9F-405E-A3BC-5BC39025FCCF}">
      <dgm:prSet/>
      <dgm:spPr/>
      <dgm:t>
        <a:bodyPr/>
        <a:lstStyle/>
        <a:p>
          <a:r>
            <a:rPr lang="en-US"/>
            <a:t>09/04/2023</a:t>
          </a:r>
        </a:p>
      </dgm:t>
    </dgm:pt>
    <dgm:pt modelId="{195AFAA2-3DE0-49C1-9CC8-3B1A5147C840}" type="parTrans" cxnId="{09EF6301-03E0-41BA-AF97-D3B054038E77}">
      <dgm:prSet/>
      <dgm:spPr/>
      <dgm:t>
        <a:bodyPr/>
        <a:lstStyle/>
        <a:p>
          <a:endParaRPr lang="en-US"/>
        </a:p>
      </dgm:t>
    </dgm:pt>
    <dgm:pt modelId="{3B902314-6DDE-4762-8662-E58B39499500}" type="sibTrans" cxnId="{09EF6301-03E0-41BA-AF97-D3B054038E77}">
      <dgm:prSet/>
      <dgm:spPr/>
      <dgm:t>
        <a:bodyPr/>
        <a:lstStyle/>
        <a:p>
          <a:endParaRPr lang="en-US"/>
        </a:p>
      </dgm:t>
    </dgm:pt>
    <dgm:pt modelId="{0F1BAF2A-D943-4C8A-8B26-CCA35B3D49DD}">
      <dgm:prSet/>
      <dgm:spPr/>
      <dgm:t>
        <a:bodyPr/>
        <a:lstStyle/>
        <a:p>
          <a:r>
            <a:rPr lang="en-US"/>
            <a:t>Age group?</a:t>
          </a:r>
        </a:p>
      </dgm:t>
    </dgm:pt>
    <dgm:pt modelId="{5EAF38A1-0838-41C4-A058-E24ABB3B75BC}" type="parTrans" cxnId="{E77406CE-AD28-4DD6-AAF9-A8E4A64E3CD9}">
      <dgm:prSet/>
      <dgm:spPr/>
      <dgm:t>
        <a:bodyPr/>
        <a:lstStyle/>
        <a:p>
          <a:endParaRPr lang="en-US"/>
        </a:p>
      </dgm:t>
    </dgm:pt>
    <dgm:pt modelId="{87FD6A99-8E91-433D-87FD-CCAA0B32FB70}" type="sibTrans" cxnId="{E77406CE-AD28-4DD6-AAF9-A8E4A64E3CD9}">
      <dgm:prSet/>
      <dgm:spPr/>
      <dgm:t>
        <a:bodyPr/>
        <a:lstStyle/>
        <a:p>
          <a:endParaRPr lang="en-US"/>
        </a:p>
      </dgm:t>
    </dgm:pt>
    <dgm:pt modelId="{4F4AAA24-DC86-4D11-8561-8991EB296871}">
      <dgm:prSet/>
      <dgm:spPr/>
      <dgm:t>
        <a:bodyPr/>
        <a:lstStyle/>
        <a:p>
          <a:r>
            <a:rPr lang="en-US"/>
            <a:t>18-25</a:t>
          </a:r>
        </a:p>
      </dgm:t>
    </dgm:pt>
    <dgm:pt modelId="{AAFA2C75-4378-4CA0-9C3A-0748CF84249A}" type="parTrans" cxnId="{53E55956-5793-49DF-A939-32D7E1390CCE}">
      <dgm:prSet/>
      <dgm:spPr/>
      <dgm:t>
        <a:bodyPr/>
        <a:lstStyle/>
        <a:p>
          <a:endParaRPr lang="en-US"/>
        </a:p>
      </dgm:t>
    </dgm:pt>
    <dgm:pt modelId="{F05A0466-34B5-451E-BC35-92048D290356}" type="sibTrans" cxnId="{53E55956-5793-49DF-A939-32D7E1390CCE}">
      <dgm:prSet/>
      <dgm:spPr/>
      <dgm:t>
        <a:bodyPr/>
        <a:lstStyle/>
        <a:p>
          <a:endParaRPr lang="en-US"/>
        </a:p>
      </dgm:t>
    </dgm:pt>
    <dgm:pt modelId="{A7D48208-92D3-4FD6-AB03-E3EFF0555F47}">
      <dgm:prSet/>
      <dgm:spPr/>
      <dgm:t>
        <a:bodyPr/>
        <a:lstStyle/>
        <a:p>
          <a:r>
            <a:rPr lang="en-US"/>
            <a:t>Background: Mobile applications are an integral part of modern-day university life</a:t>
          </a:r>
        </a:p>
      </dgm:t>
    </dgm:pt>
    <dgm:pt modelId="{D73CA960-B07E-4990-986A-BE70CAC022C5}" type="parTrans" cxnId="{82A99949-FD82-4897-9FD0-D79C7B140BC4}">
      <dgm:prSet/>
      <dgm:spPr/>
      <dgm:t>
        <a:bodyPr/>
        <a:lstStyle/>
        <a:p>
          <a:endParaRPr lang="en-US"/>
        </a:p>
      </dgm:t>
    </dgm:pt>
    <dgm:pt modelId="{685CC692-4CA3-4531-960F-778676526486}" type="sibTrans" cxnId="{82A99949-FD82-4897-9FD0-D79C7B140BC4}">
      <dgm:prSet/>
      <dgm:spPr/>
      <dgm:t>
        <a:bodyPr/>
        <a:lstStyle/>
        <a:p>
          <a:endParaRPr lang="en-US"/>
        </a:p>
      </dgm:t>
    </dgm:pt>
  </dgm:ptLst>
  <dgm:cxnLst>
    <dgm:cxn modelId="{09EF6301-03E0-41BA-AF97-D3B054038E77}" srcId="{270317B6-389B-4B7D-BE7F-B720377D2A80}" destId="{14C5596D-9A9F-405E-A3BC-5BC39025FCCF}" srcOrd="6" destOrd="0" parTransId="{195AFAA2-3DE0-49C1-9CC8-3B1A5147C840}" sibTransId="{3B902314-6DDE-4762-8662-E58B39499500}"/>
    <dgm:cxn modelId="{74944849-6A9F-4F58-A598-D3D866282711}" srcId="{270317B6-389B-4B7D-BE7F-B720377D2A80}" destId="{47D13CB8-5404-447B-B73F-ECD53FF619EB}" srcOrd="3" destOrd="0" parTransId="{F5443D79-3915-4774-9248-AA641D14B7F6}" sibTransId="{5DC8DD9E-6599-4B72-B9B2-FE505D628FF2}"/>
    <dgm:cxn modelId="{82A99949-FD82-4897-9FD0-D79C7B140BC4}" srcId="{270317B6-389B-4B7D-BE7F-B720377D2A80}" destId="{A7D48208-92D3-4FD6-AB03-E3EFF0555F47}" srcOrd="9" destOrd="0" parTransId="{D73CA960-B07E-4990-986A-BE70CAC022C5}" sibTransId="{685CC692-4CA3-4531-960F-778676526486}"/>
    <dgm:cxn modelId="{53D14B6B-3D33-45FC-A3AC-2F4FABF0CECB}" srcId="{270317B6-389B-4B7D-BE7F-B720377D2A80}" destId="{325A2E1A-246B-48AF-90F0-B8EE7623F042}" srcOrd="4" destOrd="0" parTransId="{B37727EC-71DD-421C-89D7-E20225E7BDDD}" sibTransId="{58D6AF3B-D5E8-4A6C-BA49-54FCB8893466}"/>
    <dgm:cxn modelId="{B4A0BD6C-EEBF-46A9-9F30-73BAD7E126AC}" srcId="{270317B6-389B-4B7D-BE7F-B720377D2A80}" destId="{9771E409-9FB9-4B2B-9EB8-69DFF3F92461}" srcOrd="0" destOrd="0" parTransId="{2F3D2757-F3D8-454E-9E65-5492D712EC84}" sibTransId="{44235C03-9820-4A50-8AF6-D82591187DB2}"/>
    <dgm:cxn modelId="{53E55956-5793-49DF-A939-32D7E1390CCE}" srcId="{270317B6-389B-4B7D-BE7F-B720377D2A80}" destId="{4F4AAA24-DC86-4D11-8561-8991EB296871}" srcOrd="8" destOrd="0" parTransId="{AAFA2C75-4378-4CA0-9C3A-0748CF84249A}" sibTransId="{F05A0466-34B5-451E-BC35-92048D290356}"/>
    <dgm:cxn modelId="{EBEC3498-7B53-4BD0-A944-BC3E7E7BB5B7}" srcId="{270317B6-389B-4B7D-BE7F-B720377D2A80}" destId="{0CDAC45A-16AA-4C06-9300-51BB81F52E7B}" srcOrd="1" destOrd="0" parTransId="{1F619C73-3C53-4677-9662-65642B63B317}" sibTransId="{D80E94A6-55AA-4079-BB4A-4FEF87343207}"/>
    <dgm:cxn modelId="{09C7C1AB-F7C6-4B54-A95C-3DAC9CDFBD28}" srcId="{270317B6-389B-4B7D-BE7F-B720377D2A80}" destId="{77997AA2-3C82-4B3A-952A-FA570A228898}" srcOrd="5" destOrd="0" parTransId="{1967B835-E419-4848-B602-D46A1C17A148}" sibTransId="{B57EF025-5429-459A-9046-22803C9A8BD1}"/>
    <dgm:cxn modelId="{E77406CE-AD28-4DD6-AAF9-A8E4A64E3CD9}" srcId="{270317B6-389B-4B7D-BE7F-B720377D2A80}" destId="{0F1BAF2A-D943-4C8A-8B26-CCA35B3D49DD}" srcOrd="7" destOrd="0" parTransId="{5EAF38A1-0838-41C4-A058-E24ABB3B75BC}" sibTransId="{87FD6A99-8E91-433D-87FD-CCAA0B32FB70}"/>
    <dgm:cxn modelId="{3D27D4E7-F1EF-465D-B98E-766D9021167F}" srcId="{270317B6-389B-4B7D-BE7F-B720377D2A80}" destId="{3B8BAC61-47A0-4E19-B9C3-101AF4F68979}" srcOrd="2" destOrd="0" parTransId="{34A76E01-9211-40AA-B43C-412F8C4B613D}" sibTransId="{FFF54E76-DD8D-422F-BA83-A059BEA5104E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1_29709616.xml><?xml version="1.0" encoding="utf-8"?>
<dgm:dataModel xmlns:dgm="http://schemas.openxmlformats.org/drawingml/2006/diagram" xmlns:a="http://schemas.openxmlformats.org/drawingml/2006/main">
  <dgm:ptLst>
    <dgm:pt modelId="{75ADBB69-8C8D-44D8-BD41-B00E02A3E2A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6D4106-1A4A-452E-B243-C7AAA0C1B9B0}">
      <dgm:prSet/>
      <dgm:spPr/>
      <dgm:t>
        <a:bodyPr/>
        <a:lstStyle/>
        <a:p>
          <a:r>
            <a:rPr lang="en-US"/>
            <a:t>Instagram</a:t>
          </a:r>
        </a:p>
      </dgm:t>
    </dgm:pt>
    <dgm:pt modelId="{95C546FB-B7FA-4EE8-81FB-6E67ECE8120C}" type="parTrans" cxnId="{09FDCCC9-7B1E-4A6C-8137-0D584EA4A60D}">
      <dgm:prSet/>
      <dgm:spPr/>
      <dgm:t>
        <a:bodyPr/>
        <a:lstStyle/>
        <a:p>
          <a:endParaRPr lang="en-US"/>
        </a:p>
      </dgm:t>
    </dgm:pt>
    <dgm:pt modelId="{331CE78E-500E-41D1-A4C9-2D71577ECBF0}" type="sibTrans" cxnId="{09FDCCC9-7B1E-4A6C-8137-0D584EA4A60D}">
      <dgm:prSet/>
      <dgm:spPr/>
      <dgm:t>
        <a:bodyPr/>
        <a:lstStyle/>
        <a:p>
          <a:endParaRPr lang="en-US"/>
        </a:p>
      </dgm:t>
    </dgm:pt>
    <dgm:pt modelId="{13D6319C-C9AE-4FA4-9C26-6DDAFA126C22}">
      <dgm:prSet/>
      <dgm:spPr/>
      <dgm:t>
        <a:bodyPr/>
        <a:lstStyle/>
        <a:p>
          <a:r>
            <a:rPr lang="en-US"/>
            <a:t>Whatsapp</a:t>
          </a:r>
        </a:p>
      </dgm:t>
    </dgm:pt>
    <dgm:pt modelId="{4F4753BF-1283-450C-B07E-DFEA6B628597}" type="parTrans" cxnId="{19359962-6200-4F73-9572-FD1C6C127692}">
      <dgm:prSet/>
      <dgm:spPr/>
      <dgm:t>
        <a:bodyPr/>
        <a:lstStyle/>
        <a:p>
          <a:endParaRPr lang="en-US"/>
        </a:p>
      </dgm:t>
    </dgm:pt>
    <dgm:pt modelId="{F592AC69-60D6-4EEA-B750-C910FA71F793}" type="sibTrans" cxnId="{19359962-6200-4F73-9572-FD1C6C127692}">
      <dgm:prSet/>
      <dgm:spPr/>
      <dgm:t>
        <a:bodyPr/>
        <a:lstStyle/>
        <a:p>
          <a:endParaRPr lang="en-US"/>
        </a:p>
      </dgm:t>
    </dgm:pt>
    <dgm:pt modelId="{124C73A2-AD38-4D38-AF43-8C39DC66D4DF}">
      <dgm:prSet/>
      <dgm:spPr/>
      <dgm:t>
        <a:bodyPr/>
        <a:lstStyle/>
        <a:p>
          <a:r>
            <a:rPr lang="en-US"/>
            <a:t>Youtube</a:t>
          </a:r>
        </a:p>
      </dgm:t>
    </dgm:pt>
    <dgm:pt modelId="{4007455F-0913-4E63-9A0C-64BA27B850C6}" type="parTrans" cxnId="{81BECE11-234E-48BF-A4BE-F6635B6881CF}">
      <dgm:prSet/>
      <dgm:spPr/>
      <dgm:t>
        <a:bodyPr/>
        <a:lstStyle/>
        <a:p>
          <a:endParaRPr lang="en-US"/>
        </a:p>
      </dgm:t>
    </dgm:pt>
    <dgm:pt modelId="{A59578C9-7156-4D56-AE66-8CCB8311B289}" type="sibTrans" cxnId="{81BECE11-234E-48BF-A4BE-F6635B6881CF}">
      <dgm:prSet/>
      <dgm:spPr/>
      <dgm:t>
        <a:bodyPr/>
        <a:lstStyle/>
        <a:p>
          <a:endParaRPr lang="en-US"/>
        </a:p>
      </dgm:t>
    </dgm:pt>
    <dgm:pt modelId="{B02CC4B2-D9A9-4F37-B0C5-13D5DE2FE75A}">
      <dgm:prSet/>
      <dgm:spPr/>
      <dgm:t>
        <a:bodyPr/>
        <a:lstStyle/>
        <a:p>
          <a:r>
            <a:rPr lang="en-US"/>
            <a:t>Social networking</a:t>
          </a:r>
        </a:p>
      </dgm:t>
    </dgm:pt>
    <dgm:pt modelId="{2E4511E2-57C6-4ABB-A396-350A77A3816F}" type="parTrans" cxnId="{B4B0D1E4-1116-4240-B1FD-1940C36B9A1B}">
      <dgm:prSet/>
      <dgm:spPr/>
      <dgm:t>
        <a:bodyPr/>
        <a:lstStyle/>
        <a:p>
          <a:endParaRPr lang="en-US"/>
        </a:p>
      </dgm:t>
    </dgm:pt>
    <dgm:pt modelId="{414044D4-3408-4675-A230-2F33492A8A1B}" type="sibTrans" cxnId="{B4B0D1E4-1116-4240-B1FD-1940C36B9A1B}">
      <dgm:prSet/>
      <dgm:spPr/>
      <dgm:t>
        <a:bodyPr/>
        <a:lstStyle/>
        <a:p>
          <a:endParaRPr lang="en-US"/>
        </a:p>
      </dgm:t>
    </dgm:pt>
    <dgm:pt modelId="{9E1884CD-1362-455F-BDEC-89D043F8E7AA}">
      <dgm:prSet/>
      <dgm:spPr/>
      <dgm:t>
        <a:bodyPr/>
        <a:lstStyle/>
        <a:p>
          <a:r>
            <a:rPr lang="en-US"/>
            <a:t>Education and learning</a:t>
          </a:r>
        </a:p>
      </dgm:t>
    </dgm:pt>
    <dgm:pt modelId="{97564FB9-79E4-4AFB-936C-82AC5FDAC011}" type="parTrans" cxnId="{0C95BCC4-B41A-4012-B031-D14331CE4E81}">
      <dgm:prSet/>
      <dgm:spPr/>
      <dgm:t>
        <a:bodyPr/>
        <a:lstStyle/>
        <a:p>
          <a:endParaRPr lang="en-US"/>
        </a:p>
      </dgm:t>
    </dgm:pt>
    <dgm:pt modelId="{000E1B68-A94D-4640-AC42-5A5F8FBF0130}" type="sibTrans" cxnId="{0C95BCC4-B41A-4012-B031-D14331CE4E81}">
      <dgm:prSet/>
      <dgm:spPr/>
      <dgm:t>
        <a:bodyPr/>
        <a:lstStyle/>
        <a:p>
          <a:endParaRPr lang="en-US"/>
        </a:p>
      </dgm:t>
    </dgm:pt>
    <dgm:pt modelId="{D3132C6C-2E7D-4F99-ADB5-31A7D457D2FA}">
      <dgm:prSet/>
      <dgm:spPr/>
      <dgm:t>
        <a:bodyPr/>
        <a:lstStyle/>
        <a:p>
          <a:r>
            <a:rPr lang="en-US"/>
            <a:t>Productivity and Entertainment</a:t>
          </a:r>
        </a:p>
      </dgm:t>
    </dgm:pt>
    <dgm:pt modelId="{9CF32181-CE7F-4C8D-8D27-AF74BD217D2D}" type="parTrans" cxnId="{E136CDF8-55D3-466A-907A-1C87B0FE27B4}">
      <dgm:prSet/>
      <dgm:spPr/>
      <dgm:t>
        <a:bodyPr/>
        <a:lstStyle/>
        <a:p>
          <a:endParaRPr lang="en-US"/>
        </a:p>
      </dgm:t>
    </dgm:pt>
    <dgm:pt modelId="{F75121F3-FFD1-42E3-A608-C459832B23C9}" type="sibTrans" cxnId="{E136CDF8-55D3-466A-907A-1C87B0FE27B4}">
      <dgm:prSet/>
      <dgm:spPr/>
      <dgm:t>
        <a:bodyPr/>
        <a:lstStyle/>
        <a:p>
          <a:endParaRPr lang="en-US"/>
        </a:p>
      </dgm:t>
    </dgm:pt>
    <dgm:pt modelId="{DC857956-3153-41BA-A898-7E961DEC7778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8258AD71-609B-4EE7-BC32-9775C398056C}" type="parTrans" cxnId="{0A7CDB81-7E2B-4682-9936-22B355C7F240}">
      <dgm:prSet/>
      <dgm:spPr/>
      <dgm:t>
        <a:bodyPr/>
        <a:lstStyle/>
        <a:p>
          <a:endParaRPr lang="en-US"/>
        </a:p>
      </dgm:t>
    </dgm:pt>
    <dgm:pt modelId="{22351392-3C53-4230-9E50-8C54273A11DE}" type="sibTrans" cxnId="{0A7CDB81-7E2B-4682-9936-22B355C7F240}">
      <dgm:prSet/>
      <dgm:spPr/>
      <dgm:t>
        <a:bodyPr/>
        <a:lstStyle/>
        <a:p>
          <a:endParaRPr lang="en-US"/>
        </a:p>
      </dgm:t>
    </dgm:pt>
    <dgm:pt modelId="{DF1C012C-7966-43BC-B8CB-9D93A5215447}">
      <dgm:prSet/>
      <dgm:spPr/>
      <dgm:t>
        <a:bodyPr/>
        <a:lstStyle/>
        <a:p>
          <a:r>
            <a:rPr lang="en-US"/>
            <a:t>Personal interest</a:t>
          </a:r>
        </a:p>
      </dgm:t>
    </dgm:pt>
    <dgm:pt modelId="{1669458D-3B31-42C7-8CB3-CDB2ECFA6D42}" type="parTrans" cxnId="{2B416B97-63A1-4C87-A309-A89950A4F86A}">
      <dgm:prSet/>
      <dgm:spPr/>
      <dgm:t>
        <a:bodyPr/>
        <a:lstStyle/>
        <a:p>
          <a:endParaRPr lang="en-US"/>
        </a:p>
      </dgm:t>
    </dgm:pt>
    <dgm:pt modelId="{64313DEB-FB1F-4B7B-8F1B-355ED0A47028}" type="sibTrans" cxnId="{2B416B97-63A1-4C87-A309-A89950A4F86A}">
      <dgm:prSet/>
      <dgm:spPr/>
      <dgm:t>
        <a:bodyPr/>
        <a:lstStyle/>
        <a:p>
          <a:endParaRPr lang="en-US"/>
        </a:p>
      </dgm:t>
    </dgm:pt>
    <dgm:pt modelId="{93F5CEC8-4E03-4FCF-BCCD-2F81DB43ACD7}">
      <dgm:prSet/>
      <dgm:spPr/>
      <dgm:t>
        <a:bodyPr/>
        <a:lstStyle/>
        <a:p>
          <a:r>
            <a:rPr lang="en-US"/>
            <a:t>Productivity increases</a:t>
          </a:r>
        </a:p>
      </dgm:t>
    </dgm:pt>
    <dgm:pt modelId="{8E5E8D8B-4835-4E10-91E1-62B6652C327E}" type="parTrans" cxnId="{80A4983D-6A70-4A82-ABCF-1E82C691A82C}">
      <dgm:prSet/>
      <dgm:spPr/>
      <dgm:t>
        <a:bodyPr/>
        <a:lstStyle/>
        <a:p>
          <a:endParaRPr lang="en-US"/>
        </a:p>
      </dgm:t>
    </dgm:pt>
    <dgm:pt modelId="{FD99370B-0164-4F50-A0CA-4475E9D7C9AB}" type="sibTrans" cxnId="{80A4983D-6A70-4A82-ABCF-1E82C691A82C}">
      <dgm:prSet/>
      <dgm:spPr/>
      <dgm:t>
        <a:bodyPr/>
        <a:lstStyle/>
        <a:p>
          <a:endParaRPr lang="en-US"/>
        </a:p>
      </dgm:t>
    </dgm:pt>
    <dgm:pt modelId="{77BDDD43-7BE5-4541-A682-EA1FC1792063}">
      <dgm:prSet/>
      <dgm:spPr/>
      <dgm:t>
        <a:bodyPr/>
        <a:lstStyle/>
        <a:p>
          <a:r>
            <a:rPr lang="en-US"/>
            <a:t>Educational Purpose</a:t>
          </a:r>
        </a:p>
      </dgm:t>
    </dgm:pt>
    <dgm:pt modelId="{7251373D-E721-4BE0-9183-CD3813FAE8B5}" type="parTrans" cxnId="{CC23721C-2E5C-4EB5-A71F-1259DD275753}">
      <dgm:prSet/>
      <dgm:spPr/>
      <dgm:t>
        <a:bodyPr/>
        <a:lstStyle/>
        <a:p>
          <a:endParaRPr lang="en-US"/>
        </a:p>
      </dgm:t>
    </dgm:pt>
    <dgm:pt modelId="{E0FF2111-D2B5-4B0C-A98E-9CB9FB2F1DA5}" type="sibTrans" cxnId="{CC23721C-2E5C-4EB5-A71F-1259DD275753}">
      <dgm:prSet/>
      <dgm:spPr/>
      <dgm:t>
        <a:bodyPr/>
        <a:lstStyle/>
        <a:p>
          <a:endParaRPr lang="en-US"/>
        </a:p>
      </dgm:t>
    </dgm:pt>
  </dgm:ptLst>
  <dgm:cxnLst>
    <dgm:cxn modelId="{81BECE11-234E-48BF-A4BE-F6635B6881CF}" srcId="{75ADBB69-8C8D-44D8-BD41-B00E02A3E2AF}" destId="{124C73A2-AD38-4D38-AF43-8C39DC66D4DF}" srcOrd="2" destOrd="0" parTransId="{4007455F-0913-4E63-9A0C-64BA27B850C6}" sibTransId="{A59578C9-7156-4D56-AE66-8CCB8311B289}"/>
    <dgm:cxn modelId="{CC23721C-2E5C-4EB5-A71F-1259DD275753}" srcId="{75ADBB69-8C8D-44D8-BD41-B00E02A3E2AF}" destId="{77BDDD43-7BE5-4541-A682-EA1FC1792063}" srcOrd="9" destOrd="0" parTransId="{7251373D-E721-4BE0-9183-CD3813FAE8B5}" sibTransId="{E0FF2111-D2B5-4B0C-A98E-9CB9FB2F1DA5}"/>
    <dgm:cxn modelId="{80A4983D-6A70-4A82-ABCF-1E82C691A82C}" srcId="{75ADBB69-8C8D-44D8-BD41-B00E02A3E2AF}" destId="{93F5CEC8-4E03-4FCF-BCCD-2F81DB43ACD7}" srcOrd="8" destOrd="0" parTransId="{8E5E8D8B-4835-4E10-91E1-62B6652C327E}" sibTransId="{FD99370B-0164-4F50-A0CA-4475E9D7C9AB}"/>
    <dgm:cxn modelId="{19359962-6200-4F73-9572-FD1C6C127692}" srcId="{75ADBB69-8C8D-44D8-BD41-B00E02A3E2AF}" destId="{13D6319C-C9AE-4FA4-9C26-6DDAFA126C22}" srcOrd="1" destOrd="0" parTransId="{4F4753BF-1283-450C-B07E-DFEA6B628597}" sibTransId="{F592AC69-60D6-4EEA-B750-C910FA71F793}"/>
    <dgm:cxn modelId="{0A7CDB81-7E2B-4682-9936-22B355C7F240}" srcId="{75ADBB69-8C8D-44D8-BD41-B00E02A3E2AF}" destId="{DC857956-3153-41BA-A898-7E961DEC7778}" srcOrd="6" destOrd="0" parTransId="{8258AD71-609B-4EE7-BC32-9775C398056C}" sibTransId="{22351392-3C53-4230-9E50-8C54273A11DE}"/>
    <dgm:cxn modelId="{2B416B97-63A1-4C87-A309-A89950A4F86A}" srcId="{75ADBB69-8C8D-44D8-BD41-B00E02A3E2AF}" destId="{DF1C012C-7966-43BC-B8CB-9D93A5215447}" srcOrd="7" destOrd="0" parTransId="{1669458D-3B31-42C7-8CB3-CDB2ECFA6D42}" sibTransId="{64313DEB-FB1F-4B7B-8F1B-355ED0A47028}"/>
    <dgm:cxn modelId="{0C95BCC4-B41A-4012-B031-D14331CE4E81}" srcId="{75ADBB69-8C8D-44D8-BD41-B00E02A3E2AF}" destId="{9E1884CD-1362-455F-BDEC-89D043F8E7AA}" srcOrd="4" destOrd="0" parTransId="{97564FB9-79E4-4AFB-936C-82AC5FDAC011}" sibTransId="{000E1B68-A94D-4640-AC42-5A5F8FBF0130}"/>
    <dgm:cxn modelId="{09FDCCC9-7B1E-4A6C-8137-0D584EA4A60D}" srcId="{75ADBB69-8C8D-44D8-BD41-B00E02A3E2AF}" destId="{F66D4106-1A4A-452E-B243-C7AAA0C1B9B0}" srcOrd="0" destOrd="0" parTransId="{95C546FB-B7FA-4EE8-81FB-6E67ECE8120C}" sibTransId="{331CE78E-500E-41D1-A4C9-2D71577ECBF0}"/>
    <dgm:cxn modelId="{B4B0D1E4-1116-4240-B1FD-1940C36B9A1B}" srcId="{75ADBB69-8C8D-44D8-BD41-B00E02A3E2AF}" destId="{B02CC4B2-D9A9-4F37-B0C5-13D5DE2FE75A}" srcOrd="3" destOrd="0" parTransId="{2E4511E2-57C6-4ABB-A396-350A77A3816F}" sibTransId="{414044D4-3408-4675-A230-2F33492A8A1B}"/>
    <dgm:cxn modelId="{E136CDF8-55D3-466A-907A-1C87B0FE27B4}" srcId="{75ADBB69-8C8D-44D8-BD41-B00E02A3E2AF}" destId="{D3132C6C-2E7D-4F99-ADB5-31A7D457D2FA}" srcOrd="5" destOrd="0" parTransId="{9CF32181-CE7F-4C8D-8D27-AF74BD217D2D}" sibTransId="{F75121F3-FFD1-42E3-A608-C459832B23C9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1_3929016D.xml><?xml version="1.0" encoding="utf-8"?>
<dgm:dataModel xmlns:dgm="http://schemas.openxmlformats.org/drawingml/2006/diagram" xmlns:a="http://schemas.openxmlformats.org/drawingml/2006/main">
  <dgm:ptLst>
    <dgm:pt modelId="{E226AA74-E882-47CA-A3A4-CDF07F55C79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2504BFF-2C3E-4D62-9D03-50852ADE6987}">
      <dgm:prSet/>
      <dgm:spPr/>
      <dgm:t>
        <a:bodyPr/>
        <a:lstStyle/>
        <a:p>
          <a:r>
            <a:rPr lang="en-US"/>
            <a:t>Abstract</a:t>
          </a:r>
        </a:p>
      </dgm:t>
    </dgm:pt>
    <dgm:pt modelId="{40036113-1B9B-4CFB-A865-EC363A9C3A6C}" type="parTrans" cxnId="{71DD82E1-46C0-4E48-9CA8-10B39DDAE96D}">
      <dgm:prSet/>
      <dgm:spPr/>
      <dgm:t>
        <a:bodyPr/>
        <a:lstStyle/>
        <a:p>
          <a:endParaRPr lang="en-US"/>
        </a:p>
      </dgm:t>
    </dgm:pt>
    <dgm:pt modelId="{E11C7124-27B3-43E8-B99C-5E2B196CD76E}" type="sibTrans" cxnId="{71DD82E1-46C0-4E48-9CA8-10B39DDAE96D}">
      <dgm:prSet/>
      <dgm:spPr/>
      <dgm:t>
        <a:bodyPr/>
        <a:lstStyle/>
        <a:p>
          <a:endParaRPr lang="en-US"/>
        </a:p>
      </dgm:t>
    </dgm:pt>
    <dgm:pt modelId="{6F59A7E6-1F50-470E-8425-C5D26A7F7A7D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A16A7DA4-DBB7-4C03-9C40-73CF1BB49C43}" type="parTrans" cxnId="{ADF0E51C-1722-49DC-A1E6-D43127B82E7D}">
      <dgm:prSet/>
      <dgm:spPr/>
      <dgm:t>
        <a:bodyPr/>
        <a:lstStyle/>
        <a:p>
          <a:endParaRPr lang="en-US"/>
        </a:p>
      </dgm:t>
    </dgm:pt>
    <dgm:pt modelId="{4BC44E2D-5F4C-4E04-9FA6-B1818046420B}" type="sibTrans" cxnId="{ADF0E51C-1722-49DC-A1E6-D43127B82E7D}">
      <dgm:prSet/>
      <dgm:spPr/>
      <dgm:t>
        <a:bodyPr/>
        <a:lstStyle/>
        <a:p>
          <a:endParaRPr lang="en-US"/>
        </a:p>
      </dgm:t>
    </dgm:pt>
    <dgm:pt modelId="{101885FF-FD55-4D87-B91F-05CB75976BF2}">
      <dgm:prSet/>
      <dgm:spPr/>
      <dgm:t>
        <a:bodyPr/>
        <a:lstStyle/>
        <a:p>
          <a:r>
            <a:rPr lang="en-US"/>
            <a:t>Methodology</a:t>
          </a:r>
        </a:p>
      </dgm:t>
    </dgm:pt>
    <dgm:pt modelId="{98B04ABA-4E74-4F05-87F5-35C0020E803C}" type="parTrans" cxnId="{AA48F3DA-3799-4B50-B0C9-6F49A921EC92}">
      <dgm:prSet/>
      <dgm:spPr/>
      <dgm:t>
        <a:bodyPr/>
        <a:lstStyle/>
        <a:p>
          <a:endParaRPr lang="en-US"/>
        </a:p>
      </dgm:t>
    </dgm:pt>
    <dgm:pt modelId="{FBB8E65F-F704-4FF3-BD2D-414A1540C794}" type="sibTrans" cxnId="{AA48F3DA-3799-4B50-B0C9-6F49A921EC92}">
      <dgm:prSet/>
      <dgm:spPr/>
      <dgm:t>
        <a:bodyPr/>
        <a:lstStyle/>
        <a:p>
          <a:endParaRPr lang="en-US"/>
        </a:p>
      </dgm:t>
    </dgm:pt>
    <dgm:pt modelId="{1FEEB0DC-33A1-45E9-94EC-AD39FDB3C52B}">
      <dgm:prSet/>
      <dgm:spPr/>
      <dgm:t>
        <a:bodyPr/>
        <a:lstStyle/>
        <a:p>
          <a:r>
            <a:rPr lang="en-US"/>
            <a:t>Questionnaire</a:t>
          </a:r>
        </a:p>
      </dgm:t>
    </dgm:pt>
    <dgm:pt modelId="{A9324034-CF63-4CFB-825F-6D222EFEEE35}" type="parTrans" cxnId="{5EAAF780-F0AF-44DB-B16F-A174AB5D8A33}">
      <dgm:prSet/>
      <dgm:spPr/>
      <dgm:t>
        <a:bodyPr/>
        <a:lstStyle/>
        <a:p>
          <a:endParaRPr lang="en-US"/>
        </a:p>
      </dgm:t>
    </dgm:pt>
    <dgm:pt modelId="{34465C62-48C0-4593-AE18-55255ACF64A4}" type="sibTrans" cxnId="{5EAAF780-F0AF-44DB-B16F-A174AB5D8A33}">
      <dgm:prSet/>
      <dgm:spPr/>
      <dgm:t>
        <a:bodyPr/>
        <a:lstStyle/>
        <a:p>
          <a:endParaRPr lang="en-US"/>
        </a:p>
      </dgm:t>
    </dgm:pt>
    <dgm:pt modelId="{B7AC848E-0E51-4100-BF17-F8D67FB060AA}">
      <dgm:prSet/>
      <dgm:spPr/>
      <dgm:t>
        <a:bodyPr/>
        <a:lstStyle/>
        <a:p>
          <a:r>
            <a:rPr lang="en-US"/>
            <a:t>Results</a:t>
          </a:r>
        </a:p>
      </dgm:t>
    </dgm:pt>
    <dgm:pt modelId="{3798B793-A08E-4E25-A489-B0B9A7A4AA59}" type="parTrans" cxnId="{494B3B74-A1BF-4E36-B902-5FDA57A12F14}">
      <dgm:prSet/>
      <dgm:spPr/>
      <dgm:t>
        <a:bodyPr/>
        <a:lstStyle/>
        <a:p>
          <a:endParaRPr lang="en-US"/>
        </a:p>
      </dgm:t>
    </dgm:pt>
    <dgm:pt modelId="{8FA5F645-C4EC-47BE-9450-0396B0370DF2}" type="sibTrans" cxnId="{494B3B74-A1BF-4E36-B902-5FDA57A12F14}">
      <dgm:prSet/>
      <dgm:spPr/>
      <dgm:t>
        <a:bodyPr/>
        <a:lstStyle/>
        <a:p>
          <a:endParaRPr lang="en-US"/>
        </a:p>
      </dgm:t>
    </dgm:pt>
    <dgm:pt modelId="{5022A526-09D4-4A1A-862A-8635D2542F96}">
      <dgm:prSet/>
      <dgm:spPr/>
      <dgm:t>
        <a:bodyPr/>
        <a:lstStyle/>
        <a:p>
          <a:r>
            <a:rPr lang="en-US"/>
            <a:t>Conclusion</a:t>
          </a:r>
        </a:p>
      </dgm:t>
    </dgm:pt>
    <dgm:pt modelId="{1CD88EF7-4323-439F-8702-D340589E90DF}" type="parTrans" cxnId="{5E49DA9F-DB0C-4508-B67A-EBD19A8844DA}">
      <dgm:prSet/>
      <dgm:spPr/>
      <dgm:t>
        <a:bodyPr/>
        <a:lstStyle/>
        <a:p>
          <a:endParaRPr lang="en-US"/>
        </a:p>
      </dgm:t>
    </dgm:pt>
    <dgm:pt modelId="{4E2D4654-30C9-49DB-B581-29F7B347F568}" type="sibTrans" cxnId="{5E49DA9F-DB0C-4508-B67A-EBD19A8844DA}">
      <dgm:prSet/>
      <dgm:spPr/>
      <dgm:t>
        <a:bodyPr/>
        <a:lstStyle/>
        <a:p>
          <a:endParaRPr lang="en-US"/>
        </a:p>
      </dgm:t>
    </dgm:pt>
    <dgm:pt modelId="{FAB0873E-3D3C-4833-9A95-41A69E96FF95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30029411-75FE-4A85-8E7C-E2F13662F13C}" type="parTrans" cxnId="{02C07F64-48EA-4C01-8965-1D1A5D3EEDB4}">
      <dgm:prSet/>
      <dgm:spPr/>
      <dgm:t>
        <a:bodyPr/>
        <a:lstStyle/>
        <a:p>
          <a:endParaRPr lang="en-US"/>
        </a:p>
      </dgm:t>
    </dgm:pt>
    <dgm:pt modelId="{7E9EEF04-5C6B-4263-9190-7B353113DF62}" type="sibTrans" cxnId="{02C07F64-48EA-4C01-8965-1D1A5D3EEDB4}">
      <dgm:prSet/>
      <dgm:spPr/>
      <dgm:t>
        <a:bodyPr/>
        <a:lstStyle/>
        <a:p>
          <a:endParaRPr lang="en-US"/>
        </a:p>
      </dgm:t>
    </dgm:pt>
  </dgm:ptLst>
  <dgm:cxnLst>
    <dgm:cxn modelId="{ADF0E51C-1722-49DC-A1E6-D43127B82E7D}" srcId="{E226AA74-E882-47CA-A3A4-CDF07F55C79E}" destId="{6F59A7E6-1F50-470E-8425-C5D26A7F7A7D}" srcOrd="1" destOrd="0" parTransId="{A16A7DA4-DBB7-4C03-9C40-73CF1BB49C43}" sibTransId="{4BC44E2D-5F4C-4E04-9FA6-B1818046420B}"/>
    <dgm:cxn modelId="{02C07F64-48EA-4C01-8965-1D1A5D3EEDB4}" srcId="{E226AA74-E882-47CA-A3A4-CDF07F55C79E}" destId="{FAB0873E-3D3C-4833-9A95-41A69E96FF95}" srcOrd="6" destOrd="0" parTransId="{30029411-75FE-4A85-8E7C-E2F13662F13C}" sibTransId="{7E9EEF04-5C6B-4263-9190-7B353113DF62}"/>
    <dgm:cxn modelId="{494B3B74-A1BF-4E36-B902-5FDA57A12F14}" srcId="{E226AA74-E882-47CA-A3A4-CDF07F55C79E}" destId="{B7AC848E-0E51-4100-BF17-F8D67FB060AA}" srcOrd="4" destOrd="0" parTransId="{3798B793-A08E-4E25-A489-B0B9A7A4AA59}" sibTransId="{8FA5F645-C4EC-47BE-9450-0396B0370DF2}"/>
    <dgm:cxn modelId="{5EAAF780-F0AF-44DB-B16F-A174AB5D8A33}" srcId="{E226AA74-E882-47CA-A3A4-CDF07F55C79E}" destId="{1FEEB0DC-33A1-45E9-94EC-AD39FDB3C52B}" srcOrd="3" destOrd="0" parTransId="{A9324034-CF63-4CFB-825F-6D222EFEEE35}" sibTransId="{34465C62-48C0-4593-AE18-55255ACF64A4}"/>
    <dgm:cxn modelId="{5E49DA9F-DB0C-4508-B67A-EBD19A8844DA}" srcId="{E226AA74-E882-47CA-A3A4-CDF07F55C79E}" destId="{5022A526-09D4-4A1A-862A-8635D2542F96}" srcOrd="5" destOrd="0" parTransId="{1CD88EF7-4323-439F-8702-D340589E90DF}" sibTransId="{4E2D4654-30C9-49DB-B581-29F7B347F568}"/>
    <dgm:cxn modelId="{AA48F3DA-3799-4B50-B0C9-6F49A921EC92}" srcId="{E226AA74-E882-47CA-A3A4-CDF07F55C79E}" destId="{101885FF-FD55-4D87-B91F-05CB75976BF2}" srcOrd="2" destOrd="0" parTransId="{98B04ABA-4E74-4F05-87F5-35C0020E803C}" sibTransId="{FBB8E65F-F704-4FF3-BD2D-414A1540C794}"/>
    <dgm:cxn modelId="{71DD82E1-46C0-4E48-9CA8-10B39DDAE96D}" srcId="{E226AA74-E882-47CA-A3A4-CDF07F55C79E}" destId="{D2504BFF-2C3E-4D62-9D03-50852ADE6987}" srcOrd="0" destOrd="0" parTransId="{40036113-1B9B-4CFB-A865-EC363A9C3A6C}" sibTransId="{E11C7124-27B3-43E8-B99C-5E2B196CD76E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1_909C3603.xml><?xml version="1.0" encoding="utf-8"?>
<dgm:dataModel xmlns:dgm="http://schemas.openxmlformats.org/drawingml/2006/diagram" xmlns:a="http://schemas.openxmlformats.org/drawingml/2006/main">
  <dgm:ptLst>
    <dgm:pt modelId="{DDB6D511-81BB-46B5-9353-49F43D5CA73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1B196C-A14F-40E7-9A22-7513D97B2513}">
      <dgm:prSet/>
      <dgm:spPr/>
      <dgm:t>
        <a:bodyPr/>
        <a:lstStyle/>
        <a:p>
          <a:r>
            <a:rPr lang="en-US"/>
            <a:t>None</a:t>
          </a:r>
        </a:p>
      </dgm:t>
    </dgm:pt>
    <dgm:pt modelId="{F62BDC2C-3FFB-42BC-AC82-64039E05D9E0}" type="parTrans" cxnId="{A6956AD0-F8AE-43CE-B657-BDDA65DABAD5}">
      <dgm:prSet/>
      <dgm:spPr/>
      <dgm:t>
        <a:bodyPr/>
        <a:lstStyle/>
        <a:p>
          <a:endParaRPr lang="en-US"/>
        </a:p>
      </dgm:t>
    </dgm:pt>
    <dgm:pt modelId="{DB06635B-F28B-4DAC-A409-BF21C8A9E37E}" type="sibTrans" cxnId="{A6956AD0-F8AE-43CE-B657-BDDA65DABAD5}">
      <dgm:prSet/>
      <dgm:spPr/>
      <dgm:t>
        <a:bodyPr/>
        <a:lstStyle/>
        <a:p>
          <a:endParaRPr lang="en-US"/>
        </a:p>
      </dgm:t>
    </dgm:pt>
    <dgm:pt modelId="{500DF0E1-E943-4299-BF1E-1BEB2AC3FB65}">
      <dgm:prSet/>
      <dgm:spPr/>
      <dgm:t>
        <a:bodyPr/>
        <a:lstStyle/>
        <a:p>
          <a:r>
            <a:rPr lang="en-US"/>
            <a:t>Google Classroom could be more better</a:t>
          </a:r>
        </a:p>
      </dgm:t>
    </dgm:pt>
    <dgm:pt modelId="{71DEB6A0-3776-469C-BFED-DC477022C7B8}" type="parTrans" cxnId="{510CB08E-3448-488D-A969-A8FFCCA9F613}">
      <dgm:prSet/>
      <dgm:spPr/>
      <dgm:t>
        <a:bodyPr/>
        <a:lstStyle/>
        <a:p>
          <a:endParaRPr lang="en-US"/>
        </a:p>
      </dgm:t>
    </dgm:pt>
    <dgm:pt modelId="{36E1948E-A062-4CF2-BDCE-CD6AD092FD66}" type="sibTrans" cxnId="{510CB08E-3448-488D-A969-A8FFCCA9F613}">
      <dgm:prSet/>
      <dgm:spPr/>
      <dgm:t>
        <a:bodyPr/>
        <a:lstStyle/>
        <a:p>
          <a:endParaRPr lang="en-US"/>
        </a:p>
      </dgm:t>
    </dgm:pt>
    <dgm:pt modelId="{73A86B3F-E42C-4DF8-8260-597FCE1069E4}">
      <dgm:prSet/>
      <dgm:spPr/>
      <dgm:t>
        <a:bodyPr/>
        <a:lstStyle/>
        <a:p>
          <a:r>
            <a:rPr lang="en-US"/>
            <a:t>Offline availability</a:t>
          </a:r>
        </a:p>
      </dgm:t>
    </dgm:pt>
    <dgm:pt modelId="{F8D0DC71-FDEF-477D-9A0F-62CDB8D0EF07}" type="parTrans" cxnId="{80BB3047-2A1D-4D53-A6D6-E54B5B7A4CF4}">
      <dgm:prSet/>
      <dgm:spPr/>
      <dgm:t>
        <a:bodyPr/>
        <a:lstStyle/>
        <a:p>
          <a:endParaRPr lang="en-US"/>
        </a:p>
      </dgm:t>
    </dgm:pt>
    <dgm:pt modelId="{E81E4D69-6040-4D9D-989A-A293CEC427E4}" type="sibTrans" cxnId="{80BB3047-2A1D-4D53-A6D6-E54B5B7A4CF4}">
      <dgm:prSet/>
      <dgm:spPr/>
      <dgm:t>
        <a:bodyPr/>
        <a:lstStyle/>
        <a:p>
          <a:endParaRPr lang="en-US"/>
        </a:p>
      </dgm:t>
    </dgm:pt>
    <dgm:pt modelId="{E116B0C8-B108-4410-98A2-FA621C73F971}">
      <dgm:prSet/>
      <dgm:spPr/>
      <dgm:t>
        <a:bodyPr/>
        <a:lstStyle/>
        <a:p>
          <a:r>
            <a:rPr lang="en-US"/>
            <a:t>In C compiler additional features must be there</a:t>
          </a:r>
        </a:p>
      </dgm:t>
    </dgm:pt>
    <dgm:pt modelId="{51336229-E1B0-4D61-A154-F6E17866F39C}" type="parTrans" cxnId="{AF211630-43FD-49B2-AE2A-65735B1CCC4D}">
      <dgm:prSet/>
      <dgm:spPr/>
      <dgm:t>
        <a:bodyPr/>
        <a:lstStyle/>
        <a:p>
          <a:endParaRPr lang="en-US"/>
        </a:p>
      </dgm:t>
    </dgm:pt>
    <dgm:pt modelId="{16453D77-DE96-4D31-AADD-FF9E982EFCE6}" type="sibTrans" cxnId="{AF211630-43FD-49B2-AE2A-65735B1CCC4D}">
      <dgm:prSet/>
      <dgm:spPr/>
      <dgm:t>
        <a:bodyPr/>
        <a:lstStyle/>
        <a:p>
          <a:endParaRPr lang="en-US"/>
        </a:p>
      </dgm:t>
    </dgm:pt>
    <dgm:pt modelId="{BE2FB044-E1BE-47A7-A71A-74D385B1EBFE}">
      <dgm:prSet/>
      <dgm:spPr/>
      <dgm:t>
        <a:bodyPr/>
        <a:lstStyle/>
        <a:p>
          <a:r>
            <a:rPr lang="en-US"/>
            <a:t>Performance</a:t>
          </a:r>
        </a:p>
      </dgm:t>
    </dgm:pt>
    <dgm:pt modelId="{E4F6766D-66ED-4031-9810-375E148EBA0B}" type="parTrans" cxnId="{0760461D-E416-4E4D-8126-7CB14743A0E0}">
      <dgm:prSet/>
      <dgm:spPr/>
      <dgm:t>
        <a:bodyPr/>
        <a:lstStyle/>
        <a:p>
          <a:endParaRPr lang="en-US"/>
        </a:p>
      </dgm:t>
    </dgm:pt>
    <dgm:pt modelId="{9592A7A2-47A9-48FF-B9AD-3C81CD59FA1C}" type="sibTrans" cxnId="{0760461D-E416-4E4D-8126-7CB14743A0E0}">
      <dgm:prSet/>
      <dgm:spPr/>
      <dgm:t>
        <a:bodyPr/>
        <a:lstStyle/>
        <a:p>
          <a:endParaRPr lang="en-US"/>
        </a:p>
      </dgm:t>
    </dgm:pt>
    <dgm:pt modelId="{B159EB0B-8BFF-422F-A4D2-E3F884D09DA4}">
      <dgm:prSet/>
      <dgm:spPr/>
      <dgm:t>
        <a:bodyPr/>
        <a:lstStyle/>
        <a:p>
          <a:r>
            <a:rPr lang="en-US"/>
            <a:t>Satisfied</a:t>
          </a:r>
        </a:p>
      </dgm:t>
    </dgm:pt>
    <dgm:pt modelId="{B9773770-400B-4D53-834E-FA978B6EADFA}" type="parTrans" cxnId="{B9C1BF6F-17D0-4B22-A1F6-59D98E6920D7}">
      <dgm:prSet/>
      <dgm:spPr/>
      <dgm:t>
        <a:bodyPr/>
        <a:lstStyle/>
        <a:p>
          <a:endParaRPr lang="en-US"/>
        </a:p>
      </dgm:t>
    </dgm:pt>
    <dgm:pt modelId="{BACD20FC-CCBA-4D83-8FF0-1C0C397410C4}" type="sibTrans" cxnId="{B9C1BF6F-17D0-4B22-A1F6-59D98E6920D7}">
      <dgm:prSet/>
      <dgm:spPr/>
      <dgm:t>
        <a:bodyPr/>
        <a:lstStyle/>
        <a:p>
          <a:endParaRPr lang="en-US"/>
        </a:p>
      </dgm:t>
    </dgm:pt>
    <dgm:pt modelId="{0DB1A09A-A823-4705-B16E-C8C956FE4922}">
      <dgm:prSet/>
      <dgm:spPr/>
      <dgm:t>
        <a:bodyPr/>
        <a:lstStyle/>
        <a:p>
          <a:r>
            <a:rPr lang="en-US"/>
            <a:t>I wish the apps weren't so laggy</a:t>
          </a:r>
        </a:p>
      </dgm:t>
    </dgm:pt>
    <dgm:pt modelId="{16E41E3A-0449-44C6-AA76-85513A3F184F}" type="parTrans" cxnId="{23E61097-008A-41DA-A98D-3C1155FA895F}">
      <dgm:prSet/>
      <dgm:spPr/>
      <dgm:t>
        <a:bodyPr/>
        <a:lstStyle/>
        <a:p>
          <a:endParaRPr lang="en-US"/>
        </a:p>
      </dgm:t>
    </dgm:pt>
    <dgm:pt modelId="{9052CE4B-0619-4051-9B88-3A3201983849}" type="sibTrans" cxnId="{23E61097-008A-41DA-A98D-3C1155FA895F}">
      <dgm:prSet/>
      <dgm:spPr/>
      <dgm:t>
        <a:bodyPr/>
        <a:lstStyle/>
        <a:p>
          <a:endParaRPr lang="en-US"/>
        </a:p>
      </dgm:t>
    </dgm:pt>
    <dgm:pt modelId="{91AD3F94-50BA-4B85-9029-449EE8AAE786}">
      <dgm:prSet/>
      <dgm:spPr/>
      <dgm:t>
        <a:bodyPr/>
        <a:lstStyle/>
        <a:p>
          <a:r>
            <a:rPr lang="en-US"/>
            <a:t>Response time</a:t>
          </a:r>
        </a:p>
      </dgm:t>
    </dgm:pt>
    <dgm:pt modelId="{130863DB-4A7C-4475-A010-117BDBC73CB3}" type="parTrans" cxnId="{69AD0F8C-8C86-4582-ACF4-14969CE1D22A}">
      <dgm:prSet/>
      <dgm:spPr/>
      <dgm:t>
        <a:bodyPr/>
        <a:lstStyle/>
        <a:p>
          <a:endParaRPr lang="en-US"/>
        </a:p>
      </dgm:t>
    </dgm:pt>
    <dgm:pt modelId="{788CBE7F-510B-49E8-8B0E-B6389A2E21A6}" type="sibTrans" cxnId="{69AD0F8C-8C86-4582-ACF4-14969CE1D22A}">
      <dgm:prSet/>
      <dgm:spPr/>
      <dgm:t>
        <a:bodyPr/>
        <a:lstStyle/>
        <a:p>
          <a:endParaRPr lang="en-US"/>
        </a:p>
      </dgm:t>
    </dgm:pt>
    <dgm:pt modelId="{BAF9C545-76D7-4C2E-AE5E-8037968D77E7}">
      <dgm:prSet/>
      <dgm:spPr/>
      <dgm:t>
        <a:bodyPr/>
        <a:lstStyle/>
        <a:p>
          <a:r>
            <a:rPr lang="en-US"/>
            <a:t>WhatsApp: call option on whatsapp web</a:t>
          </a:r>
        </a:p>
      </dgm:t>
    </dgm:pt>
    <dgm:pt modelId="{F92B5FCA-681C-47C1-A171-DECE5072BA8B}" type="parTrans" cxnId="{06111512-A836-4FE5-BC4E-0BD769931B69}">
      <dgm:prSet/>
      <dgm:spPr/>
      <dgm:t>
        <a:bodyPr/>
        <a:lstStyle/>
        <a:p>
          <a:endParaRPr lang="en-US"/>
        </a:p>
      </dgm:t>
    </dgm:pt>
    <dgm:pt modelId="{3906215C-F948-4317-99A1-CAC981323F83}" type="sibTrans" cxnId="{06111512-A836-4FE5-BC4E-0BD769931B69}">
      <dgm:prSet/>
      <dgm:spPr/>
      <dgm:t>
        <a:bodyPr/>
        <a:lstStyle/>
        <a:p>
          <a:endParaRPr lang="en-US"/>
        </a:p>
      </dgm:t>
    </dgm:pt>
    <dgm:pt modelId="{57984C7F-A0D7-4E8E-BE45-516D0030104F}">
      <dgm:prSet/>
      <dgm:spPr/>
      <dgm:t>
        <a:bodyPr/>
        <a:lstStyle/>
        <a:p>
          <a:r>
            <a:rPr lang="en-US"/>
            <a:t>Bug fixes</a:t>
          </a:r>
        </a:p>
      </dgm:t>
    </dgm:pt>
    <dgm:pt modelId="{86C48BA7-9825-4746-9325-A3D80A13EFA2}" type="parTrans" cxnId="{9456F265-F433-42D4-88D3-0AC15BF6F141}">
      <dgm:prSet/>
      <dgm:spPr/>
      <dgm:t>
        <a:bodyPr/>
        <a:lstStyle/>
        <a:p>
          <a:endParaRPr lang="en-US"/>
        </a:p>
      </dgm:t>
    </dgm:pt>
    <dgm:pt modelId="{2943373B-2CD1-4533-9DD8-0AA80823C6D9}" type="sibTrans" cxnId="{9456F265-F433-42D4-88D3-0AC15BF6F141}">
      <dgm:prSet/>
      <dgm:spPr/>
      <dgm:t>
        <a:bodyPr/>
        <a:lstStyle/>
        <a:p>
          <a:endParaRPr lang="en-US"/>
        </a:p>
      </dgm:t>
    </dgm:pt>
  </dgm:ptLst>
  <dgm:cxnLst>
    <dgm:cxn modelId="{06111512-A836-4FE5-BC4E-0BD769931B69}" srcId="{DDB6D511-81BB-46B5-9353-49F43D5CA735}" destId="{BAF9C545-76D7-4C2E-AE5E-8037968D77E7}" srcOrd="8" destOrd="0" parTransId="{F92B5FCA-681C-47C1-A171-DECE5072BA8B}" sibTransId="{3906215C-F948-4317-99A1-CAC981323F83}"/>
    <dgm:cxn modelId="{0760461D-E416-4E4D-8126-7CB14743A0E0}" srcId="{DDB6D511-81BB-46B5-9353-49F43D5CA735}" destId="{BE2FB044-E1BE-47A7-A71A-74D385B1EBFE}" srcOrd="4" destOrd="0" parTransId="{E4F6766D-66ED-4031-9810-375E148EBA0B}" sibTransId="{9592A7A2-47A9-48FF-B9AD-3C81CD59FA1C}"/>
    <dgm:cxn modelId="{AF211630-43FD-49B2-AE2A-65735B1CCC4D}" srcId="{DDB6D511-81BB-46B5-9353-49F43D5CA735}" destId="{E116B0C8-B108-4410-98A2-FA621C73F971}" srcOrd="3" destOrd="0" parTransId="{51336229-E1B0-4D61-A154-F6E17866F39C}" sibTransId="{16453D77-DE96-4D31-AADD-FF9E982EFCE6}"/>
    <dgm:cxn modelId="{9456F265-F433-42D4-88D3-0AC15BF6F141}" srcId="{DDB6D511-81BB-46B5-9353-49F43D5CA735}" destId="{57984C7F-A0D7-4E8E-BE45-516D0030104F}" srcOrd="9" destOrd="0" parTransId="{86C48BA7-9825-4746-9325-A3D80A13EFA2}" sibTransId="{2943373B-2CD1-4533-9DD8-0AA80823C6D9}"/>
    <dgm:cxn modelId="{80BB3047-2A1D-4D53-A6D6-E54B5B7A4CF4}" srcId="{DDB6D511-81BB-46B5-9353-49F43D5CA735}" destId="{73A86B3F-E42C-4DF8-8260-597FCE1069E4}" srcOrd="2" destOrd="0" parTransId="{F8D0DC71-FDEF-477D-9A0F-62CDB8D0EF07}" sibTransId="{E81E4D69-6040-4D9D-989A-A293CEC427E4}"/>
    <dgm:cxn modelId="{B9C1BF6F-17D0-4B22-A1F6-59D98E6920D7}" srcId="{DDB6D511-81BB-46B5-9353-49F43D5CA735}" destId="{B159EB0B-8BFF-422F-A4D2-E3F884D09DA4}" srcOrd="5" destOrd="0" parTransId="{B9773770-400B-4D53-834E-FA978B6EADFA}" sibTransId="{BACD20FC-CCBA-4D83-8FF0-1C0C397410C4}"/>
    <dgm:cxn modelId="{69AD0F8C-8C86-4582-ACF4-14969CE1D22A}" srcId="{DDB6D511-81BB-46B5-9353-49F43D5CA735}" destId="{91AD3F94-50BA-4B85-9029-449EE8AAE786}" srcOrd="7" destOrd="0" parTransId="{130863DB-4A7C-4475-A010-117BDBC73CB3}" sibTransId="{788CBE7F-510B-49E8-8B0E-B6389A2E21A6}"/>
    <dgm:cxn modelId="{510CB08E-3448-488D-A969-A8FFCCA9F613}" srcId="{DDB6D511-81BB-46B5-9353-49F43D5CA735}" destId="{500DF0E1-E943-4299-BF1E-1BEB2AC3FB65}" srcOrd="1" destOrd="0" parTransId="{71DEB6A0-3776-469C-BFED-DC477022C7B8}" sibTransId="{36E1948E-A062-4CF2-BDCE-CD6AD092FD66}"/>
    <dgm:cxn modelId="{23E61097-008A-41DA-A98D-3C1155FA895F}" srcId="{DDB6D511-81BB-46B5-9353-49F43D5CA735}" destId="{0DB1A09A-A823-4705-B16E-C8C956FE4922}" srcOrd="6" destOrd="0" parTransId="{16E41E3A-0449-44C6-AA76-85513A3F184F}" sibTransId="{9052CE4B-0619-4051-9B88-3A3201983849}"/>
    <dgm:cxn modelId="{A6956AD0-F8AE-43CE-B657-BDDA65DABAD5}" srcId="{DDB6D511-81BB-46B5-9353-49F43D5CA735}" destId="{BB1B196C-A14F-40E7-9A22-7513D97B2513}" srcOrd="0" destOrd="0" parTransId="{F62BDC2C-3FFB-42BC-AC82-64039E05D9E0}" sibTransId="{DB06635B-F28B-4DAC-A409-BF21C8A9E37E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1_AB5D96A5.xml><?xml version="1.0" encoding="utf-8"?>
<dgm:dataModel xmlns:dgm="http://schemas.openxmlformats.org/drawingml/2006/diagram" xmlns:a="http://schemas.openxmlformats.org/drawingml/2006/main">
  <dgm:ptLst>
    <dgm:pt modelId="{23E8392B-DEB6-4428-9592-364DA487B8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5094CF-BBA3-4440-9FBF-32268BDE8909}">
      <dgm:prSet/>
      <dgm:spPr/>
      <dgm:t>
        <a:bodyPr/>
        <a:lstStyle/>
        <a:p>
          <a:r>
            <a:rPr lang="en-US"/>
            <a:t>Should be used within the limits</a:t>
          </a:r>
        </a:p>
      </dgm:t>
    </dgm:pt>
    <dgm:pt modelId="{D64D330A-97E4-49CF-97AA-C9FDC3F1AD4F}" type="parTrans" cxnId="{8EAD81D3-1769-4967-86D2-72FEF49A7AC2}">
      <dgm:prSet/>
      <dgm:spPr/>
      <dgm:t>
        <a:bodyPr/>
        <a:lstStyle/>
        <a:p>
          <a:endParaRPr lang="en-US"/>
        </a:p>
      </dgm:t>
    </dgm:pt>
    <dgm:pt modelId="{E6F8822A-1548-40BD-812D-4F147A654AA3}" type="sibTrans" cxnId="{8EAD81D3-1769-4967-86D2-72FEF49A7AC2}">
      <dgm:prSet/>
      <dgm:spPr/>
      <dgm:t>
        <a:bodyPr/>
        <a:lstStyle/>
        <a:p>
          <a:endParaRPr lang="en-US"/>
        </a:p>
      </dgm:t>
    </dgm:pt>
    <dgm:pt modelId="{DF548A69-4981-45AC-B8ED-5645C3C63E5A}">
      <dgm:prSet/>
      <dgm:spPr/>
      <dgm:t>
        <a:bodyPr/>
        <a:lstStyle/>
        <a:p>
          <a:r>
            <a:rPr lang="en-US"/>
            <a:t>Students should explore some educational apps that are related to their courses</a:t>
          </a:r>
        </a:p>
      </dgm:t>
    </dgm:pt>
    <dgm:pt modelId="{79257160-CBD1-47BB-A581-FB17A4965841}" type="parTrans" cxnId="{DF0C8E5D-6395-4A28-B327-E67A8EBADE68}">
      <dgm:prSet/>
      <dgm:spPr/>
      <dgm:t>
        <a:bodyPr/>
        <a:lstStyle/>
        <a:p>
          <a:endParaRPr lang="en-US"/>
        </a:p>
      </dgm:t>
    </dgm:pt>
    <dgm:pt modelId="{5C87A9B0-B253-4954-89F4-78D7444EEB9F}" type="sibTrans" cxnId="{DF0C8E5D-6395-4A28-B327-E67A8EBADE68}">
      <dgm:prSet/>
      <dgm:spPr/>
      <dgm:t>
        <a:bodyPr/>
        <a:lstStyle/>
        <a:p>
          <a:endParaRPr lang="en-US"/>
        </a:p>
      </dgm:t>
    </dgm:pt>
    <dgm:pt modelId="{0834E559-23E8-491D-9A0E-8D6E9341C815}">
      <dgm:prSet/>
      <dgm:spPr/>
      <dgm:t>
        <a:bodyPr/>
        <a:lstStyle/>
        <a:p>
          <a:r>
            <a:rPr lang="en-US"/>
            <a:t>Even though I don't use them productively, they should be used in a productive way</a:t>
          </a:r>
        </a:p>
      </dgm:t>
    </dgm:pt>
    <dgm:pt modelId="{E6CCBE73-A92A-4744-B481-7DC56DA71A62}" type="parTrans" cxnId="{1DADDC4D-C296-4DBC-A15D-C1EB34F1EB82}">
      <dgm:prSet/>
      <dgm:spPr/>
      <dgm:t>
        <a:bodyPr/>
        <a:lstStyle/>
        <a:p>
          <a:endParaRPr lang="en-US"/>
        </a:p>
      </dgm:t>
    </dgm:pt>
    <dgm:pt modelId="{EBA77E84-85B5-47CC-8B23-C599B1CF2C9D}" type="sibTrans" cxnId="{1DADDC4D-C296-4DBC-A15D-C1EB34F1EB82}">
      <dgm:prSet/>
      <dgm:spPr/>
      <dgm:t>
        <a:bodyPr/>
        <a:lstStyle/>
        <a:p>
          <a:endParaRPr lang="en-US"/>
        </a:p>
      </dgm:t>
    </dgm:pt>
    <dgm:pt modelId="{9FBD8347-8691-49A7-9534-8D28FDFB986F}">
      <dgm:prSet/>
      <dgm:spPr/>
      <dgm:t>
        <a:bodyPr/>
        <a:lstStyle/>
        <a:p>
          <a:r>
            <a:rPr lang="en-US"/>
            <a:t>No thanks</a:t>
          </a:r>
        </a:p>
      </dgm:t>
    </dgm:pt>
    <dgm:pt modelId="{513564FA-1B64-4431-9C6B-6F77843DF342}" type="parTrans" cxnId="{34FD5DFC-E9BF-491C-9E35-F09D4D9808E4}">
      <dgm:prSet/>
      <dgm:spPr/>
      <dgm:t>
        <a:bodyPr/>
        <a:lstStyle/>
        <a:p>
          <a:endParaRPr lang="en-US"/>
        </a:p>
      </dgm:t>
    </dgm:pt>
    <dgm:pt modelId="{BDFEA3F2-63F5-4466-A159-9B18FDC8F95D}" type="sibTrans" cxnId="{34FD5DFC-E9BF-491C-9E35-F09D4D9808E4}">
      <dgm:prSet/>
      <dgm:spPr/>
      <dgm:t>
        <a:bodyPr/>
        <a:lstStyle/>
        <a:p>
          <a:endParaRPr lang="en-US"/>
        </a:p>
      </dgm:t>
    </dgm:pt>
    <dgm:pt modelId="{5853CC53-2786-4B8B-9A3A-96ADBC549FEF}" type="pres">
      <dgm:prSet presAssocID="{23E8392B-DEB6-4428-9592-364DA487B8DC}" presName="root" presStyleCnt="0">
        <dgm:presLayoutVars>
          <dgm:dir/>
          <dgm:resizeHandles val="exact"/>
        </dgm:presLayoutVars>
      </dgm:prSet>
      <dgm:spPr/>
    </dgm:pt>
    <dgm:pt modelId="{2C2B0E12-963B-4D87-A89C-38AF75515776}" type="pres">
      <dgm:prSet presAssocID="{685094CF-BBA3-4440-9FBF-32268BDE8909}" presName="compNode" presStyleCnt="0"/>
      <dgm:spPr/>
    </dgm:pt>
    <dgm:pt modelId="{73FCF6FC-70A1-49AE-B20C-64477D76E91B}" type="pres">
      <dgm:prSet presAssocID="{685094CF-BBA3-4440-9FBF-32268BDE8909}" presName="bgRect" presStyleLbl="bgShp" presStyleIdx="0" presStyleCnt="4"/>
      <dgm:spPr/>
    </dgm:pt>
    <dgm:pt modelId="{C2EB7C23-64C4-4BCE-AEF9-65370328A0E6}" type="pres">
      <dgm:prSet presAssocID="{685094CF-BBA3-4440-9FBF-32268BDE8909}" presName="iconRect" presStyleLbl="node1" presStyleIdx="0" presStyleCnt="4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10275D-469D-4C6B-9A10-C0CA58049351}" type="pres">
      <dgm:prSet presAssocID="{685094CF-BBA3-4440-9FBF-32268BDE8909}" presName="spaceRect" presStyleCnt="0"/>
      <dgm:spPr/>
    </dgm:pt>
    <dgm:pt modelId="{8748682D-E341-44F4-AFC8-2AEBAC2A4961}" type="pres">
      <dgm:prSet presAssocID="{685094CF-BBA3-4440-9FBF-32268BDE8909}" presName="parTx" presStyleLbl="revTx" presStyleIdx="0" presStyleCnt="4">
        <dgm:presLayoutVars>
          <dgm:chMax val="0"/>
          <dgm:chPref val="0"/>
        </dgm:presLayoutVars>
      </dgm:prSet>
      <dgm:spPr/>
    </dgm:pt>
    <dgm:pt modelId="{1ABDF96D-023C-4094-91A5-09B0CD849F76}" type="pres">
      <dgm:prSet presAssocID="{E6F8822A-1548-40BD-812D-4F147A654AA3}" presName="sibTrans" presStyleCnt="0"/>
      <dgm:spPr/>
    </dgm:pt>
    <dgm:pt modelId="{2D3D00CE-B63D-4773-B373-7DA80B8B4F5D}" type="pres">
      <dgm:prSet presAssocID="{DF548A69-4981-45AC-B8ED-5645C3C63E5A}" presName="compNode" presStyleCnt="0"/>
      <dgm:spPr/>
    </dgm:pt>
    <dgm:pt modelId="{2C0AD331-A625-4591-9537-AA4DB6835B76}" type="pres">
      <dgm:prSet presAssocID="{DF548A69-4981-45AC-B8ED-5645C3C63E5A}" presName="bgRect" presStyleLbl="bgShp" presStyleIdx="1" presStyleCnt="4"/>
      <dgm:spPr/>
    </dgm:pt>
    <dgm:pt modelId="{3AFDC064-2EE6-4F34-877D-780B8C7A7605}" type="pres">
      <dgm:prSet presAssocID="{DF548A69-4981-45AC-B8ED-5645C3C63E5A}" presName="iconRect" presStyleLbl="node1" presStyleIdx="1" presStyleCnt="4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C8197AC-B25F-4C8F-B911-68FF1BECFBA4}" type="pres">
      <dgm:prSet presAssocID="{DF548A69-4981-45AC-B8ED-5645C3C63E5A}" presName="spaceRect" presStyleCnt="0"/>
      <dgm:spPr/>
    </dgm:pt>
    <dgm:pt modelId="{B6CB33E0-471F-4D21-9938-6BB8D298ECC7}" type="pres">
      <dgm:prSet presAssocID="{DF548A69-4981-45AC-B8ED-5645C3C63E5A}" presName="parTx" presStyleLbl="revTx" presStyleIdx="1" presStyleCnt="4">
        <dgm:presLayoutVars>
          <dgm:chMax val="0"/>
          <dgm:chPref val="0"/>
        </dgm:presLayoutVars>
      </dgm:prSet>
      <dgm:spPr/>
    </dgm:pt>
    <dgm:pt modelId="{83EFF170-148C-48F6-AB81-F33E978EB68F}" type="pres">
      <dgm:prSet presAssocID="{5C87A9B0-B253-4954-89F4-78D7444EEB9F}" presName="sibTrans" presStyleCnt="0"/>
      <dgm:spPr/>
    </dgm:pt>
    <dgm:pt modelId="{D345BB62-E19C-47E2-8FA0-3EC209623AD3}" type="pres">
      <dgm:prSet presAssocID="{0834E559-23E8-491D-9A0E-8D6E9341C815}" presName="compNode" presStyleCnt="0"/>
      <dgm:spPr/>
    </dgm:pt>
    <dgm:pt modelId="{5A228E36-47E9-4499-BF97-9E23B02FE920}" type="pres">
      <dgm:prSet presAssocID="{0834E559-23E8-491D-9A0E-8D6E9341C815}" presName="bgRect" presStyleLbl="bgShp" presStyleIdx="2" presStyleCnt="4"/>
      <dgm:spPr/>
    </dgm:pt>
    <dgm:pt modelId="{718BADCB-0BBB-46E6-97D9-AD603034FC2A}" type="pres">
      <dgm:prSet presAssocID="{0834E559-23E8-491D-9A0E-8D6E9341C815}" presName="iconRect" presStyleLbl="node1" presStyleIdx="2" presStyleCnt="4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7A34F7F-64A5-4975-8F5B-59437B492825}" type="pres">
      <dgm:prSet presAssocID="{0834E559-23E8-491D-9A0E-8D6E9341C815}" presName="spaceRect" presStyleCnt="0"/>
      <dgm:spPr/>
    </dgm:pt>
    <dgm:pt modelId="{370A7FFB-5165-4360-9EA2-591363486DA5}" type="pres">
      <dgm:prSet presAssocID="{0834E559-23E8-491D-9A0E-8D6E9341C815}" presName="parTx" presStyleLbl="revTx" presStyleIdx="2" presStyleCnt="4">
        <dgm:presLayoutVars>
          <dgm:chMax val="0"/>
          <dgm:chPref val="0"/>
        </dgm:presLayoutVars>
      </dgm:prSet>
      <dgm:spPr/>
    </dgm:pt>
    <dgm:pt modelId="{A74E6C39-5D94-4BCC-A49B-AB8BDDFF154F}" type="pres">
      <dgm:prSet presAssocID="{EBA77E84-85B5-47CC-8B23-C599B1CF2C9D}" presName="sibTrans" presStyleCnt="0"/>
      <dgm:spPr/>
    </dgm:pt>
    <dgm:pt modelId="{EB552E04-65ED-47F7-BB0C-9D64808E9F07}" type="pres">
      <dgm:prSet presAssocID="{9FBD8347-8691-49A7-9534-8D28FDFB986F}" presName="compNode" presStyleCnt="0"/>
      <dgm:spPr/>
    </dgm:pt>
    <dgm:pt modelId="{DF7C3882-86F5-4761-9565-89FB05C48916}" type="pres">
      <dgm:prSet presAssocID="{9FBD8347-8691-49A7-9534-8D28FDFB986F}" presName="bgRect" presStyleLbl="bgShp" presStyleIdx="3" presStyleCnt="4"/>
      <dgm:spPr/>
    </dgm:pt>
    <dgm:pt modelId="{90926953-EB67-4EB6-9757-54FC512C8D0D}" type="pres">
      <dgm:prSet presAssocID="{9FBD8347-8691-49A7-9534-8D28FDFB986F}" presName="iconRect" presStyleLbl="node1" presStyleIdx="3" presStyleCnt="4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A9ED911-757A-4227-9A11-DE9A9A0B94DF}" type="pres">
      <dgm:prSet presAssocID="{9FBD8347-8691-49A7-9534-8D28FDFB986F}" presName="spaceRect" presStyleCnt="0"/>
      <dgm:spPr/>
    </dgm:pt>
    <dgm:pt modelId="{7ED757F5-3BF5-4D9E-BDC9-CE35DC5D8CE6}" type="pres">
      <dgm:prSet presAssocID="{9FBD8347-8691-49A7-9534-8D28FDFB986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0C8E5D-6395-4A28-B327-E67A8EBADE68}" srcId="{23E8392B-DEB6-4428-9592-364DA487B8DC}" destId="{DF548A69-4981-45AC-B8ED-5645C3C63E5A}" srcOrd="1" destOrd="0" parTransId="{79257160-CBD1-47BB-A581-FB17A4965841}" sibTransId="{5C87A9B0-B253-4954-89F4-78D7444EEB9F}"/>
    <dgm:cxn modelId="{1DADDC4D-C296-4DBC-A15D-C1EB34F1EB82}" srcId="{23E8392B-DEB6-4428-9592-364DA487B8DC}" destId="{0834E559-23E8-491D-9A0E-8D6E9341C815}" srcOrd="2" destOrd="0" parTransId="{E6CCBE73-A92A-4744-B481-7DC56DA71A62}" sibTransId="{EBA77E84-85B5-47CC-8B23-C599B1CF2C9D}"/>
    <dgm:cxn modelId="{02817D76-219E-419A-91AC-3910807E7ACB}" type="presOf" srcId="{685094CF-BBA3-4440-9FBF-32268BDE8909}" destId="{8748682D-E341-44F4-AFC8-2AEBAC2A4961}" srcOrd="0" destOrd="0" presId="urn:microsoft.com/office/officeart/2018/2/layout/IconVerticalSolidList"/>
    <dgm:cxn modelId="{00DA21A8-7BD7-41DC-A59E-FF1BAE827D39}" type="presOf" srcId="{0834E559-23E8-491D-9A0E-8D6E9341C815}" destId="{370A7FFB-5165-4360-9EA2-591363486DA5}" srcOrd="0" destOrd="0" presId="urn:microsoft.com/office/officeart/2018/2/layout/IconVerticalSolidList"/>
    <dgm:cxn modelId="{B7038CBE-0DDB-4D39-A918-780C6F9FF87A}" type="presOf" srcId="{23E8392B-DEB6-4428-9592-364DA487B8DC}" destId="{5853CC53-2786-4B8B-9A3A-96ADBC549FEF}" srcOrd="0" destOrd="0" presId="urn:microsoft.com/office/officeart/2018/2/layout/IconVerticalSolidList"/>
    <dgm:cxn modelId="{8EAD81D3-1769-4967-86D2-72FEF49A7AC2}" srcId="{23E8392B-DEB6-4428-9592-364DA487B8DC}" destId="{685094CF-BBA3-4440-9FBF-32268BDE8909}" srcOrd="0" destOrd="0" parTransId="{D64D330A-97E4-49CF-97AA-C9FDC3F1AD4F}" sibTransId="{E6F8822A-1548-40BD-812D-4F147A654AA3}"/>
    <dgm:cxn modelId="{086038DF-82FB-4E99-B107-27F18E8ADB46}" type="presOf" srcId="{DF548A69-4981-45AC-B8ED-5645C3C63E5A}" destId="{B6CB33E0-471F-4D21-9938-6BB8D298ECC7}" srcOrd="0" destOrd="0" presId="urn:microsoft.com/office/officeart/2018/2/layout/IconVerticalSolidList"/>
    <dgm:cxn modelId="{F43F3AE5-3BC9-4F0F-B382-B423EC420459}" type="presOf" srcId="{9FBD8347-8691-49A7-9534-8D28FDFB986F}" destId="{7ED757F5-3BF5-4D9E-BDC9-CE35DC5D8CE6}" srcOrd="0" destOrd="0" presId="urn:microsoft.com/office/officeart/2018/2/layout/IconVerticalSolidList"/>
    <dgm:cxn modelId="{34FD5DFC-E9BF-491C-9E35-F09D4D9808E4}" srcId="{23E8392B-DEB6-4428-9592-364DA487B8DC}" destId="{9FBD8347-8691-49A7-9534-8D28FDFB986F}" srcOrd="3" destOrd="0" parTransId="{513564FA-1B64-4431-9C6B-6F77843DF342}" sibTransId="{BDFEA3F2-63F5-4466-A159-9B18FDC8F95D}"/>
    <dgm:cxn modelId="{0A74ED20-F14E-457A-AA07-FB5EB21908F9}" type="presParOf" srcId="{5853CC53-2786-4B8B-9A3A-96ADBC549FEF}" destId="{2C2B0E12-963B-4D87-A89C-38AF75515776}" srcOrd="0" destOrd="0" presId="urn:microsoft.com/office/officeart/2018/2/layout/IconVerticalSolidList"/>
    <dgm:cxn modelId="{57582E4F-6ECE-4026-92A6-C86FDC66D01A}" type="presParOf" srcId="{2C2B0E12-963B-4D87-A89C-38AF75515776}" destId="{73FCF6FC-70A1-49AE-B20C-64477D76E91B}" srcOrd="0" destOrd="0" presId="urn:microsoft.com/office/officeart/2018/2/layout/IconVerticalSolidList"/>
    <dgm:cxn modelId="{C242C9DA-322A-4405-889B-E2A2212D6475}" type="presParOf" srcId="{2C2B0E12-963B-4D87-A89C-38AF75515776}" destId="{C2EB7C23-64C4-4BCE-AEF9-65370328A0E6}" srcOrd="1" destOrd="0" presId="urn:microsoft.com/office/officeart/2018/2/layout/IconVerticalSolidList"/>
    <dgm:cxn modelId="{1666FF7E-F39A-431F-BFD0-B30D88A5D240}" type="presParOf" srcId="{2C2B0E12-963B-4D87-A89C-38AF75515776}" destId="{FD10275D-469D-4C6B-9A10-C0CA58049351}" srcOrd="2" destOrd="0" presId="urn:microsoft.com/office/officeart/2018/2/layout/IconVerticalSolidList"/>
    <dgm:cxn modelId="{D048DA37-150F-4D7D-8BA9-3C94974A0862}" type="presParOf" srcId="{2C2B0E12-963B-4D87-A89C-38AF75515776}" destId="{8748682D-E341-44F4-AFC8-2AEBAC2A4961}" srcOrd="3" destOrd="0" presId="urn:microsoft.com/office/officeart/2018/2/layout/IconVerticalSolidList"/>
    <dgm:cxn modelId="{CBBE2698-59F9-4CA4-BAFE-D4BCE863DD7E}" type="presParOf" srcId="{5853CC53-2786-4B8B-9A3A-96ADBC549FEF}" destId="{1ABDF96D-023C-4094-91A5-09B0CD849F76}" srcOrd="1" destOrd="0" presId="urn:microsoft.com/office/officeart/2018/2/layout/IconVerticalSolidList"/>
    <dgm:cxn modelId="{6DC5D36E-286E-4E8E-93AF-A6F72B5364F7}" type="presParOf" srcId="{5853CC53-2786-4B8B-9A3A-96ADBC549FEF}" destId="{2D3D00CE-B63D-4773-B373-7DA80B8B4F5D}" srcOrd="2" destOrd="0" presId="urn:microsoft.com/office/officeart/2018/2/layout/IconVerticalSolidList"/>
    <dgm:cxn modelId="{7CC3991C-DF41-415E-8EF3-D496F3435687}" type="presParOf" srcId="{2D3D00CE-B63D-4773-B373-7DA80B8B4F5D}" destId="{2C0AD331-A625-4591-9537-AA4DB6835B76}" srcOrd="0" destOrd="0" presId="urn:microsoft.com/office/officeart/2018/2/layout/IconVerticalSolidList"/>
    <dgm:cxn modelId="{8B74DDA2-FA70-4743-84A3-6147E963F623}" type="presParOf" srcId="{2D3D00CE-B63D-4773-B373-7DA80B8B4F5D}" destId="{3AFDC064-2EE6-4F34-877D-780B8C7A7605}" srcOrd="1" destOrd="0" presId="urn:microsoft.com/office/officeart/2018/2/layout/IconVerticalSolidList"/>
    <dgm:cxn modelId="{DA8BAB0F-55E2-4012-8AEE-C7783371E78D}" type="presParOf" srcId="{2D3D00CE-B63D-4773-B373-7DA80B8B4F5D}" destId="{BC8197AC-B25F-4C8F-B911-68FF1BECFBA4}" srcOrd="2" destOrd="0" presId="urn:microsoft.com/office/officeart/2018/2/layout/IconVerticalSolidList"/>
    <dgm:cxn modelId="{D527FD1D-42AC-4346-9A50-B9A1EC8C086A}" type="presParOf" srcId="{2D3D00CE-B63D-4773-B373-7DA80B8B4F5D}" destId="{B6CB33E0-471F-4D21-9938-6BB8D298ECC7}" srcOrd="3" destOrd="0" presId="urn:microsoft.com/office/officeart/2018/2/layout/IconVerticalSolidList"/>
    <dgm:cxn modelId="{572F166E-E232-40A6-B9C5-83D10D2645FB}" type="presParOf" srcId="{5853CC53-2786-4B8B-9A3A-96ADBC549FEF}" destId="{83EFF170-148C-48F6-AB81-F33E978EB68F}" srcOrd="3" destOrd="0" presId="urn:microsoft.com/office/officeart/2018/2/layout/IconVerticalSolidList"/>
    <dgm:cxn modelId="{CF1E9123-3FBB-42F9-8A45-A2260EA97565}" type="presParOf" srcId="{5853CC53-2786-4B8B-9A3A-96ADBC549FEF}" destId="{D345BB62-E19C-47E2-8FA0-3EC209623AD3}" srcOrd="4" destOrd="0" presId="urn:microsoft.com/office/officeart/2018/2/layout/IconVerticalSolidList"/>
    <dgm:cxn modelId="{658BA98C-1517-43B8-94D8-32F8324C0F13}" type="presParOf" srcId="{D345BB62-E19C-47E2-8FA0-3EC209623AD3}" destId="{5A228E36-47E9-4499-BF97-9E23B02FE920}" srcOrd="0" destOrd="0" presId="urn:microsoft.com/office/officeart/2018/2/layout/IconVerticalSolidList"/>
    <dgm:cxn modelId="{BADC05AC-E71B-4586-825C-9ED77B312151}" type="presParOf" srcId="{D345BB62-E19C-47E2-8FA0-3EC209623AD3}" destId="{718BADCB-0BBB-46E6-97D9-AD603034FC2A}" srcOrd="1" destOrd="0" presId="urn:microsoft.com/office/officeart/2018/2/layout/IconVerticalSolidList"/>
    <dgm:cxn modelId="{4F0377D0-7BD3-4636-95E2-70FF1958BB14}" type="presParOf" srcId="{D345BB62-E19C-47E2-8FA0-3EC209623AD3}" destId="{97A34F7F-64A5-4975-8F5B-59437B492825}" srcOrd="2" destOrd="0" presId="urn:microsoft.com/office/officeart/2018/2/layout/IconVerticalSolidList"/>
    <dgm:cxn modelId="{68EA9B4D-057B-4A99-BB18-1A981F6CA04C}" type="presParOf" srcId="{D345BB62-E19C-47E2-8FA0-3EC209623AD3}" destId="{370A7FFB-5165-4360-9EA2-591363486DA5}" srcOrd="3" destOrd="0" presId="urn:microsoft.com/office/officeart/2018/2/layout/IconVerticalSolidList"/>
    <dgm:cxn modelId="{D3A14F5B-A069-4DC4-A4DA-30A359DA77AD}" type="presParOf" srcId="{5853CC53-2786-4B8B-9A3A-96ADBC549FEF}" destId="{A74E6C39-5D94-4BCC-A49B-AB8BDDFF154F}" srcOrd="5" destOrd="0" presId="urn:microsoft.com/office/officeart/2018/2/layout/IconVerticalSolidList"/>
    <dgm:cxn modelId="{CFD2C7ED-1D7C-44F8-899A-68FC9DFA6CBC}" type="presParOf" srcId="{5853CC53-2786-4B8B-9A3A-96ADBC549FEF}" destId="{EB552E04-65ED-47F7-BB0C-9D64808E9F07}" srcOrd="6" destOrd="0" presId="urn:microsoft.com/office/officeart/2018/2/layout/IconVerticalSolidList"/>
    <dgm:cxn modelId="{9DCE7ECE-5D34-43DB-B185-0FDD458FB902}" type="presParOf" srcId="{EB552E04-65ED-47F7-BB0C-9D64808E9F07}" destId="{DF7C3882-86F5-4761-9565-89FB05C48916}" srcOrd="0" destOrd="0" presId="urn:microsoft.com/office/officeart/2018/2/layout/IconVerticalSolidList"/>
    <dgm:cxn modelId="{8D2D3F4F-1492-4D92-A517-A3C0EAACF360}" type="presParOf" srcId="{EB552E04-65ED-47F7-BB0C-9D64808E9F07}" destId="{90926953-EB67-4EB6-9757-54FC512C8D0D}" srcOrd="1" destOrd="0" presId="urn:microsoft.com/office/officeart/2018/2/layout/IconVerticalSolidList"/>
    <dgm:cxn modelId="{F3469D87-E171-4122-B1F4-04DF4ACBCF34}" type="presParOf" srcId="{EB552E04-65ED-47F7-BB0C-9D64808E9F07}" destId="{2A9ED911-757A-4227-9A11-DE9A9A0B94DF}" srcOrd="2" destOrd="0" presId="urn:microsoft.com/office/officeart/2018/2/layout/IconVerticalSolidList"/>
    <dgm:cxn modelId="{A7EA5E59-EEE0-4C7F-8965-6C0AE874D4C8}" type="presParOf" srcId="{EB552E04-65ED-47F7-BB0C-9D64808E9F07}" destId="{7ED757F5-3BF5-4D9E-BDC9-CE35DC5D8C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1_CF901AE6.xml><?xml version="1.0" encoding="utf-8"?>
<dgm:dataModel xmlns:dgm="http://schemas.openxmlformats.org/drawingml/2006/diagram" xmlns:a="http://schemas.openxmlformats.org/drawingml/2006/main">
  <dgm:ptLst>
    <dgm:pt modelId="{8957D08E-7839-4555-A27B-1ADB8F2D7A2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5B0748-6632-485E-BE74-E26D345F78D8}">
      <dgm:prSet/>
      <dgm:spPr/>
      <dgm:t>
        <a:bodyPr/>
        <a:lstStyle/>
        <a:p>
          <a:r>
            <a:rPr lang="en-US"/>
            <a:t>How this survey was conducted?</a:t>
          </a:r>
        </a:p>
      </dgm:t>
    </dgm:pt>
    <dgm:pt modelId="{F9B7830B-E43A-4F2C-8804-B63BB0128104}" type="parTrans" cxnId="{130C3600-C3F2-4555-B219-54FED6E25FBE}">
      <dgm:prSet/>
      <dgm:spPr/>
      <dgm:t>
        <a:bodyPr/>
        <a:lstStyle/>
        <a:p>
          <a:endParaRPr lang="en-US"/>
        </a:p>
      </dgm:t>
    </dgm:pt>
    <dgm:pt modelId="{F93714C6-A25B-4217-BBCE-6224C0573CAF}" type="sibTrans" cxnId="{130C3600-C3F2-4555-B219-54FED6E25FBE}">
      <dgm:prSet/>
      <dgm:spPr/>
      <dgm:t>
        <a:bodyPr/>
        <a:lstStyle/>
        <a:p>
          <a:endParaRPr lang="en-US"/>
        </a:p>
      </dgm:t>
    </dgm:pt>
    <dgm:pt modelId="{325A503F-EEB3-475C-8C97-C0E38D4B6C0B}">
      <dgm:prSet/>
      <dgm:spPr/>
      <dgm:t>
        <a:bodyPr/>
        <a:lstStyle/>
        <a:p>
          <a:r>
            <a:rPr lang="en-US"/>
            <a:t>Online survey conducted by Google form</a:t>
          </a:r>
        </a:p>
      </dgm:t>
    </dgm:pt>
    <dgm:pt modelId="{2CF657BF-E5E2-47BF-B9DF-98C008408DE3}" type="parTrans" cxnId="{3FACDDBF-BC00-46AA-8FDF-9B8C62A9C8AC}">
      <dgm:prSet/>
      <dgm:spPr/>
      <dgm:t>
        <a:bodyPr/>
        <a:lstStyle/>
        <a:p>
          <a:endParaRPr lang="en-US"/>
        </a:p>
      </dgm:t>
    </dgm:pt>
    <dgm:pt modelId="{040C68A4-C005-40F6-A664-568AFC3BBC18}" type="sibTrans" cxnId="{3FACDDBF-BC00-46AA-8FDF-9B8C62A9C8AC}">
      <dgm:prSet/>
      <dgm:spPr/>
      <dgm:t>
        <a:bodyPr/>
        <a:lstStyle/>
        <a:p>
          <a:endParaRPr lang="en-US"/>
        </a:p>
      </dgm:t>
    </dgm:pt>
    <dgm:pt modelId="{CC583C28-3679-4C0A-9FDF-F1E476434F37}">
      <dgm:prSet/>
      <dgm:spPr/>
      <dgm:t>
        <a:bodyPr/>
        <a:lstStyle/>
        <a:p>
          <a:r>
            <a:rPr lang="en-US"/>
            <a:t>How many person responded?</a:t>
          </a:r>
        </a:p>
      </dgm:t>
    </dgm:pt>
    <dgm:pt modelId="{1BB9A36D-4DFD-4367-A50A-F2EDCF36F8BB}" type="parTrans" cxnId="{FE874F44-BC98-4646-9EB2-FA5A3C1C207D}">
      <dgm:prSet/>
      <dgm:spPr/>
      <dgm:t>
        <a:bodyPr/>
        <a:lstStyle/>
        <a:p>
          <a:endParaRPr lang="en-US"/>
        </a:p>
      </dgm:t>
    </dgm:pt>
    <dgm:pt modelId="{E4524C96-334F-42FB-A730-6CBCF4D87F44}" type="sibTrans" cxnId="{FE874F44-BC98-4646-9EB2-FA5A3C1C207D}">
      <dgm:prSet/>
      <dgm:spPr/>
      <dgm:t>
        <a:bodyPr/>
        <a:lstStyle/>
        <a:p>
          <a:endParaRPr lang="en-US"/>
        </a:p>
      </dgm:t>
    </dgm:pt>
    <dgm:pt modelId="{A7E8E8E7-D719-4D1F-A1B9-C0D6A62B4CF4}">
      <dgm:prSet/>
      <dgm:spPr/>
      <dgm:t>
        <a:bodyPr/>
        <a:lstStyle/>
        <a:p>
          <a:r>
            <a:rPr lang="en-US"/>
            <a:t>30-35 people responded to this form</a:t>
          </a:r>
        </a:p>
      </dgm:t>
    </dgm:pt>
    <dgm:pt modelId="{D4DE84BA-D2E5-467D-B48A-62F81A0F8A41}" type="parTrans" cxnId="{69E4C012-A8BE-40AE-88DE-6788271D625D}">
      <dgm:prSet/>
      <dgm:spPr/>
      <dgm:t>
        <a:bodyPr/>
        <a:lstStyle/>
        <a:p>
          <a:endParaRPr lang="en-US"/>
        </a:p>
      </dgm:t>
    </dgm:pt>
    <dgm:pt modelId="{0588606B-C3AB-48DC-A9F0-99042092AA99}" type="sibTrans" cxnId="{69E4C012-A8BE-40AE-88DE-6788271D625D}">
      <dgm:prSet/>
      <dgm:spPr/>
      <dgm:t>
        <a:bodyPr/>
        <a:lstStyle/>
        <a:p>
          <a:endParaRPr lang="en-US"/>
        </a:p>
      </dgm:t>
    </dgm:pt>
    <dgm:pt modelId="{23B3910E-7460-4B72-B5F0-0D514ED45CA0}">
      <dgm:prSet/>
      <dgm:spPr/>
      <dgm:t>
        <a:bodyPr/>
        <a:lstStyle/>
        <a:p>
          <a:r>
            <a:rPr lang="en-US"/>
            <a:t>How many number of questions ?</a:t>
          </a:r>
        </a:p>
      </dgm:t>
    </dgm:pt>
    <dgm:pt modelId="{DD18AC4C-106B-428F-B563-F1CB3687248E}" type="parTrans" cxnId="{AEA18A2C-B204-4217-A533-5F2C6AB81AE4}">
      <dgm:prSet/>
      <dgm:spPr/>
      <dgm:t>
        <a:bodyPr/>
        <a:lstStyle/>
        <a:p>
          <a:endParaRPr lang="en-US"/>
        </a:p>
      </dgm:t>
    </dgm:pt>
    <dgm:pt modelId="{A45EF362-9C00-41CA-88D7-1276856A5284}" type="sibTrans" cxnId="{AEA18A2C-B204-4217-A533-5F2C6AB81AE4}">
      <dgm:prSet/>
      <dgm:spPr/>
      <dgm:t>
        <a:bodyPr/>
        <a:lstStyle/>
        <a:p>
          <a:endParaRPr lang="en-US"/>
        </a:p>
      </dgm:t>
    </dgm:pt>
    <dgm:pt modelId="{8322F3EE-1A6F-475D-B9CF-99A46551B38F}">
      <dgm:prSet/>
      <dgm:spPr/>
      <dgm:t>
        <a:bodyPr/>
        <a:lstStyle/>
        <a:p>
          <a:r>
            <a:rPr lang="en-US"/>
            <a:t>There are 20 questions in this</a:t>
          </a:r>
        </a:p>
      </dgm:t>
    </dgm:pt>
    <dgm:pt modelId="{03826600-AEEC-4E75-8E06-90E07A1FB89C}" type="parTrans" cxnId="{4E19DB64-9329-48E9-AA2D-E0519880B556}">
      <dgm:prSet/>
      <dgm:spPr/>
      <dgm:t>
        <a:bodyPr/>
        <a:lstStyle/>
        <a:p>
          <a:endParaRPr lang="en-US"/>
        </a:p>
      </dgm:t>
    </dgm:pt>
    <dgm:pt modelId="{414A366C-B1AC-4BD5-A367-82FE2E0D2CDF}" type="sibTrans" cxnId="{4E19DB64-9329-48E9-AA2D-E0519880B556}">
      <dgm:prSet/>
      <dgm:spPr/>
      <dgm:t>
        <a:bodyPr/>
        <a:lstStyle/>
        <a:p>
          <a:endParaRPr lang="en-US"/>
        </a:p>
      </dgm:t>
    </dgm:pt>
    <dgm:pt modelId="{2DF4E7E1-C85B-4C08-99CB-7E396A443CB4}">
      <dgm:prSet/>
      <dgm:spPr/>
      <dgm:t>
        <a:bodyPr/>
        <a:lstStyle/>
        <a:p>
          <a:r>
            <a:rPr lang="en-US"/>
            <a:t>How the survey was distributed?</a:t>
          </a:r>
        </a:p>
      </dgm:t>
    </dgm:pt>
    <dgm:pt modelId="{E38F73E5-AEF8-4C13-9E36-E00A7776804B}" type="parTrans" cxnId="{1336848A-0D43-489E-86F7-61CF594FA0E3}">
      <dgm:prSet/>
      <dgm:spPr/>
      <dgm:t>
        <a:bodyPr/>
        <a:lstStyle/>
        <a:p>
          <a:endParaRPr lang="en-US"/>
        </a:p>
      </dgm:t>
    </dgm:pt>
    <dgm:pt modelId="{6EB96D30-2E2A-46BB-AB35-CA1D0FD81BD6}" type="sibTrans" cxnId="{1336848A-0D43-489E-86F7-61CF594FA0E3}">
      <dgm:prSet/>
      <dgm:spPr/>
      <dgm:t>
        <a:bodyPr/>
        <a:lstStyle/>
        <a:p>
          <a:endParaRPr lang="en-US"/>
        </a:p>
      </dgm:t>
    </dgm:pt>
    <dgm:pt modelId="{74FB8980-95DC-4867-9F45-F048D9DC6DC8}">
      <dgm:prSet/>
      <dgm:spPr/>
      <dgm:t>
        <a:bodyPr/>
        <a:lstStyle/>
        <a:p>
          <a:r>
            <a:rPr lang="en-US"/>
            <a:t>It is distributed on different universities WhatsApp group</a:t>
          </a:r>
        </a:p>
      </dgm:t>
    </dgm:pt>
    <dgm:pt modelId="{297F395A-F5B6-4DC6-92FF-2670E046BE67}" type="parTrans" cxnId="{BCC71AC3-7AF4-4333-9796-E9438B244930}">
      <dgm:prSet/>
      <dgm:spPr/>
      <dgm:t>
        <a:bodyPr/>
        <a:lstStyle/>
        <a:p>
          <a:endParaRPr lang="en-US"/>
        </a:p>
      </dgm:t>
    </dgm:pt>
    <dgm:pt modelId="{80FF37F7-D75C-4E5D-BD31-19B49660A117}" type="sibTrans" cxnId="{BCC71AC3-7AF4-4333-9796-E9438B244930}">
      <dgm:prSet/>
      <dgm:spPr/>
      <dgm:t>
        <a:bodyPr/>
        <a:lstStyle/>
        <a:p>
          <a:endParaRPr lang="en-US"/>
        </a:p>
      </dgm:t>
    </dgm:pt>
  </dgm:ptLst>
  <dgm:cxnLst>
    <dgm:cxn modelId="{130C3600-C3F2-4555-B219-54FED6E25FBE}" srcId="{8957D08E-7839-4555-A27B-1ADB8F2D7A29}" destId="{0C5B0748-6632-485E-BE74-E26D345F78D8}" srcOrd="0" destOrd="0" parTransId="{F9B7830B-E43A-4F2C-8804-B63BB0128104}" sibTransId="{F93714C6-A25B-4217-BBCE-6224C0573CAF}"/>
    <dgm:cxn modelId="{69E4C012-A8BE-40AE-88DE-6788271D625D}" srcId="{CC583C28-3679-4C0A-9FDF-F1E476434F37}" destId="{A7E8E8E7-D719-4D1F-A1B9-C0D6A62B4CF4}" srcOrd="0" destOrd="0" parTransId="{D4DE84BA-D2E5-467D-B48A-62F81A0F8A41}" sibTransId="{0588606B-C3AB-48DC-A9F0-99042092AA99}"/>
    <dgm:cxn modelId="{AEA18A2C-B204-4217-A533-5F2C6AB81AE4}" srcId="{8957D08E-7839-4555-A27B-1ADB8F2D7A29}" destId="{23B3910E-7460-4B72-B5F0-0D514ED45CA0}" srcOrd="2" destOrd="0" parTransId="{DD18AC4C-106B-428F-B563-F1CB3687248E}" sibTransId="{A45EF362-9C00-41CA-88D7-1276856A5284}"/>
    <dgm:cxn modelId="{FE874F44-BC98-4646-9EB2-FA5A3C1C207D}" srcId="{8957D08E-7839-4555-A27B-1ADB8F2D7A29}" destId="{CC583C28-3679-4C0A-9FDF-F1E476434F37}" srcOrd="1" destOrd="0" parTransId="{1BB9A36D-4DFD-4367-A50A-F2EDCF36F8BB}" sibTransId="{E4524C96-334F-42FB-A730-6CBCF4D87F44}"/>
    <dgm:cxn modelId="{4E19DB64-9329-48E9-AA2D-E0519880B556}" srcId="{23B3910E-7460-4B72-B5F0-0D514ED45CA0}" destId="{8322F3EE-1A6F-475D-B9CF-99A46551B38F}" srcOrd="0" destOrd="0" parTransId="{03826600-AEEC-4E75-8E06-90E07A1FB89C}" sibTransId="{414A366C-B1AC-4BD5-A367-82FE2E0D2CDF}"/>
    <dgm:cxn modelId="{1336848A-0D43-489E-86F7-61CF594FA0E3}" srcId="{8957D08E-7839-4555-A27B-1ADB8F2D7A29}" destId="{2DF4E7E1-C85B-4C08-99CB-7E396A443CB4}" srcOrd="3" destOrd="0" parTransId="{E38F73E5-AEF8-4C13-9E36-E00A7776804B}" sibTransId="{6EB96D30-2E2A-46BB-AB35-CA1D0FD81BD6}"/>
    <dgm:cxn modelId="{3FACDDBF-BC00-46AA-8FDF-9B8C62A9C8AC}" srcId="{0C5B0748-6632-485E-BE74-E26D345F78D8}" destId="{325A503F-EEB3-475C-8C97-C0E38D4B6C0B}" srcOrd="0" destOrd="0" parTransId="{2CF657BF-E5E2-47BF-B9DF-98C008408DE3}" sibTransId="{040C68A4-C005-40F6-A664-568AFC3BBC18}"/>
    <dgm:cxn modelId="{BCC71AC3-7AF4-4333-9796-E9438B244930}" srcId="{2DF4E7E1-C85B-4C08-99CB-7E396A443CB4}" destId="{74FB8980-95DC-4867-9F45-F048D9DC6DC8}" srcOrd="0" destOrd="0" parTransId="{297F395A-F5B6-4DC6-92FF-2670E046BE67}" sibTransId="{80FF37F7-D75C-4E5D-BD31-19B49660A117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1_F38F67B7.xml><?xml version="1.0" encoding="utf-8"?>
<dgm:dataModel xmlns:dgm="http://schemas.openxmlformats.org/drawingml/2006/diagram" xmlns:a="http://schemas.openxmlformats.org/drawingml/2006/main">
  <dgm:ptLst>
    <dgm:pt modelId="{7F045799-1494-47E4-AC34-D57422DEE4D0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113F82-B9D4-4E18-89BA-E7213071946C}">
      <dgm:prSet/>
      <dgm:spPr/>
      <dgm:t>
        <a:bodyPr/>
        <a:lstStyle/>
        <a:p>
          <a:r>
            <a:rPr lang="en-US"/>
            <a:t>Purpose: To investigate the most used app by students in our university and factors influencing app usage</a:t>
          </a:r>
        </a:p>
      </dgm:t>
    </dgm:pt>
    <dgm:pt modelId="{34065B93-CC8B-4C9C-A182-2EC99FA14EAB}" type="parTrans" cxnId="{CE52F395-9469-42E7-AF54-CBCC8CB2F2CD}">
      <dgm:prSet/>
      <dgm:spPr/>
      <dgm:t>
        <a:bodyPr/>
        <a:lstStyle/>
        <a:p>
          <a:endParaRPr lang="en-US"/>
        </a:p>
      </dgm:t>
    </dgm:pt>
    <dgm:pt modelId="{A3585832-D8D4-4DB7-8FE5-131FDBCDF2C7}" type="sibTrans" cxnId="{CE52F395-9469-42E7-AF54-CBCC8CB2F2CD}">
      <dgm:prSet/>
      <dgm:spPr/>
      <dgm:t>
        <a:bodyPr/>
        <a:lstStyle/>
        <a:p>
          <a:endParaRPr lang="en-US"/>
        </a:p>
      </dgm:t>
    </dgm:pt>
    <dgm:pt modelId="{C0E2370D-88E8-4F13-8006-A5723D0D55C3}">
      <dgm:prSet/>
      <dgm:spPr/>
      <dgm:t>
        <a:bodyPr/>
        <a:lstStyle/>
        <a:p>
          <a:r>
            <a:rPr lang="en-US"/>
            <a:t>Importance: Understanding app usage patterns can inform the development of effective and user-friendly apps</a:t>
          </a:r>
        </a:p>
      </dgm:t>
    </dgm:pt>
    <dgm:pt modelId="{955EC5D3-6CE3-4A1C-8598-7DF19D3E74D9}" type="parTrans" cxnId="{DC8D23B6-9BEE-4BF7-B740-8422F0EB4F64}">
      <dgm:prSet/>
      <dgm:spPr/>
      <dgm:t>
        <a:bodyPr/>
        <a:lstStyle/>
        <a:p>
          <a:endParaRPr lang="en-US"/>
        </a:p>
      </dgm:t>
    </dgm:pt>
    <dgm:pt modelId="{20136324-D074-4926-8D24-BAF66DDC6B60}" type="sibTrans" cxnId="{DC8D23B6-9BEE-4BF7-B740-8422F0EB4F64}">
      <dgm:prSet/>
      <dgm:spPr/>
      <dgm:t>
        <a:bodyPr/>
        <a:lstStyle/>
        <a:p>
          <a:endParaRPr lang="en-US"/>
        </a:p>
      </dgm:t>
    </dgm:pt>
    <dgm:pt modelId="{08CBCB09-AD9B-4D82-B134-055DE74A11B8}">
      <dgm:prSet/>
      <dgm:spPr/>
      <dgm:t>
        <a:bodyPr/>
        <a:lstStyle/>
        <a:p>
          <a:r>
            <a:rPr lang="en-US"/>
            <a:t>Approach: Our study uses mixed-methods to provide a comprehensive analysis of app usage among university students</a:t>
          </a:r>
        </a:p>
      </dgm:t>
    </dgm:pt>
    <dgm:pt modelId="{22595584-484E-4582-91FB-15AA40B3D326}" type="parTrans" cxnId="{0E99EF88-79C2-4F34-898A-068461360559}">
      <dgm:prSet/>
      <dgm:spPr/>
      <dgm:t>
        <a:bodyPr/>
        <a:lstStyle/>
        <a:p>
          <a:endParaRPr lang="en-US"/>
        </a:p>
      </dgm:t>
    </dgm:pt>
    <dgm:pt modelId="{386A9E53-B403-47D5-9C2E-85DC4BC023FD}" type="sibTrans" cxnId="{0E99EF88-79C2-4F34-898A-068461360559}">
      <dgm:prSet/>
      <dgm:spPr/>
      <dgm:t>
        <a:bodyPr/>
        <a:lstStyle/>
        <a:p>
          <a:endParaRPr lang="en-US"/>
        </a:p>
      </dgm:t>
    </dgm:pt>
    <dgm:pt modelId="{5CD2044A-EEC1-48FD-B814-87C5B79B2334}">
      <dgm:prSet/>
      <dgm:spPr/>
      <dgm:t>
        <a:bodyPr/>
        <a:lstStyle/>
        <a:p>
          <a:r>
            <a:rPr lang="en-US"/>
            <a:t>Scope: The study focuses on identifying the most popular apps and factors influencing their use among university students</a:t>
          </a:r>
        </a:p>
      </dgm:t>
    </dgm:pt>
    <dgm:pt modelId="{15E61556-2F2C-408A-BC73-D1A49AC57B9C}" type="parTrans" cxnId="{7225D543-6EDB-46EC-ACF6-B81FB36ACCF0}">
      <dgm:prSet/>
      <dgm:spPr/>
      <dgm:t>
        <a:bodyPr/>
        <a:lstStyle/>
        <a:p>
          <a:endParaRPr lang="en-US"/>
        </a:p>
      </dgm:t>
    </dgm:pt>
    <dgm:pt modelId="{75547A41-699B-4CAD-8D0F-1EF5AEEAFFA4}" type="sibTrans" cxnId="{7225D543-6EDB-46EC-ACF6-B81FB36ACCF0}">
      <dgm:prSet/>
      <dgm:spPr/>
      <dgm:t>
        <a:bodyPr/>
        <a:lstStyle/>
        <a:p>
          <a:endParaRPr lang="en-US"/>
        </a:p>
      </dgm:t>
    </dgm:pt>
    <dgm:pt modelId="{E4941BF1-1C7D-4718-9B48-31B5D2A2E431}">
      <dgm:prSet/>
      <dgm:spPr/>
      <dgm:t>
        <a:bodyPr/>
        <a:lstStyle/>
        <a:p>
          <a:r>
            <a:rPr lang="en-US"/>
            <a:t>Implications: The findings can inform app developers, educators, and policy makers on how to better support students through technology</a:t>
          </a:r>
        </a:p>
      </dgm:t>
    </dgm:pt>
    <dgm:pt modelId="{7BA284A1-DF1F-4D3A-A7B0-F998DC9906D1}" type="parTrans" cxnId="{672846F5-9271-4D8F-81AF-DD1FE20228D6}">
      <dgm:prSet/>
      <dgm:spPr/>
      <dgm:t>
        <a:bodyPr/>
        <a:lstStyle/>
        <a:p>
          <a:endParaRPr lang="en-US"/>
        </a:p>
      </dgm:t>
    </dgm:pt>
    <dgm:pt modelId="{D5A7B69A-D606-4FFD-AEA3-47C43AE7D92B}" type="sibTrans" cxnId="{672846F5-9271-4D8F-81AF-DD1FE20228D6}">
      <dgm:prSet/>
      <dgm:spPr/>
      <dgm:t>
        <a:bodyPr/>
        <a:lstStyle/>
        <a:p>
          <a:endParaRPr lang="en-US"/>
        </a:p>
      </dgm:t>
    </dgm:pt>
    <dgm:pt modelId="{250E5F2A-AC58-4B3A-916D-53FAFF244B9B}">
      <dgm:prSet/>
      <dgm:spPr/>
      <dgm:t>
        <a:bodyPr/>
        <a:lstStyle/>
        <a:p>
          <a:r>
            <a:rPr lang="en-US"/>
            <a:t>Significance: The study provides valuable insights into app usage among university students and its impact on their academic and social lives</a:t>
          </a:r>
        </a:p>
      </dgm:t>
    </dgm:pt>
    <dgm:pt modelId="{9754427A-5F80-4870-98B2-294D35AF6734}" type="parTrans" cxnId="{5A0AC74C-1FD3-48A1-9004-41C9DB744A7F}">
      <dgm:prSet/>
      <dgm:spPr/>
      <dgm:t>
        <a:bodyPr/>
        <a:lstStyle/>
        <a:p>
          <a:endParaRPr lang="en-US"/>
        </a:p>
      </dgm:t>
    </dgm:pt>
    <dgm:pt modelId="{6C476301-4235-4D19-B1BA-298DBACCF248}" type="sibTrans" cxnId="{5A0AC74C-1FD3-48A1-9004-41C9DB744A7F}">
      <dgm:prSet/>
      <dgm:spPr/>
      <dgm:t>
        <a:bodyPr/>
        <a:lstStyle/>
        <a:p>
          <a:endParaRPr lang="en-US"/>
        </a:p>
      </dgm:t>
    </dgm:pt>
  </dgm:ptLst>
  <dgm:cxnLst>
    <dgm:cxn modelId="{7225D543-6EDB-46EC-ACF6-B81FB36ACCF0}" srcId="{7F045799-1494-47E4-AC34-D57422DEE4D0}" destId="{5CD2044A-EEC1-48FD-B814-87C5B79B2334}" srcOrd="3" destOrd="0" parTransId="{15E61556-2F2C-408A-BC73-D1A49AC57B9C}" sibTransId="{75547A41-699B-4CAD-8D0F-1EF5AEEAFFA4}"/>
    <dgm:cxn modelId="{5A0AC74C-1FD3-48A1-9004-41C9DB744A7F}" srcId="{7F045799-1494-47E4-AC34-D57422DEE4D0}" destId="{250E5F2A-AC58-4B3A-916D-53FAFF244B9B}" srcOrd="5" destOrd="0" parTransId="{9754427A-5F80-4870-98B2-294D35AF6734}" sibTransId="{6C476301-4235-4D19-B1BA-298DBACCF248}"/>
    <dgm:cxn modelId="{0E99EF88-79C2-4F34-898A-068461360559}" srcId="{7F045799-1494-47E4-AC34-D57422DEE4D0}" destId="{08CBCB09-AD9B-4D82-B134-055DE74A11B8}" srcOrd="2" destOrd="0" parTransId="{22595584-484E-4582-91FB-15AA40B3D326}" sibTransId="{386A9E53-B403-47D5-9C2E-85DC4BC023FD}"/>
    <dgm:cxn modelId="{CE52F395-9469-42E7-AF54-CBCC8CB2F2CD}" srcId="{7F045799-1494-47E4-AC34-D57422DEE4D0}" destId="{2D113F82-B9D4-4E18-89BA-E7213071946C}" srcOrd="0" destOrd="0" parTransId="{34065B93-CC8B-4C9C-A182-2EC99FA14EAB}" sibTransId="{A3585832-D8D4-4DB7-8FE5-131FDBCDF2C7}"/>
    <dgm:cxn modelId="{DC8D23B6-9BEE-4BF7-B740-8422F0EB4F64}" srcId="{7F045799-1494-47E4-AC34-D57422DEE4D0}" destId="{C0E2370D-88E8-4F13-8006-A5723D0D55C3}" srcOrd="1" destOrd="0" parTransId="{955EC5D3-6CE3-4A1C-8598-7DF19D3E74D9}" sibTransId="{20136324-D074-4926-8D24-BAF66DDC6B60}"/>
    <dgm:cxn modelId="{672846F5-9271-4D8F-81AF-DD1FE20228D6}" srcId="{7F045799-1494-47E4-AC34-D57422DEE4D0}" destId="{E4941BF1-1C7D-4718-9B48-31B5D2A2E431}" srcOrd="4" destOrd="0" parTransId="{7BA284A1-DF1F-4D3A-A7B0-F998DC9906D1}" sibTransId="{D5A7B69A-D606-4FFD-AEA3-47C43AE7D92B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2_24C89E7B.xml><?xml version="1.0" encoding="utf-8"?>
<dgm:dataModel xmlns:dgm="http://schemas.openxmlformats.org/drawingml/2006/diagram" xmlns:a="http://schemas.openxmlformats.org/drawingml/2006/main">
  <dgm:ptLst>
    <dgm:pt modelId="{CBF8EBD1-6DD5-457D-A9E4-A4AD4E3A630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D20A8B-9664-4083-AEEF-B83A8CD951AE}">
      <dgm:prSet/>
      <dgm:spPr/>
      <dgm:t>
        <a:bodyPr/>
        <a:lstStyle/>
        <a:p>
          <a:r>
            <a:rPr lang="en-US"/>
            <a:t>Should be used within the limits</a:t>
          </a:r>
        </a:p>
      </dgm:t>
    </dgm:pt>
    <dgm:pt modelId="{46447631-0A3C-4C6F-917D-A82195C979EC}" type="parTrans" cxnId="{04BB7F3E-429F-4828-BF63-3BCE43F63CE4}">
      <dgm:prSet/>
      <dgm:spPr/>
      <dgm:t>
        <a:bodyPr/>
        <a:lstStyle/>
        <a:p>
          <a:endParaRPr lang="en-US"/>
        </a:p>
      </dgm:t>
    </dgm:pt>
    <dgm:pt modelId="{EC406A46-445D-49A9-BF58-77F84B896DFF}" type="sibTrans" cxnId="{04BB7F3E-429F-4828-BF63-3BCE43F63CE4}">
      <dgm:prSet/>
      <dgm:spPr/>
      <dgm:t>
        <a:bodyPr/>
        <a:lstStyle/>
        <a:p>
          <a:endParaRPr lang="en-US"/>
        </a:p>
      </dgm:t>
    </dgm:pt>
    <dgm:pt modelId="{E54FA9C9-2F58-4A3E-AC03-3ECCD9635650}">
      <dgm:prSet/>
      <dgm:spPr/>
      <dgm:t>
        <a:bodyPr/>
        <a:lstStyle/>
        <a:p>
          <a:r>
            <a:rPr lang="en-US"/>
            <a:t>Students should explore some educational apps that are related to their courses</a:t>
          </a:r>
        </a:p>
      </dgm:t>
    </dgm:pt>
    <dgm:pt modelId="{44EAF8EA-66D0-45DA-BA40-690FEFF4AC33}" type="parTrans" cxnId="{02E53272-A0EA-4779-B424-C97C0531C4E0}">
      <dgm:prSet/>
      <dgm:spPr/>
      <dgm:t>
        <a:bodyPr/>
        <a:lstStyle/>
        <a:p>
          <a:endParaRPr lang="en-US"/>
        </a:p>
      </dgm:t>
    </dgm:pt>
    <dgm:pt modelId="{73C2ADEF-28FF-486D-82EC-996A58EE595E}" type="sibTrans" cxnId="{02E53272-A0EA-4779-B424-C97C0531C4E0}">
      <dgm:prSet/>
      <dgm:spPr/>
      <dgm:t>
        <a:bodyPr/>
        <a:lstStyle/>
        <a:p>
          <a:endParaRPr lang="en-US"/>
        </a:p>
      </dgm:t>
    </dgm:pt>
    <dgm:pt modelId="{62353630-2657-4EA1-AE7D-160F5E4B9156}">
      <dgm:prSet/>
      <dgm:spPr/>
      <dgm:t>
        <a:bodyPr/>
        <a:lstStyle/>
        <a:p>
          <a:r>
            <a:rPr lang="en-US"/>
            <a:t>Even though I don't use them productively, they should be used in a productive way</a:t>
          </a:r>
        </a:p>
      </dgm:t>
    </dgm:pt>
    <dgm:pt modelId="{719458D9-E081-4721-BF58-325B1B351994}" type="parTrans" cxnId="{A6D3896A-A941-4EA0-A2E1-BF1A2F8A2330}">
      <dgm:prSet/>
      <dgm:spPr/>
      <dgm:t>
        <a:bodyPr/>
        <a:lstStyle/>
        <a:p>
          <a:endParaRPr lang="en-US"/>
        </a:p>
      </dgm:t>
    </dgm:pt>
    <dgm:pt modelId="{B44AF217-6F23-40F8-BFA1-52D914F5E151}" type="sibTrans" cxnId="{A6D3896A-A941-4EA0-A2E1-BF1A2F8A2330}">
      <dgm:prSet/>
      <dgm:spPr/>
      <dgm:t>
        <a:bodyPr/>
        <a:lstStyle/>
        <a:p>
          <a:endParaRPr lang="en-US"/>
        </a:p>
      </dgm:t>
    </dgm:pt>
    <dgm:pt modelId="{EBF74DC9-CB4C-4A39-BD0F-240F7921F840}">
      <dgm:prSet/>
      <dgm:spPr/>
      <dgm:t>
        <a:bodyPr/>
        <a:lstStyle/>
        <a:p>
          <a:r>
            <a:rPr lang="en-US"/>
            <a:t>No thanks</a:t>
          </a:r>
        </a:p>
      </dgm:t>
    </dgm:pt>
    <dgm:pt modelId="{ED6CC945-EA7D-4F82-AE08-12F56139B5E2}" type="parTrans" cxnId="{B81ACDBC-2438-4D5A-8018-C0847EB7D66F}">
      <dgm:prSet/>
      <dgm:spPr/>
      <dgm:t>
        <a:bodyPr/>
        <a:lstStyle/>
        <a:p>
          <a:endParaRPr lang="en-US"/>
        </a:p>
      </dgm:t>
    </dgm:pt>
    <dgm:pt modelId="{28556018-EB9D-4413-98F0-26C0C159D307}" type="sibTrans" cxnId="{B81ACDBC-2438-4D5A-8018-C0847EB7D66F}">
      <dgm:prSet/>
      <dgm:spPr/>
      <dgm:t>
        <a:bodyPr/>
        <a:lstStyle/>
        <a:p>
          <a:endParaRPr lang="en-US"/>
        </a:p>
      </dgm:t>
    </dgm:pt>
  </dgm:ptLst>
  <dgm:cxnLst>
    <dgm:cxn modelId="{04BB7F3E-429F-4828-BF63-3BCE43F63CE4}" srcId="{CBF8EBD1-6DD5-457D-A9E4-A4AD4E3A630F}" destId="{1FD20A8B-9664-4083-AEEF-B83A8CD951AE}" srcOrd="0" destOrd="0" parTransId="{46447631-0A3C-4C6F-917D-A82195C979EC}" sibTransId="{EC406A46-445D-49A9-BF58-77F84B896DFF}"/>
    <dgm:cxn modelId="{A6D3896A-A941-4EA0-A2E1-BF1A2F8A2330}" srcId="{CBF8EBD1-6DD5-457D-A9E4-A4AD4E3A630F}" destId="{62353630-2657-4EA1-AE7D-160F5E4B9156}" srcOrd="2" destOrd="0" parTransId="{719458D9-E081-4721-BF58-325B1B351994}" sibTransId="{B44AF217-6F23-40F8-BFA1-52D914F5E151}"/>
    <dgm:cxn modelId="{02E53272-A0EA-4779-B424-C97C0531C4E0}" srcId="{CBF8EBD1-6DD5-457D-A9E4-A4AD4E3A630F}" destId="{E54FA9C9-2F58-4A3E-AC03-3ECCD9635650}" srcOrd="1" destOrd="0" parTransId="{44EAF8EA-66D0-45DA-BA40-690FEFF4AC33}" sibTransId="{73C2ADEF-28FF-486D-82EC-996A58EE595E}"/>
    <dgm:cxn modelId="{B81ACDBC-2438-4D5A-8018-C0847EB7D66F}" srcId="{CBF8EBD1-6DD5-457D-A9E4-A4AD4E3A630F}" destId="{EBF74DC9-CB4C-4A39-BD0F-240F7921F840}" srcOrd="3" destOrd="0" parTransId="{ED6CC945-EA7D-4F82-AE08-12F56139B5E2}" sibTransId="{28556018-EB9D-4413-98F0-26C0C159D307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2_2BEED168.xml><?xml version="1.0" encoding="utf-8"?>
<dgm:dataModel xmlns:dgm="http://schemas.openxmlformats.org/drawingml/2006/diagram" xmlns:a="http://schemas.openxmlformats.org/drawingml/2006/main">
  <dgm:ptLst>
    <dgm:pt modelId="{E9847B4C-E7A3-46CC-A346-37F0F75857A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649E50-B25D-4997-A016-18E1D0703191}">
      <dgm:prSet/>
      <dgm:spPr/>
      <dgm:t>
        <a:bodyPr/>
        <a:lstStyle/>
        <a:p>
          <a:r>
            <a:rPr lang="en-US"/>
            <a:t>None</a:t>
          </a:r>
        </a:p>
      </dgm:t>
    </dgm:pt>
    <dgm:pt modelId="{33582704-7B94-4293-998D-D5C90CB4CFA0}" type="parTrans" cxnId="{BA1F0134-3E3E-4E9A-98FE-C7888948CDED}">
      <dgm:prSet/>
      <dgm:spPr/>
      <dgm:t>
        <a:bodyPr/>
        <a:lstStyle/>
        <a:p>
          <a:endParaRPr lang="en-US"/>
        </a:p>
      </dgm:t>
    </dgm:pt>
    <dgm:pt modelId="{0F58B18F-740E-41C6-974B-34D0211AEC3C}" type="sibTrans" cxnId="{BA1F0134-3E3E-4E9A-98FE-C7888948CDED}">
      <dgm:prSet/>
      <dgm:spPr/>
      <dgm:t>
        <a:bodyPr/>
        <a:lstStyle/>
        <a:p>
          <a:endParaRPr lang="en-US"/>
        </a:p>
      </dgm:t>
    </dgm:pt>
    <dgm:pt modelId="{8B46EAB9-F067-40BB-96DD-B69472522EED}">
      <dgm:prSet/>
      <dgm:spPr/>
      <dgm:t>
        <a:bodyPr/>
        <a:lstStyle/>
        <a:p>
          <a:r>
            <a:rPr lang="en-US"/>
            <a:t>Google Classroom could be more better</a:t>
          </a:r>
        </a:p>
      </dgm:t>
    </dgm:pt>
    <dgm:pt modelId="{12C1F10E-296A-4DE1-9CAF-2E764B19BDFC}" type="parTrans" cxnId="{0308D817-2DD3-4700-8172-AF0A1011A9A8}">
      <dgm:prSet/>
      <dgm:spPr/>
      <dgm:t>
        <a:bodyPr/>
        <a:lstStyle/>
        <a:p>
          <a:endParaRPr lang="en-US"/>
        </a:p>
      </dgm:t>
    </dgm:pt>
    <dgm:pt modelId="{96BDA91F-79E5-4C0B-BC4C-C120BAA213BA}" type="sibTrans" cxnId="{0308D817-2DD3-4700-8172-AF0A1011A9A8}">
      <dgm:prSet/>
      <dgm:spPr/>
      <dgm:t>
        <a:bodyPr/>
        <a:lstStyle/>
        <a:p>
          <a:endParaRPr lang="en-US"/>
        </a:p>
      </dgm:t>
    </dgm:pt>
    <dgm:pt modelId="{69A954A9-0EE2-4C5B-BFB5-89472B141575}">
      <dgm:prSet/>
      <dgm:spPr/>
      <dgm:t>
        <a:bodyPr/>
        <a:lstStyle/>
        <a:p>
          <a:r>
            <a:rPr lang="en-US"/>
            <a:t>Offline availability</a:t>
          </a:r>
        </a:p>
      </dgm:t>
    </dgm:pt>
    <dgm:pt modelId="{44112195-31D1-42A4-8B9D-F327D4FE9122}" type="parTrans" cxnId="{8450983B-CC8B-4417-A6D5-6B9D788DC6F1}">
      <dgm:prSet/>
      <dgm:spPr/>
      <dgm:t>
        <a:bodyPr/>
        <a:lstStyle/>
        <a:p>
          <a:endParaRPr lang="en-US"/>
        </a:p>
      </dgm:t>
    </dgm:pt>
    <dgm:pt modelId="{10B0FF69-E2D0-4367-80CA-9389A606E158}" type="sibTrans" cxnId="{8450983B-CC8B-4417-A6D5-6B9D788DC6F1}">
      <dgm:prSet/>
      <dgm:spPr/>
      <dgm:t>
        <a:bodyPr/>
        <a:lstStyle/>
        <a:p>
          <a:endParaRPr lang="en-US"/>
        </a:p>
      </dgm:t>
    </dgm:pt>
    <dgm:pt modelId="{FD4D0F11-7A6E-4408-AD7E-C41B8F9FEBA0}">
      <dgm:prSet/>
      <dgm:spPr/>
      <dgm:t>
        <a:bodyPr/>
        <a:lstStyle/>
        <a:p>
          <a:r>
            <a:rPr lang="en-US"/>
            <a:t>In C compiler additional features must be there</a:t>
          </a:r>
        </a:p>
      </dgm:t>
    </dgm:pt>
    <dgm:pt modelId="{93EFEF43-040F-47EF-9A0A-5202DD0301F3}" type="parTrans" cxnId="{01D3F800-047F-45BD-B37C-5A597C459E96}">
      <dgm:prSet/>
      <dgm:spPr/>
      <dgm:t>
        <a:bodyPr/>
        <a:lstStyle/>
        <a:p>
          <a:endParaRPr lang="en-US"/>
        </a:p>
      </dgm:t>
    </dgm:pt>
    <dgm:pt modelId="{3C7C78EB-D779-42A9-B3C4-8942A9B82B41}" type="sibTrans" cxnId="{01D3F800-047F-45BD-B37C-5A597C459E96}">
      <dgm:prSet/>
      <dgm:spPr/>
      <dgm:t>
        <a:bodyPr/>
        <a:lstStyle/>
        <a:p>
          <a:endParaRPr lang="en-US"/>
        </a:p>
      </dgm:t>
    </dgm:pt>
    <dgm:pt modelId="{A5DF6516-AB84-4BD1-A93F-A9FDD8633DF7}">
      <dgm:prSet/>
      <dgm:spPr/>
      <dgm:t>
        <a:bodyPr/>
        <a:lstStyle/>
        <a:p>
          <a:r>
            <a:rPr lang="en-US"/>
            <a:t>Performance</a:t>
          </a:r>
        </a:p>
      </dgm:t>
    </dgm:pt>
    <dgm:pt modelId="{6511B6D9-EE59-4961-A12D-E6BB99E66F7B}" type="parTrans" cxnId="{3A9C7274-D375-43E7-B7A1-3D3BAD5E7D6A}">
      <dgm:prSet/>
      <dgm:spPr/>
      <dgm:t>
        <a:bodyPr/>
        <a:lstStyle/>
        <a:p>
          <a:endParaRPr lang="en-US"/>
        </a:p>
      </dgm:t>
    </dgm:pt>
    <dgm:pt modelId="{3C3A520E-98F7-4A8F-BDA7-80BF43077EDF}" type="sibTrans" cxnId="{3A9C7274-D375-43E7-B7A1-3D3BAD5E7D6A}">
      <dgm:prSet/>
      <dgm:spPr/>
      <dgm:t>
        <a:bodyPr/>
        <a:lstStyle/>
        <a:p>
          <a:endParaRPr lang="en-US"/>
        </a:p>
      </dgm:t>
    </dgm:pt>
    <dgm:pt modelId="{E807CCE8-8316-448E-B274-E511C484669A}">
      <dgm:prSet/>
      <dgm:spPr/>
      <dgm:t>
        <a:bodyPr/>
        <a:lstStyle/>
        <a:p>
          <a:r>
            <a:rPr lang="en-US"/>
            <a:t>Satisfied</a:t>
          </a:r>
        </a:p>
      </dgm:t>
    </dgm:pt>
    <dgm:pt modelId="{DAAE4AC8-97B4-4431-8CC8-4226FC836EF3}" type="parTrans" cxnId="{C6681C52-02DD-48C7-9A0D-45DFC43789E1}">
      <dgm:prSet/>
      <dgm:spPr/>
      <dgm:t>
        <a:bodyPr/>
        <a:lstStyle/>
        <a:p>
          <a:endParaRPr lang="en-US"/>
        </a:p>
      </dgm:t>
    </dgm:pt>
    <dgm:pt modelId="{102D5FAC-5A35-4F5E-8E86-3B8BA354DF81}" type="sibTrans" cxnId="{C6681C52-02DD-48C7-9A0D-45DFC43789E1}">
      <dgm:prSet/>
      <dgm:spPr/>
      <dgm:t>
        <a:bodyPr/>
        <a:lstStyle/>
        <a:p>
          <a:endParaRPr lang="en-US"/>
        </a:p>
      </dgm:t>
    </dgm:pt>
    <dgm:pt modelId="{89435555-7817-448C-8786-9DFC5E47D9CF}">
      <dgm:prSet/>
      <dgm:spPr/>
      <dgm:t>
        <a:bodyPr/>
        <a:lstStyle/>
        <a:p>
          <a:r>
            <a:rPr lang="en-US"/>
            <a:t>I wish the apps weren't so laggy</a:t>
          </a:r>
        </a:p>
      </dgm:t>
    </dgm:pt>
    <dgm:pt modelId="{8631BC69-499D-4613-B02B-064705565BEF}" type="parTrans" cxnId="{44CD6185-7C2F-480D-9453-2DDB127FA917}">
      <dgm:prSet/>
      <dgm:spPr/>
      <dgm:t>
        <a:bodyPr/>
        <a:lstStyle/>
        <a:p>
          <a:endParaRPr lang="en-US"/>
        </a:p>
      </dgm:t>
    </dgm:pt>
    <dgm:pt modelId="{73E14EFB-8FFB-48D8-82F4-9D6AECB346F1}" type="sibTrans" cxnId="{44CD6185-7C2F-480D-9453-2DDB127FA917}">
      <dgm:prSet/>
      <dgm:spPr/>
      <dgm:t>
        <a:bodyPr/>
        <a:lstStyle/>
        <a:p>
          <a:endParaRPr lang="en-US"/>
        </a:p>
      </dgm:t>
    </dgm:pt>
    <dgm:pt modelId="{A2499D96-D2C9-432B-B948-9E5B782D7FC7}">
      <dgm:prSet/>
      <dgm:spPr/>
      <dgm:t>
        <a:bodyPr/>
        <a:lstStyle/>
        <a:p>
          <a:r>
            <a:rPr lang="en-US"/>
            <a:t>Response time</a:t>
          </a:r>
        </a:p>
      </dgm:t>
    </dgm:pt>
    <dgm:pt modelId="{4078A6ED-5E3E-45E8-AA16-4CFD5A4D324A}" type="parTrans" cxnId="{289976AF-32BE-41F7-8EB0-6DC0CA403B7A}">
      <dgm:prSet/>
      <dgm:spPr/>
      <dgm:t>
        <a:bodyPr/>
        <a:lstStyle/>
        <a:p>
          <a:endParaRPr lang="en-US"/>
        </a:p>
      </dgm:t>
    </dgm:pt>
    <dgm:pt modelId="{E7527CFC-2C96-4834-BC38-E977C49B8FDA}" type="sibTrans" cxnId="{289976AF-32BE-41F7-8EB0-6DC0CA403B7A}">
      <dgm:prSet/>
      <dgm:spPr/>
      <dgm:t>
        <a:bodyPr/>
        <a:lstStyle/>
        <a:p>
          <a:endParaRPr lang="en-US"/>
        </a:p>
      </dgm:t>
    </dgm:pt>
    <dgm:pt modelId="{34C9A2F7-3D78-431B-89D0-109D562B47B4}">
      <dgm:prSet/>
      <dgm:spPr/>
      <dgm:t>
        <a:bodyPr/>
        <a:lstStyle/>
        <a:p>
          <a:r>
            <a:rPr lang="en-US"/>
            <a:t>WhatsApp: call option on whatsapp web</a:t>
          </a:r>
        </a:p>
      </dgm:t>
    </dgm:pt>
    <dgm:pt modelId="{AA70AE37-2831-4E54-9162-C767DC4757BF}" type="parTrans" cxnId="{3265C3CC-063F-483E-8442-64ABD22D8523}">
      <dgm:prSet/>
      <dgm:spPr/>
      <dgm:t>
        <a:bodyPr/>
        <a:lstStyle/>
        <a:p>
          <a:endParaRPr lang="en-US"/>
        </a:p>
      </dgm:t>
    </dgm:pt>
    <dgm:pt modelId="{9BF1485B-D6EF-4081-A17D-094CD42FA062}" type="sibTrans" cxnId="{3265C3CC-063F-483E-8442-64ABD22D8523}">
      <dgm:prSet/>
      <dgm:spPr/>
      <dgm:t>
        <a:bodyPr/>
        <a:lstStyle/>
        <a:p>
          <a:endParaRPr lang="en-US"/>
        </a:p>
      </dgm:t>
    </dgm:pt>
    <dgm:pt modelId="{6DD0241A-A923-446C-9CF4-60732358AF69}">
      <dgm:prSet/>
      <dgm:spPr/>
      <dgm:t>
        <a:bodyPr/>
        <a:lstStyle/>
        <a:p>
          <a:r>
            <a:rPr lang="en-US"/>
            <a:t>Bug fixes</a:t>
          </a:r>
        </a:p>
      </dgm:t>
    </dgm:pt>
    <dgm:pt modelId="{151168B1-8916-4252-86F9-8235F49E73BB}" type="parTrans" cxnId="{97E836CC-71A5-4FD6-B62F-1430A7E2B0EC}">
      <dgm:prSet/>
      <dgm:spPr/>
      <dgm:t>
        <a:bodyPr/>
        <a:lstStyle/>
        <a:p>
          <a:endParaRPr lang="en-US"/>
        </a:p>
      </dgm:t>
    </dgm:pt>
    <dgm:pt modelId="{8EA87317-DB0A-414C-8DFE-925BA585B1CF}" type="sibTrans" cxnId="{97E836CC-71A5-4FD6-B62F-1430A7E2B0EC}">
      <dgm:prSet/>
      <dgm:spPr/>
      <dgm:t>
        <a:bodyPr/>
        <a:lstStyle/>
        <a:p>
          <a:endParaRPr lang="en-US"/>
        </a:p>
      </dgm:t>
    </dgm:pt>
  </dgm:ptLst>
  <dgm:cxnLst>
    <dgm:cxn modelId="{01D3F800-047F-45BD-B37C-5A597C459E96}" srcId="{E9847B4C-E7A3-46CC-A346-37F0F75857A7}" destId="{FD4D0F11-7A6E-4408-AD7E-C41B8F9FEBA0}" srcOrd="3" destOrd="0" parTransId="{93EFEF43-040F-47EF-9A0A-5202DD0301F3}" sibTransId="{3C7C78EB-D779-42A9-B3C4-8942A9B82B41}"/>
    <dgm:cxn modelId="{0308D817-2DD3-4700-8172-AF0A1011A9A8}" srcId="{E9847B4C-E7A3-46CC-A346-37F0F75857A7}" destId="{8B46EAB9-F067-40BB-96DD-B69472522EED}" srcOrd="1" destOrd="0" parTransId="{12C1F10E-296A-4DE1-9CAF-2E764B19BDFC}" sibTransId="{96BDA91F-79E5-4C0B-BC4C-C120BAA213BA}"/>
    <dgm:cxn modelId="{BA1F0134-3E3E-4E9A-98FE-C7888948CDED}" srcId="{E9847B4C-E7A3-46CC-A346-37F0F75857A7}" destId="{5D649E50-B25D-4997-A016-18E1D0703191}" srcOrd="0" destOrd="0" parTransId="{33582704-7B94-4293-998D-D5C90CB4CFA0}" sibTransId="{0F58B18F-740E-41C6-974B-34D0211AEC3C}"/>
    <dgm:cxn modelId="{8450983B-CC8B-4417-A6D5-6B9D788DC6F1}" srcId="{E9847B4C-E7A3-46CC-A346-37F0F75857A7}" destId="{69A954A9-0EE2-4C5B-BFB5-89472B141575}" srcOrd="2" destOrd="0" parTransId="{44112195-31D1-42A4-8B9D-F327D4FE9122}" sibTransId="{10B0FF69-E2D0-4367-80CA-9389A606E158}"/>
    <dgm:cxn modelId="{C6681C52-02DD-48C7-9A0D-45DFC43789E1}" srcId="{E9847B4C-E7A3-46CC-A346-37F0F75857A7}" destId="{E807CCE8-8316-448E-B274-E511C484669A}" srcOrd="5" destOrd="0" parTransId="{DAAE4AC8-97B4-4431-8CC8-4226FC836EF3}" sibTransId="{102D5FAC-5A35-4F5E-8E86-3B8BA354DF81}"/>
    <dgm:cxn modelId="{3A9C7274-D375-43E7-B7A1-3D3BAD5E7D6A}" srcId="{E9847B4C-E7A3-46CC-A346-37F0F75857A7}" destId="{A5DF6516-AB84-4BD1-A93F-A9FDD8633DF7}" srcOrd="4" destOrd="0" parTransId="{6511B6D9-EE59-4961-A12D-E6BB99E66F7B}" sibTransId="{3C3A520E-98F7-4A8F-BDA7-80BF43077EDF}"/>
    <dgm:cxn modelId="{44CD6185-7C2F-480D-9453-2DDB127FA917}" srcId="{E9847B4C-E7A3-46CC-A346-37F0F75857A7}" destId="{89435555-7817-448C-8786-9DFC5E47D9CF}" srcOrd="6" destOrd="0" parTransId="{8631BC69-499D-4613-B02B-064705565BEF}" sibTransId="{73E14EFB-8FFB-48D8-82F4-9D6AECB346F1}"/>
    <dgm:cxn modelId="{289976AF-32BE-41F7-8EB0-6DC0CA403B7A}" srcId="{E9847B4C-E7A3-46CC-A346-37F0F75857A7}" destId="{A2499D96-D2C9-432B-B948-9E5B782D7FC7}" srcOrd="7" destOrd="0" parTransId="{4078A6ED-5E3E-45E8-AA16-4CFD5A4D324A}" sibTransId="{E7527CFC-2C96-4834-BC38-E977C49B8FDA}"/>
    <dgm:cxn modelId="{97E836CC-71A5-4FD6-B62F-1430A7E2B0EC}" srcId="{E9847B4C-E7A3-46CC-A346-37F0F75857A7}" destId="{6DD0241A-A923-446C-9CF4-60732358AF69}" srcOrd="9" destOrd="0" parTransId="{151168B1-8916-4252-86F9-8235F49E73BB}" sibTransId="{8EA87317-DB0A-414C-8DFE-925BA585B1CF}"/>
    <dgm:cxn modelId="{3265C3CC-063F-483E-8442-64ABD22D8523}" srcId="{E9847B4C-E7A3-46CC-A346-37F0F75857A7}" destId="{34C9A2F7-3D78-431B-89D0-109D562B47B4}" srcOrd="8" destOrd="0" parTransId="{AA70AE37-2831-4E54-9162-C767DC4757BF}" sibTransId="{9BF1485B-D6EF-4081-A17D-094CD42FA062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2_6AAA8AE1.xml><?xml version="1.0" encoding="utf-8"?>
<dgm:dataModel xmlns:dgm="http://schemas.openxmlformats.org/drawingml/2006/diagram" xmlns:a="http://schemas.openxmlformats.org/drawingml/2006/main">
  <dgm:ptLst>
    <dgm:pt modelId="{FC4A37D6-E3C6-4D4B-B573-13C9BAF0426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E8D903-A7D7-4511-98FF-A52D87AF9C07}">
      <dgm:prSet/>
      <dgm:spPr/>
      <dgm:t>
        <a:bodyPr/>
        <a:lstStyle/>
        <a:p>
          <a:r>
            <a:rPr lang="en-US"/>
            <a:t>About 39% students have 10 to 20 apps</a:t>
          </a:r>
        </a:p>
      </dgm:t>
    </dgm:pt>
    <dgm:pt modelId="{1C890FD9-EE6A-4756-BD63-CC6882DDD1A4}" type="parTrans" cxnId="{CF745367-D1EC-48BD-ACB2-3360D968AA54}">
      <dgm:prSet/>
      <dgm:spPr/>
      <dgm:t>
        <a:bodyPr/>
        <a:lstStyle/>
        <a:p>
          <a:endParaRPr lang="en-US"/>
        </a:p>
      </dgm:t>
    </dgm:pt>
    <dgm:pt modelId="{3031576A-F434-49F9-9ABE-251D6B49BA9A}" type="sibTrans" cxnId="{CF745367-D1EC-48BD-ACB2-3360D968AA54}">
      <dgm:prSet/>
      <dgm:spPr/>
      <dgm:t>
        <a:bodyPr/>
        <a:lstStyle/>
        <a:p>
          <a:endParaRPr lang="en-US"/>
        </a:p>
      </dgm:t>
    </dgm:pt>
    <dgm:pt modelId="{F5645B83-DD97-4750-A6C9-EB8BA803401F}">
      <dgm:prSet/>
      <dgm:spPr/>
      <dgm:t>
        <a:bodyPr/>
        <a:lstStyle/>
        <a:p>
          <a:r>
            <a:rPr lang="en-US"/>
            <a:t>About 21 % students have 20 to 30 apps</a:t>
          </a:r>
        </a:p>
      </dgm:t>
    </dgm:pt>
    <dgm:pt modelId="{4CEB6265-892D-4F44-97BD-E2533FC3E1AB}" type="parTrans" cxnId="{0E08DCE9-6EBC-4E7D-87F2-B14F0E175AE6}">
      <dgm:prSet/>
      <dgm:spPr/>
      <dgm:t>
        <a:bodyPr/>
        <a:lstStyle/>
        <a:p>
          <a:endParaRPr lang="en-US"/>
        </a:p>
      </dgm:t>
    </dgm:pt>
    <dgm:pt modelId="{DE10963F-6577-4ADB-A3E6-D94C2D8DD679}" type="sibTrans" cxnId="{0E08DCE9-6EBC-4E7D-87F2-B14F0E175AE6}">
      <dgm:prSet/>
      <dgm:spPr/>
      <dgm:t>
        <a:bodyPr/>
        <a:lstStyle/>
        <a:p>
          <a:endParaRPr lang="en-US"/>
        </a:p>
      </dgm:t>
    </dgm:pt>
    <dgm:pt modelId="{913CBE48-FDF7-40B1-A71D-B0C6EECD5A73}">
      <dgm:prSet/>
      <dgm:spPr/>
      <dgm:t>
        <a:bodyPr/>
        <a:lstStyle/>
        <a:p>
          <a:r>
            <a:rPr lang="en-US"/>
            <a:t>12 % have less than 10 apps</a:t>
          </a:r>
        </a:p>
      </dgm:t>
    </dgm:pt>
    <dgm:pt modelId="{BC4BD2E4-FBBA-4689-8022-859358A920E2}" type="parTrans" cxnId="{5A2BEC13-28D6-4CB2-93AF-3FC0F254E589}">
      <dgm:prSet/>
      <dgm:spPr/>
      <dgm:t>
        <a:bodyPr/>
        <a:lstStyle/>
        <a:p>
          <a:endParaRPr lang="en-US"/>
        </a:p>
      </dgm:t>
    </dgm:pt>
    <dgm:pt modelId="{8280915B-3ABF-40CB-909C-245AF4EE1A8D}" type="sibTrans" cxnId="{5A2BEC13-28D6-4CB2-93AF-3FC0F254E589}">
      <dgm:prSet/>
      <dgm:spPr/>
      <dgm:t>
        <a:bodyPr/>
        <a:lstStyle/>
        <a:p>
          <a:endParaRPr lang="en-US"/>
        </a:p>
      </dgm:t>
    </dgm:pt>
    <dgm:pt modelId="{C645B1D9-FA8A-4A2D-9165-B97CFB639230}">
      <dgm:prSet/>
      <dgm:spPr/>
      <dgm:t>
        <a:bodyPr/>
        <a:lstStyle/>
        <a:p>
          <a:r>
            <a:rPr lang="en-US"/>
            <a:t>Rest have more than 30</a:t>
          </a:r>
        </a:p>
      </dgm:t>
    </dgm:pt>
    <dgm:pt modelId="{A2BD497E-3B5E-4360-8C11-71DBEAF2A488}" type="parTrans" cxnId="{FF46BBA8-4B7F-4225-BB2C-DA7477150F49}">
      <dgm:prSet/>
      <dgm:spPr/>
      <dgm:t>
        <a:bodyPr/>
        <a:lstStyle/>
        <a:p>
          <a:endParaRPr lang="en-US"/>
        </a:p>
      </dgm:t>
    </dgm:pt>
    <dgm:pt modelId="{7BA50FDD-88F0-4600-A9CD-DE61F98911D2}" type="sibTrans" cxnId="{FF46BBA8-4B7F-4225-BB2C-DA7477150F49}">
      <dgm:prSet/>
      <dgm:spPr/>
      <dgm:t>
        <a:bodyPr/>
        <a:lstStyle/>
        <a:p>
          <a:endParaRPr lang="en-US"/>
        </a:p>
      </dgm:t>
    </dgm:pt>
    <dgm:pt modelId="{938C1735-F474-48A9-81F5-30033E022916}">
      <dgm:prSet/>
      <dgm:spPr/>
      <dgm:t>
        <a:bodyPr/>
        <a:lstStyle/>
        <a:p>
          <a:r>
            <a:rPr lang="en-US"/>
            <a:t>Maximum spend more than 3 hours</a:t>
          </a:r>
        </a:p>
      </dgm:t>
    </dgm:pt>
    <dgm:pt modelId="{20B9A252-FA5C-4D93-B9E9-F3E4A6080199}" type="parTrans" cxnId="{F07D810C-E98F-4015-85D6-0073215534E6}">
      <dgm:prSet/>
      <dgm:spPr/>
      <dgm:t>
        <a:bodyPr/>
        <a:lstStyle/>
        <a:p>
          <a:endParaRPr lang="en-US"/>
        </a:p>
      </dgm:t>
    </dgm:pt>
    <dgm:pt modelId="{43641C9B-5670-4411-B988-176E560CE4A7}" type="sibTrans" cxnId="{F07D810C-E98F-4015-85D6-0073215534E6}">
      <dgm:prSet/>
      <dgm:spPr/>
      <dgm:t>
        <a:bodyPr/>
        <a:lstStyle/>
        <a:p>
          <a:endParaRPr lang="en-US"/>
        </a:p>
      </dgm:t>
    </dgm:pt>
    <dgm:pt modelId="{568BCD50-8203-4B7F-BD07-8FC0B728F32E}">
      <dgm:prSet/>
      <dgm:spPr/>
      <dgm:t>
        <a:bodyPr/>
        <a:lstStyle/>
        <a:p>
          <a:r>
            <a:rPr lang="en-US"/>
            <a:t>12.1% psend 2 to 3 hours mostly</a:t>
          </a:r>
        </a:p>
      </dgm:t>
    </dgm:pt>
    <dgm:pt modelId="{BD0553FE-6FEF-4422-AAE8-FE5B399A3E43}" type="parTrans" cxnId="{62BF46F2-80ED-4505-80A9-9E9921D13F50}">
      <dgm:prSet/>
      <dgm:spPr/>
      <dgm:t>
        <a:bodyPr/>
        <a:lstStyle/>
        <a:p>
          <a:endParaRPr lang="en-US"/>
        </a:p>
      </dgm:t>
    </dgm:pt>
    <dgm:pt modelId="{9A696BB6-73FC-4DA9-ABAB-337CA92D60CA}" type="sibTrans" cxnId="{62BF46F2-80ED-4505-80A9-9E9921D13F50}">
      <dgm:prSet/>
      <dgm:spPr/>
      <dgm:t>
        <a:bodyPr/>
        <a:lstStyle/>
        <a:p>
          <a:endParaRPr lang="en-US"/>
        </a:p>
      </dgm:t>
    </dgm:pt>
    <dgm:pt modelId="{D9500943-438A-4C21-8179-D82E29FADDCB}">
      <dgm:prSet/>
      <dgm:spPr/>
      <dgm:t>
        <a:bodyPr/>
        <a:lstStyle/>
        <a:p>
          <a:r>
            <a:rPr lang="en-US"/>
            <a:t>12.1% spend 1 to 2 hours only</a:t>
          </a:r>
        </a:p>
      </dgm:t>
    </dgm:pt>
    <dgm:pt modelId="{7C2E0D45-BEF2-4A10-BEF1-6B771B82C526}" type="parTrans" cxnId="{00472538-7891-4D20-A288-AEF884127A35}">
      <dgm:prSet/>
      <dgm:spPr/>
      <dgm:t>
        <a:bodyPr/>
        <a:lstStyle/>
        <a:p>
          <a:endParaRPr lang="en-US"/>
        </a:p>
      </dgm:t>
    </dgm:pt>
    <dgm:pt modelId="{2C3C8688-B89A-4F73-A360-5BD35FDDAB3C}" type="sibTrans" cxnId="{00472538-7891-4D20-A288-AEF884127A35}">
      <dgm:prSet/>
      <dgm:spPr/>
      <dgm:t>
        <a:bodyPr/>
        <a:lstStyle/>
        <a:p>
          <a:endParaRPr lang="en-US"/>
        </a:p>
      </dgm:t>
    </dgm:pt>
  </dgm:ptLst>
  <dgm:cxnLst>
    <dgm:cxn modelId="{F07D810C-E98F-4015-85D6-0073215534E6}" srcId="{FC4A37D6-E3C6-4D4B-B573-13C9BAF04265}" destId="{938C1735-F474-48A9-81F5-30033E022916}" srcOrd="4" destOrd="0" parTransId="{20B9A252-FA5C-4D93-B9E9-F3E4A6080199}" sibTransId="{43641C9B-5670-4411-B988-176E560CE4A7}"/>
    <dgm:cxn modelId="{5A2BEC13-28D6-4CB2-93AF-3FC0F254E589}" srcId="{FC4A37D6-E3C6-4D4B-B573-13C9BAF04265}" destId="{913CBE48-FDF7-40B1-A71D-B0C6EECD5A73}" srcOrd="2" destOrd="0" parTransId="{BC4BD2E4-FBBA-4689-8022-859358A920E2}" sibTransId="{8280915B-3ABF-40CB-909C-245AF4EE1A8D}"/>
    <dgm:cxn modelId="{00472538-7891-4D20-A288-AEF884127A35}" srcId="{FC4A37D6-E3C6-4D4B-B573-13C9BAF04265}" destId="{D9500943-438A-4C21-8179-D82E29FADDCB}" srcOrd="6" destOrd="0" parTransId="{7C2E0D45-BEF2-4A10-BEF1-6B771B82C526}" sibTransId="{2C3C8688-B89A-4F73-A360-5BD35FDDAB3C}"/>
    <dgm:cxn modelId="{CF745367-D1EC-48BD-ACB2-3360D968AA54}" srcId="{FC4A37D6-E3C6-4D4B-B573-13C9BAF04265}" destId="{37E8D903-A7D7-4511-98FF-A52D87AF9C07}" srcOrd="0" destOrd="0" parTransId="{1C890FD9-EE6A-4756-BD63-CC6882DDD1A4}" sibTransId="{3031576A-F434-49F9-9ABE-251D6B49BA9A}"/>
    <dgm:cxn modelId="{FF46BBA8-4B7F-4225-BB2C-DA7477150F49}" srcId="{FC4A37D6-E3C6-4D4B-B573-13C9BAF04265}" destId="{C645B1D9-FA8A-4A2D-9165-B97CFB639230}" srcOrd="3" destOrd="0" parTransId="{A2BD497E-3B5E-4360-8C11-71DBEAF2A488}" sibTransId="{7BA50FDD-88F0-4600-A9CD-DE61F98911D2}"/>
    <dgm:cxn modelId="{0E08DCE9-6EBC-4E7D-87F2-B14F0E175AE6}" srcId="{FC4A37D6-E3C6-4D4B-B573-13C9BAF04265}" destId="{F5645B83-DD97-4750-A6C9-EB8BA803401F}" srcOrd="1" destOrd="0" parTransId="{4CEB6265-892D-4F44-97BD-E2533FC3E1AB}" sibTransId="{DE10963F-6577-4ADB-A3E6-D94C2D8DD679}"/>
    <dgm:cxn modelId="{62BF46F2-80ED-4505-80A9-9E9921D13F50}" srcId="{FC4A37D6-E3C6-4D4B-B573-13C9BAF04265}" destId="{568BCD50-8203-4B7F-BD07-8FC0B728F32E}" srcOrd="5" destOrd="0" parTransId="{BD0553FE-6FEF-4422-AAE8-FE5B399A3E43}" sibTransId="{9A696BB6-73FC-4DA9-ABAB-337CA92D60CA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2_827D3C1F.xml><?xml version="1.0" encoding="utf-8"?>
<dgm:dataModel xmlns:dgm="http://schemas.openxmlformats.org/drawingml/2006/diagram" xmlns:a="http://schemas.openxmlformats.org/drawingml/2006/main">
  <dgm:ptLst>
    <dgm:pt modelId="{4A05052F-D989-4F27-88C2-90DD8DA82F1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154BA-71F1-4DC2-8C3B-AB6A4933DBE7}">
      <dgm:prSet/>
      <dgm:spPr/>
      <dgm:t>
        <a:bodyPr/>
        <a:lstStyle/>
        <a:p>
          <a:r>
            <a:rPr lang="en-US"/>
            <a:t>Instagram</a:t>
          </a:r>
        </a:p>
      </dgm:t>
    </dgm:pt>
    <dgm:pt modelId="{3EF18D0E-2FAA-49F6-B21B-2B69D9D5F180}" type="parTrans" cxnId="{62E0FE14-CB2A-4224-B19D-2A8F880C6A18}">
      <dgm:prSet/>
      <dgm:spPr/>
      <dgm:t>
        <a:bodyPr/>
        <a:lstStyle/>
        <a:p>
          <a:endParaRPr lang="en-US"/>
        </a:p>
      </dgm:t>
    </dgm:pt>
    <dgm:pt modelId="{FFAF988E-4D33-455C-96E0-CCE3DAA93F14}" type="sibTrans" cxnId="{62E0FE14-CB2A-4224-B19D-2A8F880C6A18}">
      <dgm:prSet/>
      <dgm:spPr/>
      <dgm:t>
        <a:bodyPr/>
        <a:lstStyle/>
        <a:p>
          <a:endParaRPr lang="en-US"/>
        </a:p>
      </dgm:t>
    </dgm:pt>
    <dgm:pt modelId="{33645CB5-FEF6-4959-8FE5-684D3AC93A39}">
      <dgm:prSet/>
      <dgm:spPr/>
      <dgm:t>
        <a:bodyPr/>
        <a:lstStyle/>
        <a:p>
          <a:r>
            <a:rPr lang="en-US"/>
            <a:t>Whatsapp</a:t>
          </a:r>
        </a:p>
      </dgm:t>
    </dgm:pt>
    <dgm:pt modelId="{16B033DF-5B00-4AFB-87AB-4990AC8D91F6}" type="parTrans" cxnId="{A598C10C-71B9-4D85-ACDC-4BC07BBB887C}">
      <dgm:prSet/>
      <dgm:spPr/>
      <dgm:t>
        <a:bodyPr/>
        <a:lstStyle/>
        <a:p>
          <a:endParaRPr lang="en-US"/>
        </a:p>
      </dgm:t>
    </dgm:pt>
    <dgm:pt modelId="{DB9F4EE1-3895-4C34-8E05-19E3D080244F}" type="sibTrans" cxnId="{A598C10C-71B9-4D85-ACDC-4BC07BBB887C}">
      <dgm:prSet/>
      <dgm:spPr/>
      <dgm:t>
        <a:bodyPr/>
        <a:lstStyle/>
        <a:p>
          <a:endParaRPr lang="en-US"/>
        </a:p>
      </dgm:t>
    </dgm:pt>
    <dgm:pt modelId="{C2B368AF-4767-439A-93C9-89E3B91FBABD}">
      <dgm:prSet/>
      <dgm:spPr/>
      <dgm:t>
        <a:bodyPr/>
        <a:lstStyle/>
        <a:p>
          <a:r>
            <a:rPr lang="en-US"/>
            <a:t>Youtube</a:t>
          </a:r>
        </a:p>
      </dgm:t>
    </dgm:pt>
    <dgm:pt modelId="{5A3CAF4C-C67F-462B-939A-2D50AC9067F2}" type="parTrans" cxnId="{70A0716F-B593-40D6-AA78-EEE9613A7162}">
      <dgm:prSet/>
      <dgm:spPr/>
      <dgm:t>
        <a:bodyPr/>
        <a:lstStyle/>
        <a:p>
          <a:endParaRPr lang="en-US"/>
        </a:p>
      </dgm:t>
    </dgm:pt>
    <dgm:pt modelId="{D00234D2-B12B-4C80-93A1-F3D0C8F0626E}" type="sibTrans" cxnId="{70A0716F-B593-40D6-AA78-EEE9613A7162}">
      <dgm:prSet/>
      <dgm:spPr/>
      <dgm:t>
        <a:bodyPr/>
        <a:lstStyle/>
        <a:p>
          <a:endParaRPr lang="en-US"/>
        </a:p>
      </dgm:t>
    </dgm:pt>
    <dgm:pt modelId="{1401271E-0E9C-4D8C-A7B4-08191D027CC1}">
      <dgm:prSet/>
      <dgm:spPr/>
      <dgm:t>
        <a:bodyPr/>
        <a:lstStyle/>
        <a:p>
          <a:r>
            <a:rPr lang="en-US"/>
            <a:t>Social networking</a:t>
          </a:r>
        </a:p>
      </dgm:t>
    </dgm:pt>
    <dgm:pt modelId="{1C951D18-3243-43BA-B4E5-F5D7999FAA57}" type="parTrans" cxnId="{CB4C4CC2-8053-41F6-B600-AE8F6C344EC0}">
      <dgm:prSet/>
      <dgm:spPr/>
      <dgm:t>
        <a:bodyPr/>
        <a:lstStyle/>
        <a:p>
          <a:endParaRPr lang="en-US"/>
        </a:p>
      </dgm:t>
    </dgm:pt>
    <dgm:pt modelId="{9235EE9B-A637-4452-84C7-9F12BB47A357}" type="sibTrans" cxnId="{CB4C4CC2-8053-41F6-B600-AE8F6C344EC0}">
      <dgm:prSet/>
      <dgm:spPr/>
      <dgm:t>
        <a:bodyPr/>
        <a:lstStyle/>
        <a:p>
          <a:endParaRPr lang="en-US"/>
        </a:p>
      </dgm:t>
    </dgm:pt>
    <dgm:pt modelId="{F8A10E3A-E823-4EFF-A439-0BCA756E085B}">
      <dgm:prSet/>
      <dgm:spPr/>
      <dgm:t>
        <a:bodyPr/>
        <a:lstStyle/>
        <a:p>
          <a:r>
            <a:rPr lang="en-US"/>
            <a:t>Education and learning</a:t>
          </a:r>
        </a:p>
      </dgm:t>
    </dgm:pt>
    <dgm:pt modelId="{B723F101-9DE9-4470-AE2F-E6F74020DE48}" type="parTrans" cxnId="{CE860EF1-2BF8-45B5-A1DA-9E1A3586B5C0}">
      <dgm:prSet/>
      <dgm:spPr/>
      <dgm:t>
        <a:bodyPr/>
        <a:lstStyle/>
        <a:p>
          <a:endParaRPr lang="en-US"/>
        </a:p>
      </dgm:t>
    </dgm:pt>
    <dgm:pt modelId="{4DDFCDCE-D43C-4184-B3A4-39CA6FC87C86}" type="sibTrans" cxnId="{CE860EF1-2BF8-45B5-A1DA-9E1A3586B5C0}">
      <dgm:prSet/>
      <dgm:spPr/>
      <dgm:t>
        <a:bodyPr/>
        <a:lstStyle/>
        <a:p>
          <a:endParaRPr lang="en-US"/>
        </a:p>
      </dgm:t>
    </dgm:pt>
    <dgm:pt modelId="{F928D080-9A57-4D33-8161-A9F1B73887C3}">
      <dgm:prSet/>
      <dgm:spPr/>
      <dgm:t>
        <a:bodyPr/>
        <a:lstStyle/>
        <a:p>
          <a:r>
            <a:rPr lang="en-US"/>
            <a:t>Productivity and Entertainment</a:t>
          </a:r>
        </a:p>
      </dgm:t>
    </dgm:pt>
    <dgm:pt modelId="{D4B6B1EC-4085-4303-8BC5-3C94656F883F}" type="parTrans" cxnId="{DF3DA856-BEF4-43E6-97EB-BB7C7F3A68FF}">
      <dgm:prSet/>
      <dgm:spPr/>
      <dgm:t>
        <a:bodyPr/>
        <a:lstStyle/>
        <a:p>
          <a:endParaRPr lang="en-US"/>
        </a:p>
      </dgm:t>
    </dgm:pt>
    <dgm:pt modelId="{CE7858C1-A1F9-4F76-AFE2-AAD2A1D9780A}" type="sibTrans" cxnId="{DF3DA856-BEF4-43E6-97EB-BB7C7F3A68FF}">
      <dgm:prSet/>
      <dgm:spPr/>
      <dgm:t>
        <a:bodyPr/>
        <a:lstStyle/>
        <a:p>
          <a:endParaRPr lang="en-US"/>
        </a:p>
      </dgm:t>
    </dgm:pt>
    <dgm:pt modelId="{4B4E310C-D69C-4423-8D08-E358CBA171BA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8EE7E181-2F84-4FFC-B6DC-27732CA17F5E}" type="parTrans" cxnId="{52C852D8-813C-4778-908D-298CC503540F}">
      <dgm:prSet/>
      <dgm:spPr/>
      <dgm:t>
        <a:bodyPr/>
        <a:lstStyle/>
        <a:p>
          <a:endParaRPr lang="en-US"/>
        </a:p>
      </dgm:t>
    </dgm:pt>
    <dgm:pt modelId="{3AEB5FF4-31D6-45E8-9896-045DEF0134CE}" type="sibTrans" cxnId="{52C852D8-813C-4778-908D-298CC503540F}">
      <dgm:prSet/>
      <dgm:spPr/>
      <dgm:t>
        <a:bodyPr/>
        <a:lstStyle/>
        <a:p>
          <a:endParaRPr lang="en-US"/>
        </a:p>
      </dgm:t>
    </dgm:pt>
    <dgm:pt modelId="{47358E74-1798-4111-BB5E-9678850A4439}">
      <dgm:prSet/>
      <dgm:spPr/>
      <dgm:t>
        <a:bodyPr/>
        <a:lstStyle/>
        <a:p>
          <a:r>
            <a:rPr lang="en-US"/>
            <a:t>Personal interest</a:t>
          </a:r>
        </a:p>
      </dgm:t>
    </dgm:pt>
    <dgm:pt modelId="{FE2833FD-EE4A-4A76-8B6E-6125AF3E619C}" type="parTrans" cxnId="{7679CBCA-DB1F-42BD-815B-F8987274CE50}">
      <dgm:prSet/>
      <dgm:spPr/>
      <dgm:t>
        <a:bodyPr/>
        <a:lstStyle/>
        <a:p>
          <a:endParaRPr lang="en-US"/>
        </a:p>
      </dgm:t>
    </dgm:pt>
    <dgm:pt modelId="{6290A447-F9A1-47F9-AAA7-583F25904AEF}" type="sibTrans" cxnId="{7679CBCA-DB1F-42BD-815B-F8987274CE50}">
      <dgm:prSet/>
      <dgm:spPr/>
      <dgm:t>
        <a:bodyPr/>
        <a:lstStyle/>
        <a:p>
          <a:endParaRPr lang="en-US"/>
        </a:p>
      </dgm:t>
    </dgm:pt>
    <dgm:pt modelId="{38BD4320-47F3-4122-8F03-F83FF69A9E4C}">
      <dgm:prSet/>
      <dgm:spPr/>
      <dgm:t>
        <a:bodyPr/>
        <a:lstStyle/>
        <a:p>
          <a:r>
            <a:rPr lang="en-US"/>
            <a:t>Productivity increases</a:t>
          </a:r>
        </a:p>
      </dgm:t>
    </dgm:pt>
    <dgm:pt modelId="{410393E5-4E44-4E19-AB87-126BE2E97300}" type="parTrans" cxnId="{118DC5BE-ACE8-4889-8482-FE836F0B8485}">
      <dgm:prSet/>
      <dgm:spPr/>
      <dgm:t>
        <a:bodyPr/>
        <a:lstStyle/>
        <a:p>
          <a:endParaRPr lang="en-US"/>
        </a:p>
      </dgm:t>
    </dgm:pt>
    <dgm:pt modelId="{2C12D6F9-B3A0-4C66-880A-2F0B87A1D229}" type="sibTrans" cxnId="{118DC5BE-ACE8-4889-8482-FE836F0B8485}">
      <dgm:prSet/>
      <dgm:spPr/>
      <dgm:t>
        <a:bodyPr/>
        <a:lstStyle/>
        <a:p>
          <a:endParaRPr lang="en-US"/>
        </a:p>
      </dgm:t>
    </dgm:pt>
    <dgm:pt modelId="{5DDF23C8-BEBA-403B-8FC6-E42FD2F90A15}">
      <dgm:prSet/>
      <dgm:spPr/>
      <dgm:t>
        <a:bodyPr/>
        <a:lstStyle/>
        <a:p>
          <a:r>
            <a:rPr lang="en-US"/>
            <a:t>Educational Purpose</a:t>
          </a:r>
        </a:p>
      </dgm:t>
    </dgm:pt>
    <dgm:pt modelId="{23F72997-FF9F-4118-886E-982A7A6E19D3}" type="parTrans" cxnId="{9E4529F0-1384-4EC5-8CA5-9C2BD1B936B3}">
      <dgm:prSet/>
      <dgm:spPr/>
      <dgm:t>
        <a:bodyPr/>
        <a:lstStyle/>
        <a:p>
          <a:endParaRPr lang="en-US"/>
        </a:p>
      </dgm:t>
    </dgm:pt>
    <dgm:pt modelId="{11445BE5-B463-42E6-BCA1-E80CADBA6627}" type="sibTrans" cxnId="{9E4529F0-1384-4EC5-8CA5-9C2BD1B936B3}">
      <dgm:prSet/>
      <dgm:spPr/>
      <dgm:t>
        <a:bodyPr/>
        <a:lstStyle/>
        <a:p>
          <a:endParaRPr lang="en-US"/>
        </a:p>
      </dgm:t>
    </dgm:pt>
  </dgm:ptLst>
  <dgm:cxnLst>
    <dgm:cxn modelId="{A598C10C-71B9-4D85-ACDC-4BC07BBB887C}" srcId="{4A05052F-D989-4F27-88C2-90DD8DA82F1C}" destId="{33645CB5-FEF6-4959-8FE5-684D3AC93A39}" srcOrd="1" destOrd="0" parTransId="{16B033DF-5B00-4AFB-87AB-4990AC8D91F6}" sibTransId="{DB9F4EE1-3895-4C34-8E05-19E3D080244F}"/>
    <dgm:cxn modelId="{62E0FE14-CB2A-4224-B19D-2A8F880C6A18}" srcId="{4A05052F-D989-4F27-88C2-90DD8DA82F1C}" destId="{5A3154BA-71F1-4DC2-8C3B-AB6A4933DBE7}" srcOrd="0" destOrd="0" parTransId="{3EF18D0E-2FAA-49F6-B21B-2B69D9D5F180}" sibTransId="{FFAF988E-4D33-455C-96E0-CCE3DAA93F14}"/>
    <dgm:cxn modelId="{70A0716F-B593-40D6-AA78-EEE9613A7162}" srcId="{4A05052F-D989-4F27-88C2-90DD8DA82F1C}" destId="{C2B368AF-4767-439A-93C9-89E3B91FBABD}" srcOrd="2" destOrd="0" parTransId="{5A3CAF4C-C67F-462B-939A-2D50AC9067F2}" sibTransId="{D00234D2-B12B-4C80-93A1-F3D0C8F0626E}"/>
    <dgm:cxn modelId="{DF3DA856-BEF4-43E6-97EB-BB7C7F3A68FF}" srcId="{4A05052F-D989-4F27-88C2-90DD8DA82F1C}" destId="{F928D080-9A57-4D33-8161-A9F1B73887C3}" srcOrd="5" destOrd="0" parTransId="{D4B6B1EC-4085-4303-8BC5-3C94656F883F}" sibTransId="{CE7858C1-A1F9-4F76-AFE2-AAD2A1D9780A}"/>
    <dgm:cxn modelId="{118DC5BE-ACE8-4889-8482-FE836F0B8485}" srcId="{4A05052F-D989-4F27-88C2-90DD8DA82F1C}" destId="{38BD4320-47F3-4122-8F03-F83FF69A9E4C}" srcOrd="8" destOrd="0" parTransId="{410393E5-4E44-4E19-AB87-126BE2E97300}" sibTransId="{2C12D6F9-B3A0-4C66-880A-2F0B87A1D229}"/>
    <dgm:cxn modelId="{CB4C4CC2-8053-41F6-B600-AE8F6C344EC0}" srcId="{4A05052F-D989-4F27-88C2-90DD8DA82F1C}" destId="{1401271E-0E9C-4D8C-A7B4-08191D027CC1}" srcOrd="3" destOrd="0" parTransId="{1C951D18-3243-43BA-B4E5-F5D7999FAA57}" sibTransId="{9235EE9B-A637-4452-84C7-9F12BB47A357}"/>
    <dgm:cxn modelId="{7679CBCA-DB1F-42BD-815B-F8987274CE50}" srcId="{4A05052F-D989-4F27-88C2-90DD8DA82F1C}" destId="{47358E74-1798-4111-BB5E-9678850A4439}" srcOrd="7" destOrd="0" parTransId="{FE2833FD-EE4A-4A76-8B6E-6125AF3E619C}" sibTransId="{6290A447-F9A1-47F9-AAA7-583F25904AEF}"/>
    <dgm:cxn modelId="{52C852D8-813C-4778-908D-298CC503540F}" srcId="{4A05052F-D989-4F27-88C2-90DD8DA82F1C}" destId="{4B4E310C-D69C-4423-8D08-E358CBA171BA}" srcOrd="6" destOrd="0" parTransId="{8EE7E181-2F84-4FFC-B6DC-27732CA17F5E}" sibTransId="{3AEB5FF4-31D6-45E8-9896-045DEF0134CE}"/>
    <dgm:cxn modelId="{9E4529F0-1384-4EC5-8CA5-9C2BD1B936B3}" srcId="{4A05052F-D989-4F27-88C2-90DD8DA82F1C}" destId="{5DDF23C8-BEBA-403B-8FC6-E42FD2F90A15}" srcOrd="9" destOrd="0" parTransId="{23F72997-FF9F-4118-886E-982A7A6E19D3}" sibTransId="{11445BE5-B463-42E6-BCA1-E80CADBA6627}"/>
    <dgm:cxn modelId="{CE860EF1-2BF8-45B5-A1DA-9E1A3586B5C0}" srcId="{4A05052F-D989-4F27-88C2-90DD8DA82F1C}" destId="{F8A10E3A-E823-4EFF-A439-0BCA756E085B}" srcOrd="4" destOrd="0" parTransId="{B723F101-9DE9-4470-AE2F-E6F74020DE48}" sibTransId="{4DDFCDCE-D43C-4184-B3A4-39CA6FC87C86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2_C0EA69B2.xml><?xml version="1.0" encoding="utf-8"?>
<dgm:dataModel xmlns:dgm="http://schemas.openxmlformats.org/drawingml/2006/diagram" xmlns:a="http://schemas.openxmlformats.org/drawingml/2006/main">
  <dgm:ptLst>
    <dgm:pt modelId="{F69A8A14-C5B1-434A-A60F-351F787EAB1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A0B8BBC-1A8B-426B-A461-4D4E90122B09}">
      <dgm:prSet/>
      <dgm:spPr/>
      <dgm:t>
        <a:bodyPr/>
        <a:lstStyle/>
        <a:p>
          <a:r>
            <a:rPr lang="en-US"/>
            <a:t>Abstract</a:t>
          </a:r>
        </a:p>
      </dgm:t>
    </dgm:pt>
    <dgm:pt modelId="{20A0F80F-90C0-487E-B7A3-A5D2EAC40A50}" type="parTrans" cxnId="{5F7E6D8E-A5E1-4027-9FF2-CDAB3A3DCA41}">
      <dgm:prSet/>
      <dgm:spPr/>
      <dgm:t>
        <a:bodyPr/>
        <a:lstStyle/>
        <a:p>
          <a:endParaRPr lang="en-US"/>
        </a:p>
      </dgm:t>
    </dgm:pt>
    <dgm:pt modelId="{D31B29EB-236A-455D-B5C2-767FB68A2E28}" type="sibTrans" cxnId="{5F7E6D8E-A5E1-4027-9FF2-CDAB3A3DCA41}">
      <dgm:prSet/>
      <dgm:spPr/>
      <dgm:t>
        <a:bodyPr/>
        <a:lstStyle/>
        <a:p>
          <a:endParaRPr lang="en-US"/>
        </a:p>
      </dgm:t>
    </dgm:pt>
    <dgm:pt modelId="{E33DC536-F2FF-4820-B408-97F377583E30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81BEDA0-93DC-4E7E-A9F1-74D19C554934}" type="parTrans" cxnId="{3234B224-8E39-4274-98DB-12D29720CF42}">
      <dgm:prSet/>
      <dgm:spPr/>
      <dgm:t>
        <a:bodyPr/>
        <a:lstStyle/>
        <a:p>
          <a:endParaRPr lang="en-US"/>
        </a:p>
      </dgm:t>
    </dgm:pt>
    <dgm:pt modelId="{9CA77F91-9C8D-4327-8BCE-568EA4EC63E5}" type="sibTrans" cxnId="{3234B224-8E39-4274-98DB-12D29720CF42}">
      <dgm:prSet/>
      <dgm:spPr/>
      <dgm:t>
        <a:bodyPr/>
        <a:lstStyle/>
        <a:p>
          <a:endParaRPr lang="en-US"/>
        </a:p>
      </dgm:t>
    </dgm:pt>
    <dgm:pt modelId="{5A60AFB8-0077-4562-86E4-0713B4658657}">
      <dgm:prSet/>
      <dgm:spPr/>
      <dgm:t>
        <a:bodyPr/>
        <a:lstStyle/>
        <a:p>
          <a:r>
            <a:rPr lang="en-US"/>
            <a:t>Methodology</a:t>
          </a:r>
        </a:p>
      </dgm:t>
    </dgm:pt>
    <dgm:pt modelId="{AE18C8A2-F47E-4B35-8012-6FF76481CC4D}" type="parTrans" cxnId="{F4FC2294-B5CA-4495-AA0C-54FB867707FF}">
      <dgm:prSet/>
      <dgm:spPr/>
      <dgm:t>
        <a:bodyPr/>
        <a:lstStyle/>
        <a:p>
          <a:endParaRPr lang="en-US"/>
        </a:p>
      </dgm:t>
    </dgm:pt>
    <dgm:pt modelId="{577F5637-92E1-4277-97D6-51D89F14C96D}" type="sibTrans" cxnId="{F4FC2294-B5CA-4495-AA0C-54FB867707FF}">
      <dgm:prSet/>
      <dgm:spPr/>
      <dgm:t>
        <a:bodyPr/>
        <a:lstStyle/>
        <a:p>
          <a:endParaRPr lang="en-US"/>
        </a:p>
      </dgm:t>
    </dgm:pt>
    <dgm:pt modelId="{64FF1598-93E1-4471-A77B-B726A800360B}">
      <dgm:prSet/>
      <dgm:spPr/>
      <dgm:t>
        <a:bodyPr/>
        <a:lstStyle/>
        <a:p>
          <a:r>
            <a:rPr lang="en-US"/>
            <a:t>Questionnaire</a:t>
          </a:r>
        </a:p>
      </dgm:t>
    </dgm:pt>
    <dgm:pt modelId="{84742D19-22B8-42DA-8248-4E1FF98CC563}" type="parTrans" cxnId="{FE936221-AC44-4C27-84D9-D3AC5CF7808E}">
      <dgm:prSet/>
      <dgm:spPr/>
      <dgm:t>
        <a:bodyPr/>
        <a:lstStyle/>
        <a:p>
          <a:endParaRPr lang="en-US"/>
        </a:p>
      </dgm:t>
    </dgm:pt>
    <dgm:pt modelId="{AF63460C-6374-4E9E-BCC3-51303F42B762}" type="sibTrans" cxnId="{FE936221-AC44-4C27-84D9-D3AC5CF7808E}">
      <dgm:prSet/>
      <dgm:spPr/>
      <dgm:t>
        <a:bodyPr/>
        <a:lstStyle/>
        <a:p>
          <a:endParaRPr lang="en-US"/>
        </a:p>
      </dgm:t>
    </dgm:pt>
    <dgm:pt modelId="{3B9E96B9-3A33-44E4-AF1F-05A8CC292188}">
      <dgm:prSet/>
      <dgm:spPr/>
      <dgm:t>
        <a:bodyPr/>
        <a:lstStyle/>
        <a:p>
          <a:r>
            <a:rPr lang="en-US"/>
            <a:t>Results</a:t>
          </a:r>
        </a:p>
      </dgm:t>
    </dgm:pt>
    <dgm:pt modelId="{1E390FFC-F780-4B7B-A8EE-D7C11474265C}" type="parTrans" cxnId="{1158977E-8356-4CB2-A42E-1B6B029C3CE1}">
      <dgm:prSet/>
      <dgm:spPr/>
      <dgm:t>
        <a:bodyPr/>
        <a:lstStyle/>
        <a:p>
          <a:endParaRPr lang="en-US"/>
        </a:p>
      </dgm:t>
    </dgm:pt>
    <dgm:pt modelId="{8480C64F-7E72-4165-A894-E4E4590C326D}" type="sibTrans" cxnId="{1158977E-8356-4CB2-A42E-1B6B029C3CE1}">
      <dgm:prSet/>
      <dgm:spPr/>
      <dgm:t>
        <a:bodyPr/>
        <a:lstStyle/>
        <a:p>
          <a:endParaRPr lang="en-US"/>
        </a:p>
      </dgm:t>
    </dgm:pt>
    <dgm:pt modelId="{1165B0F3-8F2B-41A3-BD5E-D72E6AD76994}">
      <dgm:prSet/>
      <dgm:spPr/>
      <dgm:t>
        <a:bodyPr/>
        <a:lstStyle/>
        <a:p>
          <a:r>
            <a:rPr lang="en-US"/>
            <a:t>Conclusion</a:t>
          </a:r>
        </a:p>
      </dgm:t>
    </dgm:pt>
    <dgm:pt modelId="{026A1433-0536-406F-87B2-3694FA10C24F}" type="parTrans" cxnId="{6EAB1699-39D6-4A1A-80A9-0A159767D719}">
      <dgm:prSet/>
      <dgm:spPr/>
      <dgm:t>
        <a:bodyPr/>
        <a:lstStyle/>
        <a:p>
          <a:endParaRPr lang="en-US"/>
        </a:p>
      </dgm:t>
    </dgm:pt>
    <dgm:pt modelId="{9FD02F92-5F19-4EFD-A1EF-8520DA011A7A}" type="sibTrans" cxnId="{6EAB1699-39D6-4A1A-80A9-0A159767D719}">
      <dgm:prSet/>
      <dgm:spPr/>
      <dgm:t>
        <a:bodyPr/>
        <a:lstStyle/>
        <a:p>
          <a:endParaRPr lang="en-US"/>
        </a:p>
      </dgm:t>
    </dgm:pt>
    <dgm:pt modelId="{B8297887-147B-4F69-A91C-CC071E4FDB25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2A903C2A-7827-475A-89D8-4D995132FD4D}" type="parTrans" cxnId="{3E1E4269-B3D1-4DB8-8E69-C7235933246E}">
      <dgm:prSet/>
      <dgm:spPr/>
      <dgm:t>
        <a:bodyPr/>
        <a:lstStyle/>
        <a:p>
          <a:endParaRPr lang="en-US"/>
        </a:p>
      </dgm:t>
    </dgm:pt>
    <dgm:pt modelId="{8C9B3962-E911-42F2-B458-980F1C11C4CE}" type="sibTrans" cxnId="{3E1E4269-B3D1-4DB8-8E69-C7235933246E}">
      <dgm:prSet/>
      <dgm:spPr/>
      <dgm:t>
        <a:bodyPr/>
        <a:lstStyle/>
        <a:p>
          <a:endParaRPr lang="en-US"/>
        </a:p>
      </dgm:t>
    </dgm:pt>
  </dgm:ptLst>
  <dgm:cxnLst>
    <dgm:cxn modelId="{FE936221-AC44-4C27-84D9-D3AC5CF7808E}" srcId="{F69A8A14-C5B1-434A-A60F-351F787EAB10}" destId="{64FF1598-93E1-4471-A77B-B726A800360B}" srcOrd="3" destOrd="0" parTransId="{84742D19-22B8-42DA-8248-4E1FF98CC563}" sibTransId="{AF63460C-6374-4E9E-BCC3-51303F42B762}"/>
    <dgm:cxn modelId="{3234B224-8E39-4274-98DB-12D29720CF42}" srcId="{F69A8A14-C5B1-434A-A60F-351F787EAB10}" destId="{E33DC536-F2FF-4820-B408-97F377583E30}" srcOrd="1" destOrd="0" parTransId="{D81BEDA0-93DC-4E7E-A9F1-74D19C554934}" sibTransId="{9CA77F91-9C8D-4327-8BCE-568EA4EC63E5}"/>
    <dgm:cxn modelId="{3E1E4269-B3D1-4DB8-8E69-C7235933246E}" srcId="{F69A8A14-C5B1-434A-A60F-351F787EAB10}" destId="{B8297887-147B-4F69-A91C-CC071E4FDB25}" srcOrd="6" destOrd="0" parTransId="{2A903C2A-7827-475A-89D8-4D995132FD4D}" sibTransId="{8C9B3962-E911-42F2-B458-980F1C11C4CE}"/>
    <dgm:cxn modelId="{1158977E-8356-4CB2-A42E-1B6B029C3CE1}" srcId="{F69A8A14-C5B1-434A-A60F-351F787EAB10}" destId="{3B9E96B9-3A33-44E4-AF1F-05A8CC292188}" srcOrd="4" destOrd="0" parTransId="{1E390FFC-F780-4B7B-A8EE-D7C11474265C}" sibTransId="{8480C64F-7E72-4165-A894-E4E4590C326D}"/>
    <dgm:cxn modelId="{5F7E6D8E-A5E1-4027-9FF2-CDAB3A3DCA41}" srcId="{F69A8A14-C5B1-434A-A60F-351F787EAB10}" destId="{FA0B8BBC-1A8B-426B-A461-4D4E90122B09}" srcOrd="0" destOrd="0" parTransId="{20A0F80F-90C0-487E-B7A3-A5D2EAC40A50}" sibTransId="{D31B29EB-236A-455D-B5C2-767FB68A2E28}"/>
    <dgm:cxn modelId="{F4FC2294-B5CA-4495-AA0C-54FB867707FF}" srcId="{F69A8A14-C5B1-434A-A60F-351F787EAB10}" destId="{5A60AFB8-0077-4562-86E4-0713B4658657}" srcOrd="2" destOrd="0" parTransId="{AE18C8A2-F47E-4B35-8012-6FF76481CC4D}" sibTransId="{577F5637-92E1-4277-97D6-51D89F14C96D}"/>
    <dgm:cxn modelId="{6EAB1699-39D6-4A1A-80A9-0A159767D719}" srcId="{F69A8A14-C5B1-434A-A60F-351F787EAB10}" destId="{1165B0F3-8F2B-41A3-BD5E-D72E6AD76994}" srcOrd="5" destOrd="0" parTransId="{026A1433-0536-406F-87B2-3694FA10C24F}" sibTransId="{9FD02F92-5F19-4EFD-A1EF-8520DA011A7A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2_D127CA1F.xml><?xml version="1.0" encoding="utf-8"?>
<dgm:dataModel xmlns:dgm="http://schemas.openxmlformats.org/drawingml/2006/diagram" xmlns:a="http://schemas.openxmlformats.org/drawingml/2006/main">
  <dgm:ptLst>
    <dgm:pt modelId="{F4ACA32D-067F-44CE-BA99-A458F260E30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2D734DA-3E55-4110-B54E-5A3A47267CDF}">
      <dgm:prSet/>
      <dgm:spPr/>
      <dgm:t>
        <a:bodyPr/>
        <a:lstStyle/>
        <a:p>
          <a:r>
            <a:rPr lang="en-US"/>
            <a:t>How this survey was conducted?</a:t>
          </a:r>
        </a:p>
      </dgm:t>
    </dgm:pt>
    <dgm:pt modelId="{FFE37668-B5DB-457D-B6D5-34C990E21DD4}" type="parTrans" cxnId="{4BACBD0E-798F-4705-A848-179DDCB6D4B0}">
      <dgm:prSet/>
      <dgm:spPr/>
      <dgm:t>
        <a:bodyPr/>
        <a:lstStyle/>
        <a:p>
          <a:endParaRPr lang="en-US"/>
        </a:p>
      </dgm:t>
    </dgm:pt>
    <dgm:pt modelId="{2DB015CD-C91E-4ECA-91F4-361E6CEE393D}" type="sibTrans" cxnId="{4BACBD0E-798F-4705-A848-179DDCB6D4B0}">
      <dgm:prSet/>
      <dgm:spPr/>
      <dgm:t>
        <a:bodyPr/>
        <a:lstStyle/>
        <a:p>
          <a:endParaRPr lang="en-US"/>
        </a:p>
      </dgm:t>
    </dgm:pt>
    <dgm:pt modelId="{791C7B1D-D51A-4FCF-8742-05494A3303FB}">
      <dgm:prSet/>
      <dgm:spPr/>
      <dgm:t>
        <a:bodyPr/>
        <a:lstStyle/>
        <a:p>
          <a:r>
            <a:rPr lang="en-US"/>
            <a:t>Online survey conducted by Google form</a:t>
          </a:r>
        </a:p>
      </dgm:t>
    </dgm:pt>
    <dgm:pt modelId="{C762EE72-1707-4D84-A88A-E5BED9F9A586}" type="parTrans" cxnId="{A6431F08-6C21-4C17-8036-18FAFEC88B18}">
      <dgm:prSet/>
      <dgm:spPr/>
      <dgm:t>
        <a:bodyPr/>
        <a:lstStyle/>
        <a:p>
          <a:endParaRPr lang="en-US"/>
        </a:p>
      </dgm:t>
    </dgm:pt>
    <dgm:pt modelId="{F37BC075-0C2C-4DC7-847B-6CDF31B5D07A}" type="sibTrans" cxnId="{A6431F08-6C21-4C17-8036-18FAFEC88B18}">
      <dgm:prSet/>
      <dgm:spPr/>
      <dgm:t>
        <a:bodyPr/>
        <a:lstStyle/>
        <a:p>
          <a:endParaRPr lang="en-US"/>
        </a:p>
      </dgm:t>
    </dgm:pt>
    <dgm:pt modelId="{C6283708-69D6-4846-9AC3-84F64854DD8D}">
      <dgm:prSet/>
      <dgm:spPr/>
      <dgm:t>
        <a:bodyPr/>
        <a:lstStyle/>
        <a:p>
          <a:r>
            <a:rPr lang="en-US"/>
            <a:t>How many person responded?</a:t>
          </a:r>
        </a:p>
      </dgm:t>
    </dgm:pt>
    <dgm:pt modelId="{C8601820-3903-4BFC-8C0F-93BB42B30497}" type="parTrans" cxnId="{F1CDBE2E-7339-4243-9E8E-B1AB4A06897A}">
      <dgm:prSet/>
      <dgm:spPr/>
      <dgm:t>
        <a:bodyPr/>
        <a:lstStyle/>
        <a:p>
          <a:endParaRPr lang="en-US"/>
        </a:p>
      </dgm:t>
    </dgm:pt>
    <dgm:pt modelId="{B3016632-3B61-4658-A2F7-8FC5F27045D4}" type="sibTrans" cxnId="{F1CDBE2E-7339-4243-9E8E-B1AB4A06897A}">
      <dgm:prSet/>
      <dgm:spPr/>
      <dgm:t>
        <a:bodyPr/>
        <a:lstStyle/>
        <a:p>
          <a:endParaRPr lang="en-US"/>
        </a:p>
      </dgm:t>
    </dgm:pt>
    <dgm:pt modelId="{296F515F-7EE7-4D9F-AC11-DA4AD89A1325}">
      <dgm:prSet/>
      <dgm:spPr/>
      <dgm:t>
        <a:bodyPr/>
        <a:lstStyle/>
        <a:p>
          <a:r>
            <a:rPr lang="en-US"/>
            <a:t>30-35 people responded to this form</a:t>
          </a:r>
        </a:p>
      </dgm:t>
    </dgm:pt>
    <dgm:pt modelId="{CF63580C-AF28-4C21-B2AE-CDD968BAE39D}" type="parTrans" cxnId="{C81A1588-C8C0-45F8-8CC8-FF43EDA01A94}">
      <dgm:prSet/>
      <dgm:spPr/>
      <dgm:t>
        <a:bodyPr/>
        <a:lstStyle/>
        <a:p>
          <a:endParaRPr lang="en-US"/>
        </a:p>
      </dgm:t>
    </dgm:pt>
    <dgm:pt modelId="{3454A7C6-DC90-46B0-8B49-9C2355B3044E}" type="sibTrans" cxnId="{C81A1588-C8C0-45F8-8CC8-FF43EDA01A94}">
      <dgm:prSet/>
      <dgm:spPr/>
      <dgm:t>
        <a:bodyPr/>
        <a:lstStyle/>
        <a:p>
          <a:endParaRPr lang="en-US"/>
        </a:p>
      </dgm:t>
    </dgm:pt>
    <dgm:pt modelId="{ED7E4404-9EAA-4893-8B17-31298746177A}">
      <dgm:prSet/>
      <dgm:spPr/>
      <dgm:t>
        <a:bodyPr/>
        <a:lstStyle/>
        <a:p>
          <a:r>
            <a:rPr lang="en-US"/>
            <a:t>How many number of questions ?</a:t>
          </a:r>
        </a:p>
      </dgm:t>
    </dgm:pt>
    <dgm:pt modelId="{D26B3855-4CDD-49AA-85F7-D98BE3164F58}" type="parTrans" cxnId="{062003BD-A661-48F4-87DA-54CDFCA2ED5B}">
      <dgm:prSet/>
      <dgm:spPr/>
      <dgm:t>
        <a:bodyPr/>
        <a:lstStyle/>
        <a:p>
          <a:endParaRPr lang="en-US"/>
        </a:p>
      </dgm:t>
    </dgm:pt>
    <dgm:pt modelId="{41704B7A-35E9-4E5D-815F-19360F2F3B32}" type="sibTrans" cxnId="{062003BD-A661-48F4-87DA-54CDFCA2ED5B}">
      <dgm:prSet/>
      <dgm:spPr/>
      <dgm:t>
        <a:bodyPr/>
        <a:lstStyle/>
        <a:p>
          <a:endParaRPr lang="en-US"/>
        </a:p>
      </dgm:t>
    </dgm:pt>
    <dgm:pt modelId="{91C27E92-F394-4C23-8044-A290B651A84F}">
      <dgm:prSet/>
      <dgm:spPr/>
      <dgm:t>
        <a:bodyPr/>
        <a:lstStyle/>
        <a:p>
          <a:r>
            <a:rPr lang="en-US"/>
            <a:t>There are 20 questions in this</a:t>
          </a:r>
        </a:p>
      </dgm:t>
    </dgm:pt>
    <dgm:pt modelId="{CB4397C6-9356-40DD-A1A6-4653E5C07D02}" type="parTrans" cxnId="{9DC85191-A2A1-40B4-880D-DA2D8E5D0BB1}">
      <dgm:prSet/>
      <dgm:spPr/>
      <dgm:t>
        <a:bodyPr/>
        <a:lstStyle/>
        <a:p>
          <a:endParaRPr lang="en-US"/>
        </a:p>
      </dgm:t>
    </dgm:pt>
    <dgm:pt modelId="{A8DE2930-DED1-4FB2-80AD-1F7D90AFC96C}" type="sibTrans" cxnId="{9DC85191-A2A1-40B4-880D-DA2D8E5D0BB1}">
      <dgm:prSet/>
      <dgm:spPr/>
      <dgm:t>
        <a:bodyPr/>
        <a:lstStyle/>
        <a:p>
          <a:endParaRPr lang="en-US"/>
        </a:p>
      </dgm:t>
    </dgm:pt>
    <dgm:pt modelId="{063772E0-DFF7-452D-80F0-61736442993E}">
      <dgm:prSet/>
      <dgm:spPr/>
      <dgm:t>
        <a:bodyPr/>
        <a:lstStyle/>
        <a:p>
          <a:r>
            <a:rPr lang="en-US"/>
            <a:t>How the survey was distributed?</a:t>
          </a:r>
        </a:p>
      </dgm:t>
    </dgm:pt>
    <dgm:pt modelId="{1B8E8E79-D2B8-4FC5-BE74-9E4580BFB5F5}" type="parTrans" cxnId="{042ECEAC-897E-4D4F-A183-73302369B733}">
      <dgm:prSet/>
      <dgm:spPr/>
      <dgm:t>
        <a:bodyPr/>
        <a:lstStyle/>
        <a:p>
          <a:endParaRPr lang="en-US"/>
        </a:p>
      </dgm:t>
    </dgm:pt>
    <dgm:pt modelId="{3A025E22-E5A1-4BDF-B1D4-5328C1B9931B}" type="sibTrans" cxnId="{042ECEAC-897E-4D4F-A183-73302369B733}">
      <dgm:prSet/>
      <dgm:spPr/>
      <dgm:t>
        <a:bodyPr/>
        <a:lstStyle/>
        <a:p>
          <a:endParaRPr lang="en-US"/>
        </a:p>
      </dgm:t>
    </dgm:pt>
    <dgm:pt modelId="{E10B7F70-79D4-4BA8-8423-0F8F18CC1C71}">
      <dgm:prSet/>
      <dgm:spPr/>
      <dgm:t>
        <a:bodyPr/>
        <a:lstStyle/>
        <a:p>
          <a:r>
            <a:rPr lang="en-US"/>
            <a:t>It is distributed on different universities WhatsApp group</a:t>
          </a:r>
        </a:p>
      </dgm:t>
    </dgm:pt>
    <dgm:pt modelId="{3CECE1D2-B262-450F-8EF9-D39C209A010A}" type="parTrans" cxnId="{2699914F-03EF-49A6-91CE-FF8BCC619252}">
      <dgm:prSet/>
      <dgm:spPr/>
      <dgm:t>
        <a:bodyPr/>
        <a:lstStyle/>
        <a:p>
          <a:endParaRPr lang="en-US"/>
        </a:p>
      </dgm:t>
    </dgm:pt>
    <dgm:pt modelId="{850A34C5-F4ED-4DC7-AEB6-29019E7F5452}" type="sibTrans" cxnId="{2699914F-03EF-49A6-91CE-FF8BCC619252}">
      <dgm:prSet/>
      <dgm:spPr/>
      <dgm:t>
        <a:bodyPr/>
        <a:lstStyle/>
        <a:p>
          <a:endParaRPr lang="en-US"/>
        </a:p>
      </dgm:t>
    </dgm:pt>
  </dgm:ptLst>
  <dgm:cxnLst>
    <dgm:cxn modelId="{A6431F08-6C21-4C17-8036-18FAFEC88B18}" srcId="{C2D734DA-3E55-4110-B54E-5A3A47267CDF}" destId="{791C7B1D-D51A-4FCF-8742-05494A3303FB}" srcOrd="0" destOrd="0" parTransId="{C762EE72-1707-4D84-A88A-E5BED9F9A586}" sibTransId="{F37BC075-0C2C-4DC7-847B-6CDF31B5D07A}"/>
    <dgm:cxn modelId="{4BACBD0E-798F-4705-A848-179DDCB6D4B0}" srcId="{F4ACA32D-067F-44CE-BA99-A458F260E30A}" destId="{C2D734DA-3E55-4110-B54E-5A3A47267CDF}" srcOrd="0" destOrd="0" parTransId="{FFE37668-B5DB-457D-B6D5-34C990E21DD4}" sibTransId="{2DB015CD-C91E-4ECA-91F4-361E6CEE393D}"/>
    <dgm:cxn modelId="{F1CDBE2E-7339-4243-9E8E-B1AB4A06897A}" srcId="{F4ACA32D-067F-44CE-BA99-A458F260E30A}" destId="{C6283708-69D6-4846-9AC3-84F64854DD8D}" srcOrd="1" destOrd="0" parTransId="{C8601820-3903-4BFC-8C0F-93BB42B30497}" sibTransId="{B3016632-3B61-4658-A2F7-8FC5F27045D4}"/>
    <dgm:cxn modelId="{2699914F-03EF-49A6-91CE-FF8BCC619252}" srcId="{063772E0-DFF7-452D-80F0-61736442993E}" destId="{E10B7F70-79D4-4BA8-8423-0F8F18CC1C71}" srcOrd="0" destOrd="0" parTransId="{3CECE1D2-B262-450F-8EF9-D39C209A010A}" sibTransId="{850A34C5-F4ED-4DC7-AEB6-29019E7F5452}"/>
    <dgm:cxn modelId="{C81A1588-C8C0-45F8-8CC8-FF43EDA01A94}" srcId="{C6283708-69D6-4846-9AC3-84F64854DD8D}" destId="{296F515F-7EE7-4D9F-AC11-DA4AD89A1325}" srcOrd="0" destOrd="0" parTransId="{CF63580C-AF28-4C21-B2AE-CDD968BAE39D}" sibTransId="{3454A7C6-DC90-46B0-8B49-9C2355B3044E}"/>
    <dgm:cxn modelId="{9DC85191-A2A1-40B4-880D-DA2D8E5D0BB1}" srcId="{ED7E4404-9EAA-4893-8B17-31298746177A}" destId="{91C27E92-F394-4C23-8044-A290B651A84F}" srcOrd="0" destOrd="0" parTransId="{CB4397C6-9356-40DD-A1A6-4653E5C07D02}" sibTransId="{A8DE2930-DED1-4FB2-80AD-1F7D90AFC96C}"/>
    <dgm:cxn modelId="{042ECEAC-897E-4D4F-A183-73302369B733}" srcId="{F4ACA32D-067F-44CE-BA99-A458F260E30A}" destId="{063772E0-DFF7-452D-80F0-61736442993E}" srcOrd="3" destOrd="0" parTransId="{1B8E8E79-D2B8-4FC5-BE74-9E4580BFB5F5}" sibTransId="{3A025E22-E5A1-4BDF-B1D4-5328C1B9931B}"/>
    <dgm:cxn modelId="{062003BD-A661-48F4-87DA-54CDFCA2ED5B}" srcId="{F4ACA32D-067F-44CE-BA99-A458F260E30A}" destId="{ED7E4404-9EAA-4893-8B17-31298746177A}" srcOrd="2" destOrd="0" parTransId="{D26B3855-4CDD-49AA-85F7-D98BE3164F58}" sibTransId="{41704B7A-35E9-4E5D-815F-19360F2F3B32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3_1CBC7D6E.xml><?xml version="1.0" encoding="utf-8"?>
<dgm:dataModel xmlns:dgm="http://schemas.openxmlformats.org/drawingml/2006/diagram" xmlns:a="http://schemas.openxmlformats.org/drawingml/2006/main">
  <dgm:ptLst>
    <dgm:pt modelId="{18A26368-5D56-4E75-92F4-45F8C319E6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52935A-FD0A-406B-985B-718C8BF3015A}">
      <dgm:prSet/>
      <dgm:spPr/>
      <dgm:t>
        <a:bodyPr/>
        <a:lstStyle/>
        <a:p>
          <a:r>
            <a:rPr lang="en-US"/>
            <a:t>Abstract</a:t>
          </a:r>
        </a:p>
      </dgm:t>
    </dgm:pt>
    <dgm:pt modelId="{C2ED36E1-82A7-483B-92BA-0D8C986B090E}" type="parTrans" cxnId="{3B1C990E-278F-4C75-A4F8-D4281455E2D9}">
      <dgm:prSet/>
      <dgm:spPr/>
      <dgm:t>
        <a:bodyPr/>
        <a:lstStyle/>
        <a:p>
          <a:endParaRPr lang="en-US"/>
        </a:p>
      </dgm:t>
    </dgm:pt>
    <dgm:pt modelId="{BB27F8E1-D459-4063-977B-ED12C38B20A2}" type="sibTrans" cxnId="{3B1C990E-278F-4C75-A4F8-D4281455E2D9}">
      <dgm:prSet/>
      <dgm:spPr/>
      <dgm:t>
        <a:bodyPr/>
        <a:lstStyle/>
        <a:p>
          <a:endParaRPr lang="en-US"/>
        </a:p>
      </dgm:t>
    </dgm:pt>
    <dgm:pt modelId="{BFBA13D4-53EE-4B00-96F0-DDA7B90B9674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0E32AA7E-19A7-4058-BAF3-3316230FE065}" type="parTrans" cxnId="{D19DCE5E-6840-408F-A2F4-1FA19E41A01A}">
      <dgm:prSet/>
      <dgm:spPr/>
      <dgm:t>
        <a:bodyPr/>
        <a:lstStyle/>
        <a:p>
          <a:endParaRPr lang="en-US"/>
        </a:p>
      </dgm:t>
    </dgm:pt>
    <dgm:pt modelId="{16A531D0-F315-4E88-B783-EC645E08A363}" type="sibTrans" cxnId="{D19DCE5E-6840-408F-A2F4-1FA19E41A01A}">
      <dgm:prSet/>
      <dgm:spPr/>
      <dgm:t>
        <a:bodyPr/>
        <a:lstStyle/>
        <a:p>
          <a:endParaRPr lang="en-US"/>
        </a:p>
      </dgm:t>
    </dgm:pt>
    <dgm:pt modelId="{65A9E536-F3CF-41E4-96EA-B9A3F3F20C65}">
      <dgm:prSet/>
      <dgm:spPr/>
      <dgm:t>
        <a:bodyPr/>
        <a:lstStyle/>
        <a:p>
          <a:r>
            <a:rPr lang="en-US"/>
            <a:t>Methodology</a:t>
          </a:r>
        </a:p>
      </dgm:t>
    </dgm:pt>
    <dgm:pt modelId="{88A5F344-B918-4861-A331-A565FCE7410D}" type="parTrans" cxnId="{CFED4512-6A7B-4C55-A3B6-A9F14CCD77E4}">
      <dgm:prSet/>
      <dgm:spPr/>
      <dgm:t>
        <a:bodyPr/>
        <a:lstStyle/>
        <a:p>
          <a:endParaRPr lang="en-US"/>
        </a:p>
      </dgm:t>
    </dgm:pt>
    <dgm:pt modelId="{4EAED0DA-4971-4528-971C-3B8AEBAB460E}" type="sibTrans" cxnId="{CFED4512-6A7B-4C55-A3B6-A9F14CCD77E4}">
      <dgm:prSet/>
      <dgm:spPr/>
      <dgm:t>
        <a:bodyPr/>
        <a:lstStyle/>
        <a:p>
          <a:endParaRPr lang="en-US"/>
        </a:p>
      </dgm:t>
    </dgm:pt>
    <dgm:pt modelId="{9D73754B-E98D-45F8-BF46-91652A5E3CED}">
      <dgm:prSet/>
      <dgm:spPr/>
      <dgm:t>
        <a:bodyPr/>
        <a:lstStyle/>
        <a:p>
          <a:r>
            <a:rPr lang="en-US"/>
            <a:t>Questionnaire</a:t>
          </a:r>
        </a:p>
      </dgm:t>
    </dgm:pt>
    <dgm:pt modelId="{5FAAC28E-AE10-43A4-A87B-6B2F2F62FF34}" type="parTrans" cxnId="{5445FAA4-28BE-40FF-9B80-834D40B9A384}">
      <dgm:prSet/>
      <dgm:spPr/>
      <dgm:t>
        <a:bodyPr/>
        <a:lstStyle/>
        <a:p>
          <a:endParaRPr lang="en-US"/>
        </a:p>
      </dgm:t>
    </dgm:pt>
    <dgm:pt modelId="{AA57865D-18EF-42F9-B640-C2DCFBDA4E6C}" type="sibTrans" cxnId="{5445FAA4-28BE-40FF-9B80-834D40B9A384}">
      <dgm:prSet/>
      <dgm:spPr/>
      <dgm:t>
        <a:bodyPr/>
        <a:lstStyle/>
        <a:p>
          <a:endParaRPr lang="en-US"/>
        </a:p>
      </dgm:t>
    </dgm:pt>
    <dgm:pt modelId="{48683700-FE8F-4A49-8230-4398F05D4C9F}">
      <dgm:prSet/>
      <dgm:spPr/>
      <dgm:t>
        <a:bodyPr/>
        <a:lstStyle/>
        <a:p>
          <a:r>
            <a:rPr lang="en-US"/>
            <a:t>Results</a:t>
          </a:r>
        </a:p>
      </dgm:t>
    </dgm:pt>
    <dgm:pt modelId="{08A11005-AAD0-45DC-B453-A33B6B39F2C1}" type="parTrans" cxnId="{96A5B3F2-5C25-4334-8AA5-F3637630EBA5}">
      <dgm:prSet/>
      <dgm:spPr/>
      <dgm:t>
        <a:bodyPr/>
        <a:lstStyle/>
        <a:p>
          <a:endParaRPr lang="en-US"/>
        </a:p>
      </dgm:t>
    </dgm:pt>
    <dgm:pt modelId="{754E40D5-F032-4874-98C6-B67244F61D92}" type="sibTrans" cxnId="{96A5B3F2-5C25-4334-8AA5-F3637630EBA5}">
      <dgm:prSet/>
      <dgm:spPr/>
      <dgm:t>
        <a:bodyPr/>
        <a:lstStyle/>
        <a:p>
          <a:endParaRPr lang="en-US"/>
        </a:p>
      </dgm:t>
    </dgm:pt>
    <dgm:pt modelId="{46506183-1D9D-4E14-911B-FBDD54E6D463}">
      <dgm:prSet/>
      <dgm:spPr/>
      <dgm:t>
        <a:bodyPr/>
        <a:lstStyle/>
        <a:p>
          <a:r>
            <a:rPr lang="en-US"/>
            <a:t>Conclusion</a:t>
          </a:r>
        </a:p>
      </dgm:t>
    </dgm:pt>
    <dgm:pt modelId="{23849327-8672-4F96-8841-034DF57E18BF}" type="parTrans" cxnId="{02B8D303-3095-4459-883A-A78AA4F4014E}">
      <dgm:prSet/>
      <dgm:spPr/>
      <dgm:t>
        <a:bodyPr/>
        <a:lstStyle/>
        <a:p>
          <a:endParaRPr lang="en-US"/>
        </a:p>
      </dgm:t>
    </dgm:pt>
    <dgm:pt modelId="{06FD8FAD-58B0-4771-9464-2A80C410F114}" type="sibTrans" cxnId="{02B8D303-3095-4459-883A-A78AA4F4014E}">
      <dgm:prSet/>
      <dgm:spPr/>
      <dgm:t>
        <a:bodyPr/>
        <a:lstStyle/>
        <a:p>
          <a:endParaRPr lang="en-US"/>
        </a:p>
      </dgm:t>
    </dgm:pt>
    <dgm:pt modelId="{4E08B4EF-73AE-4D16-B20D-BAB0628E7220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28D0A786-CA6A-4CD3-8AF5-5712034718A7}" type="parTrans" cxnId="{0366D2AE-A5B5-4E76-B4F9-24BFA2137790}">
      <dgm:prSet/>
      <dgm:spPr/>
      <dgm:t>
        <a:bodyPr/>
        <a:lstStyle/>
        <a:p>
          <a:endParaRPr lang="en-US"/>
        </a:p>
      </dgm:t>
    </dgm:pt>
    <dgm:pt modelId="{375DEA09-21F9-4A15-B5F9-50A682A9F515}" type="sibTrans" cxnId="{0366D2AE-A5B5-4E76-B4F9-24BFA2137790}">
      <dgm:prSet/>
      <dgm:spPr/>
      <dgm:t>
        <a:bodyPr/>
        <a:lstStyle/>
        <a:p>
          <a:endParaRPr lang="en-US"/>
        </a:p>
      </dgm:t>
    </dgm:pt>
  </dgm:ptLst>
  <dgm:cxnLst>
    <dgm:cxn modelId="{02B8D303-3095-4459-883A-A78AA4F4014E}" srcId="{18A26368-5D56-4E75-92F4-45F8C319E663}" destId="{46506183-1D9D-4E14-911B-FBDD54E6D463}" srcOrd="5" destOrd="0" parTransId="{23849327-8672-4F96-8841-034DF57E18BF}" sibTransId="{06FD8FAD-58B0-4771-9464-2A80C410F114}"/>
    <dgm:cxn modelId="{3B1C990E-278F-4C75-A4F8-D4281455E2D9}" srcId="{18A26368-5D56-4E75-92F4-45F8C319E663}" destId="{B852935A-FD0A-406B-985B-718C8BF3015A}" srcOrd="0" destOrd="0" parTransId="{C2ED36E1-82A7-483B-92BA-0D8C986B090E}" sibTransId="{BB27F8E1-D459-4063-977B-ED12C38B20A2}"/>
    <dgm:cxn modelId="{CFED4512-6A7B-4C55-A3B6-A9F14CCD77E4}" srcId="{18A26368-5D56-4E75-92F4-45F8C319E663}" destId="{65A9E536-F3CF-41E4-96EA-B9A3F3F20C65}" srcOrd="2" destOrd="0" parTransId="{88A5F344-B918-4861-A331-A565FCE7410D}" sibTransId="{4EAED0DA-4971-4528-971C-3B8AEBAB460E}"/>
    <dgm:cxn modelId="{D19DCE5E-6840-408F-A2F4-1FA19E41A01A}" srcId="{18A26368-5D56-4E75-92F4-45F8C319E663}" destId="{BFBA13D4-53EE-4B00-96F0-DDA7B90B9674}" srcOrd="1" destOrd="0" parTransId="{0E32AA7E-19A7-4058-BAF3-3316230FE065}" sibTransId="{16A531D0-F315-4E88-B783-EC645E08A363}"/>
    <dgm:cxn modelId="{5445FAA4-28BE-40FF-9B80-834D40B9A384}" srcId="{18A26368-5D56-4E75-92F4-45F8C319E663}" destId="{9D73754B-E98D-45F8-BF46-91652A5E3CED}" srcOrd="3" destOrd="0" parTransId="{5FAAC28E-AE10-43A4-A87B-6B2F2F62FF34}" sibTransId="{AA57865D-18EF-42F9-B640-C2DCFBDA4E6C}"/>
    <dgm:cxn modelId="{0366D2AE-A5B5-4E76-B4F9-24BFA2137790}" srcId="{18A26368-5D56-4E75-92F4-45F8C319E663}" destId="{4E08B4EF-73AE-4D16-B20D-BAB0628E7220}" srcOrd="6" destOrd="0" parTransId="{28D0A786-CA6A-4CD3-8AF5-5712034718A7}" sibTransId="{375DEA09-21F9-4A15-B5F9-50A682A9F515}"/>
    <dgm:cxn modelId="{96A5B3F2-5C25-4334-8AA5-F3637630EBA5}" srcId="{18A26368-5D56-4E75-92F4-45F8C319E663}" destId="{48683700-FE8F-4A49-8230-4398F05D4C9F}" srcOrd="4" destOrd="0" parTransId="{08A11005-AAD0-45DC-B453-A33B6B39F2C1}" sibTransId="{754E40D5-F032-4874-98C6-B67244F61D92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3_219214A.xml><?xml version="1.0" encoding="utf-8"?>
<dgm:dataModel xmlns:dgm="http://schemas.openxmlformats.org/drawingml/2006/diagram" xmlns:a="http://schemas.openxmlformats.org/drawingml/2006/main">
  <dgm:ptLst>
    <dgm:pt modelId="{46AC7E57-359D-4DE8-8FD1-4DCBD76C3C0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30A7A2-A47D-4086-93FE-A8BCCA48935B}">
      <dgm:prSet/>
      <dgm:spPr/>
      <dgm:t>
        <a:bodyPr/>
        <a:lstStyle/>
        <a:p>
          <a:r>
            <a:rPr lang="en-US"/>
            <a:t>Should be used within the limits</a:t>
          </a:r>
        </a:p>
      </dgm:t>
    </dgm:pt>
    <dgm:pt modelId="{2A4D820B-C40E-4198-AD12-DE1A7B14994B}" type="parTrans" cxnId="{F517A22A-5B2A-485C-B02B-74F35A4EF5BA}">
      <dgm:prSet/>
      <dgm:spPr/>
      <dgm:t>
        <a:bodyPr/>
        <a:lstStyle/>
        <a:p>
          <a:endParaRPr lang="en-US"/>
        </a:p>
      </dgm:t>
    </dgm:pt>
    <dgm:pt modelId="{DEB4357A-F813-4F6F-9FFB-37EB08848872}" type="sibTrans" cxnId="{F517A22A-5B2A-485C-B02B-74F35A4EF5BA}">
      <dgm:prSet/>
      <dgm:spPr/>
      <dgm:t>
        <a:bodyPr/>
        <a:lstStyle/>
        <a:p>
          <a:endParaRPr lang="en-US"/>
        </a:p>
      </dgm:t>
    </dgm:pt>
    <dgm:pt modelId="{56223637-311C-4F4B-BD22-04153A34A1F3}">
      <dgm:prSet/>
      <dgm:spPr/>
      <dgm:t>
        <a:bodyPr/>
        <a:lstStyle/>
        <a:p>
          <a:r>
            <a:rPr lang="en-US"/>
            <a:t>Students should explore some educational apps that are related to their courses</a:t>
          </a:r>
        </a:p>
      </dgm:t>
    </dgm:pt>
    <dgm:pt modelId="{1D4686DB-B75E-46E6-BD6B-AE4A25163CA4}" type="parTrans" cxnId="{8B7D430D-7D16-42A5-B391-8C500D6F6EC0}">
      <dgm:prSet/>
      <dgm:spPr/>
      <dgm:t>
        <a:bodyPr/>
        <a:lstStyle/>
        <a:p>
          <a:endParaRPr lang="en-US"/>
        </a:p>
      </dgm:t>
    </dgm:pt>
    <dgm:pt modelId="{1EB4A28D-47FE-44D9-8967-6668C9561841}" type="sibTrans" cxnId="{8B7D430D-7D16-42A5-B391-8C500D6F6EC0}">
      <dgm:prSet/>
      <dgm:spPr/>
      <dgm:t>
        <a:bodyPr/>
        <a:lstStyle/>
        <a:p>
          <a:endParaRPr lang="en-US"/>
        </a:p>
      </dgm:t>
    </dgm:pt>
    <dgm:pt modelId="{FA919274-AA4A-4819-9B96-8D5BC24B9DEF}">
      <dgm:prSet/>
      <dgm:spPr/>
      <dgm:t>
        <a:bodyPr/>
        <a:lstStyle/>
        <a:p>
          <a:r>
            <a:rPr lang="en-US"/>
            <a:t>Even though I don't use them productively, they should be used in a productive way</a:t>
          </a:r>
        </a:p>
      </dgm:t>
    </dgm:pt>
    <dgm:pt modelId="{4F5ABA60-0AEC-4B78-92BD-289373EDA325}" type="parTrans" cxnId="{269B6BC3-6414-4943-B02E-5CB3F2EEBAFA}">
      <dgm:prSet/>
      <dgm:spPr/>
      <dgm:t>
        <a:bodyPr/>
        <a:lstStyle/>
        <a:p>
          <a:endParaRPr lang="en-US"/>
        </a:p>
      </dgm:t>
    </dgm:pt>
    <dgm:pt modelId="{8FEAC171-8D8F-4AD4-BAA2-4B2112CBF768}" type="sibTrans" cxnId="{269B6BC3-6414-4943-B02E-5CB3F2EEBAFA}">
      <dgm:prSet/>
      <dgm:spPr/>
      <dgm:t>
        <a:bodyPr/>
        <a:lstStyle/>
        <a:p>
          <a:endParaRPr lang="en-US"/>
        </a:p>
      </dgm:t>
    </dgm:pt>
    <dgm:pt modelId="{55DF7AC3-0F74-4B67-B4E0-4E771A762BD1}">
      <dgm:prSet/>
      <dgm:spPr/>
      <dgm:t>
        <a:bodyPr/>
        <a:lstStyle/>
        <a:p>
          <a:r>
            <a:rPr lang="en-US"/>
            <a:t>No thanks</a:t>
          </a:r>
        </a:p>
      </dgm:t>
    </dgm:pt>
    <dgm:pt modelId="{528C4D75-D18D-431B-A728-154D794A2C9C}" type="parTrans" cxnId="{2C6864B0-D342-46DA-B8B7-0E914C910582}">
      <dgm:prSet/>
      <dgm:spPr/>
      <dgm:t>
        <a:bodyPr/>
        <a:lstStyle/>
        <a:p>
          <a:endParaRPr lang="en-US"/>
        </a:p>
      </dgm:t>
    </dgm:pt>
    <dgm:pt modelId="{0D59C877-BFA3-40B8-8946-D156D46CE96A}" type="sibTrans" cxnId="{2C6864B0-D342-46DA-B8B7-0E914C910582}">
      <dgm:prSet/>
      <dgm:spPr/>
      <dgm:t>
        <a:bodyPr/>
        <a:lstStyle/>
        <a:p>
          <a:endParaRPr lang="en-US"/>
        </a:p>
      </dgm:t>
    </dgm:pt>
  </dgm:ptLst>
  <dgm:cxnLst>
    <dgm:cxn modelId="{8B7D430D-7D16-42A5-B391-8C500D6F6EC0}" srcId="{46AC7E57-359D-4DE8-8FD1-4DCBD76C3C07}" destId="{56223637-311C-4F4B-BD22-04153A34A1F3}" srcOrd="1" destOrd="0" parTransId="{1D4686DB-B75E-46E6-BD6B-AE4A25163CA4}" sibTransId="{1EB4A28D-47FE-44D9-8967-6668C9561841}"/>
    <dgm:cxn modelId="{F517A22A-5B2A-485C-B02B-74F35A4EF5BA}" srcId="{46AC7E57-359D-4DE8-8FD1-4DCBD76C3C07}" destId="{0930A7A2-A47D-4086-93FE-A8BCCA48935B}" srcOrd="0" destOrd="0" parTransId="{2A4D820B-C40E-4198-AD12-DE1A7B14994B}" sibTransId="{DEB4357A-F813-4F6F-9FFB-37EB08848872}"/>
    <dgm:cxn modelId="{2C6864B0-D342-46DA-B8B7-0E914C910582}" srcId="{46AC7E57-359D-4DE8-8FD1-4DCBD76C3C07}" destId="{55DF7AC3-0F74-4B67-B4E0-4E771A762BD1}" srcOrd="3" destOrd="0" parTransId="{528C4D75-D18D-431B-A728-154D794A2C9C}" sibTransId="{0D59C877-BFA3-40B8-8946-D156D46CE96A}"/>
    <dgm:cxn modelId="{269B6BC3-6414-4943-B02E-5CB3F2EEBAFA}" srcId="{46AC7E57-359D-4DE8-8FD1-4DCBD76C3C07}" destId="{FA919274-AA4A-4819-9B96-8D5BC24B9DEF}" srcOrd="2" destOrd="0" parTransId="{4F5ABA60-0AEC-4B78-92BD-289373EDA325}" sibTransId="{8FEAC171-8D8F-4AD4-BAA2-4B2112CBF768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3_28A7F79E.xml><?xml version="1.0" encoding="utf-8"?>
<dgm:dataModel xmlns:dgm="http://schemas.openxmlformats.org/drawingml/2006/diagram" xmlns:a="http://schemas.openxmlformats.org/drawingml/2006/main">
  <dgm:ptLst>
    <dgm:pt modelId="{43C3B63C-BDC9-43E4-8A14-1A5AE09FB5A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F354DC-661B-4731-AA2A-2ECC2BF0612A}">
      <dgm:prSet/>
      <dgm:spPr/>
      <dgm:t>
        <a:bodyPr/>
        <a:lstStyle/>
        <a:p>
          <a:r>
            <a:rPr lang="en-US"/>
            <a:t>None</a:t>
          </a:r>
        </a:p>
      </dgm:t>
    </dgm:pt>
    <dgm:pt modelId="{5F64E2EC-04B8-490C-9C00-916BE1E53BB4}" type="parTrans" cxnId="{A088A018-8271-4B6D-AA43-4F166DABB462}">
      <dgm:prSet/>
      <dgm:spPr/>
      <dgm:t>
        <a:bodyPr/>
        <a:lstStyle/>
        <a:p>
          <a:endParaRPr lang="en-US"/>
        </a:p>
      </dgm:t>
    </dgm:pt>
    <dgm:pt modelId="{8EE62E92-DD0E-44D7-BEE1-8606BC72F44B}" type="sibTrans" cxnId="{A088A018-8271-4B6D-AA43-4F166DABB462}">
      <dgm:prSet/>
      <dgm:spPr/>
      <dgm:t>
        <a:bodyPr/>
        <a:lstStyle/>
        <a:p>
          <a:endParaRPr lang="en-US"/>
        </a:p>
      </dgm:t>
    </dgm:pt>
    <dgm:pt modelId="{F97C0AA5-A17C-4977-B927-0D9A741790E7}">
      <dgm:prSet/>
      <dgm:spPr/>
      <dgm:t>
        <a:bodyPr/>
        <a:lstStyle/>
        <a:p>
          <a:r>
            <a:rPr lang="en-US"/>
            <a:t>Google Classroom could be more better</a:t>
          </a:r>
        </a:p>
      </dgm:t>
    </dgm:pt>
    <dgm:pt modelId="{059D42DD-30E1-4A84-985B-AB7FE5E1C778}" type="parTrans" cxnId="{88F0A749-AB11-4409-A7F6-3554338E7D8C}">
      <dgm:prSet/>
      <dgm:spPr/>
      <dgm:t>
        <a:bodyPr/>
        <a:lstStyle/>
        <a:p>
          <a:endParaRPr lang="en-US"/>
        </a:p>
      </dgm:t>
    </dgm:pt>
    <dgm:pt modelId="{4E98A0F8-934D-4AE8-9756-90DFBDF0B83C}" type="sibTrans" cxnId="{88F0A749-AB11-4409-A7F6-3554338E7D8C}">
      <dgm:prSet/>
      <dgm:spPr/>
      <dgm:t>
        <a:bodyPr/>
        <a:lstStyle/>
        <a:p>
          <a:endParaRPr lang="en-US"/>
        </a:p>
      </dgm:t>
    </dgm:pt>
    <dgm:pt modelId="{6560C821-7FA0-44B4-8725-E2A2C0C77B21}">
      <dgm:prSet/>
      <dgm:spPr/>
      <dgm:t>
        <a:bodyPr/>
        <a:lstStyle/>
        <a:p>
          <a:r>
            <a:rPr lang="en-US"/>
            <a:t>Offline availability</a:t>
          </a:r>
        </a:p>
      </dgm:t>
    </dgm:pt>
    <dgm:pt modelId="{5DA1B82C-D201-412C-9ECD-B7D8EDD7CB75}" type="parTrans" cxnId="{C6E0C632-3DF2-4380-8B62-34B09D7672B5}">
      <dgm:prSet/>
      <dgm:spPr/>
      <dgm:t>
        <a:bodyPr/>
        <a:lstStyle/>
        <a:p>
          <a:endParaRPr lang="en-US"/>
        </a:p>
      </dgm:t>
    </dgm:pt>
    <dgm:pt modelId="{0B8B6630-9B78-4B39-A047-F8EF1DE4FD02}" type="sibTrans" cxnId="{C6E0C632-3DF2-4380-8B62-34B09D7672B5}">
      <dgm:prSet/>
      <dgm:spPr/>
      <dgm:t>
        <a:bodyPr/>
        <a:lstStyle/>
        <a:p>
          <a:endParaRPr lang="en-US"/>
        </a:p>
      </dgm:t>
    </dgm:pt>
    <dgm:pt modelId="{823E57E1-AA24-45F9-824D-2D9A69629060}">
      <dgm:prSet/>
      <dgm:spPr/>
      <dgm:t>
        <a:bodyPr/>
        <a:lstStyle/>
        <a:p>
          <a:r>
            <a:rPr lang="en-US"/>
            <a:t>In C compiler additional features must be there</a:t>
          </a:r>
        </a:p>
      </dgm:t>
    </dgm:pt>
    <dgm:pt modelId="{3A03FA82-C3B3-464A-9FFA-A078A2F2AF5F}" type="parTrans" cxnId="{37383377-0EFC-4AF6-962F-3ABAD4028320}">
      <dgm:prSet/>
      <dgm:spPr/>
      <dgm:t>
        <a:bodyPr/>
        <a:lstStyle/>
        <a:p>
          <a:endParaRPr lang="en-US"/>
        </a:p>
      </dgm:t>
    </dgm:pt>
    <dgm:pt modelId="{4B9E5BA2-F3E1-4724-9A08-585AC191E5AA}" type="sibTrans" cxnId="{37383377-0EFC-4AF6-962F-3ABAD4028320}">
      <dgm:prSet/>
      <dgm:spPr/>
      <dgm:t>
        <a:bodyPr/>
        <a:lstStyle/>
        <a:p>
          <a:endParaRPr lang="en-US"/>
        </a:p>
      </dgm:t>
    </dgm:pt>
    <dgm:pt modelId="{40A3296D-5FE2-46A2-97D9-5BC1D09F8A23}">
      <dgm:prSet/>
      <dgm:spPr/>
      <dgm:t>
        <a:bodyPr/>
        <a:lstStyle/>
        <a:p>
          <a:r>
            <a:rPr lang="en-US"/>
            <a:t>Performance</a:t>
          </a:r>
        </a:p>
      </dgm:t>
    </dgm:pt>
    <dgm:pt modelId="{B1B96CD9-1790-49BD-8097-003BA35F9515}" type="parTrans" cxnId="{56E7AE19-2CD4-449D-8636-0FFD18EA3356}">
      <dgm:prSet/>
      <dgm:spPr/>
      <dgm:t>
        <a:bodyPr/>
        <a:lstStyle/>
        <a:p>
          <a:endParaRPr lang="en-US"/>
        </a:p>
      </dgm:t>
    </dgm:pt>
    <dgm:pt modelId="{CF5D8CDE-631F-4422-819B-5E9D54AD6485}" type="sibTrans" cxnId="{56E7AE19-2CD4-449D-8636-0FFD18EA3356}">
      <dgm:prSet/>
      <dgm:spPr/>
      <dgm:t>
        <a:bodyPr/>
        <a:lstStyle/>
        <a:p>
          <a:endParaRPr lang="en-US"/>
        </a:p>
      </dgm:t>
    </dgm:pt>
    <dgm:pt modelId="{BA8F741F-1C8A-49E8-B396-A152A9BB73F1}">
      <dgm:prSet/>
      <dgm:spPr/>
      <dgm:t>
        <a:bodyPr/>
        <a:lstStyle/>
        <a:p>
          <a:r>
            <a:rPr lang="en-US"/>
            <a:t>Satisfied</a:t>
          </a:r>
        </a:p>
      </dgm:t>
    </dgm:pt>
    <dgm:pt modelId="{6251F0C4-2D64-4850-BEAC-3FA80925A396}" type="parTrans" cxnId="{FE30593B-7348-4A77-967A-4A20494ED41A}">
      <dgm:prSet/>
      <dgm:spPr/>
      <dgm:t>
        <a:bodyPr/>
        <a:lstStyle/>
        <a:p>
          <a:endParaRPr lang="en-US"/>
        </a:p>
      </dgm:t>
    </dgm:pt>
    <dgm:pt modelId="{4E3C6700-E881-46A3-A9C0-51FADE5DC094}" type="sibTrans" cxnId="{FE30593B-7348-4A77-967A-4A20494ED41A}">
      <dgm:prSet/>
      <dgm:spPr/>
      <dgm:t>
        <a:bodyPr/>
        <a:lstStyle/>
        <a:p>
          <a:endParaRPr lang="en-US"/>
        </a:p>
      </dgm:t>
    </dgm:pt>
    <dgm:pt modelId="{04518FE1-4476-4860-A8FC-B77CDF0F6C17}">
      <dgm:prSet/>
      <dgm:spPr/>
      <dgm:t>
        <a:bodyPr/>
        <a:lstStyle/>
        <a:p>
          <a:r>
            <a:rPr lang="en-US"/>
            <a:t>I wish the apps weren't so laggy</a:t>
          </a:r>
        </a:p>
      </dgm:t>
    </dgm:pt>
    <dgm:pt modelId="{7A81D000-E8B3-4752-95E6-5A6855AC99C4}" type="parTrans" cxnId="{492A56FF-F434-4AA0-9F37-62CF28463E69}">
      <dgm:prSet/>
      <dgm:spPr/>
      <dgm:t>
        <a:bodyPr/>
        <a:lstStyle/>
        <a:p>
          <a:endParaRPr lang="en-US"/>
        </a:p>
      </dgm:t>
    </dgm:pt>
    <dgm:pt modelId="{C47EE18E-E7E2-41C7-B487-416EFD987898}" type="sibTrans" cxnId="{492A56FF-F434-4AA0-9F37-62CF28463E69}">
      <dgm:prSet/>
      <dgm:spPr/>
      <dgm:t>
        <a:bodyPr/>
        <a:lstStyle/>
        <a:p>
          <a:endParaRPr lang="en-US"/>
        </a:p>
      </dgm:t>
    </dgm:pt>
    <dgm:pt modelId="{3C622173-3711-4427-9838-B9FED0700F16}">
      <dgm:prSet/>
      <dgm:spPr/>
      <dgm:t>
        <a:bodyPr/>
        <a:lstStyle/>
        <a:p>
          <a:r>
            <a:rPr lang="en-US"/>
            <a:t>Response time</a:t>
          </a:r>
        </a:p>
      </dgm:t>
    </dgm:pt>
    <dgm:pt modelId="{E7A11EA1-F8D9-477A-9A9B-4808191360EE}" type="parTrans" cxnId="{61EC4282-E84E-41BD-9D6C-BA2C96EF55AF}">
      <dgm:prSet/>
      <dgm:spPr/>
      <dgm:t>
        <a:bodyPr/>
        <a:lstStyle/>
        <a:p>
          <a:endParaRPr lang="en-US"/>
        </a:p>
      </dgm:t>
    </dgm:pt>
    <dgm:pt modelId="{2085AEC0-14A8-45F6-AE66-1DCB52CEA767}" type="sibTrans" cxnId="{61EC4282-E84E-41BD-9D6C-BA2C96EF55AF}">
      <dgm:prSet/>
      <dgm:spPr/>
      <dgm:t>
        <a:bodyPr/>
        <a:lstStyle/>
        <a:p>
          <a:endParaRPr lang="en-US"/>
        </a:p>
      </dgm:t>
    </dgm:pt>
    <dgm:pt modelId="{D8EC09A7-8058-4056-B5CB-B8E0C7A6FEE4}">
      <dgm:prSet/>
      <dgm:spPr/>
      <dgm:t>
        <a:bodyPr/>
        <a:lstStyle/>
        <a:p>
          <a:r>
            <a:rPr lang="en-US"/>
            <a:t>WhatsApp: call option on whatsapp web</a:t>
          </a:r>
        </a:p>
      </dgm:t>
    </dgm:pt>
    <dgm:pt modelId="{9870CBD5-890A-4E58-8554-C01FCB55B6C2}" type="parTrans" cxnId="{CCEC43B9-132F-4E41-A872-6BF128B2C3F8}">
      <dgm:prSet/>
      <dgm:spPr/>
      <dgm:t>
        <a:bodyPr/>
        <a:lstStyle/>
        <a:p>
          <a:endParaRPr lang="en-US"/>
        </a:p>
      </dgm:t>
    </dgm:pt>
    <dgm:pt modelId="{76C5468E-0AC0-4C97-A137-05FD5C4E25CA}" type="sibTrans" cxnId="{CCEC43B9-132F-4E41-A872-6BF128B2C3F8}">
      <dgm:prSet/>
      <dgm:spPr/>
      <dgm:t>
        <a:bodyPr/>
        <a:lstStyle/>
        <a:p>
          <a:endParaRPr lang="en-US"/>
        </a:p>
      </dgm:t>
    </dgm:pt>
    <dgm:pt modelId="{E9F3D7AE-2E5D-4D2F-967A-9EF79319D492}">
      <dgm:prSet/>
      <dgm:spPr/>
      <dgm:t>
        <a:bodyPr/>
        <a:lstStyle/>
        <a:p>
          <a:r>
            <a:rPr lang="en-US"/>
            <a:t>Bug fixes</a:t>
          </a:r>
        </a:p>
      </dgm:t>
    </dgm:pt>
    <dgm:pt modelId="{85CF6F23-B255-4FE3-B1CB-6D94D4561BA6}" type="parTrans" cxnId="{8B5DA47B-25D1-43EB-90E9-E2357CFCAB73}">
      <dgm:prSet/>
      <dgm:spPr/>
      <dgm:t>
        <a:bodyPr/>
        <a:lstStyle/>
        <a:p>
          <a:endParaRPr lang="en-US"/>
        </a:p>
      </dgm:t>
    </dgm:pt>
    <dgm:pt modelId="{79186817-01F6-415D-A420-F1CF3451A63E}" type="sibTrans" cxnId="{8B5DA47B-25D1-43EB-90E9-E2357CFCAB73}">
      <dgm:prSet/>
      <dgm:spPr/>
      <dgm:t>
        <a:bodyPr/>
        <a:lstStyle/>
        <a:p>
          <a:endParaRPr lang="en-US"/>
        </a:p>
      </dgm:t>
    </dgm:pt>
  </dgm:ptLst>
  <dgm:cxnLst>
    <dgm:cxn modelId="{A088A018-8271-4B6D-AA43-4F166DABB462}" srcId="{43C3B63C-BDC9-43E4-8A14-1A5AE09FB5AF}" destId="{67F354DC-661B-4731-AA2A-2ECC2BF0612A}" srcOrd="0" destOrd="0" parTransId="{5F64E2EC-04B8-490C-9C00-916BE1E53BB4}" sibTransId="{8EE62E92-DD0E-44D7-BEE1-8606BC72F44B}"/>
    <dgm:cxn modelId="{56E7AE19-2CD4-449D-8636-0FFD18EA3356}" srcId="{43C3B63C-BDC9-43E4-8A14-1A5AE09FB5AF}" destId="{40A3296D-5FE2-46A2-97D9-5BC1D09F8A23}" srcOrd="4" destOrd="0" parTransId="{B1B96CD9-1790-49BD-8097-003BA35F9515}" sibTransId="{CF5D8CDE-631F-4422-819B-5E9D54AD6485}"/>
    <dgm:cxn modelId="{C6E0C632-3DF2-4380-8B62-34B09D7672B5}" srcId="{43C3B63C-BDC9-43E4-8A14-1A5AE09FB5AF}" destId="{6560C821-7FA0-44B4-8725-E2A2C0C77B21}" srcOrd="2" destOrd="0" parTransId="{5DA1B82C-D201-412C-9ECD-B7D8EDD7CB75}" sibTransId="{0B8B6630-9B78-4B39-A047-F8EF1DE4FD02}"/>
    <dgm:cxn modelId="{FE30593B-7348-4A77-967A-4A20494ED41A}" srcId="{43C3B63C-BDC9-43E4-8A14-1A5AE09FB5AF}" destId="{BA8F741F-1C8A-49E8-B396-A152A9BB73F1}" srcOrd="5" destOrd="0" parTransId="{6251F0C4-2D64-4850-BEAC-3FA80925A396}" sibTransId="{4E3C6700-E881-46A3-A9C0-51FADE5DC094}"/>
    <dgm:cxn modelId="{88F0A749-AB11-4409-A7F6-3554338E7D8C}" srcId="{43C3B63C-BDC9-43E4-8A14-1A5AE09FB5AF}" destId="{F97C0AA5-A17C-4977-B927-0D9A741790E7}" srcOrd="1" destOrd="0" parTransId="{059D42DD-30E1-4A84-985B-AB7FE5E1C778}" sibTransId="{4E98A0F8-934D-4AE8-9756-90DFBDF0B83C}"/>
    <dgm:cxn modelId="{37383377-0EFC-4AF6-962F-3ABAD4028320}" srcId="{43C3B63C-BDC9-43E4-8A14-1A5AE09FB5AF}" destId="{823E57E1-AA24-45F9-824D-2D9A69629060}" srcOrd="3" destOrd="0" parTransId="{3A03FA82-C3B3-464A-9FFA-A078A2F2AF5F}" sibTransId="{4B9E5BA2-F3E1-4724-9A08-585AC191E5AA}"/>
    <dgm:cxn modelId="{8B5DA47B-25D1-43EB-90E9-E2357CFCAB73}" srcId="{43C3B63C-BDC9-43E4-8A14-1A5AE09FB5AF}" destId="{E9F3D7AE-2E5D-4D2F-967A-9EF79319D492}" srcOrd="9" destOrd="0" parTransId="{85CF6F23-B255-4FE3-B1CB-6D94D4561BA6}" sibTransId="{79186817-01F6-415D-A420-F1CF3451A63E}"/>
    <dgm:cxn modelId="{61EC4282-E84E-41BD-9D6C-BA2C96EF55AF}" srcId="{43C3B63C-BDC9-43E4-8A14-1A5AE09FB5AF}" destId="{3C622173-3711-4427-9838-B9FED0700F16}" srcOrd="7" destOrd="0" parTransId="{E7A11EA1-F8D9-477A-9A9B-4808191360EE}" sibTransId="{2085AEC0-14A8-45F6-AE66-1DCB52CEA767}"/>
    <dgm:cxn modelId="{CCEC43B9-132F-4E41-A872-6BF128B2C3F8}" srcId="{43C3B63C-BDC9-43E4-8A14-1A5AE09FB5AF}" destId="{D8EC09A7-8058-4056-B5CB-B8E0C7A6FEE4}" srcOrd="8" destOrd="0" parTransId="{9870CBD5-890A-4E58-8554-C01FCB55B6C2}" sibTransId="{76C5468E-0AC0-4C97-A137-05FD5C4E25CA}"/>
    <dgm:cxn modelId="{492A56FF-F434-4AA0-9F37-62CF28463E69}" srcId="{43C3B63C-BDC9-43E4-8A14-1A5AE09FB5AF}" destId="{04518FE1-4476-4860-A8FC-B77CDF0F6C17}" srcOrd="6" destOrd="0" parTransId="{7A81D000-E8B3-4752-95E6-5A6855AC99C4}" sibTransId="{C47EE18E-E7E2-41C7-B487-416EFD987898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3_8D3ACD96.xml><?xml version="1.0" encoding="utf-8"?>
<dgm:dataModel xmlns:dgm="http://schemas.openxmlformats.org/drawingml/2006/diagram" xmlns:a="http://schemas.openxmlformats.org/drawingml/2006/main">
  <dgm:ptLst>
    <dgm:pt modelId="{8932E556-38EB-45EE-814D-D4A13395B4A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28C293-76C9-4D86-8346-C30F27BD4FD5}">
      <dgm:prSet/>
      <dgm:spPr/>
      <dgm:t>
        <a:bodyPr/>
        <a:lstStyle/>
        <a:p>
          <a:r>
            <a:rPr lang="en-US"/>
            <a:t>More user friendly</a:t>
          </a:r>
        </a:p>
      </dgm:t>
    </dgm:pt>
    <dgm:pt modelId="{EBEA1207-8E4E-4E61-9BFC-6BBD1116D813}" type="parTrans" cxnId="{C840823C-F9FC-4259-A3F7-2ED17133E07B}">
      <dgm:prSet/>
      <dgm:spPr/>
      <dgm:t>
        <a:bodyPr/>
        <a:lstStyle/>
        <a:p>
          <a:endParaRPr lang="en-US"/>
        </a:p>
      </dgm:t>
    </dgm:pt>
    <dgm:pt modelId="{EA22C1CD-3096-4C64-8BB2-32C84A00BAFC}" type="sibTrans" cxnId="{C840823C-F9FC-4259-A3F7-2ED17133E07B}">
      <dgm:prSet/>
      <dgm:spPr/>
      <dgm:t>
        <a:bodyPr/>
        <a:lstStyle/>
        <a:p>
          <a:endParaRPr lang="en-US"/>
        </a:p>
      </dgm:t>
    </dgm:pt>
    <dgm:pt modelId="{31C1B0E3-7B7A-4E18-981B-76499A2A663F}">
      <dgm:prSet/>
      <dgm:spPr/>
      <dgm:t>
        <a:bodyPr/>
        <a:lstStyle/>
        <a:p>
          <a:r>
            <a:rPr lang="en-US"/>
            <a:t>As users like to have control over the look and feel of the app they are using so some more customization options , should be provided such as themes and new fonts</a:t>
          </a:r>
        </a:p>
      </dgm:t>
    </dgm:pt>
    <dgm:pt modelId="{7FBFED11-D7F3-4C19-9717-8AD5BD5B5F9C}" type="parTrans" cxnId="{E0192513-8587-409D-B9D9-88259A42F4C6}">
      <dgm:prSet/>
      <dgm:spPr/>
      <dgm:t>
        <a:bodyPr/>
        <a:lstStyle/>
        <a:p>
          <a:endParaRPr lang="en-US"/>
        </a:p>
      </dgm:t>
    </dgm:pt>
    <dgm:pt modelId="{65C3209C-69FF-4DF4-9869-79A167EF7E6B}" type="sibTrans" cxnId="{E0192513-8587-409D-B9D9-88259A42F4C6}">
      <dgm:prSet/>
      <dgm:spPr/>
      <dgm:t>
        <a:bodyPr/>
        <a:lstStyle/>
        <a:p>
          <a:endParaRPr lang="en-US"/>
        </a:p>
      </dgm:t>
    </dgm:pt>
    <dgm:pt modelId="{3F1425F7-7A2F-4BAF-AB08-77F89D899BE8}">
      <dgm:prSet/>
      <dgm:spPr/>
      <dgm:t>
        <a:bodyPr/>
        <a:lstStyle/>
        <a:p>
          <a:r>
            <a:rPr lang="en-US"/>
            <a:t>There should be no country specific restrictions</a:t>
          </a:r>
        </a:p>
      </dgm:t>
    </dgm:pt>
    <dgm:pt modelId="{9772324A-6A43-4273-88A9-731EA17AA6B5}" type="parTrans" cxnId="{193C9B81-8347-4BC6-95DC-B8D38B283952}">
      <dgm:prSet/>
      <dgm:spPr/>
      <dgm:t>
        <a:bodyPr/>
        <a:lstStyle/>
        <a:p>
          <a:endParaRPr lang="en-US"/>
        </a:p>
      </dgm:t>
    </dgm:pt>
    <dgm:pt modelId="{0C28DB6E-9CE7-4B61-93EE-360386BBBC4C}" type="sibTrans" cxnId="{193C9B81-8347-4BC6-95DC-B8D38B283952}">
      <dgm:prSet/>
      <dgm:spPr/>
      <dgm:t>
        <a:bodyPr/>
        <a:lstStyle/>
        <a:p>
          <a:endParaRPr lang="en-US"/>
        </a:p>
      </dgm:t>
    </dgm:pt>
    <dgm:pt modelId="{F02AE6E2-EC18-4A91-B98A-59CFFB32C69C}">
      <dgm:prSet/>
      <dgm:spPr/>
      <dgm:t>
        <a:bodyPr/>
        <a:lstStyle/>
        <a:p>
          <a:r>
            <a:rPr lang="en-US"/>
            <a:t>Efficiency and free for students</a:t>
          </a:r>
        </a:p>
      </dgm:t>
    </dgm:pt>
    <dgm:pt modelId="{356C8E53-F606-41F2-937A-FA92E31DA77A}" type="parTrans" cxnId="{B575CE89-F28D-454F-94B8-45C1FC107E09}">
      <dgm:prSet/>
      <dgm:spPr/>
      <dgm:t>
        <a:bodyPr/>
        <a:lstStyle/>
        <a:p>
          <a:endParaRPr lang="en-US"/>
        </a:p>
      </dgm:t>
    </dgm:pt>
    <dgm:pt modelId="{BC9EBA13-5450-44AC-8675-F7BC1B7B8EBA}" type="sibTrans" cxnId="{B575CE89-F28D-454F-94B8-45C1FC107E09}">
      <dgm:prSet/>
      <dgm:spPr/>
      <dgm:t>
        <a:bodyPr/>
        <a:lstStyle/>
        <a:p>
          <a:endParaRPr lang="en-US"/>
        </a:p>
      </dgm:t>
    </dgm:pt>
    <dgm:pt modelId="{A281EAF2-62A8-427B-9653-F959CDE454FC}">
      <dgm:prSet/>
      <dgm:spPr/>
      <dgm:t>
        <a:bodyPr/>
        <a:lstStyle/>
        <a:p>
          <a:r>
            <a:rPr lang="en-US"/>
            <a:t>Less advertisements</a:t>
          </a:r>
        </a:p>
      </dgm:t>
    </dgm:pt>
    <dgm:pt modelId="{E43252D0-CDF1-48CD-9C8E-545C35A5341C}" type="parTrans" cxnId="{DB52DEBD-A879-4ABF-9FD7-B470070F9292}">
      <dgm:prSet/>
      <dgm:spPr/>
      <dgm:t>
        <a:bodyPr/>
        <a:lstStyle/>
        <a:p>
          <a:endParaRPr lang="en-US"/>
        </a:p>
      </dgm:t>
    </dgm:pt>
    <dgm:pt modelId="{A9266305-1969-4BA3-AC28-31E36C58C8BD}" type="sibTrans" cxnId="{DB52DEBD-A879-4ABF-9FD7-B470070F9292}">
      <dgm:prSet/>
      <dgm:spPr/>
      <dgm:t>
        <a:bodyPr/>
        <a:lstStyle/>
        <a:p>
          <a:endParaRPr lang="en-US"/>
        </a:p>
      </dgm:t>
    </dgm:pt>
    <dgm:pt modelId="{4D0300AE-6C68-4E18-8F0C-0F5B9BE848CB}">
      <dgm:prSet/>
      <dgm:spPr/>
      <dgm:t>
        <a:bodyPr/>
        <a:lstStyle/>
        <a:p>
          <a:r>
            <a:rPr lang="en-US"/>
            <a:t>Nice UI</a:t>
          </a:r>
        </a:p>
      </dgm:t>
    </dgm:pt>
    <dgm:pt modelId="{AA633F89-2F11-4100-A70F-CDA87B913377}" type="parTrans" cxnId="{2DAD18C8-4681-4BA9-91F5-A174AE3BB703}">
      <dgm:prSet/>
      <dgm:spPr/>
      <dgm:t>
        <a:bodyPr/>
        <a:lstStyle/>
        <a:p>
          <a:endParaRPr lang="en-US"/>
        </a:p>
      </dgm:t>
    </dgm:pt>
    <dgm:pt modelId="{C54E3DC7-73C0-43AA-8CC7-8C8464B4DBF7}" type="sibTrans" cxnId="{2DAD18C8-4681-4BA9-91F5-A174AE3BB703}">
      <dgm:prSet/>
      <dgm:spPr/>
      <dgm:t>
        <a:bodyPr/>
        <a:lstStyle/>
        <a:p>
          <a:endParaRPr lang="en-US"/>
        </a:p>
      </dgm:t>
    </dgm:pt>
    <dgm:pt modelId="{77FE61F8-039E-4234-A34C-E73CE7BEFA8D}">
      <dgm:prSet/>
      <dgm:spPr/>
      <dgm:t>
        <a:bodyPr/>
        <a:lstStyle/>
        <a:p>
          <a:r>
            <a:rPr lang="en-US"/>
            <a:t>Restricted screen time</a:t>
          </a:r>
        </a:p>
      </dgm:t>
    </dgm:pt>
    <dgm:pt modelId="{189569FE-14B5-4B53-AACF-6AF93256C5B1}" type="parTrans" cxnId="{22F3D9E1-8223-4377-AAF4-44445BC34A45}">
      <dgm:prSet/>
      <dgm:spPr/>
      <dgm:t>
        <a:bodyPr/>
        <a:lstStyle/>
        <a:p>
          <a:endParaRPr lang="en-US"/>
        </a:p>
      </dgm:t>
    </dgm:pt>
    <dgm:pt modelId="{783DF220-0409-4706-9D68-E698D1AF23D8}" type="sibTrans" cxnId="{22F3D9E1-8223-4377-AAF4-44445BC34A45}">
      <dgm:prSet/>
      <dgm:spPr/>
      <dgm:t>
        <a:bodyPr/>
        <a:lstStyle/>
        <a:p>
          <a:endParaRPr lang="en-US"/>
        </a:p>
      </dgm:t>
    </dgm:pt>
  </dgm:ptLst>
  <dgm:cxnLst>
    <dgm:cxn modelId="{E0192513-8587-409D-B9D9-88259A42F4C6}" srcId="{8932E556-38EB-45EE-814D-D4A13395B4A6}" destId="{31C1B0E3-7B7A-4E18-981B-76499A2A663F}" srcOrd="1" destOrd="0" parTransId="{7FBFED11-D7F3-4C19-9717-8AD5BD5B5F9C}" sibTransId="{65C3209C-69FF-4DF4-9869-79A167EF7E6B}"/>
    <dgm:cxn modelId="{C840823C-F9FC-4259-A3F7-2ED17133E07B}" srcId="{8932E556-38EB-45EE-814D-D4A13395B4A6}" destId="{3E28C293-76C9-4D86-8346-C30F27BD4FD5}" srcOrd="0" destOrd="0" parTransId="{EBEA1207-8E4E-4E61-9BFC-6BBD1116D813}" sibTransId="{EA22C1CD-3096-4C64-8BB2-32C84A00BAFC}"/>
    <dgm:cxn modelId="{193C9B81-8347-4BC6-95DC-B8D38B283952}" srcId="{8932E556-38EB-45EE-814D-D4A13395B4A6}" destId="{3F1425F7-7A2F-4BAF-AB08-77F89D899BE8}" srcOrd="2" destOrd="0" parTransId="{9772324A-6A43-4273-88A9-731EA17AA6B5}" sibTransId="{0C28DB6E-9CE7-4B61-93EE-360386BBBC4C}"/>
    <dgm:cxn modelId="{B575CE89-F28D-454F-94B8-45C1FC107E09}" srcId="{8932E556-38EB-45EE-814D-D4A13395B4A6}" destId="{F02AE6E2-EC18-4A91-B98A-59CFFB32C69C}" srcOrd="3" destOrd="0" parTransId="{356C8E53-F606-41F2-937A-FA92E31DA77A}" sibTransId="{BC9EBA13-5450-44AC-8675-F7BC1B7B8EBA}"/>
    <dgm:cxn modelId="{DB52DEBD-A879-4ABF-9FD7-B470070F9292}" srcId="{8932E556-38EB-45EE-814D-D4A13395B4A6}" destId="{A281EAF2-62A8-427B-9653-F959CDE454FC}" srcOrd="4" destOrd="0" parTransId="{E43252D0-CDF1-48CD-9C8E-545C35A5341C}" sibTransId="{A9266305-1969-4BA3-AC28-31E36C58C8BD}"/>
    <dgm:cxn modelId="{2DAD18C8-4681-4BA9-91F5-A174AE3BB703}" srcId="{8932E556-38EB-45EE-814D-D4A13395B4A6}" destId="{4D0300AE-6C68-4E18-8F0C-0F5B9BE848CB}" srcOrd="5" destOrd="0" parTransId="{AA633F89-2F11-4100-A70F-CDA87B913377}" sibTransId="{C54E3DC7-73C0-43AA-8CC7-8C8464B4DBF7}"/>
    <dgm:cxn modelId="{22F3D9E1-8223-4377-AAF4-44445BC34A45}" srcId="{8932E556-38EB-45EE-814D-D4A13395B4A6}" destId="{77FE61F8-039E-4234-A34C-E73CE7BEFA8D}" srcOrd="6" destOrd="0" parTransId="{189569FE-14B5-4B53-AACF-6AF93256C5B1}" sibTransId="{783DF220-0409-4706-9D68-E698D1AF23D8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3_F3AF91F3.xml><?xml version="1.0" encoding="utf-8"?>
<dgm:dataModel xmlns:dgm="http://schemas.openxmlformats.org/drawingml/2006/diagram" xmlns:a="http://schemas.openxmlformats.org/drawingml/2006/main">
  <dgm:ptLst>
    <dgm:pt modelId="{FEEBF597-3BD4-4748-83B3-CC62D95DFE79}" type="doc">
      <dgm:prSet loTypeId="urn:microsoft.com/office/officeart/2016/7/layout/Basic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B59696-7CAF-4837-B477-1153FCAA4296}">
      <dgm:prSet/>
      <dgm:spPr/>
      <dgm:t>
        <a:bodyPr/>
        <a:lstStyle/>
        <a:p>
          <a:r>
            <a:rPr lang="en-US"/>
            <a:t>How this survey was conducted?</a:t>
          </a:r>
        </a:p>
      </dgm:t>
    </dgm:pt>
    <dgm:pt modelId="{AD89B38F-E8BC-4B65-9F18-3C31E08D9FE6}" type="parTrans" cxnId="{B0B35AFF-66FA-4322-873B-D73A5726AD03}">
      <dgm:prSet/>
      <dgm:spPr/>
      <dgm:t>
        <a:bodyPr/>
        <a:lstStyle/>
        <a:p>
          <a:endParaRPr lang="en-US"/>
        </a:p>
      </dgm:t>
    </dgm:pt>
    <dgm:pt modelId="{A5CBCA9D-A8DA-4A81-A4A9-370A3B73DDBB}" type="sibTrans" cxnId="{B0B35AFF-66FA-4322-873B-D73A5726AD03}">
      <dgm:prSet/>
      <dgm:spPr/>
      <dgm:t>
        <a:bodyPr/>
        <a:lstStyle/>
        <a:p>
          <a:endParaRPr lang="en-US"/>
        </a:p>
      </dgm:t>
    </dgm:pt>
    <dgm:pt modelId="{9404AB4B-A7A4-4963-8AE1-4901D3516E21}">
      <dgm:prSet/>
      <dgm:spPr/>
      <dgm:t>
        <a:bodyPr/>
        <a:lstStyle/>
        <a:p>
          <a:r>
            <a:rPr lang="en-US"/>
            <a:t>Online survey conducted by Google form</a:t>
          </a:r>
        </a:p>
      </dgm:t>
    </dgm:pt>
    <dgm:pt modelId="{3777BD59-D205-4C22-A97F-6F939CAE7A18}" type="parTrans" cxnId="{31FAD90A-3FA6-4198-9D1C-D3CB0498A511}">
      <dgm:prSet/>
      <dgm:spPr/>
      <dgm:t>
        <a:bodyPr/>
        <a:lstStyle/>
        <a:p>
          <a:endParaRPr lang="en-US"/>
        </a:p>
      </dgm:t>
    </dgm:pt>
    <dgm:pt modelId="{AED93941-43BA-408C-967D-730C404380B0}" type="sibTrans" cxnId="{31FAD90A-3FA6-4198-9D1C-D3CB0498A511}">
      <dgm:prSet/>
      <dgm:spPr/>
      <dgm:t>
        <a:bodyPr/>
        <a:lstStyle/>
        <a:p>
          <a:endParaRPr lang="en-US"/>
        </a:p>
      </dgm:t>
    </dgm:pt>
    <dgm:pt modelId="{BAD9B3A2-53D0-4ABD-AD58-9D2CF7310744}">
      <dgm:prSet/>
      <dgm:spPr/>
      <dgm:t>
        <a:bodyPr/>
        <a:lstStyle/>
        <a:p>
          <a:r>
            <a:rPr lang="en-US"/>
            <a:t>How many person responded?</a:t>
          </a:r>
        </a:p>
      </dgm:t>
    </dgm:pt>
    <dgm:pt modelId="{25A4BA20-3DDA-458A-A3D7-EC33DBE0E49D}" type="parTrans" cxnId="{F9CF31F3-D8B8-4D9E-AFED-D5D8C6B6F2CB}">
      <dgm:prSet/>
      <dgm:spPr/>
      <dgm:t>
        <a:bodyPr/>
        <a:lstStyle/>
        <a:p>
          <a:endParaRPr lang="en-US"/>
        </a:p>
      </dgm:t>
    </dgm:pt>
    <dgm:pt modelId="{9C1D9C5C-BF2E-4C0C-BA99-A6C16CEBEC5B}" type="sibTrans" cxnId="{F9CF31F3-D8B8-4D9E-AFED-D5D8C6B6F2CB}">
      <dgm:prSet/>
      <dgm:spPr/>
      <dgm:t>
        <a:bodyPr/>
        <a:lstStyle/>
        <a:p>
          <a:endParaRPr lang="en-US"/>
        </a:p>
      </dgm:t>
    </dgm:pt>
    <dgm:pt modelId="{7EF94071-ED96-4806-9255-EC7B918576E4}">
      <dgm:prSet/>
      <dgm:spPr/>
      <dgm:t>
        <a:bodyPr/>
        <a:lstStyle/>
        <a:p>
          <a:r>
            <a:rPr lang="en-US"/>
            <a:t>30-35 people responded to this form</a:t>
          </a:r>
        </a:p>
      </dgm:t>
    </dgm:pt>
    <dgm:pt modelId="{AA654CBC-2872-4385-9913-DB894865E798}" type="parTrans" cxnId="{46A6285B-CC03-46B9-981F-40E52BF4B651}">
      <dgm:prSet/>
      <dgm:spPr/>
      <dgm:t>
        <a:bodyPr/>
        <a:lstStyle/>
        <a:p>
          <a:endParaRPr lang="en-US"/>
        </a:p>
      </dgm:t>
    </dgm:pt>
    <dgm:pt modelId="{CFFC3138-1A60-4D87-A1C5-25731B63087F}" type="sibTrans" cxnId="{46A6285B-CC03-46B9-981F-40E52BF4B651}">
      <dgm:prSet/>
      <dgm:spPr/>
      <dgm:t>
        <a:bodyPr/>
        <a:lstStyle/>
        <a:p>
          <a:endParaRPr lang="en-US"/>
        </a:p>
      </dgm:t>
    </dgm:pt>
    <dgm:pt modelId="{A2C3404C-86BB-4853-A51E-A62C57A62A1F}">
      <dgm:prSet/>
      <dgm:spPr/>
      <dgm:t>
        <a:bodyPr/>
        <a:lstStyle/>
        <a:p>
          <a:r>
            <a:rPr lang="en-US"/>
            <a:t>How many number of questions ?</a:t>
          </a:r>
        </a:p>
      </dgm:t>
    </dgm:pt>
    <dgm:pt modelId="{2692AB4F-682B-4484-9595-5EC5BC1361B9}" type="parTrans" cxnId="{A654D1C2-D9E3-48EC-8A6A-564637FD7947}">
      <dgm:prSet/>
      <dgm:spPr/>
      <dgm:t>
        <a:bodyPr/>
        <a:lstStyle/>
        <a:p>
          <a:endParaRPr lang="en-US"/>
        </a:p>
      </dgm:t>
    </dgm:pt>
    <dgm:pt modelId="{AD82C94C-04A6-4C3D-9E0D-3C7C374C2B2E}" type="sibTrans" cxnId="{A654D1C2-D9E3-48EC-8A6A-564637FD7947}">
      <dgm:prSet/>
      <dgm:spPr/>
      <dgm:t>
        <a:bodyPr/>
        <a:lstStyle/>
        <a:p>
          <a:endParaRPr lang="en-US"/>
        </a:p>
      </dgm:t>
    </dgm:pt>
    <dgm:pt modelId="{37250DC4-3B77-4233-BACC-40DEBBAF95D8}">
      <dgm:prSet/>
      <dgm:spPr/>
      <dgm:t>
        <a:bodyPr/>
        <a:lstStyle/>
        <a:p>
          <a:r>
            <a:rPr lang="en-US"/>
            <a:t>There are 20 questions in this</a:t>
          </a:r>
        </a:p>
      </dgm:t>
    </dgm:pt>
    <dgm:pt modelId="{74960930-7056-4722-B069-83F3F4371B3D}" type="parTrans" cxnId="{B4491E41-FA7A-412F-A8DC-96838C23B9D7}">
      <dgm:prSet/>
      <dgm:spPr/>
      <dgm:t>
        <a:bodyPr/>
        <a:lstStyle/>
        <a:p>
          <a:endParaRPr lang="en-US"/>
        </a:p>
      </dgm:t>
    </dgm:pt>
    <dgm:pt modelId="{EB4B9B1D-4779-449A-A17E-AF7DE36C6934}" type="sibTrans" cxnId="{B4491E41-FA7A-412F-A8DC-96838C23B9D7}">
      <dgm:prSet/>
      <dgm:spPr/>
      <dgm:t>
        <a:bodyPr/>
        <a:lstStyle/>
        <a:p>
          <a:endParaRPr lang="en-US"/>
        </a:p>
      </dgm:t>
    </dgm:pt>
    <dgm:pt modelId="{709EAACE-EF2B-4D2F-8D0E-988D1C8DCD74}">
      <dgm:prSet/>
      <dgm:spPr/>
      <dgm:t>
        <a:bodyPr/>
        <a:lstStyle/>
        <a:p>
          <a:r>
            <a:rPr lang="en-US"/>
            <a:t>How the survey was distributed?</a:t>
          </a:r>
        </a:p>
      </dgm:t>
    </dgm:pt>
    <dgm:pt modelId="{75CEBC51-FBDA-4EB5-9E6C-600A7F16AA14}" type="parTrans" cxnId="{4EBEE2B6-1D51-4979-B41E-EBB260DE8AD6}">
      <dgm:prSet/>
      <dgm:spPr/>
      <dgm:t>
        <a:bodyPr/>
        <a:lstStyle/>
        <a:p>
          <a:endParaRPr lang="en-US"/>
        </a:p>
      </dgm:t>
    </dgm:pt>
    <dgm:pt modelId="{03C32DFD-2CEB-4A7E-9C1C-A00FA9A8D340}" type="sibTrans" cxnId="{4EBEE2B6-1D51-4979-B41E-EBB260DE8AD6}">
      <dgm:prSet/>
      <dgm:spPr/>
      <dgm:t>
        <a:bodyPr/>
        <a:lstStyle/>
        <a:p>
          <a:endParaRPr lang="en-US"/>
        </a:p>
      </dgm:t>
    </dgm:pt>
    <dgm:pt modelId="{D07927E1-0E62-43D3-A9AA-3725AB56910C}">
      <dgm:prSet/>
      <dgm:spPr/>
      <dgm:t>
        <a:bodyPr/>
        <a:lstStyle/>
        <a:p>
          <a:r>
            <a:rPr lang="en-US"/>
            <a:t>It is distributed on different universities WhatsApp group</a:t>
          </a:r>
        </a:p>
      </dgm:t>
    </dgm:pt>
    <dgm:pt modelId="{07475F57-A8AA-44E6-8711-B5E67CC1C0C3}" type="parTrans" cxnId="{9094A695-25F0-46D9-BE74-3C272131F03F}">
      <dgm:prSet/>
      <dgm:spPr/>
      <dgm:t>
        <a:bodyPr/>
        <a:lstStyle/>
        <a:p>
          <a:endParaRPr lang="en-US"/>
        </a:p>
      </dgm:t>
    </dgm:pt>
    <dgm:pt modelId="{5A2B69FA-A0BF-4C8A-B534-DC6D00B85742}" type="sibTrans" cxnId="{9094A695-25F0-46D9-BE74-3C272131F03F}">
      <dgm:prSet/>
      <dgm:spPr/>
      <dgm:t>
        <a:bodyPr/>
        <a:lstStyle/>
        <a:p>
          <a:endParaRPr lang="en-US"/>
        </a:p>
      </dgm:t>
    </dgm:pt>
  </dgm:ptLst>
  <dgm:cxnLst>
    <dgm:cxn modelId="{31FAD90A-3FA6-4198-9D1C-D3CB0498A511}" srcId="{74B59696-7CAF-4837-B477-1153FCAA4296}" destId="{9404AB4B-A7A4-4963-8AE1-4901D3516E21}" srcOrd="0" destOrd="0" parTransId="{3777BD59-D205-4C22-A97F-6F939CAE7A18}" sibTransId="{AED93941-43BA-408C-967D-730C404380B0}"/>
    <dgm:cxn modelId="{46A6285B-CC03-46B9-981F-40E52BF4B651}" srcId="{BAD9B3A2-53D0-4ABD-AD58-9D2CF7310744}" destId="{7EF94071-ED96-4806-9255-EC7B918576E4}" srcOrd="0" destOrd="0" parTransId="{AA654CBC-2872-4385-9913-DB894865E798}" sibTransId="{CFFC3138-1A60-4D87-A1C5-25731B63087F}"/>
    <dgm:cxn modelId="{B4491E41-FA7A-412F-A8DC-96838C23B9D7}" srcId="{A2C3404C-86BB-4853-A51E-A62C57A62A1F}" destId="{37250DC4-3B77-4233-BACC-40DEBBAF95D8}" srcOrd="0" destOrd="0" parTransId="{74960930-7056-4722-B069-83F3F4371B3D}" sibTransId="{EB4B9B1D-4779-449A-A17E-AF7DE36C6934}"/>
    <dgm:cxn modelId="{9094A695-25F0-46D9-BE74-3C272131F03F}" srcId="{709EAACE-EF2B-4D2F-8D0E-988D1C8DCD74}" destId="{D07927E1-0E62-43D3-A9AA-3725AB56910C}" srcOrd="0" destOrd="0" parTransId="{07475F57-A8AA-44E6-8711-B5E67CC1C0C3}" sibTransId="{5A2B69FA-A0BF-4C8A-B534-DC6D00B85742}"/>
    <dgm:cxn modelId="{4EBEE2B6-1D51-4979-B41E-EBB260DE8AD6}" srcId="{FEEBF597-3BD4-4748-83B3-CC62D95DFE79}" destId="{709EAACE-EF2B-4D2F-8D0E-988D1C8DCD74}" srcOrd="3" destOrd="0" parTransId="{75CEBC51-FBDA-4EB5-9E6C-600A7F16AA14}" sibTransId="{03C32DFD-2CEB-4A7E-9C1C-A00FA9A8D340}"/>
    <dgm:cxn modelId="{A654D1C2-D9E3-48EC-8A6A-564637FD7947}" srcId="{FEEBF597-3BD4-4748-83B3-CC62D95DFE79}" destId="{A2C3404C-86BB-4853-A51E-A62C57A62A1F}" srcOrd="2" destOrd="0" parTransId="{2692AB4F-682B-4484-9595-5EC5BC1361B9}" sibTransId="{AD82C94C-04A6-4C3D-9E0D-3C7C374C2B2E}"/>
    <dgm:cxn modelId="{F9CF31F3-D8B8-4D9E-AFED-D5D8C6B6F2CB}" srcId="{FEEBF597-3BD4-4748-83B3-CC62D95DFE79}" destId="{BAD9B3A2-53D0-4ABD-AD58-9D2CF7310744}" srcOrd="1" destOrd="0" parTransId="{25A4BA20-3DDA-458A-A3D7-EC33DBE0E49D}" sibTransId="{9C1D9C5C-BF2E-4C0C-BA99-A6C16CEBEC5B}"/>
    <dgm:cxn modelId="{B0B35AFF-66FA-4322-873B-D73A5726AD03}" srcId="{FEEBF597-3BD4-4748-83B3-CC62D95DFE79}" destId="{74B59696-7CAF-4837-B477-1153FCAA4296}" srcOrd="0" destOrd="0" parTransId="{AD89B38F-E8BC-4B65-9F18-3C31E08D9FE6}" sibTransId="{A5CBCA9D-A8DA-4A81-A4A9-370A3B73DDBB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3_F90BC952.xml><?xml version="1.0" encoding="utf-8"?>
<dgm:dataModel xmlns:dgm="http://schemas.openxmlformats.org/drawingml/2006/diagram" xmlns:a="http://schemas.openxmlformats.org/drawingml/2006/main">
  <dgm:ptLst>
    <dgm:pt modelId="{AD307F17-6AF8-4D85-90A3-B757B95ED3E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0C110D-CF85-44FE-9EDF-BAC22E7191FF}">
      <dgm:prSet/>
      <dgm:spPr/>
      <dgm:t>
        <a:bodyPr/>
        <a:lstStyle/>
        <a:p>
          <a:r>
            <a:rPr lang="en-US"/>
            <a:t>About 39% students have 10 to 20 apps</a:t>
          </a:r>
        </a:p>
      </dgm:t>
    </dgm:pt>
    <dgm:pt modelId="{65D397A6-38CE-41F5-9BF6-B5EFC199F28E}" type="parTrans" cxnId="{CD52893A-1316-419E-B328-268B37393641}">
      <dgm:prSet/>
      <dgm:spPr/>
      <dgm:t>
        <a:bodyPr/>
        <a:lstStyle/>
        <a:p>
          <a:endParaRPr lang="en-US"/>
        </a:p>
      </dgm:t>
    </dgm:pt>
    <dgm:pt modelId="{96B7E8D1-54E7-4B81-8DF4-00F3A8043FD3}" type="sibTrans" cxnId="{CD52893A-1316-419E-B328-268B37393641}">
      <dgm:prSet/>
      <dgm:spPr/>
      <dgm:t>
        <a:bodyPr/>
        <a:lstStyle/>
        <a:p>
          <a:endParaRPr lang="en-US"/>
        </a:p>
      </dgm:t>
    </dgm:pt>
    <dgm:pt modelId="{88FE40F7-25AE-496F-9048-19B7A3DEB484}">
      <dgm:prSet/>
      <dgm:spPr/>
      <dgm:t>
        <a:bodyPr/>
        <a:lstStyle/>
        <a:p>
          <a:r>
            <a:rPr lang="en-US"/>
            <a:t>About 21 % students have 20 to 30 apps</a:t>
          </a:r>
        </a:p>
      </dgm:t>
    </dgm:pt>
    <dgm:pt modelId="{6A183F7F-A103-4300-ACE3-7F9E3FE0D0C7}" type="parTrans" cxnId="{17B911B1-D404-430D-9207-15767DC11545}">
      <dgm:prSet/>
      <dgm:spPr/>
      <dgm:t>
        <a:bodyPr/>
        <a:lstStyle/>
        <a:p>
          <a:endParaRPr lang="en-US"/>
        </a:p>
      </dgm:t>
    </dgm:pt>
    <dgm:pt modelId="{5CCA3873-D3CF-48BC-BE97-35B731213ACA}" type="sibTrans" cxnId="{17B911B1-D404-430D-9207-15767DC11545}">
      <dgm:prSet/>
      <dgm:spPr/>
      <dgm:t>
        <a:bodyPr/>
        <a:lstStyle/>
        <a:p>
          <a:endParaRPr lang="en-US"/>
        </a:p>
      </dgm:t>
    </dgm:pt>
    <dgm:pt modelId="{93A9BB8D-FDC5-42DC-B82C-ACAEBF55A3A0}">
      <dgm:prSet/>
      <dgm:spPr/>
      <dgm:t>
        <a:bodyPr/>
        <a:lstStyle/>
        <a:p>
          <a:r>
            <a:rPr lang="en-US"/>
            <a:t>12 % have less than 10 apps</a:t>
          </a:r>
        </a:p>
      </dgm:t>
    </dgm:pt>
    <dgm:pt modelId="{F1F0B5B6-102B-4FBF-B26A-9AF920398B78}" type="parTrans" cxnId="{5E9638EE-8290-4576-A482-EEB07D124ECA}">
      <dgm:prSet/>
      <dgm:spPr/>
      <dgm:t>
        <a:bodyPr/>
        <a:lstStyle/>
        <a:p>
          <a:endParaRPr lang="en-US"/>
        </a:p>
      </dgm:t>
    </dgm:pt>
    <dgm:pt modelId="{BA1A5F51-7782-4290-933E-E5BB662B82DE}" type="sibTrans" cxnId="{5E9638EE-8290-4576-A482-EEB07D124ECA}">
      <dgm:prSet/>
      <dgm:spPr/>
      <dgm:t>
        <a:bodyPr/>
        <a:lstStyle/>
        <a:p>
          <a:endParaRPr lang="en-US"/>
        </a:p>
      </dgm:t>
    </dgm:pt>
    <dgm:pt modelId="{6275CF50-C803-4C99-8845-024355F3DC6B}">
      <dgm:prSet/>
      <dgm:spPr/>
      <dgm:t>
        <a:bodyPr/>
        <a:lstStyle/>
        <a:p>
          <a:r>
            <a:rPr lang="en-US"/>
            <a:t>Rest have more than 30</a:t>
          </a:r>
        </a:p>
      </dgm:t>
    </dgm:pt>
    <dgm:pt modelId="{23F4C136-C6FC-4B01-813F-E539A870DB77}" type="parTrans" cxnId="{067319F9-3873-4D36-858F-6C4B9BEAF3DA}">
      <dgm:prSet/>
      <dgm:spPr/>
      <dgm:t>
        <a:bodyPr/>
        <a:lstStyle/>
        <a:p>
          <a:endParaRPr lang="en-US"/>
        </a:p>
      </dgm:t>
    </dgm:pt>
    <dgm:pt modelId="{5E084330-F92C-4B24-AA2B-E6FC8EE30DD9}" type="sibTrans" cxnId="{067319F9-3873-4D36-858F-6C4B9BEAF3DA}">
      <dgm:prSet/>
      <dgm:spPr/>
      <dgm:t>
        <a:bodyPr/>
        <a:lstStyle/>
        <a:p>
          <a:endParaRPr lang="en-US"/>
        </a:p>
      </dgm:t>
    </dgm:pt>
    <dgm:pt modelId="{AD88B3C5-43AD-458A-AD4A-12F8A3996F2B}">
      <dgm:prSet/>
      <dgm:spPr/>
      <dgm:t>
        <a:bodyPr/>
        <a:lstStyle/>
        <a:p>
          <a:r>
            <a:rPr lang="en-US"/>
            <a:t>Maximum spend more than 3 hours</a:t>
          </a:r>
        </a:p>
      </dgm:t>
    </dgm:pt>
    <dgm:pt modelId="{7965AF68-28CB-4920-9C75-5E0927895F94}" type="parTrans" cxnId="{CB5C307E-31E9-4CE1-8D8D-298AF6D624BE}">
      <dgm:prSet/>
      <dgm:spPr/>
      <dgm:t>
        <a:bodyPr/>
        <a:lstStyle/>
        <a:p>
          <a:endParaRPr lang="en-US"/>
        </a:p>
      </dgm:t>
    </dgm:pt>
    <dgm:pt modelId="{6C3A8D8B-5FF7-4345-957A-EAFCE4A7F3DB}" type="sibTrans" cxnId="{CB5C307E-31E9-4CE1-8D8D-298AF6D624BE}">
      <dgm:prSet/>
      <dgm:spPr/>
      <dgm:t>
        <a:bodyPr/>
        <a:lstStyle/>
        <a:p>
          <a:endParaRPr lang="en-US"/>
        </a:p>
      </dgm:t>
    </dgm:pt>
    <dgm:pt modelId="{1132A8A5-981F-4AB1-BA4D-E2A2A0B1E284}">
      <dgm:prSet/>
      <dgm:spPr/>
      <dgm:t>
        <a:bodyPr/>
        <a:lstStyle/>
        <a:p>
          <a:r>
            <a:rPr lang="en-US"/>
            <a:t>12.1% psend 2 to 3 hours mostly</a:t>
          </a:r>
        </a:p>
      </dgm:t>
    </dgm:pt>
    <dgm:pt modelId="{C34CEC7E-61D2-4360-A6CA-7D8860172E3A}" type="parTrans" cxnId="{F2ED2F20-16A1-4D9E-89AA-8C93C0A33BE2}">
      <dgm:prSet/>
      <dgm:spPr/>
      <dgm:t>
        <a:bodyPr/>
        <a:lstStyle/>
        <a:p>
          <a:endParaRPr lang="en-US"/>
        </a:p>
      </dgm:t>
    </dgm:pt>
    <dgm:pt modelId="{1089C17D-572A-42A0-ABA9-3D4D55BE24C2}" type="sibTrans" cxnId="{F2ED2F20-16A1-4D9E-89AA-8C93C0A33BE2}">
      <dgm:prSet/>
      <dgm:spPr/>
      <dgm:t>
        <a:bodyPr/>
        <a:lstStyle/>
        <a:p>
          <a:endParaRPr lang="en-US"/>
        </a:p>
      </dgm:t>
    </dgm:pt>
    <dgm:pt modelId="{E496D4CF-A285-4EC1-B27A-CDEC021E1144}">
      <dgm:prSet/>
      <dgm:spPr/>
      <dgm:t>
        <a:bodyPr/>
        <a:lstStyle/>
        <a:p>
          <a:r>
            <a:rPr lang="en-US"/>
            <a:t>12.1% spend 1 to 2 hours only</a:t>
          </a:r>
        </a:p>
      </dgm:t>
    </dgm:pt>
    <dgm:pt modelId="{896C4F5D-E909-415A-AA34-36D8D4D455D3}" type="parTrans" cxnId="{002183EC-66CC-4989-8A96-61A123226ED5}">
      <dgm:prSet/>
      <dgm:spPr/>
      <dgm:t>
        <a:bodyPr/>
        <a:lstStyle/>
        <a:p>
          <a:endParaRPr lang="en-US"/>
        </a:p>
      </dgm:t>
    </dgm:pt>
    <dgm:pt modelId="{3D1C3345-FEF5-4988-8785-C76C68AD13EC}" type="sibTrans" cxnId="{002183EC-66CC-4989-8A96-61A123226ED5}">
      <dgm:prSet/>
      <dgm:spPr/>
      <dgm:t>
        <a:bodyPr/>
        <a:lstStyle/>
        <a:p>
          <a:endParaRPr lang="en-US"/>
        </a:p>
      </dgm:t>
    </dgm:pt>
  </dgm:ptLst>
  <dgm:cxnLst>
    <dgm:cxn modelId="{F2ED2F20-16A1-4D9E-89AA-8C93C0A33BE2}" srcId="{AD307F17-6AF8-4D85-90A3-B757B95ED3E6}" destId="{1132A8A5-981F-4AB1-BA4D-E2A2A0B1E284}" srcOrd="5" destOrd="0" parTransId="{C34CEC7E-61D2-4360-A6CA-7D8860172E3A}" sibTransId="{1089C17D-572A-42A0-ABA9-3D4D55BE24C2}"/>
    <dgm:cxn modelId="{CD52893A-1316-419E-B328-268B37393641}" srcId="{AD307F17-6AF8-4D85-90A3-B757B95ED3E6}" destId="{950C110D-CF85-44FE-9EDF-BAC22E7191FF}" srcOrd="0" destOrd="0" parTransId="{65D397A6-38CE-41F5-9BF6-B5EFC199F28E}" sibTransId="{96B7E8D1-54E7-4B81-8DF4-00F3A8043FD3}"/>
    <dgm:cxn modelId="{CB5C307E-31E9-4CE1-8D8D-298AF6D624BE}" srcId="{AD307F17-6AF8-4D85-90A3-B757B95ED3E6}" destId="{AD88B3C5-43AD-458A-AD4A-12F8A3996F2B}" srcOrd="4" destOrd="0" parTransId="{7965AF68-28CB-4920-9C75-5E0927895F94}" sibTransId="{6C3A8D8B-5FF7-4345-957A-EAFCE4A7F3DB}"/>
    <dgm:cxn modelId="{17B911B1-D404-430D-9207-15767DC11545}" srcId="{AD307F17-6AF8-4D85-90A3-B757B95ED3E6}" destId="{88FE40F7-25AE-496F-9048-19B7A3DEB484}" srcOrd="1" destOrd="0" parTransId="{6A183F7F-A103-4300-ACE3-7F9E3FE0D0C7}" sibTransId="{5CCA3873-D3CF-48BC-BE97-35B731213ACA}"/>
    <dgm:cxn modelId="{002183EC-66CC-4989-8A96-61A123226ED5}" srcId="{AD307F17-6AF8-4D85-90A3-B757B95ED3E6}" destId="{E496D4CF-A285-4EC1-B27A-CDEC021E1144}" srcOrd="6" destOrd="0" parTransId="{896C4F5D-E909-415A-AA34-36D8D4D455D3}" sibTransId="{3D1C3345-FEF5-4988-8785-C76C68AD13EC}"/>
    <dgm:cxn modelId="{5E9638EE-8290-4576-A482-EEB07D124ECA}" srcId="{AD307F17-6AF8-4D85-90A3-B757B95ED3E6}" destId="{93A9BB8D-FDC5-42DC-B82C-ACAEBF55A3A0}" srcOrd="2" destOrd="0" parTransId="{F1F0B5B6-102B-4FBF-B26A-9AF920398B78}" sibTransId="{BA1A5F51-7782-4290-933E-E5BB662B82DE}"/>
    <dgm:cxn modelId="{067319F9-3873-4D36-858F-6C4B9BEAF3DA}" srcId="{AD307F17-6AF8-4D85-90A3-B757B95ED3E6}" destId="{6275CF50-C803-4C99-8845-024355F3DC6B}" srcOrd="3" destOrd="0" parTransId="{23F4C136-C6FC-4B01-813F-E539A870DB77}" sibTransId="{5E084330-F92C-4B24-AA2B-E6FC8EE30DD9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4_8873295B.xml><?xml version="1.0" encoding="utf-8"?>
<dgm:dataModel xmlns:dgm="http://schemas.openxmlformats.org/drawingml/2006/diagram" xmlns:a="http://schemas.openxmlformats.org/drawingml/2006/main">
  <dgm:ptLst>
    <dgm:pt modelId="{9138FD3F-E963-4088-AEBC-CD3C43E3CBB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78BF3D-3FB2-4EB1-B89F-E0B4D4A5A7A9}">
      <dgm:prSet/>
      <dgm:spPr/>
      <dgm:t>
        <a:bodyPr/>
        <a:lstStyle/>
        <a:p>
          <a:r>
            <a:rPr lang="en-US"/>
            <a:t>Instagram</a:t>
          </a:r>
        </a:p>
      </dgm:t>
    </dgm:pt>
    <dgm:pt modelId="{0E8F3914-3B2A-4AD4-B73B-81FC7B0244F2}" type="parTrans" cxnId="{A255DFD3-12D7-42D4-AFFC-F47686758EBF}">
      <dgm:prSet/>
      <dgm:spPr/>
      <dgm:t>
        <a:bodyPr/>
        <a:lstStyle/>
        <a:p>
          <a:endParaRPr lang="en-US"/>
        </a:p>
      </dgm:t>
    </dgm:pt>
    <dgm:pt modelId="{A2E32CA7-EA97-4DC8-8ADB-C6890EF5151C}" type="sibTrans" cxnId="{A255DFD3-12D7-42D4-AFFC-F47686758EBF}">
      <dgm:prSet/>
      <dgm:spPr/>
      <dgm:t>
        <a:bodyPr/>
        <a:lstStyle/>
        <a:p>
          <a:endParaRPr lang="en-US"/>
        </a:p>
      </dgm:t>
    </dgm:pt>
    <dgm:pt modelId="{1ADBC245-5CD8-4ABE-9C93-780946336570}">
      <dgm:prSet/>
      <dgm:spPr/>
      <dgm:t>
        <a:bodyPr/>
        <a:lstStyle/>
        <a:p>
          <a:r>
            <a:rPr lang="en-US"/>
            <a:t>Whatsapp</a:t>
          </a:r>
        </a:p>
      </dgm:t>
    </dgm:pt>
    <dgm:pt modelId="{6A33A0F1-D552-4569-824C-5EAEB60FB932}" type="parTrans" cxnId="{3C7FB21A-320B-43D8-B7C4-70BD24A46E78}">
      <dgm:prSet/>
      <dgm:spPr/>
      <dgm:t>
        <a:bodyPr/>
        <a:lstStyle/>
        <a:p>
          <a:endParaRPr lang="en-US"/>
        </a:p>
      </dgm:t>
    </dgm:pt>
    <dgm:pt modelId="{5BBC65F4-E152-484C-AE21-D2D4D5D4FCC1}" type="sibTrans" cxnId="{3C7FB21A-320B-43D8-B7C4-70BD24A46E78}">
      <dgm:prSet/>
      <dgm:spPr/>
      <dgm:t>
        <a:bodyPr/>
        <a:lstStyle/>
        <a:p>
          <a:endParaRPr lang="en-US"/>
        </a:p>
      </dgm:t>
    </dgm:pt>
    <dgm:pt modelId="{7F3686ED-2212-4EC5-856A-791CB5A8F9AE}">
      <dgm:prSet/>
      <dgm:spPr/>
      <dgm:t>
        <a:bodyPr/>
        <a:lstStyle/>
        <a:p>
          <a:r>
            <a:rPr lang="en-US"/>
            <a:t>Youtube</a:t>
          </a:r>
        </a:p>
      </dgm:t>
    </dgm:pt>
    <dgm:pt modelId="{FC0479B3-D81A-4940-BDCB-0737A6864B11}" type="parTrans" cxnId="{F9258E02-DF0C-4503-A713-57095D5A06FD}">
      <dgm:prSet/>
      <dgm:spPr/>
      <dgm:t>
        <a:bodyPr/>
        <a:lstStyle/>
        <a:p>
          <a:endParaRPr lang="en-US"/>
        </a:p>
      </dgm:t>
    </dgm:pt>
    <dgm:pt modelId="{72885003-DB91-4186-AAF0-4A2AFEBEC982}" type="sibTrans" cxnId="{F9258E02-DF0C-4503-A713-57095D5A06FD}">
      <dgm:prSet/>
      <dgm:spPr/>
      <dgm:t>
        <a:bodyPr/>
        <a:lstStyle/>
        <a:p>
          <a:endParaRPr lang="en-US"/>
        </a:p>
      </dgm:t>
    </dgm:pt>
    <dgm:pt modelId="{3A92D420-6CA5-4DBC-BA01-213C56A35D4C}">
      <dgm:prSet/>
      <dgm:spPr/>
      <dgm:t>
        <a:bodyPr/>
        <a:lstStyle/>
        <a:p>
          <a:r>
            <a:rPr lang="en-US"/>
            <a:t>Social networking</a:t>
          </a:r>
        </a:p>
      </dgm:t>
    </dgm:pt>
    <dgm:pt modelId="{1F4DD35C-4671-4FE7-9CF9-74616DE21C26}" type="parTrans" cxnId="{D6279B17-F353-4F2B-B7F2-3418230FDD47}">
      <dgm:prSet/>
      <dgm:spPr/>
      <dgm:t>
        <a:bodyPr/>
        <a:lstStyle/>
        <a:p>
          <a:endParaRPr lang="en-US"/>
        </a:p>
      </dgm:t>
    </dgm:pt>
    <dgm:pt modelId="{88F28060-5E6E-4F5D-B061-826AC1DA6003}" type="sibTrans" cxnId="{D6279B17-F353-4F2B-B7F2-3418230FDD47}">
      <dgm:prSet/>
      <dgm:spPr/>
      <dgm:t>
        <a:bodyPr/>
        <a:lstStyle/>
        <a:p>
          <a:endParaRPr lang="en-US"/>
        </a:p>
      </dgm:t>
    </dgm:pt>
    <dgm:pt modelId="{1DF64D50-9AB0-4BEC-9A4B-F6874041C747}">
      <dgm:prSet/>
      <dgm:spPr/>
      <dgm:t>
        <a:bodyPr/>
        <a:lstStyle/>
        <a:p>
          <a:r>
            <a:rPr lang="en-US"/>
            <a:t>Education and learning</a:t>
          </a:r>
        </a:p>
      </dgm:t>
    </dgm:pt>
    <dgm:pt modelId="{625B46C2-B1F0-4870-8DE9-BDEDFB616C44}" type="parTrans" cxnId="{76869F92-1ADE-413A-85F3-E00B90CA37F2}">
      <dgm:prSet/>
      <dgm:spPr/>
      <dgm:t>
        <a:bodyPr/>
        <a:lstStyle/>
        <a:p>
          <a:endParaRPr lang="en-US"/>
        </a:p>
      </dgm:t>
    </dgm:pt>
    <dgm:pt modelId="{2A824FA3-A56B-4F62-BE41-42528A555212}" type="sibTrans" cxnId="{76869F92-1ADE-413A-85F3-E00B90CA37F2}">
      <dgm:prSet/>
      <dgm:spPr/>
      <dgm:t>
        <a:bodyPr/>
        <a:lstStyle/>
        <a:p>
          <a:endParaRPr lang="en-US"/>
        </a:p>
      </dgm:t>
    </dgm:pt>
    <dgm:pt modelId="{FFD90865-9882-4982-95E8-9C7ADD32E502}">
      <dgm:prSet/>
      <dgm:spPr/>
      <dgm:t>
        <a:bodyPr/>
        <a:lstStyle/>
        <a:p>
          <a:r>
            <a:rPr lang="en-US"/>
            <a:t>Productivity and Entertainment</a:t>
          </a:r>
        </a:p>
      </dgm:t>
    </dgm:pt>
    <dgm:pt modelId="{F4BA47F4-19F6-4DB7-A53F-8E7A8D8FBF7C}" type="parTrans" cxnId="{7BF0FA2F-A970-419F-9C1C-5CEA1CCB9DCF}">
      <dgm:prSet/>
      <dgm:spPr/>
      <dgm:t>
        <a:bodyPr/>
        <a:lstStyle/>
        <a:p>
          <a:endParaRPr lang="en-US"/>
        </a:p>
      </dgm:t>
    </dgm:pt>
    <dgm:pt modelId="{2D8BA6D0-D2CD-4E0F-896F-C86EC90D2272}" type="sibTrans" cxnId="{7BF0FA2F-A970-419F-9C1C-5CEA1CCB9DCF}">
      <dgm:prSet/>
      <dgm:spPr/>
      <dgm:t>
        <a:bodyPr/>
        <a:lstStyle/>
        <a:p>
          <a:endParaRPr lang="en-US"/>
        </a:p>
      </dgm:t>
    </dgm:pt>
    <dgm:pt modelId="{EB856511-B82B-4B5A-AADD-096F1BD00A01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11B062D5-3443-44AF-8E9D-1A2D3F38D804}" type="parTrans" cxnId="{DF747422-12EF-4C32-91FD-434E6D50DD85}">
      <dgm:prSet/>
      <dgm:spPr/>
      <dgm:t>
        <a:bodyPr/>
        <a:lstStyle/>
        <a:p>
          <a:endParaRPr lang="en-US"/>
        </a:p>
      </dgm:t>
    </dgm:pt>
    <dgm:pt modelId="{99D47E6F-217D-4E44-9965-F8647B9E1256}" type="sibTrans" cxnId="{DF747422-12EF-4C32-91FD-434E6D50DD85}">
      <dgm:prSet/>
      <dgm:spPr/>
      <dgm:t>
        <a:bodyPr/>
        <a:lstStyle/>
        <a:p>
          <a:endParaRPr lang="en-US"/>
        </a:p>
      </dgm:t>
    </dgm:pt>
    <dgm:pt modelId="{5FDE6115-3D94-40F6-BE83-B265F4BD0BDD}">
      <dgm:prSet/>
      <dgm:spPr/>
      <dgm:t>
        <a:bodyPr/>
        <a:lstStyle/>
        <a:p>
          <a:r>
            <a:rPr lang="en-US"/>
            <a:t>Personal interest</a:t>
          </a:r>
        </a:p>
      </dgm:t>
    </dgm:pt>
    <dgm:pt modelId="{2F930493-67B2-42E2-8AC6-E30206DE5BDF}" type="parTrans" cxnId="{A3766EE4-61DD-4B11-912F-164C4763114B}">
      <dgm:prSet/>
      <dgm:spPr/>
      <dgm:t>
        <a:bodyPr/>
        <a:lstStyle/>
        <a:p>
          <a:endParaRPr lang="en-US"/>
        </a:p>
      </dgm:t>
    </dgm:pt>
    <dgm:pt modelId="{52E61D8E-EEB9-47AC-94D3-EDC0219F93B0}" type="sibTrans" cxnId="{A3766EE4-61DD-4B11-912F-164C4763114B}">
      <dgm:prSet/>
      <dgm:spPr/>
      <dgm:t>
        <a:bodyPr/>
        <a:lstStyle/>
        <a:p>
          <a:endParaRPr lang="en-US"/>
        </a:p>
      </dgm:t>
    </dgm:pt>
    <dgm:pt modelId="{D1E9F73E-DABF-4812-986A-4EA1D14A2EEE}">
      <dgm:prSet/>
      <dgm:spPr/>
      <dgm:t>
        <a:bodyPr/>
        <a:lstStyle/>
        <a:p>
          <a:r>
            <a:rPr lang="en-US"/>
            <a:t>Productivity increases</a:t>
          </a:r>
        </a:p>
      </dgm:t>
    </dgm:pt>
    <dgm:pt modelId="{594713C9-3F4A-4859-A3D3-8E6DE581CFFA}" type="parTrans" cxnId="{202D0A00-7CA8-4988-8D7E-51CA80E4909E}">
      <dgm:prSet/>
      <dgm:spPr/>
      <dgm:t>
        <a:bodyPr/>
        <a:lstStyle/>
        <a:p>
          <a:endParaRPr lang="en-US"/>
        </a:p>
      </dgm:t>
    </dgm:pt>
    <dgm:pt modelId="{FC869D5C-7CEF-4E0D-92DC-C8A05B9D7BA7}" type="sibTrans" cxnId="{202D0A00-7CA8-4988-8D7E-51CA80E4909E}">
      <dgm:prSet/>
      <dgm:spPr/>
      <dgm:t>
        <a:bodyPr/>
        <a:lstStyle/>
        <a:p>
          <a:endParaRPr lang="en-US"/>
        </a:p>
      </dgm:t>
    </dgm:pt>
    <dgm:pt modelId="{F5E5BD53-9B0D-469A-A86D-0CD4C2246A44}">
      <dgm:prSet/>
      <dgm:spPr/>
      <dgm:t>
        <a:bodyPr/>
        <a:lstStyle/>
        <a:p>
          <a:r>
            <a:rPr lang="en-US"/>
            <a:t>Educational Purpose</a:t>
          </a:r>
        </a:p>
      </dgm:t>
    </dgm:pt>
    <dgm:pt modelId="{9AFF47B8-3F66-4A94-90B3-C0F68DCC8CCC}" type="parTrans" cxnId="{69E12A3F-C8FC-4AD4-80BD-238D829922BE}">
      <dgm:prSet/>
      <dgm:spPr/>
      <dgm:t>
        <a:bodyPr/>
        <a:lstStyle/>
        <a:p>
          <a:endParaRPr lang="en-US"/>
        </a:p>
      </dgm:t>
    </dgm:pt>
    <dgm:pt modelId="{30A2EAAF-18BA-4C53-BAC7-95B923DFBF4C}" type="sibTrans" cxnId="{69E12A3F-C8FC-4AD4-80BD-238D829922BE}">
      <dgm:prSet/>
      <dgm:spPr/>
      <dgm:t>
        <a:bodyPr/>
        <a:lstStyle/>
        <a:p>
          <a:endParaRPr lang="en-US"/>
        </a:p>
      </dgm:t>
    </dgm:pt>
  </dgm:ptLst>
  <dgm:cxnLst>
    <dgm:cxn modelId="{202D0A00-7CA8-4988-8D7E-51CA80E4909E}" srcId="{9138FD3F-E963-4088-AEBC-CD3C43E3CBBA}" destId="{D1E9F73E-DABF-4812-986A-4EA1D14A2EEE}" srcOrd="8" destOrd="0" parTransId="{594713C9-3F4A-4859-A3D3-8E6DE581CFFA}" sibTransId="{FC869D5C-7CEF-4E0D-92DC-C8A05B9D7BA7}"/>
    <dgm:cxn modelId="{F9258E02-DF0C-4503-A713-57095D5A06FD}" srcId="{9138FD3F-E963-4088-AEBC-CD3C43E3CBBA}" destId="{7F3686ED-2212-4EC5-856A-791CB5A8F9AE}" srcOrd="2" destOrd="0" parTransId="{FC0479B3-D81A-4940-BDCB-0737A6864B11}" sibTransId="{72885003-DB91-4186-AAF0-4A2AFEBEC982}"/>
    <dgm:cxn modelId="{D6279B17-F353-4F2B-B7F2-3418230FDD47}" srcId="{9138FD3F-E963-4088-AEBC-CD3C43E3CBBA}" destId="{3A92D420-6CA5-4DBC-BA01-213C56A35D4C}" srcOrd="3" destOrd="0" parTransId="{1F4DD35C-4671-4FE7-9CF9-74616DE21C26}" sibTransId="{88F28060-5E6E-4F5D-B061-826AC1DA6003}"/>
    <dgm:cxn modelId="{3C7FB21A-320B-43D8-B7C4-70BD24A46E78}" srcId="{9138FD3F-E963-4088-AEBC-CD3C43E3CBBA}" destId="{1ADBC245-5CD8-4ABE-9C93-780946336570}" srcOrd="1" destOrd="0" parTransId="{6A33A0F1-D552-4569-824C-5EAEB60FB932}" sibTransId="{5BBC65F4-E152-484C-AE21-D2D4D5D4FCC1}"/>
    <dgm:cxn modelId="{DF747422-12EF-4C32-91FD-434E6D50DD85}" srcId="{9138FD3F-E963-4088-AEBC-CD3C43E3CBBA}" destId="{EB856511-B82B-4B5A-AADD-096F1BD00A01}" srcOrd="6" destOrd="0" parTransId="{11B062D5-3443-44AF-8E9D-1A2D3F38D804}" sibTransId="{99D47E6F-217D-4E44-9965-F8647B9E1256}"/>
    <dgm:cxn modelId="{7BF0FA2F-A970-419F-9C1C-5CEA1CCB9DCF}" srcId="{9138FD3F-E963-4088-AEBC-CD3C43E3CBBA}" destId="{FFD90865-9882-4982-95E8-9C7ADD32E502}" srcOrd="5" destOrd="0" parTransId="{F4BA47F4-19F6-4DB7-A53F-8E7A8D8FBF7C}" sibTransId="{2D8BA6D0-D2CD-4E0F-896F-C86EC90D2272}"/>
    <dgm:cxn modelId="{69E12A3F-C8FC-4AD4-80BD-238D829922BE}" srcId="{9138FD3F-E963-4088-AEBC-CD3C43E3CBBA}" destId="{F5E5BD53-9B0D-469A-A86D-0CD4C2246A44}" srcOrd="9" destOrd="0" parTransId="{9AFF47B8-3F66-4A94-90B3-C0F68DCC8CCC}" sibTransId="{30A2EAAF-18BA-4C53-BAC7-95B923DFBF4C}"/>
    <dgm:cxn modelId="{76869F92-1ADE-413A-85F3-E00B90CA37F2}" srcId="{9138FD3F-E963-4088-AEBC-CD3C43E3CBBA}" destId="{1DF64D50-9AB0-4BEC-9A4B-F6874041C747}" srcOrd="4" destOrd="0" parTransId="{625B46C2-B1F0-4870-8DE9-BDEDFB616C44}" sibTransId="{2A824FA3-A56B-4F62-BE41-42528A555212}"/>
    <dgm:cxn modelId="{A255DFD3-12D7-42D4-AFFC-F47686758EBF}" srcId="{9138FD3F-E963-4088-AEBC-CD3C43E3CBBA}" destId="{6178BF3D-3FB2-4EB1-B89F-E0B4D4A5A7A9}" srcOrd="0" destOrd="0" parTransId="{0E8F3914-3B2A-4AD4-B73B-81FC7B0244F2}" sibTransId="{A2E32CA7-EA97-4DC8-8ADB-C6890EF5151C}"/>
    <dgm:cxn modelId="{A3766EE4-61DD-4B11-912F-164C4763114B}" srcId="{9138FD3F-E963-4088-AEBC-CD3C43E3CBBA}" destId="{5FDE6115-3D94-40F6-BE83-B265F4BD0BDD}" srcOrd="7" destOrd="0" parTransId="{2F930493-67B2-42E2-8AC6-E30206DE5BDF}" sibTransId="{52E61D8E-EEB9-47AC-94D3-EDC0219F93B0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4_C586A234.xml><?xml version="1.0" encoding="utf-8"?>
<dgm:dataModel xmlns:dgm="http://schemas.openxmlformats.org/drawingml/2006/diagram" xmlns:a="http://schemas.openxmlformats.org/drawingml/2006/main">
  <dgm:ptLst>
    <dgm:pt modelId="{2EDEF770-DF8F-4AB0-8972-6614455309B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EB7D90-38F9-44DE-8BF9-3613FE0439D5}">
      <dgm:prSet/>
      <dgm:spPr/>
      <dgm:t>
        <a:bodyPr/>
        <a:lstStyle/>
        <a:p>
          <a:r>
            <a:rPr lang="en-US"/>
            <a:t>More user friendly</a:t>
          </a:r>
        </a:p>
      </dgm:t>
    </dgm:pt>
    <dgm:pt modelId="{4471C287-4D54-4564-8A28-61D2E1DE6E4F}" type="parTrans" cxnId="{BA036D4E-19EA-4EA9-AC0A-4C31DC5D3C4E}">
      <dgm:prSet/>
      <dgm:spPr/>
      <dgm:t>
        <a:bodyPr/>
        <a:lstStyle/>
        <a:p>
          <a:endParaRPr lang="en-US"/>
        </a:p>
      </dgm:t>
    </dgm:pt>
    <dgm:pt modelId="{5BC243C2-52A0-421B-8FCD-3035F819B53B}" type="sibTrans" cxnId="{BA036D4E-19EA-4EA9-AC0A-4C31DC5D3C4E}">
      <dgm:prSet/>
      <dgm:spPr/>
      <dgm:t>
        <a:bodyPr/>
        <a:lstStyle/>
        <a:p>
          <a:endParaRPr lang="en-US"/>
        </a:p>
      </dgm:t>
    </dgm:pt>
    <dgm:pt modelId="{931F9BD7-0162-474E-ADAD-C32A7337F478}">
      <dgm:prSet/>
      <dgm:spPr/>
      <dgm:t>
        <a:bodyPr/>
        <a:lstStyle/>
        <a:p>
          <a:r>
            <a:rPr lang="en-US"/>
            <a:t>As users like to have control over the look and feel of the app they are using so some more customization options , should be provided such as themes and new fonts</a:t>
          </a:r>
        </a:p>
      </dgm:t>
    </dgm:pt>
    <dgm:pt modelId="{A2ED63D2-BA56-4507-A3A8-4C1F58467E71}" type="parTrans" cxnId="{FD9D84AD-B222-4285-8FB5-AEDD8356E31B}">
      <dgm:prSet/>
      <dgm:spPr/>
      <dgm:t>
        <a:bodyPr/>
        <a:lstStyle/>
        <a:p>
          <a:endParaRPr lang="en-US"/>
        </a:p>
      </dgm:t>
    </dgm:pt>
    <dgm:pt modelId="{DCBD8079-231F-449C-9848-CE57A4D5D969}" type="sibTrans" cxnId="{FD9D84AD-B222-4285-8FB5-AEDD8356E31B}">
      <dgm:prSet/>
      <dgm:spPr/>
      <dgm:t>
        <a:bodyPr/>
        <a:lstStyle/>
        <a:p>
          <a:endParaRPr lang="en-US"/>
        </a:p>
      </dgm:t>
    </dgm:pt>
    <dgm:pt modelId="{D9915945-8BA2-4A17-96C0-6370D8EA47A7}">
      <dgm:prSet/>
      <dgm:spPr/>
      <dgm:t>
        <a:bodyPr/>
        <a:lstStyle/>
        <a:p>
          <a:r>
            <a:rPr lang="en-US"/>
            <a:t>There should be no country specific restrictions</a:t>
          </a:r>
        </a:p>
      </dgm:t>
    </dgm:pt>
    <dgm:pt modelId="{8E2871F0-2D8F-412C-8F71-8BB2EFF0285E}" type="parTrans" cxnId="{92D6C732-B771-4881-83D0-B834B9C49E53}">
      <dgm:prSet/>
      <dgm:spPr/>
      <dgm:t>
        <a:bodyPr/>
        <a:lstStyle/>
        <a:p>
          <a:endParaRPr lang="en-US"/>
        </a:p>
      </dgm:t>
    </dgm:pt>
    <dgm:pt modelId="{F7482D68-065C-407F-8DBC-81CAC57AB7DB}" type="sibTrans" cxnId="{92D6C732-B771-4881-83D0-B834B9C49E53}">
      <dgm:prSet/>
      <dgm:spPr/>
      <dgm:t>
        <a:bodyPr/>
        <a:lstStyle/>
        <a:p>
          <a:endParaRPr lang="en-US"/>
        </a:p>
      </dgm:t>
    </dgm:pt>
    <dgm:pt modelId="{43EE0A6B-5C25-4AEE-93F1-18E45B78E8F8}">
      <dgm:prSet/>
      <dgm:spPr/>
      <dgm:t>
        <a:bodyPr/>
        <a:lstStyle/>
        <a:p>
          <a:r>
            <a:rPr lang="en-US"/>
            <a:t>Efficiency and free for students</a:t>
          </a:r>
        </a:p>
      </dgm:t>
    </dgm:pt>
    <dgm:pt modelId="{35FDA776-3DCD-4496-AD90-B1645FB9FA59}" type="parTrans" cxnId="{6FD077C0-64F2-4A91-B3CC-BD976B477504}">
      <dgm:prSet/>
      <dgm:spPr/>
      <dgm:t>
        <a:bodyPr/>
        <a:lstStyle/>
        <a:p>
          <a:endParaRPr lang="en-US"/>
        </a:p>
      </dgm:t>
    </dgm:pt>
    <dgm:pt modelId="{C993CABD-9560-4BC1-8E20-E7D61D87C79E}" type="sibTrans" cxnId="{6FD077C0-64F2-4A91-B3CC-BD976B477504}">
      <dgm:prSet/>
      <dgm:spPr/>
      <dgm:t>
        <a:bodyPr/>
        <a:lstStyle/>
        <a:p>
          <a:endParaRPr lang="en-US"/>
        </a:p>
      </dgm:t>
    </dgm:pt>
    <dgm:pt modelId="{852BFE02-7A09-432F-BD99-E0D67E268F51}">
      <dgm:prSet/>
      <dgm:spPr/>
      <dgm:t>
        <a:bodyPr/>
        <a:lstStyle/>
        <a:p>
          <a:r>
            <a:rPr lang="en-US"/>
            <a:t>Less advertisements</a:t>
          </a:r>
        </a:p>
      </dgm:t>
    </dgm:pt>
    <dgm:pt modelId="{4F83EB51-30D1-4251-B719-195AB8DC70CC}" type="parTrans" cxnId="{3E164992-EF92-405B-AB6C-7691EAFD3E78}">
      <dgm:prSet/>
      <dgm:spPr/>
      <dgm:t>
        <a:bodyPr/>
        <a:lstStyle/>
        <a:p>
          <a:endParaRPr lang="en-US"/>
        </a:p>
      </dgm:t>
    </dgm:pt>
    <dgm:pt modelId="{44CD9583-4751-4BF2-9156-CBF4D272F9E2}" type="sibTrans" cxnId="{3E164992-EF92-405B-AB6C-7691EAFD3E78}">
      <dgm:prSet/>
      <dgm:spPr/>
      <dgm:t>
        <a:bodyPr/>
        <a:lstStyle/>
        <a:p>
          <a:endParaRPr lang="en-US"/>
        </a:p>
      </dgm:t>
    </dgm:pt>
    <dgm:pt modelId="{B99A1512-648B-41AA-AD3D-2C71A6C5B9C6}">
      <dgm:prSet/>
      <dgm:spPr/>
      <dgm:t>
        <a:bodyPr/>
        <a:lstStyle/>
        <a:p>
          <a:r>
            <a:rPr lang="en-US"/>
            <a:t>Nice UI</a:t>
          </a:r>
        </a:p>
      </dgm:t>
    </dgm:pt>
    <dgm:pt modelId="{F1E3627E-9209-4AE3-BF33-37117C269DCA}" type="parTrans" cxnId="{8E106F08-66AA-4FCE-80CC-C83A9D6294C1}">
      <dgm:prSet/>
      <dgm:spPr/>
      <dgm:t>
        <a:bodyPr/>
        <a:lstStyle/>
        <a:p>
          <a:endParaRPr lang="en-US"/>
        </a:p>
      </dgm:t>
    </dgm:pt>
    <dgm:pt modelId="{B953B717-69CE-4E00-BA07-C501C9CBD79D}" type="sibTrans" cxnId="{8E106F08-66AA-4FCE-80CC-C83A9D6294C1}">
      <dgm:prSet/>
      <dgm:spPr/>
      <dgm:t>
        <a:bodyPr/>
        <a:lstStyle/>
        <a:p>
          <a:endParaRPr lang="en-US"/>
        </a:p>
      </dgm:t>
    </dgm:pt>
    <dgm:pt modelId="{09776D62-D42C-4785-A1D4-8187E0BC2638}">
      <dgm:prSet/>
      <dgm:spPr/>
      <dgm:t>
        <a:bodyPr/>
        <a:lstStyle/>
        <a:p>
          <a:r>
            <a:rPr lang="en-US"/>
            <a:t>Restricted screen time</a:t>
          </a:r>
        </a:p>
      </dgm:t>
    </dgm:pt>
    <dgm:pt modelId="{E9BFEC90-B2F6-4DE9-B67D-62CCCDEE9BC3}" type="parTrans" cxnId="{1546C58E-2F48-49C5-902A-B2FF8471DB3F}">
      <dgm:prSet/>
      <dgm:spPr/>
      <dgm:t>
        <a:bodyPr/>
        <a:lstStyle/>
        <a:p>
          <a:endParaRPr lang="en-US"/>
        </a:p>
      </dgm:t>
    </dgm:pt>
    <dgm:pt modelId="{FBE621E6-A88D-44C3-87D9-C25823CC8483}" type="sibTrans" cxnId="{1546C58E-2F48-49C5-902A-B2FF8471DB3F}">
      <dgm:prSet/>
      <dgm:spPr/>
      <dgm:t>
        <a:bodyPr/>
        <a:lstStyle/>
        <a:p>
          <a:endParaRPr lang="en-US"/>
        </a:p>
      </dgm:t>
    </dgm:pt>
  </dgm:ptLst>
  <dgm:cxnLst>
    <dgm:cxn modelId="{8E106F08-66AA-4FCE-80CC-C83A9D6294C1}" srcId="{2EDEF770-DF8F-4AB0-8972-6614455309B6}" destId="{B99A1512-648B-41AA-AD3D-2C71A6C5B9C6}" srcOrd="5" destOrd="0" parTransId="{F1E3627E-9209-4AE3-BF33-37117C269DCA}" sibTransId="{B953B717-69CE-4E00-BA07-C501C9CBD79D}"/>
    <dgm:cxn modelId="{92D6C732-B771-4881-83D0-B834B9C49E53}" srcId="{2EDEF770-DF8F-4AB0-8972-6614455309B6}" destId="{D9915945-8BA2-4A17-96C0-6370D8EA47A7}" srcOrd="2" destOrd="0" parTransId="{8E2871F0-2D8F-412C-8F71-8BB2EFF0285E}" sibTransId="{F7482D68-065C-407F-8DBC-81CAC57AB7DB}"/>
    <dgm:cxn modelId="{BA036D4E-19EA-4EA9-AC0A-4C31DC5D3C4E}" srcId="{2EDEF770-DF8F-4AB0-8972-6614455309B6}" destId="{8FEB7D90-38F9-44DE-8BF9-3613FE0439D5}" srcOrd="0" destOrd="0" parTransId="{4471C287-4D54-4564-8A28-61D2E1DE6E4F}" sibTransId="{5BC243C2-52A0-421B-8FCD-3035F819B53B}"/>
    <dgm:cxn modelId="{1546C58E-2F48-49C5-902A-B2FF8471DB3F}" srcId="{2EDEF770-DF8F-4AB0-8972-6614455309B6}" destId="{09776D62-D42C-4785-A1D4-8187E0BC2638}" srcOrd="6" destOrd="0" parTransId="{E9BFEC90-B2F6-4DE9-B67D-62CCCDEE9BC3}" sibTransId="{FBE621E6-A88D-44C3-87D9-C25823CC8483}"/>
    <dgm:cxn modelId="{3E164992-EF92-405B-AB6C-7691EAFD3E78}" srcId="{2EDEF770-DF8F-4AB0-8972-6614455309B6}" destId="{852BFE02-7A09-432F-BD99-E0D67E268F51}" srcOrd="4" destOrd="0" parTransId="{4F83EB51-30D1-4251-B719-195AB8DC70CC}" sibTransId="{44CD9583-4751-4BF2-9156-CBF4D272F9E2}"/>
    <dgm:cxn modelId="{FD9D84AD-B222-4285-8FB5-AEDD8356E31B}" srcId="{2EDEF770-DF8F-4AB0-8972-6614455309B6}" destId="{931F9BD7-0162-474E-ADAD-C32A7337F478}" srcOrd="1" destOrd="0" parTransId="{A2ED63D2-BA56-4507-A3A8-4C1F58467E71}" sibTransId="{DCBD8079-231F-449C-9848-CE57A4D5D969}"/>
    <dgm:cxn modelId="{6FD077C0-64F2-4A91-B3CC-BD976B477504}" srcId="{2EDEF770-DF8F-4AB0-8972-6614455309B6}" destId="{43EE0A6B-5C25-4AEE-93F1-18E45B78E8F8}" srcOrd="3" destOrd="0" parTransId="{35FDA776-3DCD-4496-AD90-B1645FB9FA59}" sibTransId="{C993CABD-9560-4BC1-8E20-E7D61D87C79E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4_DF0EF770.xml><?xml version="1.0" encoding="utf-8"?>
<dgm:dataModel xmlns:dgm="http://schemas.openxmlformats.org/drawingml/2006/diagram" xmlns:a="http://schemas.openxmlformats.org/drawingml/2006/main">
  <dgm:ptLst>
    <dgm:pt modelId="{00A3FBCF-6D55-4607-A338-2CC09D7DF57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69FC20-3B74-475B-A9DF-7145E7AF0389}">
      <dgm:prSet/>
      <dgm:spPr/>
      <dgm:t>
        <a:bodyPr/>
        <a:lstStyle/>
        <a:p>
          <a:r>
            <a:rPr lang="en-US"/>
            <a:t>How often do you update your mobile apps to the latest version?</a:t>
          </a:r>
        </a:p>
      </dgm:t>
    </dgm:pt>
    <dgm:pt modelId="{B8F260CD-BF59-4601-891D-CB036E6BE1EF}" type="parTrans" cxnId="{967BBA42-DC40-46EA-A5A0-A1AA4F65C0B9}">
      <dgm:prSet/>
      <dgm:spPr/>
      <dgm:t>
        <a:bodyPr/>
        <a:lstStyle/>
        <a:p>
          <a:endParaRPr lang="en-US"/>
        </a:p>
      </dgm:t>
    </dgm:pt>
    <dgm:pt modelId="{6746E315-F31F-4174-AC37-E234E0B7925B}" type="sibTrans" cxnId="{967BBA42-DC40-46EA-A5A0-A1AA4F65C0B9}">
      <dgm:prSet/>
      <dgm:spPr/>
      <dgm:t>
        <a:bodyPr/>
        <a:lstStyle/>
        <a:p>
          <a:endParaRPr lang="en-US"/>
        </a:p>
      </dgm:t>
    </dgm:pt>
    <dgm:pt modelId="{5C42FE2E-3F74-4401-B1C4-8E661F46E1EC}">
      <dgm:prSet/>
      <dgm:spPr/>
      <dgm:t>
        <a:bodyPr/>
        <a:lstStyle/>
        <a:p>
          <a:r>
            <a:rPr lang="en-US"/>
            <a:t>Have you ever uninstalled a mobile app from your smartphone?</a:t>
          </a:r>
        </a:p>
      </dgm:t>
    </dgm:pt>
    <dgm:pt modelId="{F5C2509E-54C2-4C92-8704-C6DC61BE4C1B}" type="parTrans" cxnId="{60E9662F-A54C-4C8C-9D92-863CF9AC8259}">
      <dgm:prSet/>
      <dgm:spPr/>
      <dgm:t>
        <a:bodyPr/>
        <a:lstStyle/>
        <a:p>
          <a:endParaRPr lang="en-US"/>
        </a:p>
      </dgm:t>
    </dgm:pt>
    <dgm:pt modelId="{4D45A619-E6F7-4832-892C-28A366D03E40}" type="sibTrans" cxnId="{60E9662F-A54C-4C8C-9D92-863CF9AC8259}">
      <dgm:prSet/>
      <dgm:spPr/>
      <dgm:t>
        <a:bodyPr/>
        <a:lstStyle/>
        <a:p>
          <a:endParaRPr lang="en-US"/>
        </a:p>
      </dgm:t>
    </dgm:pt>
    <dgm:pt modelId="{D3D0B39C-E616-415B-844B-82737347D315}">
      <dgm:prSet/>
      <dgm:spPr/>
      <dgm:t>
        <a:bodyPr/>
        <a:lstStyle/>
        <a:p>
          <a:r>
            <a:rPr lang="en-US"/>
            <a:t>If yes, then why did you uninstall the app?</a:t>
          </a:r>
        </a:p>
      </dgm:t>
    </dgm:pt>
    <dgm:pt modelId="{472DD3A0-2E23-4AE0-9E55-AAE94F55CDC8}" type="parTrans" cxnId="{85ABBD4C-217C-40A4-88A3-A942A9F088D0}">
      <dgm:prSet/>
      <dgm:spPr/>
      <dgm:t>
        <a:bodyPr/>
        <a:lstStyle/>
        <a:p>
          <a:endParaRPr lang="en-US"/>
        </a:p>
      </dgm:t>
    </dgm:pt>
    <dgm:pt modelId="{E90022BB-194F-4F17-9571-6C09FCD7F89E}" type="sibTrans" cxnId="{85ABBD4C-217C-40A4-88A3-A942A9F088D0}">
      <dgm:prSet/>
      <dgm:spPr/>
      <dgm:t>
        <a:bodyPr/>
        <a:lstStyle/>
        <a:p>
          <a:endParaRPr lang="en-US"/>
        </a:p>
      </dgm:t>
    </dgm:pt>
    <dgm:pt modelId="{54590CD2-2F56-4601-9086-2180A19AF657}">
      <dgm:prSet/>
      <dgm:spPr/>
      <dgm:t>
        <a:bodyPr/>
        <a:lstStyle/>
        <a:p>
          <a:r>
            <a:rPr lang="en-US"/>
            <a:t>How much time do you spend on mobile apps in a day, on average?</a:t>
          </a:r>
        </a:p>
      </dgm:t>
    </dgm:pt>
    <dgm:pt modelId="{9842801B-C942-4B5E-84CF-D2AA5705C5FC}" type="parTrans" cxnId="{621DF4AA-1DEC-42AC-8A74-8690751682C4}">
      <dgm:prSet/>
      <dgm:spPr/>
      <dgm:t>
        <a:bodyPr/>
        <a:lstStyle/>
        <a:p>
          <a:endParaRPr lang="en-US"/>
        </a:p>
      </dgm:t>
    </dgm:pt>
    <dgm:pt modelId="{C04BEEA4-CEEA-44B7-9CCE-FF10A884CAAC}" type="sibTrans" cxnId="{621DF4AA-1DEC-42AC-8A74-8690751682C4}">
      <dgm:prSet/>
      <dgm:spPr/>
      <dgm:t>
        <a:bodyPr/>
        <a:lstStyle/>
        <a:p>
          <a:endParaRPr lang="en-US"/>
        </a:p>
      </dgm:t>
    </dgm:pt>
    <dgm:pt modelId="{E0321C19-81F6-4737-85A3-42214DA6F1F9}">
      <dgm:prSet/>
      <dgm:spPr/>
      <dgm:t>
        <a:bodyPr/>
        <a:lstStyle/>
        <a:p>
          <a:r>
            <a:rPr lang="en-US"/>
            <a:t>What are the main purposes for which you use mobile apps?</a:t>
          </a:r>
        </a:p>
      </dgm:t>
    </dgm:pt>
    <dgm:pt modelId="{96AE84D6-8730-4C7B-AEFD-70B940B257D1}" type="parTrans" cxnId="{4AF3DC2D-ED00-491C-8B69-6FCD4814D3FD}">
      <dgm:prSet/>
      <dgm:spPr/>
      <dgm:t>
        <a:bodyPr/>
        <a:lstStyle/>
        <a:p>
          <a:endParaRPr lang="en-US"/>
        </a:p>
      </dgm:t>
    </dgm:pt>
    <dgm:pt modelId="{824A9CB3-29FE-4F6C-8F9E-04F08190F37B}" type="sibTrans" cxnId="{4AF3DC2D-ED00-491C-8B69-6FCD4814D3FD}">
      <dgm:prSet/>
      <dgm:spPr/>
      <dgm:t>
        <a:bodyPr/>
        <a:lstStyle/>
        <a:p>
          <a:endParaRPr lang="en-US"/>
        </a:p>
      </dgm:t>
    </dgm:pt>
    <dgm:pt modelId="{06995E88-4D74-4C47-925F-1EE48B476CDA}">
      <dgm:prSet/>
      <dgm:spPr/>
      <dgm:t>
        <a:bodyPr/>
        <a:lstStyle/>
        <a:p>
          <a:r>
            <a:rPr lang="en-US"/>
            <a:t>Do you use mobile apps for academic purposes, such as studying or accessing course materials?</a:t>
          </a:r>
        </a:p>
      </dgm:t>
    </dgm:pt>
    <dgm:pt modelId="{8B2F3575-FE03-4629-8E76-15EC78F96CF6}" type="parTrans" cxnId="{934F8720-1CDC-43C1-B593-82CE28D48131}">
      <dgm:prSet/>
      <dgm:spPr/>
      <dgm:t>
        <a:bodyPr/>
        <a:lstStyle/>
        <a:p>
          <a:endParaRPr lang="en-US"/>
        </a:p>
      </dgm:t>
    </dgm:pt>
    <dgm:pt modelId="{F6F459A3-2671-47EB-AA26-B07094A6BC8D}" type="sibTrans" cxnId="{934F8720-1CDC-43C1-B593-82CE28D48131}">
      <dgm:prSet/>
      <dgm:spPr/>
      <dgm:t>
        <a:bodyPr/>
        <a:lstStyle/>
        <a:p>
          <a:endParaRPr lang="en-US"/>
        </a:p>
      </dgm:t>
    </dgm:pt>
    <dgm:pt modelId="{BF55B153-866F-41EF-BB41-2BA9D34BE546}">
      <dgm:prSet/>
      <dgm:spPr/>
      <dgm:t>
        <a:bodyPr/>
        <a:lstStyle/>
        <a:p>
          <a:r>
            <a:rPr lang="en-US"/>
            <a:t>How satisfied are you with the mobile apps that you currently use on your smartphone?</a:t>
          </a:r>
        </a:p>
      </dgm:t>
    </dgm:pt>
    <dgm:pt modelId="{C55B2206-C5F5-4E11-85B3-47C19FBEE088}" type="parTrans" cxnId="{6D390FB8-C094-41EE-A7C8-F02D2EB5615C}">
      <dgm:prSet/>
      <dgm:spPr/>
      <dgm:t>
        <a:bodyPr/>
        <a:lstStyle/>
        <a:p>
          <a:endParaRPr lang="en-US"/>
        </a:p>
      </dgm:t>
    </dgm:pt>
    <dgm:pt modelId="{AF5B1EAA-5FF1-4DD7-88BA-D1B97B0D9D6E}" type="sibTrans" cxnId="{6D390FB8-C094-41EE-A7C8-F02D2EB5615C}">
      <dgm:prSet/>
      <dgm:spPr/>
      <dgm:t>
        <a:bodyPr/>
        <a:lstStyle/>
        <a:p>
          <a:endParaRPr lang="en-US"/>
        </a:p>
      </dgm:t>
    </dgm:pt>
    <dgm:pt modelId="{06341B67-6246-42F6-B588-602E63F364D6}">
      <dgm:prSet/>
      <dgm:spPr/>
      <dgm:t>
        <a:bodyPr/>
        <a:lstStyle/>
        <a:p>
          <a:r>
            <a:rPr lang="en-US"/>
            <a:t>What improvements or additional features would you like to see in the mobile apps that you currently use?</a:t>
          </a:r>
        </a:p>
      </dgm:t>
    </dgm:pt>
    <dgm:pt modelId="{35D21D24-7379-44F2-9AA6-7FCF0FADA51E}" type="parTrans" cxnId="{0D542C54-6E30-420C-9077-DCF332D8CAF6}">
      <dgm:prSet/>
      <dgm:spPr/>
      <dgm:t>
        <a:bodyPr/>
        <a:lstStyle/>
        <a:p>
          <a:endParaRPr lang="en-US"/>
        </a:p>
      </dgm:t>
    </dgm:pt>
    <dgm:pt modelId="{9E901D66-F915-4579-830C-BADDA4C666FB}" type="sibTrans" cxnId="{0D542C54-6E30-420C-9077-DCF332D8CAF6}">
      <dgm:prSet/>
      <dgm:spPr/>
      <dgm:t>
        <a:bodyPr/>
        <a:lstStyle/>
        <a:p>
          <a:endParaRPr lang="en-US"/>
        </a:p>
      </dgm:t>
    </dgm:pt>
    <dgm:pt modelId="{2B44EB1F-ED30-4349-8BA8-91ADD61DCA76}">
      <dgm:prSet/>
      <dgm:spPr/>
      <dgm:t>
        <a:bodyPr/>
        <a:lstStyle/>
        <a:p>
          <a:r>
            <a:rPr lang="en-US"/>
            <a:t>How likely are you to recommend the mobile apps that you currently use to your friends or classmates?</a:t>
          </a:r>
        </a:p>
      </dgm:t>
    </dgm:pt>
    <dgm:pt modelId="{2F746E4A-D7D3-4ED9-A7E6-85DB73910FE0}" type="parTrans" cxnId="{0C2FBC88-78D6-441F-801C-2A04655413AB}">
      <dgm:prSet/>
      <dgm:spPr/>
      <dgm:t>
        <a:bodyPr/>
        <a:lstStyle/>
        <a:p>
          <a:endParaRPr lang="en-US"/>
        </a:p>
      </dgm:t>
    </dgm:pt>
    <dgm:pt modelId="{298A2FF1-A181-4EFE-B5EA-BE4014F53726}" type="sibTrans" cxnId="{0C2FBC88-78D6-441F-801C-2A04655413AB}">
      <dgm:prSet/>
      <dgm:spPr/>
      <dgm:t>
        <a:bodyPr/>
        <a:lstStyle/>
        <a:p>
          <a:endParaRPr lang="en-US"/>
        </a:p>
      </dgm:t>
    </dgm:pt>
  </dgm:ptLst>
  <dgm:cxnLst>
    <dgm:cxn modelId="{934F8720-1CDC-43C1-B593-82CE28D48131}" srcId="{00A3FBCF-6D55-4607-A338-2CC09D7DF57D}" destId="{06995E88-4D74-4C47-925F-1EE48B476CDA}" srcOrd="5" destOrd="0" parTransId="{8B2F3575-FE03-4629-8E76-15EC78F96CF6}" sibTransId="{F6F459A3-2671-47EB-AA26-B07094A6BC8D}"/>
    <dgm:cxn modelId="{4AF3DC2D-ED00-491C-8B69-6FCD4814D3FD}" srcId="{00A3FBCF-6D55-4607-A338-2CC09D7DF57D}" destId="{E0321C19-81F6-4737-85A3-42214DA6F1F9}" srcOrd="4" destOrd="0" parTransId="{96AE84D6-8730-4C7B-AEFD-70B940B257D1}" sibTransId="{824A9CB3-29FE-4F6C-8F9E-04F08190F37B}"/>
    <dgm:cxn modelId="{60E9662F-A54C-4C8C-9D92-863CF9AC8259}" srcId="{00A3FBCF-6D55-4607-A338-2CC09D7DF57D}" destId="{5C42FE2E-3F74-4401-B1C4-8E661F46E1EC}" srcOrd="1" destOrd="0" parTransId="{F5C2509E-54C2-4C92-8704-C6DC61BE4C1B}" sibTransId="{4D45A619-E6F7-4832-892C-28A366D03E40}"/>
    <dgm:cxn modelId="{967BBA42-DC40-46EA-A5A0-A1AA4F65C0B9}" srcId="{00A3FBCF-6D55-4607-A338-2CC09D7DF57D}" destId="{4969FC20-3B74-475B-A9DF-7145E7AF0389}" srcOrd="0" destOrd="0" parTransId="{B8F260CD-BF59-4601-891D-CB036E6BE1EF}" sibTransId="{6746E315-F31F-4174-AC37-E234E0B7925B}"/>
    <dgm:cxn modelId="{85ABBD4C-217C-40A4-88A3-A942A9F088D0}" srcId="{00A3FBCF-6D55-4607-A338-2CC09D7DF57D}" destId="{D3D0B39C-E616-415B-844B-82737347D315}" srcOrd="2" destOrd="0" parTransId="{472DD3A0-2E23-4AE0-9E55-AAE94F55CDC8}" sibTransId="{E90022BB-194F-4F17-9571-6C09FCD7F89E}"/>
    <dgm:cxn modelId="{0D542C54-6E30-420C-9077-DCF332D8CAF6}" srcId="{00A3FBCF-6D55-4607-A338-2CC09D7DF57D}" destId="{06341B67-6246-42F6-B588-602E63F364D6}" srcOrd="7" destOrd="0" parTransId="{35D21D24-7379-44F2-9AA6-7FCF0FADA51E}" sibTransId="{9E901D66-F915-4579-830C-BADDA4C666FB}"/>
    <dgm:cxn modelId="{0C2FBC88-78D6-441F-801C-2A04655413AB}" srcId="{00A3FBCF-6D55-4607-A338-2CC09D7DF57D}" destId="{2B44EB1F-ED30-4349-8BA8-91ADD61DCA76}" srcOrd="8" destOrd="0" parTransId="{2F746E4A-D7D3-4ED9-A7E6-85DB73910FE0}" sibTransId="{298A2FF1-A181-4EFE-B5EA-BE4014F53726}"/>
    <dgm:cxn modelId="{621DF4AA-1DEC-42AC-8A74-8690751682C4}" srcId="{00A3FBCF-6D55-4607-A338-2CC09D7DF57D}" destId="{54590CD2-2F56-4601-9086-2180A19AF657}" srcOrd="3" destOrd="0" parTransId="{9842801B-C942-4B5E-84CF-D2AA5705C5FC}" sibTransId="{C04BEEA4-CEEA-44B7-9CCE-FF10A884CAAC}"/>
    <dgm:cxn modelId="{6D390FB8-C094-41EE-A7C8-F02D2EB5615C}" srcId="{00A3FBCF-6D55-4607-A338-2CC09D7DF57D}" destId="{BF55B153-866F-41EF-BB41-2BA9D34BE546}" srcOrd="6" destOrd="0" parTransId="{C55B2206-C5F5-4E11-85B3-47C19FBEE088}" sibTransId="{AF5B1EAA-5FF1-4DD7-88BA-D1B97B0D9D6E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4_E9665DA2.xml><?xml version="1.0" encoding="utf-8"?>
<dgm:dataModel xmlns:dgm="http://schemas.openxmlformats.org/drawingml/2006/diagram" xmlns:a="http://schemas.openxmlformats.org/drawingml/2006/main">
  <dgm:ptLst>
    <dgm:pt modelId="{2B1DD052-3D32-4069-9B3E-F838C69E431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45EAC0-FC86-4619-AB83-C601FD8613F9}">
      <dgm:prSet/>
      <dgm:spPr/>
      <dgm:t>
        <a:bodyPr/>
        <a:lstStyle/>
        <a:p>
          <a:r>
            <a:rPr lang="en-US"/>
            <a:t>What is your student ID?</a:t>
          </a:r>
        </a:p>
      </dgm:t>
    </dgm:pt>
    <dgm:pt modelId="{BDBC1633-DF09-45EA-A5B9-8949733E7A74}" type="parTrans" cxnId="{CAD16BA6-B76F-4EB2-A811-DAF2D519FFBC}">
      <dgm:prSet/>
      <dgm:spPr/>
      <dgm:t>
        <a:bodyPr/>
        <a:lstStyle/>
        <a:p>
          <a:endParaRPr lang="en-US"/>
        </a:p>
      </dgm:t>
    </dgm:pt>
    <dgm:pt modelId="{BD96F841-F66C-4715-B202-1087D37ACCA8}" type="sibTrans" cxnId="{CAD16BA6-B76F-4EB2-A811-DAF2D519FFBC}">
      <dgm:prSet/>
      <dgm:spPr/>
      <dgm:t>
        <a:bodyPr/>
        <a:lstStyle/>
        <a:p>
          <a:endParaRPr lang="en-US"/>
        </a:p>
      </dgm:t>
    </dgm:pt>
    <dgm:pt modelId="{3C12972D-3328-4DE7-96EC-5ACAE386B982}">
      <dgm:prSet/>
      <dgm:spPr/>
      <dgm:t>
        <a:bodyPr/>
        <a:lstStyle/>
        <a:p>
          <a:r>
            <a:rPr lang="en-US"/>
            <a:t>What is your name?</a:t>
          </a:r>
        </a:p>
      </dgm:t>
    </dgm:pt>
    <dgm:pt modelId="{CB788D14-5C0D-4A1A-984D-AC551537457E}" type="parTrans" cxnId="{BB465B46-0283-4794-AF08-842CCBBCAF39}">
      <dgm:prSet/>
      <dgm:spPr/>
      <dgm:t>
        <a:bodyPr/>
        <a:lstStyle/>
        <a:p>
          <a:endParaRPr lang="en-US"/>
        </a:p>
      </dgm:t>
    </dgm:pt>
    <dgm:pt modelId="{5E5465A6-1D6F-4735-AC05-26DBEBDDFA11}" type="sibTrans" cxnId="{BB465B46-0283-4794-AF08-842CCBBCAF39}">
      <dgm:prSet/>
      <dgm:spPr/>
      <dgm:t>
        <a:bodyPr/>
        <a:lstStyle/>
        <a:p>
          <a:endParaRPr lang="en-US"/>
        </a:p>
      </dgm:t>
    </dgm:pt>
    <dgm:pt modelId="{BB3730FD-9BE4-44DC-9778-CEE62701C72C}">
      <dgm:prSet/>
      <dgm:spPr/>
      <dgm:t>
        <a:bodyPr/>
        <a:lstStyle/>
        <a:p>
          <a:r>
            <a:rPr lang="en-US"/>
            <a:t>What is your Age?</a:t>
          </a:r>
        </a:p>
      </dgm:t>
    </dgm:pt>
    <dgm:pt modelId="{E0F32BF1-D3B4-479E-9976-C1710D71860C}" type="parTrans" cxnId="{4BB5D7F5-C31D-4A12-A54A-85E70DE7D62F}">
      <dgm:prSet/>
      <dgm:spPr/>
      <dgm:t>
        <a:bodyPr/>
        <a:lstStyle/>
        <a:p>
          <a:endParaRPr lang="en-US"/>
        </a:p>
      </dgm:t>
    </dgm:pt>
    <dgm:pt modelId="{63C9458B-37CF-4AF3-9BB7-81716831C5E5}" type="sibTrans" cxnId="{4BB5D7F5-C31D-4A12-A54A-85E70DE7D62F}">
      <dgm:prSet/>
      <dgm:spPr/>
      <dgm:t>
        <a:bodyPr/>
        <a:lstStyle/>
        <a:p>
          <a:endParaRPr lang="en-US"/>
        </a:p>
      </dgm:t>
    </dgm:pt>
    <dgm:pt modelId="{312610EB-F621-4689-82E0-DB5601EF268E}">
      <dgm:prSet/>
      <dgm:spPr/>
      <dgm:t>
        <a:bodyPr/>
        <a:lstStyle/>
        <a:p>
          <a:r>
            <a:rPr lang="en-US"/>
            <a:t>What is your current semester?</a:t>
          </a:r>
        </a:p>
      </dgm:t>
    </dgm:pt>
    <dgm:pt modelId="{913F9613-403C-46DC-9A5D-7CA5F443D697}" type="parTrans" cxnId="{D7F0F039-E999-459B-9B08-F9660580C777}">
      <dgm:prSet/>
      <dgm:spPr/>
      <dgm:t>
        <a:bodyPr/>
        <a:lstStyle/>
        <a:p>
          <a:endParaRPr lang="en-US"/>
        </a:p>
      </dgm:t>
    </dgm:pt>
    <dgm:pt modelId="{3CC90800-5B85-4490-B315-E39BBDE5A29F}" type="sibTrans" cxnId="{D7F0F039-E999-459B-9B08-F9660580C777}">
      <dgm:prSet/>
      <dgm:spPr/>
      <dgm:t>
        <a:bodyPr/>
        <a:lstStyle/>
        <a:p>
          <a:endParaRPr lang="en-US"/>
        </a:p>
      </dgm:t>
    </dgm:pt>
    <dgm:pt modelId="{F7693A5D-D645-4CE5-9E67-5A9D225B8014}">
      <dgm:prSet/>
      <dgm:spPr/>
      <dgm:t>
        <a:bodyPr/>
        <a:lstStyle/>
        <a:p>
          <a:r>
            <a:rPr lang="en-US"/>
            <a:t>How often do you use mobile apps on your smartphone?</a:t>
          </a:r>
        </a:p>
      </dgm:t>
    </dgm:pt>
    <dgm:pt modelId="{C79221A3-CA51-4CB0-84AD-8F79A39D7A37}" type="parTrans" cxnId="{380C2B8D-31A7-44F0-9AF4-E262CE215D24}">
      <dgm:prSet/>
      <dgm:spPr/>
      <dgm:t>
        <a:bodyPr/>
        <a:lstStyle/>
        <a:p>
          <a:endParaRPr lang="en-US"/>
        </a:p>
      </dgm:t>
    </dgm:pt>
    <dgm:pt modelId="{3AC81D24-1BBE-44EB-A8B3-045D8DC80F30}" type="sibTrans" cxnId="{380C2B8D-31A7-44F0-9AF4-E262CE215D24}">
      <dgm:prSet/>
      <dgm:spPr/>
      <dgm:t>
        <a:bodyPr/>
        <a:lstStyle/>
        <a:p>
          <a:endParaRPr lang="en-US"/>
        </a:p>
      </dgm:t>
    </dgm:pt>
    <dgm:pt modelId="{987ADB30-CDA8-46D3-9FA2-4F9C011DFE4A}">
      <dgm:prSet/>
      <dgm:spPr/>
      <dgm:t>
        <a:bodyPr/>
        <a:lstStyle/>
        <a:p>
          <a:r>
            <a:rPr lang="en-US"/>
            <a:t>How many mobile apps do you have installed on your smartphone?</a:t>
          </a:r>
        </a:p>
      </dgm:t>
    </dgm:pt>
    <dgm:pt modelId="{4C1CD233-40A3-477A-BDF7-0DA6F1BEDA37}" type="parTrans" cxnId="{0FC50362-062A-4C31-A172-7F6EEC5E08E6}">
      <dgm:prSet/>
      <dgm:spPr/>
      <dgm:t>
        <a:bodyPr/>
        <a:lstStyle/>
        <a:p>
          <a:endParaRPr lang="en-US"/>
        </a:p>
      </dgm:t>
    </dgm:pt>
    <dgm:pt modelId="{7506CCE1-09D3-4A23-B9AC-889539EC6E02}" type="sibTrans" cxnId="{0FC50362-062A-4C31-A172-7F6EEC5E08E6}">
      <dgm:prSet/>
      <dgm:spPr/>
      <dgm:t>
        <a:bodyPr/>
        <a:lstStyle/>
        <a:p>
          <a:endParaRPr lang="en-US"/>
        </a:p>
      </dgm:t>
    </dgm:pt>
    <dgm:pt modelId="{D4E48291-86E0-422B-8C6E-C15A3FA8B3CC}">
      <dgm:prSet/>
      <dgm:spPr/>
      <dgm:t>
        <a:bodyPr/>
        <a:lstStyle/>
        <a:p>
          <a:r>
            <a:rPr lang="en-US"/>
            <a:t>Which category of mobile apps do you use the most?</a:t>
          </a:r>
        </a:p>
      </dgm:t>
    </dgm:pt>
    <dgm:pt modelId="{FF7C6D20-9A45-4D82-A623-0B3FA086AA11}" type="parTrans" cxnId="{26C4309F-0BD4-4FBF-A31F-46B9D6872148}">
      <dgm:prSet/>
      <dgm:spPr/>
      <dgm:t>
        <a:bodyPr/>
        <a:lstStyle/>
        <a:p>
          <a:endParaRPr lang="en-US"/>
        </a:p>
      </dgm:t>
    </dgm:pt>
    <dgm:pt modelId="{8AE872FE-B6D9-478A-BFF4-3E521BC24C93}" type="sibTrans" cxnId="{26C4309F-0BD4-4FBF-A31F-46B9D6872148}">
      <dgm:prSet/>
      <dgm:spPr/>
      <dgm:t>
        <a:bodyPr/>
        <a:lstStyle/>
        <a:p>
          <a:endParaRPr lang="en-US"/>
        </a:p>
      </dgm:t>
    </dgm:pt>
    <dgm:pt modelId="{A356300E-54A4-40FC-A8A2-C2BBCEBD5C73}">
      <dgm:prSet/>
      <dgm:spPr/>
      <dgm:t>
        <a:bodyPr/>
        <a:lstStyle/>
        <a:p>
          <a:r>
            <a:rPr lang="en-US"/>
            <a:t>Which specific mobile apps do you use the most?</a:t>
          </a:r>
        </a:p>
      </dgm:t>
    </dgm:pt>
    <dgm:pt modelId="{A5D4BEFF-5B68-4953-9262-94F1D870BE0E}" type="parTrans" cxnId="{4C1C1B5B-F5BF-4A85-ACD8-D2B867943635}">
      <dgm:prSet/>
      <dgm:spPr/>
      <dgm:t>
        <a:bodyPr/>
        <a:lstStyle/>
        <a:p>
          <a:endParaRPr lang="en-US"/>
        </a:p>
      </dgm:t>
    </dgm:pt>
    <dgm:pt modelId="{7B8AD860-49DD-4B15-AE64-4193E8839FDD}" type="sibTrans" cxnId="{4C1C1B5B-F5BF-4A85-ACD8-D2B867943635}">
      <dgm:prSet/>
      <dgm:spPr/>
      <dgm:t>
        <a:bodyPr/>
        <a:lstStyle/>
        <a:p>
          <a:endParaRPr lang="en-US"/>
        </a:p>
      </dgm:t>
    </dgm:pt>
    <dgm:pt modelId="{1565A98D-6FE4-4109-949A-555A2CFE9A5E}">
      <dgm:prSet/>
      <dgm:spPr/>
      <dgm:t>
        <a:bodyPr/>
        <a:lstStyle/>
        <a:p>
          <a:r>
            <a:rPr lang="en-US"/>
            <a:t>How do you discover new mobile apps to install on your smartphone?</a:t>
          </a:r>
        </a:p>
      </dgm:t>
    </dgm:pt>
    <dgm:pt modelId="{3F930977-F0F3-40A5-8033-88E4CF971CD7}" type="parTrans" cxnId="{D7C7B90A-7900-42F8-B01F-DF9BF5BD85EE}">
      <dgm:prSet/>
      <dgm:spPr/>
      <dgm:t>
        <a:bodyPr/>
        <a:lstStyle/>
        <a:p>
          <a:endParaRPr lang="en-US"/>
        </a:p>
      </dgm:t>
    </dgm:pt>
    <dgm:pt modelId="{6B60236E-8A55-4B72-87F1-38FA7F6D48F3}" type="sibTrans" cxnId="{D7C7B90A-7900-42F8-B01F-DF9BF5BD85EE}">
      <dgm:prSet/>
      <dgm:spPr/>
      <dgm:t>
        <a:bodyPr/>
        <a:lstStyle/>
        <a:p>
          <a:endParaRPr lang="en-US"/>
        </a:p>
      </dgm:t>
    </dgm:pt>
    <dgm:pt modelId="{7CD50E85-F265-4C1C-B406-ADC37C5C1C01}">
      <dgm:prSet/>
      <dgm:spPr/>
      <dgm:t>
        <a:bodyPr/>
        <a:lstStyle/>
        <a:p>
          <a:r>
            <a:rPr lang="en-US"/>
            <a:t>What factors do you consider when deciding to install a mobile app on your smartphone?</a:t>
          </a:r>
        </a:p>
      </dgm:t>
    </dgm:pt>
    <dgm:pt modelId="{CAEF902B-12CE-48FD-8155-D04613FBD691}" type="parTrans" cxnId="{2FE849CC-37E0-4D4E-81F1-F8BF1C48C023}">
      <dgm:prSet/>
      <dgm:spPr/>
      <dgm:t>
        <a:bodyPr/>
        <a:lstStyle/>
        <a:p>
          <a:endParaRPr lang="en-US"/>
        </a:p>
      </dgm:t>
    </dgm:pt>
    <dgm:pt modelId="{6474115E-B462-4B42-9F95-4C0D94827D81}" type="sibTrans" cxnId="{2FE849CC-37E0-4D4E-81F1-F8BF1C48C023}">
      <dgm:prSet/>
      <dgm:spPr/>
      <dgm:t>
        <a:bodyPr/>
        <a:lstStyle/>
        <a:p>
          <a:endParaRPr lang="en-US"/>
        </a:p>
      </dgm:t>
    </dgm:pt>
  </dgm:ptLst>
  <dgm:cxnLst>
    <dgm:cxn modelId="{D7C7B90A-7900-42F8-B01F-DF9BF5BD85EE}" srcId="{2B1DD052-3D32-4069-9B3E-F838C69E4316}" destId="{1565A98D-6FE4-4109-949A-555A2CFE9A5E}" srcOrd="8" destOrd="0" parTransId="{3F930977-F0F3-40A5-8033-88E4CF971CD7}" sibTransId="{6B60236E-8A55-4B72-87F1-38FA7F6D48F3}"/>
    <dgm:cxn modelId="{D7F0F039-E999-459B-9B08-F9660580C777}" srcId="{2B1DD052-3D32-4069-9B3E-F838C69E4316}" destId="{312610EB-F621-4689-82E0-DB5601EF268E}" srcOrd="3" destOrd="0" parTransId="{913F9613-403C-46DC-9A5D-7CA5F443D697}" sibTransId="{3CC90800-5B85-4490-B315-E39BBDE5A29F}"/>
    <dgm:cxn modelId="{4C1C1B5B-F5BF-4A85-ACD8-D2B867943635}" srcId="{2B1DD052-3D32-4069-9B3E-F838C69E4316}" destId="{A356300E-54A4-40FC-A8A2-C2BBCEBD5C73}" srcOrd="7" destOrd="0" parTransId="{A5D4BEFF-5B68-4953-9262-94F1D870BE0E}" sibTransId="{7B8AD860-49DD-4B15-AE64-4193E8839FDD}"/>
    <dgm:cxn modelId="{0FC50362-062A-4C31-A172-7F6EEC5E08E6}" srcId="{2B1DD052-3D32-4069-9B3E-F838C69E4316}" destId="{987ADB30-CDA8-46D3-9FA2-4F9C011DFE4A}" srcOrd="5" destOrd="0" parTransId="{4C1CD233-40A3-477A-BDF7-0DA6F1BEDA37}" sibTransId="{7506CCE1-09D3-4A23-B9AC-889539EC6E02}"/>
    <dgm:cxn modelId="{BB465B46-0283-4794-AF08-842CCBBCAF39}" srcId="{2B1DD052-3D32-4069-9B3E-F838C69E4316}" destId="{3C12972D-3328-4DE7-96EC-5ACAE386B982}" srcOrd="1" destOrd="0" parTransId="{CB788D14-5C0D-4A1A-984D-AC551537457E}" sibTransId="{5E5465A6-1D6F-4735-AC05-26DBEBDDFA11}"/>
    <dgm:cxn modelId="{380C2B8D-31A7-44F0-9AF4-E262CE215D24}" srcId="{2B1DD052-3D32-4069-9B3E-F838C69E4316}" destId="{F7693A5D-D645-4CE5-9E67-5A9D225B8014}" srcOrd="4" destOrd="0" parTransId="{C79221A3-CA51-4CB0-84AD-8F79A39D7A37}" sibTransId="{3AC81D24-1BBE-44EB-A8B3-045D8DC80F30}"/>
    <dgm:cxn modelId="{26C4309F-0BD4-4FBF-A31F-46B9D6872148}" srcId="{2B1DD052-3D32-4069-9B3E-F838C69E4316}" destId="{D4E48291-86E0-422B-8C6E-C15A3FA8B3CC}" srcOrd="6" destOrd="0" parTransId="{FF7C6D20-9A45-4D82-A623-0B3FA086AA11}" sibTransId="{8AE872FE-B6D9-478A-BFF4-3E521BC24C93}"/>
    <dgm:cxn modelId="{CAD16BA6-B76F-4EB2-A811-DAF2D519FFBC}" srcId="{2B1DD052-3D32-4069-9B3E-F838C69E4316}" destId="{8445EAC0-FC86-4619-AB83-C601FD8613F9}" srcOrd="0" destOrd="0" parTransId="{BDBC1633-DF09-45EA-A5B9-8949733E7A74}" sibTransId="{BD96F841-F66C-4715-B202-1087D37ACCA8}"/>
    <dgm:cxn modelId="{2FE849CC-37E0-4D4E-81F1-F8BF1C48C023}" srcId="{2B1DD052-3D32-4069-9B3E-F838C69E4316}" destId="{7CD50E85-F265-4C1C-B406-ADC37C5C1C01}" srcOrd="9" destOrd="0" parTransId="{CAEF902B-12CE-48FD-8155-D04613FBD691}" sibTransId="{6474115E-B462-4B42-9F95-4C0D94827D81}"/>
    <dgm:cxn modelId="{4BB5D7F5-C31D-4A12-A54A-85E70DE7D62F}" srcId="{2B1DD052-3D32-4069-9B3E-F838C69E4316}" destId="{BB3730FD-9BE4-44DC-9778-CEE62701C72C}" srcOrd="2" destOrd="0" parTransId="{E0F32BF1-D3B4-479E-9976-C1710D71860C}" sibTransId="{63C9458B-37CF-4AF3-9BB7-81716831C5E5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5_1CF746B1.xml><?xml version="1.0" encoding="utf-8"?>
<dgm:dataModel xmlns:dgm="http://schemas.openxmlformats.org/drawingml/2006/diagram" xmlns:a="http://schemas.openxmlformats.org/drawingml/2006/main">
  <dgm:ptLst>
    <dgm:pt modelId="{AE7FEADD-6FD4-48BB-A876-56125916A62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2BEFF11-AA53-4B4F-AB05-9AB2A0A557EF}">
      <dgm:prSet/>
      <dgm:spPr/>
      <dgm:t>
        <a:bodyPr/>
        <a:lstStyle/>
        <a:p>
          <a:r>
            <a:rPr lang="en-US"/>
            <a:t>How often do you update your mobile apps to the latest version?</a:t>
          </a:r>
        </a:p>
      </dgm:t>
    </dgm:pt>
    <dgm:pt modelId="{60A52CBC-AECE-41A8-AEDF-DFE46685C917}" type="parTrans" cxnId="{E33E0F23-B11F-4221-964B-92732F5E4667}">
      <dgm:prSet/>
      <dgm:spPr/>
      <dgm:t>
        <a:bodyPr/>
        <a:lstStyle/>
        <a:p>
          <a:endParaRPr lang="en-US"/>
        </a:p>
      </dgm:t>
    </dgm:pt>
    <dgm:pt modelId="{0AFF558A-A32C-4F55-8113-FC976DFE034D}" type="sibTrans" cxnId="{E33E0F23-B11F-4221-964B-92732F5E4667}">
      <dgm:prSet/>
      <dgm:spPr/>
      <dgm:t>
        <a:bodyPr/>
        <a:lstStyle/>
        <a:p>
          <a:endParaRPr lang="en-US"/>
        </a:p>
      </dgm:t>
    </dgm:pt>
    <dgm:pt modelId="{FB72133B-34DD-48A9-AA0C-C228D8E0EB13}">
      <dgm:prSet/>
      <dgm:spPr/>
      <dgm:t>
        <a:bodyPr/>
        <a:lstStyle/>
        <a:p>
          <a:r>
            <a:rPr lang="en-US"/>
            <a:t>Have you ever uninstalled a mobile app from your smartphone?</a:t>
          </a:r>
        </a:p>
      </dgm:t>
    </dgm:pt>
    <dgm:pt modelId="{19FF2445-0941-48FB-A3D6-491063F54704}" type="parTrans" cxnId="{352ADBCF-7BFF-4021-8DF5-D6878CF4CFDF}">
      <dgm:prSet/>
      <dgm:spPr/>
      <dgm:t>
        <a:bodyPr/>
        <a:lstStyle/>
        <a:p>
          <a:endParaRPr lang="en-US"/>
        </a:p>
      </dgm:t>
    </dgm:pt>
    <dgm:pt modelId="{704A828C-660D-489F-8483-33981C681D6B}" type="sibTrans" cxnId="{352ADBCF-7BFF-4021-8DF5-D6878CF4CFDF}">
      <dgm:prSet/>
      <dgm:spPr/>
      <dgm:t>
        <a:bodyPr/>
        <a:lstStyle/>
        <a:p>
          <a:endParaRPr lang="en-US"/>
        </a:p>
      </dgm:t>
    </dgm:pt>
    <dgm:pt modelId="{E0C5C560-80F2-4D52-95C7-A14191F37D7C}">
      <dgm:prSet/>
      <dgm:spPr/>
      <dgm:t>
        <a:bodyPr/>
        <a:lstStyle/>
        <a:p>
          <a:r>
            <a:rPr lang="en-US"/>
            <a:t>If yes, then why did you uninstall the app?</a:t>
          </a:r>
        </a:p>
      </dgm:t>
    </dgm:pt>
    <dgm:pt modelId="{83D49B88-A9F2-44EC-9CB6-A64DC3C08D7D}" type="parTrans" cxnId="{9233EEC7-ECCF-4260-8920-FDEDFFB21657}">
      <dgm:prSet/>
      <dgm:spPr/>
      <dgm:t>
        <a:bodyPr/>
        <a:lstStyle/>
        <a:p>
          <a:endParaRPr lang="en-US"/>
        </a:p>
      </dgm:t>
    </dgm:pt>
    <dgm:pt modelId="{E87CF5D4-F4B7-48A4-8C23-A90401C878CB}" type="sibTrans" cxnId="{9233EEC7-ECCF-4260-8920-FDEDFFB21657}">
      <dgm:prSet/>
      <dgm:spPr/>
      <dgm:t>
        <a:bodyPr/>
        <a:lstStyle/>
        <a:p>
          <a:endParaRPr lang="en-US"/>
        </a:p>
      </dgm:t>
    </dgm:pt>
    <dgm:pt modelId="{AE421EBE-F353-4696-990E-ADCDDA93FD5A}">
      <dgm:prSet/>
      <dgm:spPr/>
      <dgm:t>
        <a:bodyPr/>
        <a:lstStyle/>
        <a:p>
          <a:r>
            <a:rPr lang="en-US"/>
            <a:t>How much time do you spend on mobile apps in a day, on average?</a:t>
          </a:r>
        </a:p>
      </dgm:t>
    </dgm:pt>
    <dgm:pt modelId="{870B63D3-FD50-411C-8993-5CBF3EA69C87}" type="parTrans" cxnId="{4DFD009C-9E73-42E1-9ADE-5A282C721E50}">
      <dgm:prSet/>
      <dgm:spPr/>
      <dgm:t>
        <a:bodyPr/>
        <a:lstStyle/>
        <a:p>
          <a:endParaRPr lang="en-US"/>
        </a:p>
      </dgm:t>
    </dgm:pt>
    <dgm:pt modelId="{622BA375-0DEE-4717-88F7-437E5B3EBBB1}" type="sibTrans" cxnId="{4DFD009C-9E73-42E1-9ADE-5A282C721E50}">
      <dgm:prSet/>
      <dgm:spPr/>
      <dgm:t>
        <a:bodyPr/>
        <a:lstStyle/>
        <a:p>
          <a:endParaRPr lang="en-US"/>
        </a:p>
      </dgm:t>
    </dgm:pt>
    <dgm:pt modelId="{F35F9B3A-E5D9-4C9E-A72B-36EF8997BBB4}">
      <dgm:prSet/>
      <dgm:spPr/>
      <dgm:t>
        <a:bodyPr/>
        <a:lstStyle/>
        <a:p>
          <a:r>
            <a:rPr lang="en-US"/>
            <a:t>What are the main purposes for which you use mobile apps?</a:t>
          </a:r>
        </a:p>
      </dgm:t>
    </dgm:pt>
    <dgm:pt modelId="{BE7CE5C6-3DCA-435F-B041-C2E0B4AC3823}" type="parTrans" cxnId="{18D2AA1A-C9B7-49C9-8A26-5AC98AF2F734}">
      <dgm:prSet/>
      <dgm:spPr/>
      <dgm:t>
        <a:bodyPr/>
        <a:lstStyle/>
        <a:p>
          <a:endParaRPr lang="en-US"/>
        </a:p>
      </dgm:t>
    </dgm:pt>
    <dgm:pt modelId="{D45A4C19-56D7-4449-9113-8443398FD1E7}" type="sibTrans" cxnId="{18D2AA1A-C9B7-49C9-8A26-5AC98AF2F734}">
      <dgm:prSet/>
      <dgm:spPr/>
      <dgm:t>
        <a:bodyPr/>
        <a:lstStyle/>
        <a:p>
          <a:endParaRPr lang="en-US"/>
        </a:p>
      </dgm:t>
    </dgm:pt>
    <dgm:pt modelId="{092F13A7-EDEE-4913-80E0-0FF003DB60EE}">
      <dgm:prSet/>
      <dgm:spPr/>
      <dgm:t>
        <a:bodyPr/>
        <a:lstStyle/>
        <a:p>
          <a:r>
            <a:rPr lang="en-US"/>
            <a:t>Do you use mobile apps for academic purposes, such as studying or accessing course materials?</a:t>
          </a:r>
        </a:p>
      </dgm:t>
    </dgm:pt>
    <dgm:pt modelId="{54AA8B9D-7EF8-4EE0-9436-95AE179EA260}" type="parTrans" cxnId="{8C47D036-EEE1-4CEF-98D0-A77DFA90CAA2}">
      <dgm:prSet/>
      <dgm:spPr/>
      <dgm:t>
        <a:bodyPr/>
        <a:lstStyle/>
        <a:p>
          <a:endParaRPr lang="en-US"/>
        </a:p>
      </dgm:t>
    </dgm:pt>
    <dgm:pt modelId="{AEF5DDC5-898C-47F3-B3BD-2908F61221BF}" type="sibTrans" cxnId="{8C47D036-EEE1-4CEF-98D0-A77DFA90CAA2}">
      <dgm:prSet/>
      <dgm:spPr/>
      <dgm:t>
        <a:bodyPr/>
        <a:lstStyle/>
        <a:p>
          <a:endParaRPr lang="en-US"/>
        </a:p>
      </dgm:t>
    </dgm:pt>
    <dgm:pt modelId="{2C5ED5EC-FABC-4F85-BD4E-45FF736045CF}">
      <dgm:prSet/>
      <dgm:spPr/>
      <dgm:t>
        <a:bodyPr/>
        <a:lstStyle/>
        <a:p>
          <a:r>
            <a:rPr lang="en-US"/>
            <a:t>How satisfied are you with the mobile apps that you currently use on your smartphone?</a:t>
          </a:r>
        </a:p>
      </dgm:t>
    </dgm:pt>
    <dgm:pt modelId="{955AAC60-B2D4-438E-ABB8-CD167498AC31}" type="parTrans" cxnId="{F9EEF970-8F04-4D76-81B1-8921ED56F919}">
      <dgm:prSet/>
      <dgm:spPr/>
      <dgm:t>
        <a:bodyPr/>
        <a:lstStyle/>
        <a:p>
          <a:endParaRPr lang="en-US"/>
        </a:p>
      </dgm:t>
    </dgm:pt>
    <dgm:pt modelId="{F757FF20-289F-41FA-860B-C1454A1FE80A}" type="sibTrans" cxnId="{F9EEF970-8F04-4D76-81B1-8921ED56F919}">
      <dgm:prSet/>
      <dgm:spPr/>
      <dgm:t>
        <a:bodyPr/>
        <a:lstStyle/>
        <a:p>
          <a:endParaRPr lang="en-US"/>
        </a:p>
      </dgm:t>
    </dgm:pt>
    <dgm:pt modelId="{B08157C3-879D-4332-990D-D161FFC7111E}">
      <dgm:prSet/>
      <dgm:spPr/>
      <dgm:t>
        <a:bodyPr/>
        <a:lstStyle/>
        <a:p>
          <a:r>
            <a:rPr lang="en-US"/>
            <a:t>What improvements or additional features would you like to see in the mobile apps that you currently use?</a:t>
          </a:r>
        </a:p>
      </dgm:t>
    </dgm:pt>
    <dgm:pt modelId="{6F1F47A1-6FFE-4AD4-A70B-AAB1A00B86E7}" type="parTrans" cxnId="{276F02AC-DC56-491F-91E8-B64551EBEE20}">
      <dgm:prSet/>
      <dgm:spPr/>
      <dgm:t>
        <a:bodyPr/>
        <a:lstStyle/>
        <a:p>
          <a:endParaRPr lang="en-US"/>
        </a:p>
      </dgm:t>
    </dgm:pt>
    <dgm:pt modelId="{0205B718-522B-4F84-A3E6-D80E427CA7E9}" type="sibTrans" cxnId="{276F02AC-DC56-491F-91E8-B64551EBEE20}">
      <dgm:prSet/>
      <dgm:spPr/>
      <dgm:t>
        <a:bodyPr/>
        <a:lstStyle/>
        <a:p>
          <a:endParaRPr lang="en-US"/>
        </a:p>
      </dgm:t>
    </dgm:pt>
    <dgm:pt modelId="{E539DDD5-2740-4088-A739-029CAD5171F9}">
      <dgm:prSet/>
      <dgm:spPr/>
      <dgm:t>
        <a:bodyPr/>
        <a:lstStyle/>
        <a:p>
          <a:r>
            <a:rPr lang="en-US"/>
            <a:t>How likely are you to recommend the mobile apps that you currently use to your friends or classmates?</a:t>
          </a:r>
        </a:p>
      </dgm:t>
    </dgm:pt>
    <dgm:pt modelId="{AA386070-3062-4A51-AB51-BDEFAC5570FD}" type="parTrans" cxnId="{566B8814-A2C0-46F6-ADB0-D3F2AE1A5B8C}">
      <dgm:prSet/>
      <dgm:spPr/>
      <dgm:t>
        <a:bodyPr/>
        <a:lstStyle/>
        <a:p>
          <a:endParaRPr lang="en-US"/>
        </a:p>
      </dgm:t>
    </dgm:pt>
    <dgm:pt modelId="{E5944695-F042-4E57-A18D-269FC0610483}" type="sibTrans" cxnId="{566B8814-A2C0-46F6-ADB0-D3F2AE1A5B8C}">
      <dgm:prSet/>
      <dgm:spPr/>
      <dgm:t>
        <a:bodyPr/>
        <a:lstStyle/>
        <a:p>
          <a:endParaRPr lang="en-US"/>
        </a:p>
      </dgm:t>
    </dgm:pt>
  </dgm:ptLst>
  <dgm:cxnLst>
    <dgm:cxn modelId="{566B8814-A2C0-46F6-ADB0-D3F2AE1A5B8C}" srcId="{AE7FEADD-6FD4-48BB-A876-56125916A62A}" destId="{E539DDD5-2740-4088-A739-029CAD5171F9}" srcOrd="8" destOrd="0" parTransId="{AA386070-3062-4A51-AB51-BDEFAC5570FD}" sibTransId="{E5944695-F042-4E57-A18D-269FC0610483}"/>
    <dgm:cxn modelId="{18D2AA1A-C9B7-49C9-8A26-5AC98AF2F734}" srcId="{AE7FEADD-6FD4-48BB-A876-56125916A62A}" destId="{F35F9B3A-E5D9-4C9E-A72B-36EF8997BBB4}" srcOrd="4" destOrd="0" parTransId="{BE7CE5C6-3DCA-435F-B041-C2E0B4AC3823}" sibTransId="{D45A4C19-56D7-4449-9113-8443398FD1E7}"/>
    <dgm:cxn modelId="{E33E0F23-B11F-4221-964B-92732F5E4667}" srcId="{AE7FEADD-6FD4-48BB-A876-56125916A62A}" destId="{32BEFF11-AA53-4B4F-AB05-9AB2A0A557EF}" srcOrd="0" destOrd="0" parTransId="{60A52CBC-AECE-41A8-AEDF-DFE46685C917}" sibTransId="{0AFF558A-A32C-4F55-8113-FC976DFE034D}"/>
    <dgm:cxn modelId="{8C47D036-EEE1-4CEF-98D0-A77DFA90CAA2}" srcId="{AE7FEADD-6FD4-48BB-A876-56125916A62A}" destId="{092F13A7-EDEE-4913-80E0-0FF003DB60EE}" srcOrd="5" destOrd="0" parTransId="{54AA8B9D-7EF8-4EE0-9436-95AE179EA260}" sibTransId="{AEF5DDC5-898C-47F3-B3BD-2908F61221BF}"/>
    <dgm:cxn modelId="{F9EEF970-8F04-4D76-81B1-8921ED56F919}" srcId="{AE7FEADD-6FD4-48BB-A876-56125916A62A}" destId="{2C5ED5EC-FABC-4F85-BD4E-45FF736045CF}" srcOrd="6" destOrd="0" parTransId="{955AAC60-B2D4-438E-ABB8-CD167498AC31}" sibTransId="{F757FF20-289F-41FA-860B-C1454A1FE80A}"/>
    <dgm:cxn modelId="{4DFD009C-9E73-42E1-9ADE-5A282C721E50}" srcId="{AE7FEADD-6FD4-48BB-A876-56125916A62A}" destId="{AE421EBE-F353-4696-990E-ADCDDA93FD5A}" srcOrd="3" destOrd="0" parTransId="{870B63D3-FD50-411C-8993-5CBF3EA69C87}" sibTransId="{622BA375-0DEE-4717-88F7-437E5B3EBBB1}"/>
    <dgm:cxn modelId="{276F02AC-DC56-491F-91E8-B64551EBEE20}" srcId="{AE7FEADD-6FD4-48BB-A876-56125916A62A}" destId="{B08157C3-879D-4332-990D-D161FFC7111E}" srcOrd="7" destOrd="0" parTransId="{6F1F47A1-6FFE-4AD4-A70B-AAB1A00B86E7}" sibTransId="{0205B718-522B-4F84-A3E6-D80E427CA7E9}"/>
    <dgm:cxn modelId="{9233EEC7-ECCF-4260-8920-FDEDFFB21657}" srcId="{AE7FEADD-6FD4-48BB-A876-56125916A62A}" destId="{E0C5C560-80F2-4D52-95C7-A14191F37D7C}" srcOrd="2" destOrd="0" parTransId="{83D49B88-A9F2-44EC-9CB6-A64DC3C08D7D}" sibTransId="{E87CF5D4-F4B7-48A4-8C23-A90401C878CB}"/>
    <dgm:cxn modelId="{352ADBCF-7BFF-4021-8DF5-D6878CF4CFDF}" srcId="{AE7FEADD-6FD4-48BB-A876-56125916A62A}" destId="{FB72133B-34DD-48A9-AA0C-C228D8E0EB13}" srcOrd="1" destOrd="0" parTransId="{19FF2445-0941-48FB-A3D6-491063F54704}" sibTransId="{704A828C-660D-489F-8483-33981C681D6B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5_51AB4D34.xml><?xml version="1.0" encoding="utf-8"?>
<dgm:dataModel xmlns:dgm="http://schemas.openxmlformats.org/drawingml/2006/diagram" xmlns:a="http://schemas.openxmlformats.org/drawingml/2006/main">
  <dgm:ptLst>
    <dgm:pt modelId="{E7773451-5405-4AFC-BBAF-D62564AB350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B210F87-F5D6-4E89-85ED-0B90663BE45E}">
      <dgm:prSet/>
      <dgm:spPr/>
      <dgm:t>
        <a:bodyPr/>
        <a:lstStyle/>
        <a:p>
          <a:r>
            <a:rPr lang="en-US"/>
            <a:t>What?</a:t>
          </a:r>
        </a:p>
      </dgm:t>
    </dgm:pt>
    <dgm:pt modelId="{78D5B03E-34BE-446C-9C4D-E73DFBC99BFE}" type="parTrans" cxnId="{54DE50E3-992A-44F9-8AE0-DCFC29C4154C}">
      <dgm:prSet/>
      <dgm:spPr/>
      <dgm:t>
        <a:bodyPr/>
        <a:lstStyle/>
        <a:p>
          <a:endParaRPr lang="en-US"/>
        </a:p>
      </dgm:t>
    </dgm:pt>
    <dgm:pt modelId="{6F37F29B-691D-467F-B805-DD9212CF907A}" type="sibTrans" cxnId="{54DE50E3-992A-44F9-8AE0-DCFC29C4154C}">
      <dgm:prSet/>
      <dgm:spPr/>
      <dgm:t>
        <a:bodyPr/>
        <a:lstStyle/>
        <a:p>
          <a:endParaRPr lang="en-US"/>
        </a:p>
      </dgm:t>
    </dgm:pt>
    <dgm:pt modelId="{D9229D03-D198-4275-ACFC-C50072DD8090}">
      <dgm:prSet/>
      <dgm:spPr/>
      <dgm:t>
        <a:bodyPr/>
        <a:lstStyle/>
        <a:p>
          <a:r>
            <a:rPr lang="en-US"/>
            <a:t>To investigate the most used app by students in our university and factors influencing app usage</a:t>
          </a:r>
        </a:p>
      </dgm:t>
    </dgm:pt>
    <dgm:pt modelId="{45DCEBAE-CDD4-40FF-B5BF-7576FAEB0544}" type="parTrans" cxnId="{5D74D459-116E-412B-8840-B02ABEED02D9}">
      <dgm:prSet/>
      <dgm:spPr/>
      <dgm:t>
        <a:bodyPr/>
        <a:lstStyle/>
        <a:p>
          <a:endParaRPr lang="en-US"/>
        </a:p>
      </dgm:t>
    </dgm:pt>
    <dgm:pt modelId="{3E92B8CD-19BE-463B-942C-80BCA4FB015A}" type="sibTrans" cxnId="{5D74D459-116E-412B-8840-B02ABEED02D9}">
      <dgm:prSet/>
      <dgm:spPr/>
      <dgm:t>
        <a:bodyPr/>
        <a:lstStyle/>
        <a:p>
          <a:endParaRPr lang="en-US"/>
        </a:p>
      </dgm:t>
    </dgm:pt>
    <dgm:pt modelId="{031CECF3-976F-499B-B05A-502104CF7320}">
      <dgm:prSet/>
      <dgm:spPr/>
      <dgm:t>
        <a:bodyPr/>
        <a:lstStyle/>
        <a:p>
          <a:r>
            <a:rPr lang="en-US"/>
            <a:t>Why?</a:t>
          </a:r>
        </a:p>
      </dgm:t>
    </dgm:pt>
    <dgm:pt modelId="{E2850DBF-E907-41A8-AEE1-B60529C08878}" type="parTrans" cxnId="{4C2BB31C-E33C-4744-A769-E08AE82A560A}">
      <dgm:prSet/>
      <dgm:spPr/>
      <dgm:t>
        <a:bodyPr/>
        <a:lstStyle/>
        <a:p>
          <a:endParaRPr lang="en-US"/>
        </a:p>
      </dgm:t>
    </dgm:pt>
    <dgm:pt modelId="{62E5F807-0B7A-4AC0-99E0-3A46F47A28FD}" type="sibTrans" cxnId="{4C2BB31C-E33C-4744-A769-E08AE82A560A}">
      <dgm:prSet/>
      <dgm:spPr/>
      <dgm:t>
        <a:bodyPr/>
        <a:lstStyle/>
        <a:p>
          <a:endParaRPr lang="en-US"/>
        </a:p>
      </dgm:t>
    </dgm:pt>
    <dgm:pt modelId="{1A3E1032-EF8E-4810-91D5-827CC5DCA897}">
      <dgm:prSet/>
      <dgm:spPr/>
      <dgm:t>
        <a:bodyPr/>
        <a:lstStyle/>
        <a:p>
          <a:r>
            <a:rPr lang="en-US"/>
            <a:t>How?</a:t>
          </a:r>
        </a:p>
      </dgm:t>
    </dgm:pt>
    <dgm:pt modelId="{ECF420B3-2B14-496B-AD9E-96150BEDFDC5}" type="parTrans" cxnId="{A3F38E5D-D360-4AC9-A351-A2B5DBB032B2}">
      <dgm:prSet/>
      <dgm:spPr/>
      <dgm:t>
        <a:bodyPr/>
        <a:lstStyle/>
        <a:p>
          <a:endParaRPr lang="en-US"/>
        </a:p>
      </dgm:t>
    </dgm:pt>
    <dgm:pt modelId="{7D3997A3-3120-485D-9C06-EA7DFC676401}" type="sibTrans" cxnId="{A3F38E5D-D360-4AC9-A351-A2B5DBB032B2}">
      <dgm:prSet/>
      <dgm:spPr/>
      <dgm:t>
        <a:bodyPr/>
        <a:lstStyle/>
        <a:p>
          <a:endParaRPr lang="en-US"/>
        </a:p>
      </dgm:t>
    </dgm:pt>
    <dgm:pt modelId="{FA60E52F-B67D-4B9F-B12C-C42BFC2CF019}">
      <dgm:prSet/>
      <dgm:spPr/>
      <dgm:t>
        <a:bodyPr/>
        <a:lstStyle/>
        <a:p>
          <a:r>
            <a:rPr lang="en-US"/>
            <a:t>An online google form was made and distributed it on WhatsApp groups</a:t>
          </a:r>
        </a:p>
      </dgm:t>
    </dgm:pt>
    <dgm:pt modelId="{4509ADD5-49C4-4BD5-B715-519138D0A018}" type="parTrans" cxnId="{83AE36AC-DEB4-4D63-AF18-459F7AE8AEF6}">
      <dgm:prSet/>
      <dgm:spPr/>
      <dgm:t>
        <a:bodyPr/>
        <a:lstStyle/>
        <a:p>
          <a:endParaRPr lang="en-US"/>
        </a:p>
      </dgm:t>
    </dgm:pt>
    <dgm:pt modelId="{6222F3DA-165E-43C2-9665-B45BDFE9ED87}" type="sibTrans" cxnId="{83AE36AC-DEB4-4D63-AF18-459F7AE8AEF6}">
      <dgm:prSet/>
      <dgm:spPr/>
      <dgm:t>
        <a:bodyPr/>
        <a:lstStyle/>
        <a:p>
          <a:endParaRPr lang="en-US"/>
        </a:p>
      </dgm:t>
    </dgm:pt>
    <dgm:pt modelId="{61FF8E1E-AD62-4C73-B3E3-4A31605E9DBA}">
      <dgm:prSet/>
      <dgm:spPr/>
      <dgm:t>
        <a:bodyPr/>
        <a:lstStyle/>
        <a:p>
          <a:r>
            <a:rPr lang="en-US"/>
            <a:t>When?</a:t>
          </a:r>
        </a:p>
      </dgm:t>
    </dgm:pt>
    <dgm:pt modelId="{5E641661-755E-47C6-A8C7-15E435616F1D}" type="parTrans" cxnId="{00C090BE-0155-4682-B5C7-5429F75951D4}">
      <dgm:prSet/>
      <dgm:spPr/>
      <dgm:t>
        <a:bodyPr/>
        <a:lstStyle/>
        <a:p>
          <a:endParaRPr lang="en-US"/>
        </a:p>
      </dgm:t>
    </dgm:pt>
    <dgm:pt modelId="{271145EA-B255-4922-9C77-5AC93826B274}" type="sibTrans" cxnId="{00C090BE-0155-4682-B5C7-5429F75951D4}">
      <dgm:prSet/>
      <dgm:spPr/>
      <dgm:t>
        <a:bodyPr/>
        <a:lstStyle/>
        <a:p>
          <a:endParaRPr lang="en-US"/>
        </a:p>
      </dgm:t>
    </dgm:pt>
    <dgm:pt modelId="{E7C5D986-1AB0-4BE6-8A2D-D55136DA0D4C}">
      <dgm:prSet/>
      <dgm:spPr/>
      <dgm:t>
        <a:bodyPr/>
        <a:lstStyle/>
        <a:p>
          <a:r>
            <a:rPr lang="en-US"/>
            <a:t>09/04/2023</a:t>
          </a:r>
        </a:p>
      </dgm:t>
    </dgm:pt>
    <dgm:pt modelId="{E26058A6-D4D8-411B-97DF-BFF29BB818A4}" type="parTrans" cxnId="{426D43F9-F062-4ADE-BB1B-C4474FFF4E43}">
      <dgm:prSet/>
      <dgm:spPr/>
      <dgm:t>
        <a:bodyPr/>
        <a:lstStyle/>
        <a:p>
          <a:endParaRPr lang="en-US"/>
        </a:p>
      </dgm:t>
    </dgm:pt>
    <dgm:pt modelId="{00E7DA96-4A6D-438B-AF2C-94D42EAFEEAF}" type="sibTrans" cxnId="{426D43F9-F062-4ADE-BB1B-C4474FFF4E43}">
      <dgm:prSet/>
      <dgm:spPr/>
      <dgm:t>
        <a:bodyPr/>
        <a:lstStyle/>
        <a:p>
          <a:endParaRPr lang="en-US"/>
        </a:p>
      </dgm:t>
    </dgm:pt>
    <dgm:pt modelId="{F6482720-0FE4-4C98-B320-35E76820BDEB}">
      <dgm:prSet/>
      <dgm:spPr/>
      <dgm:t>
        <a:bodyPr/>
        <a:lstStyle/>
        <a:p>
          <a:r>
            <a:rPr lang="en-US"/>
            <a:t>Age group?</a:t>
          </a:r>
        </a:p>
      </dgm:t>
    </dgm:pt>
    <dgm:pt modelId="{073AA62F-1E2F-47FE-9636-3533A8D43902}" type="parTrans" cxnId="{A670FF5B-D0C5-4D93-A04F-9E47977E5687}">
      <dgm:prSet/>
      <dgm:spPr/>
      <dgm:t>
        <a:bodyPr/>
        <a:lstStyle/>
        <a:p>
          <a:endParaRPr lang="en-US"/>
        </a:p>
      </dgm:t>
    </dgm:pt>
    <dgm:pt modelId="{3C6F51FE-B501-493B-94E6-8F38C6877AAE}" type="sibTrans" cxnId="{A670FF5B-D0C5-4D93-A04F-9E47977E5687}">
      <dgm:prSet/>
      <dgm:spPr/>
      <dgm:t>
        <a:bodyPr/>
        <a:lstStyle/>
        <a:p>
          <a:endParaRPr lang="en-US"/>
        </a:p>
      </dgm:t>
    </dgm:pt>
    <dgm:pt modelId="{CEF18A9B-9B70-4DC2-889B-42167A5120AF}">
      <dgm:prSet/>
      <dgm:spPr/>
      <dgm:t>
        <a:bodyPr/>
        <a:lstStyle/>
        <a:p>
          <a:r>
            <a:rPr lang="en-US"/>
            <a:t>18-25</a:t>
          </a:r>
        </a:p>
      </dgm:t>
    </dgm:pt>
    <dgm:pt modelId="{07456CED-EC48-4712-903B-C7A046B88E2D}" type="parTrans" cxnId="{351C0FF7-E50A-4FF9-93BB-05C6EA33FC05}">
      <dgm:prSet/>
      <dgm:spPr/>
      <dgm:t>
        <a:bodyPr/>
        <a:lstStyle/>
        <a:p>
          <a:endParaRPr lang="en-US"/>
        </a:p>
      </dgm:t>
    </dgm:pt>
    <dgm:pt modelId="{C853A35E-D68A-4614-B72D-A55D483D6DD4}" type="sibTrans" cxnId="{351C0FF7-E50A-4FF9-93BB-05C6EA33FC05}">
      <dgm:prSet/>
      <dgm:spPr/>
      <dgm:t>
        <a:bodyPr/>
        <a:lstStyle/>
        <a:p>
          <a:endParaRPr lang="en-US"/>
        </a:p>
      </dgm:t>
    </dgm:pt>
    <dgm:pt modelId="{28083945-B414-437F-8275-0FAF817FB22A}">
      <dgm:prSet/>
      <dgm:spPr/>
      <dgm:t>
        <a:bodyPr/>
        <a:lstStyle/>
        <a:p>
          <a:r>
            <a:rPr lang="en-US"/>
            <a:t>Background: Mobile applications are an integral part of modern-day university life</a:t>
          </a:r>
        </a:p>
      </dgm:t>
    </dgm:pt>
    <dgm:pt modelId="{4990AFB0-8F95-4B8D-9D29-5499644D955E}" type="parTrans" cxnId="{C2D00030-D3FB-42C9-9DA3-2BDC3536C9DA}">
      <dgm:prSet/>
      <dgm:spPr/>
      <dgm:t>
        <a:bodyPr/>
        <a:lstStyle/>
        <a:p>
          <a:endParaRPr lang="en-US"/>
        </a:p>
      </dgm:t>
    </dgm:pt>
    <dgm:pt modelId="{3B5BA19B-884F-4F5D-BD4A-37881D58A1B1}" type="sibTrans" cxnId="{C2D00030-D3FB-42C9-9DA3-2BDC3536C9DA}">
      <dgm:prSet/>
      <dgm:spPr/>
      <dgm:t>
        <a:bodyPr/>
        <a:lstStyle/>
        <a:p>
          <a:endParaRPr lang="en-US"/>
        </a:p>
      </dgm:t>
    </dgm:pt>
  </dgm:ptLst>
  <dgm:cxnLst>
    <dgm:cxn modelId="{4C2BB31C-E33C-4744-A769-E08AE82A560A}" srcId="{E7773451-5405-4AFC-BBAF-D62564AB350E}" destId="{031CECF3-976F-499B-B05A-502104CF7320}" srcOrd="2" destOrd="0" parTransId="{E2850DBF-E907-41A8-AEE1-B60529C08878}" sibTransId="{62E5F807-0B7A-4AC0-99E0-3A46F47A28FD}"/>
    <dgm:cxn modelId="{C2D00030-D3FB-42C9-9DA3-2BDC3536C9DA}" srcId="{E7773451-5405-4AFC-BBAF-D62564AB350E}" destId="{28083945-B414-437F-8275-0FAF817FB22A}" srcOrd="9" destOrd="0" parTransId="{4990AFB0-8F95-4B8D-9D29-5499644D955E}" sibTransId="{3B5BA19B-884F-4F5D-BD4A-37881D58A1B1}"/>
    <dgm:cxn modelId="{A670FF5B-D0C5-4D93-A04F-9E47977E5687}" srcId="{E7773451-5405-4AFC-BBAF-D62564AB350E}" destId="{F6482720-0FE4-4C98-B320-35E76820BDEB}" srcOrd="7" destOrd="0" parTransId="{073AA62F-1E2F-47FE-9636-3533A8D43902}" sibTransId="{3C6F51FE-B501-493B-94E6-8F38C6877AAE}"/>
    <dgm:cxn modelId="{A3F38E5D-D360-4AC9-A351-A2B5DBB032B2}" srcId="{E7773451-5405-4AFC-BBAF-D62564AB350E}" destId="{1A3E1032-EF8E-4810-91D5-827CC5DCA897}" srcOrd="3" destOrd="0" parTransId="{ECF420B3-2B14-496B-AD9E-96150BEDFDC5}" sibTransId="{7D3997A3-3120-485D-9C06-EA7DFC676401}"/>
    <dgm:cxn modelId="{5D74D459-116E-412B-8840-B02ABEED02D9}" srcId="{E7773451-5405-4AFC-BBAF-D62564AB350E}" destId="{D9229D03-D198-4275-ACFC-C50072DD8090}" srcOrd="1" destOrd="0" parTransId="{45DCEBAE-CDD4-40FF-B5BF-7576FAEB0544}" sibTransId="{3E92B8CD-19BE-463B-942C-80BCA4FB015A}"/>
    <dgm:cxn modelId="{83AE36AC-DEB4-4D63-AF18-459F7AE8AEF6}" srcId="{E7773451-5405-4AFC-BBAF-D62564AB350E}" destId="{FA60E52F-B67D-4B9F-B12C-C42BFC2CF019}" srcOrd="4" destOrd="0" parTransId="{4509ADD5-49C4-4BD5-B715-519138D0A018}" sibTransId="{6222F3DA-165E-43C2-9665-B45BDFE9ED87}"/>
    <dgm:cxn modelId="{00C090BE-0155-4682-B5C7-5429F75951D4}" srcId="{E7773451-5405-4AFC-BBAF-D62564AB350E}" destId="{61FF8E1E-AD62-4C73-B3E3-4A31605E9DBA}" srcOrd="5" destOrd="0" parTransId="{5E641661-755E-47C6-A8C7-15E435616F1D}" sibTransId="{271145EA-B255-4922-9C77-5AC93826B274}"/>
    <dgm:cxn modelId="{54DE50E3-992A-44F9-8AE0-DCFC29C4154C}" srcId="{E7773451-5405-4AFC-BBAF-D62564AB350E}" destId="{FB210F87-F5D6-4E89-85ED-0B90663BE45E}" srcOrd="0" destOrd="0" parTransId="{78D5B03E-34BE-446C-9C4D-E73DFBC99BFE}" sibTransId="{6F37F29B-691D-467F-B805-DD9212CF907A}"/>
    <dgm:cxn modelId="{351C0FF7-E50A-4FF9-93BB-05C6EA33FC05}" srcId="{E7773451-5405-4AFC-BBAF-D62564AB350E}" destId="{CEF18A9B-9B70-4DC2-889B-42167A5120AF}" srcOrd="8" destOrd="0" parTransId="{07456CED-EC48-4712-903B-C7A046B88E2D}" sibTransId="{C853A35E-D68A-4614-B72D-A55D483D6DD4}"/>
    <dgm:cxn modelId="{426D43F9-F062-4ADE-BB1B-C4474FFF4E43}" srcId="{E7773451-5405-4AFC-BBAF-D62564AB350E}" destId="{E7C5D986-1AB0-4BE6-8A2D-D55136DA0D4C}" srcOrd="6" destOrd="0" parTransId="{E26058A6-D4D8-411B-97DF-BFF29BB818A4}" sibTransId="{00E7DA96-4A6D-438B-AF2C-94D42EAFEEAF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5_58F9F4DC.xml><?xml version="1.0" encoding="utf-8"?>
<dgm:dataModel xmlns:dgm="http://schemas.openxmlformats.org/drawingml/2006/diagram" xmlns:a="http://schemas.openxmlformats.org/drawingml/2006/main">
  <dgm:ptLst>
    <dgm:pt modelId="{16E8F450-D6BB-44B9-B31C-1E9F82A4E5F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672DAE-CE17-4EAD-B2C2-67039375EB5F}">
      <dgm:prSet/>
      <dgm:spPr/>
      <dgm:t>
        <a:bodyPr/>
        <a:lstStyle/>
        <a:p>
          <a:r>
            <a:rPr lang="en-US"/>
            <a:t>More user friendly</a:t>
          </a:r>
        </a:p>
      </dgm:t>
    </dgm:pt>
    <dgm:pt modelId="{744A3A4B-080C-47DF-8399-BD6E1B53D23B}" type="parTrans" cxnId="{E8159746-4220-42D4-AC57-712252BF8CB7}">
      <dgm:prSet/>
      <dgm:spPr/>
      <dgm:t>
        <a:bodyPr/>
        <a:lstStyle/>
        <a:p>
          <a:endParaRPr lang="en-US"/>
        </a:p>
      </dgm:t>
    </dgm:pt>
    <dgm:pt modelId="{C305D0BD-5441-4E85-A7EA-3A7022C506CC}" type="sibTrans" cxnId="{E8159746-4220-42D4-AC57-712252BF8CB7}">
      <dgm:prSet/>
      <dgm:spPr/>
      <dgm:t>
        <a:bodyPr/>
        <a:lstStyle/>
        <a:p>
          <a:endParaRPr lang="en-US"/>
        </a:p>
      </dgm:t>
    </dgm:pt>
    <dgm:pt modelId="{1E55BD13-2C34-4307-8C8D-58EF7AFF6D42}">
      <dgm:prSet/>
      <dgm:spPr/>
      <dgm:t>
        <a:bodyPr/>
        <a:lstStyle/>
        <a:p>
          <a:r>
            <a:rPr lang="en-US"/>
            <a:t>As users like to have control over the look and feel of the app they are using so some more customization options , should be provided such as themes and new fonts</a:t>
          </a:r>
        </a:p>
      </dgm:t>
    </dgm:pt>
    <dgm:pt modelId="{53AB6EAF-5940-4ACB-8BAC-B19E3F8F163B}" type="parTrans" cxnId="{377DE822-9925-449D-B5FB-96DEC64BF84F}">
      <dgm:prSet/>
      <dgm:spPr/>
      <dgm:t>
        <a:bodyPr/>
        <a:lstStyle/>
        <a:p>
          <a:endParaRPr lang="en-US"/>
        </a:p>
      </dgm:t>
    </dgm:pt>
    <dgm:pt modelId="{337ACD18-095E-47AC-8C4F-E2948BE143E0}" type="sibTrans" cxnId="{377DE822-9925-449D-B5FB-96DEC64BF84F}">
      <dgm:prSet/>
      <dgm:spPr/>
      <dgm:t>
        <a:bodyPr/>
        <a:lstStyle/>
        <a:p>
          <a:endParaRPr lang="en-US"/>
        </a:p>
      </dgm:t>
    </dgm:pt>
    <dgm:pt modelId="{DC9B0674-84B6-4F82-A649-659579CCE8DC}">
      <dgm:prSet/>
      <dgm:spPr/>
      <dgm:t>
        <a:bodyPr/>
        <a:lstStyle/>
        <a:p>
          <a:r>
            <a:rPr lang="en-US"/>
            <a:t>There should be no country specific restrictions</a:t>
          </a:r>
        </a:p>
      </dgm:t>
    </dgm:pt>
    <dgm:pt modelId="{031ADD9C-3D77-4B73-A4E9-3FB567FFF402}" type="parTrans" cxnId="{332361B5-FDBB-4744-BF54-CF91A7AF1553}">
      <dgm:prSet/>
      <dgm:spPr/>
      <dgm:t>
        <a:bodyPr/>
        <a:lstStyle/>
        <a:p>
          <a:endParaRPr lang="en-US"/>
        </a:p>
      </dgm:t>
    </dgm:pt>
    <dgm:pt modelId="{4B0C8238-B481-4893-9650-A52930967723}" type="sibTrans" cxnId="{332361B5-FDBB-4744-BF54-CF91A7AF1553}">
      <dgm:prSet/>
      <dgm:spPr/>
      <dgm:t>
        <a:bodyPr/>
        <a:lstStyle/>
        <a:p>
          <a:endParaRPr lang="en-US"/>
        </a:p>
      </dgm:t>
    </dgm:pt>
    <dgm:pt modelId="{BF2A8226-36C4-4C49-91D7-15E5976775B9}">
      <dgm:prSet/>
      <dgm:spPr/>
      <dgm:t>
        <a:bodyPr/>
        <a:lstStyle/>
        <a:p>
          <a:r>
            <a:rPr lang="en-US"/>
            <a:t>Efficiency and free for students</a:t>
          </a:r>
        </a:p>
      </dgm:t>
    </dgm:pt>
    <dgm:pt modelId="{A4BB1AA5-FDCD-4C39-AAF7-D4AF812EB4F9}" type="parTrans" cxnId="{173C9431-42DA-4481-9603-9CF18E2D21C1}">
      <dgm:prSet/>
      <dgm:spPr/>
      <dgm:t>
        <a:bodyPr/>
        <a:lstStyle/>
        <a:p>
          <a:endParaRPr lang="en-US"/>
        </a:p>
      </dgm:t>
    </dgm:pt>
    <dgm:pt modelId="{7F409C76-68F9-4B46-9733-14D0CB1E1ED7}" type="sibTrans" cxnId="{173C9431-42DA-4481-9603-9CF18E2D21C1}">
      <dgm:prSet/>
      <dgm:spPr/>
      <dgm:t>
        <a:bodyPr/>
        <a:lstStyle/>
        <a:p>
          <a:endParaRPr lang="en-US"/>
        </a:p>
      </dgm:t>
    </dgm:pt>
    <dgm:pt modelId="{16D1BEE9-AA46-4FC1-A2FA-13AAA8A569F0}">
      <dgm:prSet/>
      <dgm:spPr/>
      <dgm:t>
        <a:bodyPr/>
        <a:lstStyle/>
        <a:p>
          <a:r>
            <a:rPr lang="en-US"/>
            <a:t>Less advertisements</a:t>
          </a:r>
        </a:p>
      </dgm:t>
    </dgm:pt>
    <dgm:pt modelId="{4B27FE0A-7B1A-4E47-8DB9-6A6E6C10B7E9}" type="parTrans" cxnId="{35C65339-CDE7-429D-85A4-6C92FB4DFE3E}">
      <dgm:prSet/>
      <dgm:spPr/>
      <dgm:t>
        <a:bodyPr/>
        <a:lstStyle/>
        <a:p>
          <a:endParaRPr lang="en-US"/>
        </a:p>
      </dgm:t>
    </dgm:pt>
    <dgm:pt modelId="{8F13CFAF-643D-4451-A6EA-1AA72D7F24A9}" type="sibTrans" cxnId="{35C65339-CDE7-429D-85A4-6C92FB4DFE3E}">
      <dgm:prSet/>
      <dgm:spPr/>
      <dgm:t>
        <a:bodyPr/>
        <a:lstStyle/>
        <a:p>
          <a:endParaRPr lang="en-US"/>
        </a:p>
      </dgm:t>
    </dgm:pt>
    <dgm:pt modelId="{8AEA2F06-DD1B-422B-8EEB-106F2AB71766}">
      <dgm:prSet/>
      <dgm:spPr/>
      <dgm:t>
        <a:bodyPr/>
        <a:lstStyle/>
        <a:p>
          <a:r>
            <a:rPr lang="en-US"/>
            <a:t>Nice UI</a:t>
          </a:r>
        </a:p>
      </dgm:t>
    </dgm:pt>
    <dgm:pt modelId="{4E3F7D41-9B04-49B7-B21F-E99DF66560E3}" type="parTrans" cxnId="{58E440C7-268A-4F19-8656-A09599B897BE}">
      <dgm:prSet/>
      <dgm:spPr/>
      <dgm:t>
        <a:bodyPr/>
        <a:lstStyle/>
        <a:p>
          <a:endParaRPr lang="en-US"/>
        </a:p>
      </dgm:t>
    </dgm:pt>
    <dgm:pt modelId="{5599D0B5-8DBB-4E59-8CF9-36C8D9B9F582}" type="sibTrans" cxnId="{58E440C7-268A-4F19-8656-A09599B897BE}">
      <dgm:prSet/>
      <dgm:spPr/>
      <dgm:t>
        <a:bodyPr/>
        <a:lstStyle/>
        <a:p>
          <a:endParaRPr lang="en-US"/>
        </a:p>
      </dgm:t>
    </dgm:pt>
    <dgm:pt modelId="{33372D54-A251-4EEA-87C9-00A65E945B67}">
      <dgm:prSet/>
      <dgm:spPr/>
      <dgm:t>
        <a:bodyPr/>
        <a:lstStyle/>
        <a:p>
          <a:r>
            <a:rPr lang="en-US"/>
            <a:t>Restricted screen time</a:t>
          </a:r>
        </a:p>
      </dgm:t>
    </dgm:pt>
    <dgm:pt modelId="{D3DA1073-C41E-4978-A70B-F976C10FA345}" type="parTrans" cxnId="{46546DFC-D22D-440F-8C32-6441B0B95554}">
      <dgm:prSet/>
      <dgm:spPr/>
      <dgm:t>
        <a:bodyPr/>
        <a:lstStyle/>
        <a:p>
          <a:endParaRPr lang="en-US"/>
        </a:p>
      </dgm:t>
    </dgm:pt>
    <dgm:pt modelId="{ACCC86D5-7EC5-41B1-9290-8DC9D086A700}" type="sibTrans" cxnId="{46546DFC-D22D-440F-8C32-6441B0B95554}">
      <dgm:prSet/>
      <dgm:spPr/>
      <dgm:t>
        <a:bodyPr/>
        <a:lstStyle/>
        <a:p>
          <a:endParaRPr lang="en-US"/>
        </a:p>
      </dgm:t>
    </dgm:pt>
  </dgm:ptLst>
  <dgm:cxnLst>
    <dgm:cxn modelId="{377DE822-9925-449D-B5FB-96DEC64BF84F}" srcId="{16E8F450-D6BB-44B9-B31C-1E9F82A4E5F3}" destId="{1E55BD13-2C34-4307-8C8D-58EF7AFF6D42}" srcOrd="1" destOrd="0" parTransId="{53AB6EAF-5940-4ACB-8BAC-B19E3F8F163B}" sibTransId="{337ACD18-095E-47AC-8C4F-E2948BE143E0}"/>
    <dgm:cxn modelId="{173C9431-42DA-4481-9603-9CF18E2D21C1}" srcId="{16E8F450-D6BB-44B9-B31C-1E9F82A4E5F3}" destId="{BF2A8226-36C4-4C49-91D7-15E5976775B9}" srcOrd="3" destOrd="0" parTransId="{A4BB1AA5-FDCD-4C39-AAF7-D4AF812EB4F9}" sibTransId="{7F409C76-68F9-4B46-9733-14D0CB1E1ED7}"/>
    <dgm:cxn modelId="{35C65339-CDE7-429D-85A4-6C92FB4DFE3E}" srcId="{16E8F450-D6BB-44B9-B31C-1E9F82A4E5F3}" destId="{16D1BEE9-AA46-4FC1-A2FA-13AAA8A569F0}" srcOrd="4" destOrd="0" parTransId="{4B27FE0A-7B1A-4E47-8DB9-6A6E6C10B7E9}" sibTransId="{8F13CFAF-643D-4451-A6EA-1AA72D7F24A9}"/>
    <dgm:cxn modelId="{E8159746-4220-42D4-AC57-712252BF8CB7}" srcId="{16E8F450-D6BB-44B9-B31C-1E9F82A4E5F3}" destId="{69672DAE-CE17-4EAD-B2C2-67039375EB5F}" srcOrd="0" destOrd="0" parTransId="{744A3A4B-080C-47DF-8399-BD6E1B53D23B}" sibTransId="{C305D0BD-5441-4E85-A7EA-3A7022C506CC}"/>
    <dgm:cxn modelId="{332361B5-FDBB-4744-BF54-CF91A7AF1553}" srcId="{16E8F450-D6BB-44B9-B31C-1E9F82A4E5F3}" destId="{DC9B0674-84B6-4F82-A649-659579CCE8DC}" srcOrd="2" destOrd="0" parTransId="{031ADD9C-3D77-4B73-A4E9-3FB567FFF402}" sibTransId="{4B0C8238-B481-4893-9650-A52930967723}"/>
    <dgm:cxn modelId="{58E440C7-268A-4F19-8656-A09599B897BE}" srcId="{16E8F450-D6BB-44B9-B31C-1E9F82A4E5F3}" destId="{8AEA2F06-DD1B-422B-8EEB-106F2AB71766}" srcOrd="5" destOrd="0" parTransId="{4E3F7D41-9B04-49B7-B21F-E99DF66560E3}" sibTransId="{5599D0B5-8DBB-4E59-8CF9-36C8D9B9F582}"/>
    <dgm:cxn modelId="{46546DFC-D22D-440F-8C32-6441B0B95554}" srcId="{16E8F450-D6BB-44B9-B31C-1E9F82A4E5F3}" destId="{33372D54-A251-4EEA-87C9-00A65E945B67}" srcOrd="6" destOrd="0" parTransId="{D3DA1073-C41E-4978-A70B-F976C10FA345}" sibTransId="{ACCC86D5-7EC5-41B1-9290-8DC9D086A700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5_61FAED30.xml><?xml version="1.0" encoding="utf-8"?>
<dgm:dataModel xmlns:dgm="http://schemas.openxmlformats.org/drawingml/2006/diagram" xmlns:a="http://schemas.openxmlformats.org/drawingml/2006/main">
  <dgm:ptLst>
    <dgm:pt modelId="{2CEC1CCF-A675-4C91-8387-4393FF188DB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9EBB39E-972B-4CEB-B0FA-126FB7DEFC46}">
      <dgm:prSet/>
      <dgm:spPr/>
      <dgm:t>
        <a:bodyPr/>
        <a:lstStyle/>
        <a:p>
          <a:r>
            <a:rPr lang="en-US"/>
            <a:t>Purpose: To investigate the most used app by students in our university and factors influencing app usage</a:t>
          </a:r>
        </a:p>
      </dgm:t>
    </dgm:pt>
    <dgm:pt modelId="{F64D7148-7E3A-4885-A12E-9CA405A8C96A}" type="parTrans" cxnId="{28BCBB98-46B9-48D0-B17D-8792643DA825}">
      <dgm:prSet/>
      <dgm:spPr/>
      <dgm:t>
        <a:bodyPr/>
        <a:lstStyle/>
        <a:p>
          <a:endParaRPr lang="en-US"/>
        </a:p>
      </dgm:t>
    </dgm:pt>
    <dgm:pt modelId="{351466F8-B403-4FF7-B31B-9FE955C89526}" type="sibTrans" cxnId="{28BCBB98-46B9-48D0-B17D-8792643DA825}">
      <dgm:prSet/>
      <dgm:spPr/>
      <dgm:t>
        <a:bodyPr/>
        <a:lstStyle/>
        <a:p>
          <a:endParaRPr lang="en-US"/>
        </a:p>
      </dgm:t>
    </dgm:pt>
    <dgm:pt modelId="{0965D6C5-6224-4BAC-AE88-18ABA959BAB3}">
      <dgm:prSet/>
      <dgm:spPr/>
      <dgm:t>
        <a:bodyPr/>
        <a:lstStyle/>
        <a:p>
          <a:r>
            <a:rPr lang="en-US"/>
            <a:t>Importance: Understanding app usage patterns can inform the development of effective and user-friendly apps</a:t>
          </a:r>
        </a:p>
      </dgm:t>
    </dgm:pt>
    <dgm:pt modelId="{C738EFC8-F280-4E55-8DDA-EA6C6AC12E2D}" type="parTrans" cxnId="{C656BF2E-06CE-4F3B-A193-7C9CA16CE971}">
      <dgm:prSet/>
      <dgm:spPr/>
      <dgm:t>
        <a:bodyPr/>
        <a:lstStyle/>
        <a:p>
          <a:endParaRPr lang="en-US"/>
        </a:p>
      </dgm:t>
    </dgm:pt>
    <dgm:pt modelId="{54B07837-1734-4448-A0FE-A0D4596CC51F}" type="sibTrans" cxnId="{C656BF2E-06CE-4F3B-A193-7C9CA16CE971}">
      <dgm:prSet/>
      <dgm:spPr/>
      <dgm:t>
        <a:bodyPr/>
        <a:lstStyle/>
        <a:p>
          <a:endParaRPr lang="en-US"/>
        </a:p>
      </dgm:t>
    </dgm:pt>
    <dgm:pt modelId="{11CDE55B-C275-4FFB-A14E-683F13E7363A}">
      <dgm:prSet/>
      <dgm:spPr/>
      <dgm:t>
        <a:bodyPr/>
        <a:lstStyle/>
        <a:p>
          <a:r>
            <a:rPr lang="en-US"/>
            <a:t>Approach: Our study uses mixed-methods to provide a comprehensive analysis of app usage among university students</a:t>
          </a:r>
        </a:p>
      </dgm:t>
    </dgm:pt>
    <dgm:pt modelId="{5B1F91E3-A6EE-4319-A1D1-BF793134FEF5}" type="parTrans" cxnId="{B1875966-09FE-49AA-B479-31D104769ED0}">
      <dgm:prSet/>
      <dgm:spPr/>
      <dgm:t>
        <a:bodyPr/>
        <a:lstStyle/>
        <a:p>
          <a:endParaRPr lang="en-US"/>
        </a:p>
      </dgm:t>
    </dgm:pt>
    <dgm:pt modelId="{7BB24A58-39E9-4FEE-8D8D-FC1991D73ACC}" type="sibTrans" cxnId="{B1875966-09FE-49AA-B479-31D104769ED0}">
      <dgm:prSet/>
      <dgm:spPr/>
      <dgm:t>
        <a:bodyPr/>
        <a:lstStyle/>
        <a:p>
          <a:endParaRPr lang="en-US"/>
        </a:p>
      </dgm:t>
    </dgm:pt>
    <dgm:pt modelId="{D45EB6FA-79C2-45E3-A217-997691C874A8}">
      <dgm:prSet/>
      <dgm:spPr/>
      <dgm:t>
        <a:bodyPr/>
        <a:lstStyle/>
        <a:p>
          <a:r>
            <a:rPr lang="en-US"/>
            <a:t>Scope: The study focuses on identifying the most popular apps and factors influencing their use among university students</a:t>
          </a:r>
        </a:p>
      </dgm:t>
    </dgm:pt>
    <dgm:pt modelId="{CA126DC9-B50C-4167-8228-A6629AD17CDB}" type="parTrans" cxnId="{98637678-9DBE-49BD-9A68-3F4BC0CE74D4}">
      <dgm:prSet/>
      <dgm:spPr/>
      <dgm:t>
        <a:bodyPr/>
        <a:lstStyle/>
        <a:p>
          <a:endParaRPr lang="en-US"/>
        </a:p>
      </dgm:t>
    </dgm:pt>
    <dgm:pt modelId="{5C822263-F1CB-49AB-973E-A33B3A2F0FA3}" type="sibTrans" cxnId="{98637678-9DBE-49BD-9A68-3F4BC0CE74D4}">
      <dgm:prSet/>
      <dgm:spPr/>
      <dgm:t>
        <a:bodyPr/>
        <a:lstStyle/>
        <a:p>
          <a:endParaRPr lang="en-US"/>
        </a:p>
      </dgm:t>
    </dgm:pt>
    <dgm:pt modelId="{2948B31D-D8AA-4244-9301-90EC1D2EC7D3}">
      <dgm:prSet/>
      <dgm:spPr/>
      <dgm:t>
        <a:bodyPr/>
        <a:lstStyle/>
        <a:p>
          <a:r>
            <a:rPr lang="en-US"/>
            <a:t>Implications: The findings can inform app developers, educators, and policy makers on how to better support students through technology</a:t>
          </a:r>
        </a:p>
      </dgm:t>
    </dgm:pt>
    <dgm:pt modelId="{E512FC72-41F3-4814-9794-1A6CF8A00E8A}" type="parTrans" cxnId="{02CBDD44-79BB-4056-B467-CB0DC0617F0E}">
      <dgm:prSet/>
      <dgm:spPr/>
      <dgm:t>
        <a:bodyPr/>
        <a:lstStyle/>
        <a:p>
          <a:endParaRPr lang="en-US"/>
        </a:p>
      </dgm:t>
    </dgm:pt>
    <dgm:pt modelId="{F85A3E1F-A23B-469C-A18C-33115A171798}" type="sibTrans" cxnId="{02CBDD44-79BB-4056-B467-CB0DC0617F0E}">
      <dgm:prSet/>
      <dgm:spPr/>
      <dgm:t>
        <a:bodyPr/>
        <a:lstStyle/>
        <a:p>
          <a:endParaRPr lang="en-US"/>
        </a:p>
      </dgm:t>
    </dgm:pt>
    <dgm:pt modelId="{8681B4EC-6B9D-4402-B9E7-33C0AE9CBDE4}">
      <dgm:prSet/>
      <dgm:spPr/>
      <dgm:t>
        <a:bodyPr/>
        <a:lstStyle/>
        <a:p>
          <a:r>
            <a:rPr lang="en-US"/>
            <a:t>Significance: The study provides valuable insights into app usage among university students and its impact on their academic and social lives</a:t>
          </a:r>
        </a:p>
      </dgm:t>
    </dgm:pt>
    <dgm:pt modelId="{499EF9B1-2C64-4DED-8D1E-513E3028D4C6}" type="parTrans" cxnId="{76AC5AA6-A460-403B-9746-53BC7613F47D}">
      <dgm:prSet/>
      <dgm:spPr/>
      <dgm:t>
        <a:bodyPr/>
        <a:lstStyle/>
        <a:p>
          <a:endParaRPr lang="en-US"/>
        </a:p>
      </dgm:t>
    </dgm:pt>
    <dgm:pt modelId="{A661AC46-3674-46B7-B786-867E1761BDD2}" type="sibTrans" cxnId="{76AC5AA6-A460-403B-9746-53BC7613F47D}">
      <dgm:prSet/>
      <dgm:spPr/>
      <dgm:t>
        <a:bodyPr/>
        <a:lstStyle/>
        <a:p>
          <a:endParaRPr lang="en-US"/>
        </a:p>
      </dgm:t>
    </dgm:pt>
  </dgm:ptLst>
  <dgm:cxnLst>
    <dgm:cxn modelId="{C656BF2E-06CE-4F3B-A193-7C9CA16CE971}" srcId="{2CEC1CCF-A675-4C91-8387-4393FF188DB0}" destId="{0965D6C5-6224-4BAC-AE88-18ABA959BAB3}" srcOrd="1" destOrd="0" parTransId="{C738EFC8-F280-4E55-8DDA-EA6C6AC12E2D}" sibTransId="{54B07837-1734-4448-A0FE-A0D4596CC51F}"/>
    <dgm:cxn modelId="{02CBDD44-79BB-4056-B467-CB0DC0617F0E}" srcId="{2CEC1CCF-A675-4C91-8387-4393FF188DB0}" destId="{2948B31D-D8AA-4244-9301-90EC1D2EC7D3}" srcOrd="4" destOrd="0" parTransId="{E512FC72-41F3-4814-9794-1A6CF8A00E8A}" sibTransId="{F85A3E1F-A23B-469C-A18C-33115A171798}"/>
    <dgm:cxn modelId="{B1875966-09FE-49AA-B479-31D104769ED0}" srcId="{2CEC1CCF-A675-4C91-8387-4393FF188DB0}" destId="{11CDE55B-C275-4FFB-A14E-683F13E7363A}" srcOrd="2" destOrd="0" parTransId="{5B1F91E3-A6EE-4319-A1D1-BF793134FEF5}" sibTransId="{7BB24A58-39E9-4FEE-8D8D-FC1991D73ACC}"/>
    <dgm:cxn modelId="{98637678-9DBE-49BD-9A68-3F4BC0CE74D4}" srcId="{2CEC1CCF-A675-4C91-8387-4393FF188DB0}" destId="{D45EB6FA-79C2-45E3-A217-997691C874A8}" srcOrd="3" destOrd="0" parTransId="{CA126DC9-B50C-4167-8228-A6629AD17CDB}" sibTransId="{5C822263-F1CB-49AB-973E-A33B3A2F0FA3}"/>
    <dgm:cxn modelId="{28BCBB98-46B9-48D0-B17D-8792643DA825}" srcId="{2CEC1CCF-A675-4C91-8387-4393FF188DB0}" destId="{89EBB39E-972B-4CEB-B0FA-126FB7DEFC46}" srcOrd="0" destOrd="0" parTransId="{F64D7148-7E3A-4885-A12E-9CA405A8C96A}" sibTransId="{351466F8-B403-4FF7-B31B-9FE955C89526}"/>
    <dgm:cxn modelId="{76AC5AA6-A460-403B-9746-53BC7613F47D}" srcId="{2CEC1CCF-A675-4C91-8387-4393FF188DB0}" destId="{8681B4EC-6B9D-4402-B9E7-33C0AE9CBDE4}" srcOrd="5" destOrd="0" parTransId="{499EF9B1-2C64-4DED-8D1E-513E3028D4C6}" sibTransId="{A661AC46-3674-46B7-B786-867E1761BDD2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5_942DD2CF.xml><?xml version="1.0" encoding="utf-8"?>
<dgm:dataModel xmlns:dgm="http://schemas.openxmlformats.org/drawingml/2006/diagram" xmlns:a="http://schemas.openxmlformats.org/drawingml/2006/main">
  <dgm:ptLst>
    <dgm:pt modelId="{ED5589DD-33EE-4EE3-B55D-7128F1E58E6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9082254-7141-4C71-8776-7252B36F7294}">
      <dgm:prSet/>
      <dgm:spPr/>
      <dgm:t>
        <a:bodyPr/>
        <a:lstStyle/>
        <a:p>
          <a:r>
            <a:rPr lang="en-US"/>
            <a:t>What is your student ID?</a:t>
          </a:r>
        </a:p>
      </dgm:t>
    </dgm:pt>
    <dgm:pt modelId="{9BC1CDF7-515C-4F11-A978-F7E98163F02C}" type="parTrans" cxnId="{7C03C623-009C-45DE-BEC2-50022066AF36}">
      <dgm:prSet/>
      <dgm:spPr/>
      <dgm:t>
        <a:bodyPr/>
        <a:lstStyle/>
        <a:p>
          <a:endParaRPr lang="en-US"/>
        </a:p>
      </dgm:t>
    </dgm:pt>
    <dgm:pt modelId="{4F4F6C41-EA26-4512-A63E-09B01BE6B795}" type="sibTrans" cxnId="{7C03C623-009C-45DE-BEC2-50022066AF36}">
      <dgm:prSet/>
      <dgm:spPr/>
      <dgm:t>
        <a:bodyPr/>
        <a:lstStyle/>
        <a:p>
          <a:endParaRPr lang="en-US"/>
        </a:p>
      </dgm:t>
    </dgm:pt>
    <dgm:pt modelId="{4A9B0134-8BC1-4498-A0FB-337786C09335}">
      <dgm:prSet/>
      <dgm:spPr/>
      <dgm:t>
        <a:bodyPr/>
        <a:lstStyle/>
        <a:p>
          <a:r>
            <a:rPr lang="en-US"/>
            <a:t>What is your name?</a:t>
          </a:r>
        </a:p>
      </dgm:t>
    </dgm:pt>
    <dgm:pt modelId="{C2335DF5-1A7E-4596-BD6F-936FA03CE16F}" type="parTrans" cxnId="{5521A764-D0E7-4087-A8A6-D6FE3BB43F37}">
      <dgm:prSet/>
      <dgm:spPr/>
      <dgm:t>
        <a:bodyPr/>
        <a:lstStyle/>
        <a:p>
          <a:endParaRPr lang="en-US"/>
        </a:p>
      </dgm:t>
    </dgm:pt>
    <dgm:pt modelId="{D56A2060-0C50-4602-A61C-B89C31414A65}" type="sibTrans" cxnId="{5521A764-D0E7-4087-A8A6-D6FE3BB43F37}">
      <dgm:prSet/>
      <dgm:spPr/>
      <dgm:t>
        <a:bodyPr/>
        <a:lstStyle/>
        <a:p>
          <a:endParaRPr lang="en-US"/>
        </a:p>
      </dgm:t>
    </dgm:pt>
    <dgm:pt modelId="{CF54FBE4-722A-40A5-A456-61A01215547C}">
      <dgm:prSet/>
      <dgm:spPr/>
      <dgm:t>
        <a:bodyPr/>
        <a:lstStyle/>
        <a:p>
          <a:r>
            <a:rPr lang="en-US"/>
            <a:t>What is your Age?</a:t>
          </a:r>
        </a:p>
      </dgm:t>
    </dgm:pt>
    <dgm:pt modelId="{EED7DA57-72A0-4432-96A7-83208378FC24}" type="parTrans" cxnId="{A6493058-09A3-4385-BC2B-2F5FBF72990E}">
      <dgm:prSet/>
      <dgm:spPr/>
      <dgm:t>
        <a:bodyPr/>
        <a:lstStyle/>
        <a:p>
          <a:endParaRPr lang="en-US"/>
        </a:p>
      </dgm:t>
    </dgm:pt>
    <dgm:pt modelId="{8AE54585-B1D0-48A8-A2EF-0DFD21C10C50}" type="sibTrans" cxnId="{A6493058-09A3-4385-BC2B-2F5FBF72990E}">
      <dgm:prSet/>
      <dgm:spPr/>
      <dgm:t>
        <a:bodyPr/>
        <a:lstStyle/>
        <a:p>
          <a:endParaRPr lang="en-US"/>
        </a:p>
      </dgm:t>
    </dgm:pt>
    <dgm:pt modelId="{94BC3297-6899-439A-94D9-5A50FB767CB1}">
      <dgm:prSet/>
      <dgm:spPr/>
      <dgm:t>
        <a:bodyPr/>
        <a:lstStyle/>
        <a:p>
          <a:r>
            <a:rPr lang="en-US"/>
            <a:t>What is your current semester?</a:t>
          </a:r>
        </a:p>
      </dgm:t>
    </dgm:pt>
    <dgm:pt modelId="{62754933-6906-4645-9E95-53370423C40C}" type="parTrans" cxnId="{2B36C456-FE0A-4DAF-A0CF-693B6FA89E56}">
      <dgm:prSet/>
      <dgm:spPr/>
      <dgm:t>
        <a:bodyPr/>
        <a:lstStyle/>
        <a:p>
          <a:endParaRPr lang="en-US"/>
        </a:p>
      </dgm:t>
    </dgm:pt>
    <dgm:pt modelId="{93305E39-35E2-43D2-8862-C5A51CAF38AA}" type="sibTrans" cxnId="{2B36C456-FE0A-4DAF-A0CF-693B6FA89E56}">
      <dgm:prSet/>
      <dgm:spPr/>
      <dgm:t>
        <a:bodyPr/>
        <a:lstStyle/>
        <a:p>
          <a:endParaRPr lang="en-US"/>
        </a:p>
      </dgm:t>
    </dgm:pt>
    <dgm:pt modelId="{1F66D7B9-B554-41DB-AF86-7AB903C41487}">
      <dgm:prSet/>
      <dgm:spPr/>
      <dgm:t>
        <a:bodyPr/>
        <a:lstStyle/>
        <a:p>
          <a:r>
            <a:rPr lang="en-US"/>
            <a:t>How often do you use mobile apps on your smartphone?</a:t>
          </a:r>
        </a:p>
      </dgm:t>
    </dgm:pt>
    <dgm:pt modelId="{6AD95FEE-919F-4CE9-9BAA-6595EEFDA0F3}" type="parTrans" cxnId="{8BC8C442-55A0-41A3-94FC-C932B8A0080D}">
      <dgm:prSet/>
      <dgm:spPr/>
      <dgm:t>
        <a:bodyPr/>
        <a:lstStyle/>
        <a:p>
          <a:endParaRPr lang="en-US"/>
        </a:p>
      </dgm:t>
    </dgm:pt>
    <dgm:pt modelId="{506D190B-5B5C-48EC-85ED-D2164D567D47}" type="sibTrans" cxnId="{8BC8C442-55A0-41A3-94FC-C932B8A0080D}">
      <dgm:prSet/>
      <dgm:spPr/>
      <dgm:t>
        <a:bodyPr/>
        <a:lstStyle/>
        <a:p>
          <a:endParaRPr lang="en-US"/>
        </a:p>
      </dgm:t>
    </dgm:pt>
    <dgm:pt modelId="{D0E74A90-1B1E-4C7A-AEC0-CC500EFC59A7}">
      <dgm:prSet/>
      <dgm:spPr/>
      <dgm:t>
        <a:bodyPr/>
        <a:lstStyle/>
        <a:p>
          <a:r>
            <a:rPr lang="en-US"/>
            <a:t>How many mobile apps do you have installed on your smartphone?</a:t>
          </a:r>
        </a:p>
      </dgm:t>
    </dgm:pt>
    <dgm:pt modelId="{2F747DF2-CAFC-4C23-AC31-327186026616}" type="parTrans" cxnId="{F6DD7A2C-6E6D-4EE6-9D21-3825C69366D1}">
      <dgm:prSet/>
      <dgm:spPr/>
      <dgm:t>
        <a:bodyPr/>
        <a:lstStyle/>
        <a:p>
          <a:endParaRPr lang="en-US"/>
        </a:p>
      </dgm:t>
    </dgm:pt>
    <dgm:pt modelId="{C61702E2-CCAA-4A51-BE94-874C6D669198}" type="sibTrans" cxnId="{F6DD7A2C-6E6D-4EE6-9D21-3825C69366D1}">
      <dgm:prSet/>
      <dgm:spPr/>
      <dgm:t>
        <a:bodyPr/>
        <a:lstStyle/>
        <a:p>
          <a:endParaRPr lang="en-US"/>
        </a:p>
      </dgm:t>
    </dgm:pt>
    <dgm:pt modelId="{F6C992D8-7585-45B9-AF78-3644A93396D5}">
      <dgm:prSet/>
      <dgm:spPr/>
      <dgm:t>
        <a:bodyPr/>
        <a:lstStyle/>
        <a:p>
          <a:r>
            <a:rPr lang="en-US"/>
            <a:t>Which category of mobile apps do you use the most?</a:t>
          </a:r>
        </a:p>
      </dgm:t>
    </dgm:pt>
    <dgm:pt modelId="{B53E8BEB-3D90-4957-9C9A-C96A54C8FE1B}" type="parTrans" cxnId="{C9BE0E58-EB36-45EB-85E6-E83791DEF441}">
      <dgm:prSet/>
      <dgm:spPr/>
      <dgm:t>
        <a:bodyPr/>
        <a:lstStyle/>
        <a:p>
          <a:endParaRPr lang="en-US"/>
        </a:p>
      </dgm:t>
    </dgm:pt>
    <dgm:pt modelId="{E2628D5A-8921-4A9C-AD68-F10B5AEE52C6}" type="sibTrans" cxnId="{C9BE0E58-EB36-45EB-85E6-E83791DEF441}">
      <dgm:prSet/>
      <dgm:spPr/>
      <dgm:t>
        <a:bodyPr/>
        <a:lstStyle/>
        <a:p>
          <a:endParaRPr lang="en-US"/>
        </a:p>
      </dgm:t>
    </dgm:pt>
    <dgm:pt modelId="{D718033F-9DC8-4825-873F-99A159E51D8F}">
      <dgm:prSet/>
      <dgm:spPr/>
      <dgm:t>
        <a:bodyPr/>
        <a:lstStyle/>
        <a:p>
          <a:r>
            <a:rPr lang="en-US"/>
            <a:t>Which specific mobile apps do you use the most?</a:t>
          </a:r>
        </a:p>
      </dgm:t>
    </dgm:pt>
    <dgm:pt modelId="{29E1EB02-2548-471F-B534-E46134AC2DB0}" type="parTrans" cxnId="{C1E0530E-9BE0-4CA5-A067-15FA3E3D1E06}">
      <dgm:prSet/>
      <dgm:spPr/>
      <dgm:t>
        <a:bodyPr/>
        <a:lstStyle/>
        <a:p>
          <a:endParaRPr lang="en-US"/>
        </a:p>
      </dgm:t>
    </dgm:pt>
    <dgm:pt modelId="{D70C3EDB-00B4-498A-890A-BA958D099C93}" type="sibTrans" cxnId="{C1E0530E-9BE0-4CA5-A067-15FA3E3D1E06}">
      <dgm:prSet/>
      <dgm:spPr/>
      <dgm:t>
        <a:bodyPr/>
        <a:lstStyle/>
        <a:p>
          <a:endParaRPr lang="en-US"/>
        </a:p>
      </dgm:t>
    </dgm:pt>
    <dgm:pt modelId="{1F61AFBA-646D-420F-A26B-88B377782D27}">
      <dgm:prSet/>
      <dgm:spPr/>
      <dgm:t>
        <a:bodyPr/>
        <a:lstStyle/>
        <a:p>
          <a:r>
            <a:rPr lang="en-US"/>
            <a:t>How do you discover new mobile apps to install on your smartphone?</a:t>
          </a:r>
        </a:p>
      </dgm:t>
    </dgm:pt>
    <dgm:pt modelId="{693113B6-582D-41F3-BDCE-5FEBF2D01190}" type="parTrans" cxnId="{2C0A8747-F0CA-4DD7-B2B5-83A916617E79}">
      <dgm:prSet/>
      <dgm:spPr/>
      <dgm:t>
        <a:bodyPr/>
        <a:lstStyle/>
        <a:p>
          <a:endParaRPr lang="en-US"/>
        </a:p>
      </dgm:t>
    </dgm:pt>
    <dgm:pt modelId="{9A028B7F-5D1B-4606-B113-52874F4B84E0}" type="sibTrans" cxnId="{2C0A8747-F0CA-4DD7-B2B5-83A916617E79}">
      <dgm:prSet/>
      <dgm:spPr/>
      <dgm:t>
        <a:bodyPr/>
        <a:lstStyle/>
        <a:p>
          <a:endParaRPr lang="en-US"/>
        </a:p>
      </dgm:t>
    </dgm:pt>
    <dgm:pt modelId="{9DA84AE6-3F23-49D6-9AB0-0E4C4296724C}">
      <dgm:prSet/>
      <dgm:spPr/>
      <dgm:t>
        <a:bodyPr/>
        <a:lstStyle/>
        <a:p>
          <a:r>
            <a:rPr lang="en-US"/>
            <a:t>What factors do you consider when deciding to install a mobile app on your smartphone?</a:t>
          </a:r>
        </a:p>
      </dgm:t>
    </dgm:pt>
    <dgm:pt modelId="{AF80B13D-3FCE-44B2-B94F-0C9AACDA7AB0}" type="parTrans" cxnId="{7D044E54-34E0-4F2F-A3F2-FAE5A62A5999}">
      <dgm:prSet/>
      <dgm:spPr/>
      <dgm:t>
        <a:bodyPr/>
        <a:lstStyle/>
        <a:p>
          <a:endParaRPr lang="en-US"/>
        </a:p>
      </dgm:t>
    </dgm:pt>
    <dgm:pt modelId="{BD2A3B93-2A52-442D-87D6-BE8BAFD613C3}" type="sibTrans" cxnId="{7D044E54-34E0-4F2F-A3F2-FAE5A62A5999}">
      <dgm:prSet/>
      <dgm:spPr/>
      <dgm:t>
        <a:bodyPr/>
        <a:lstStyle/>
        <a:p>
          <a:endParaRPr lang="en-US"/>
        </a:p>
      </dgm:t>
    </dgm:pt>
  </dgm:ptLst>
  <dgm:cxnLst>
    <dgm:cxn modelId="{C1E0530E-9BE0-4CA5-A067-15FA3E3D1E06}" srcId="{ED5589DD-33EE-4EE3-B55D-7128F1E58E67}" destId="{D718033F-9DC8-4825-873F-99A159E51D8F}" srcOrd="7" destOrd="0" parTransId="{29E1EB02-2548-471F-B534-E46134AC2DB0}" sibTransId="{D70C3EDB-00B4-498A-890A-BA958D099C93}"/>
    <dgm:cxn modelId="{7C03C623-009C-45DE-BEC2-50022066AF36}" srcId="{ED5589DD-33EE-4EE3-B55D-7128F1E58E67}" destId="{D9082254-7141-4C71-8776-7252B36F7294}" srcOrd="0" destOrd="0" parTransId="{9BC1CDF7-515C-4F11-A978-F7E98163F02C}" sibTransId="{4F4F6C41-EA26-4512-A63E-09B01BE6B795}"/>
    <dgm:cxn modelId="{F6DD7A2C-6E6D-4EE6-9D21-3825C69366D1}" srcId="{ED5589DD-33EE-4EE3-B55D-7128F1E58E67}" destId="{D0E74A90-1B1E-4C7A-AEC0-CC500EFC59A7}" srcOrd="5" destOrd="0" parTransId="{2F747DF2-CAFC-4C23-AC31-327186026616}" sibTransId="{C61702E2-CCAA-4A51-BE94-874C6D669198}"/>
    <dgm:cxn modelId="{8BC8C442-55A0-41A3-94FC-C932B8A0080D}" srcId="{ED5589DD-33EE-4EE3-B55D-7128F1E58E67}" destId="{1F66D7B9-B554-41DB-AF86-7AB903C41487}" srcOrd="4" destOrd="0" parTransId="{6AD95FEE-919F-4CE9-9BAA-6595EEFDA0F3}" sibTransId="{506D190B-5B5C-48EC-85ED-D2164D567D47}"/>
    <dgm:cxn modelId="{5521A764-D0E7-4087-A8A6-D6FE3BB43F37}" srcId="{ED5589DD-33EE-4EE3-B55D-7128F1E58E67}" destId="{4A9B0134-8BC1-4498-A0FB-337786C09335}" srcOrd="1" destOrd="0" parTransId="{C2335DF5-1A7E-4596-BD6F-936FA03CE16F}" sibTransId="{D56A2060-0C50-4602-A61C-B89C31414A65}"/>
    <dgm:cxn modelId="{2C0A8747-F0CA-4DD7-B2B5-83A916617E79}" srcId="{ED5589DD-33EE-4EE3-B55D-7128F1E58E67}" destId="{1F61AFBA-646D-420F-A26B-88B377782D27}" srcOrd="8" destOrd="0" parTransId="{693113B6-582D-41F3-BDCE-5FEBF2D01190}" sibTransId="{9A028B7F-5D1B-4606-B113-52874F4B84E0}"/>
    <dgm:cxn modelId="{7D044E54-34E0-4F2F-A3F2-FAE5A62A5999}" srcId="{ED5589DD-33EE-4EE3-B55D-7128F1E58E67}" destId="{9DA84AE6-3F23-49D6-9AB0-0E4C4296724C}" srcOrd="9" destOrd="0" parTransId="{AF80B13D-3FCE-44B2-B94F-0C9AACDA7AB0}" sibTransId="{BD2A3B93-2A52-442D-87D6-BE8BAFD613C3}"/>
    <dgm:cxn modelId="{2B36C456-FE0A-4DAF-A0CF-693B6FA89E56}" srcId="{ED5589DD-33EE-4EE3-B55D-7128F1E58E67}" destId="{94BC3297-6899-439A-94D9-5A50FB767CB1}" srcOrd="3" destOrd="0" parTransId="{62754933-6906-4645-9E95-53370423C40C}" sibTransId="{93305E39-35E2-43D2-8862-C5A51CAF38AA}"/>
    <dgm:cxn modelId="{C9BE0E58-EB36-45EB-85E6-E83791DEF441}" srcId="{ED5589DD-33EE-4EE3-B55D-7128F1E58E67}" destId="{F6C992D8-7585-45B9-AF78-3644A93396D5}" srcOrd="6" destOrd="0" parTransId="{B53E8BEB-3D90-4957-9C9A-C96A54C8FE1B}" sibTransId="{E2628D5A-8921-4A9C-AD68-F10B5AEE52C6}"/>
    <dgm:cxn modelId="{A6493058-09A3-4385-BC2B-2F5FBF72990E}" srcId="{ED5589DD-33EE-4EE3-B55D-7128F1E58E67}" destId="{CF54FBE4-722A-40A5-A456-61A01215547C}" srcOrd="2" destOrd="0" parTransId="{EED7DA57-72A0-4432-96A7-83208378FC24}" sibTransId="{8AE54585-B1D0-48A8-A2EF-0DFD21C10C50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6_30161A76.xml><?xml version="1.0" encoding="utf-8"?>
<dgm:dataModel xmlns:dgm="http://schemas.openxmlformats.org/drawingml/2006/diagram" xmlns:a="http://schemas.openxmlformats.org/drawingml/2006/main">
  <dgm:ptLst>
    <dgm:pt modelId="{37327428-6264-473F-8CE1-915F07501F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E8F58C-FD99-4286-B6D4-33DC7BD04202}">
      <dgm:prSet/>
      <dgm:spPr/>
      <dgm:t>
        <a:bodyPr/>
        <a:lstStyle/>
        <a:p>
          <a:r>
            <a:rPr lang="en-US"/>
            <a:t>Purpose: To investigate the most used app by students in our university and factors influencing app usage</a:t>
          </a:r>
        </a:p>
      </dgm:t>
    </dgm:pt>
    <dgm:pt modelId="{7FECA580-58CA-42D5-ADA5-B693CE812EA1}" type="parTrans" cxnId="{D4529495-1F07-4FE3-9D50-D970EAF11062}">
      <dgm:prSet/>
      <dgm:spPr/>
      <dgm:t>
        <a:bodyPr/>
        <a:lstStyle/>
        <a:p>
          <a:endParaRPr lang="en-US"/>
        </a:p>
      </dgm:t>
    </dgm:pt>
    <dgm:pt modelId="{4E2A2141-D932-433E-8252-545989569126}" type="sibTrans" cxnId="{D4529495-1F07-4FE3-9D50-D970EAF11062}">
      <dgm:prSet/>
      <dgm:spPr/>
      <dgm:t>
        <a:bodyPr/>
        <a:lstStyle/>
        <a:p>
          <a:endParaRPr lang="en-US"/>
        </a:p>
      </dgm:t>
    </dgm:pt>
    <dgm:pt modelId="{7F6472E9-F48F-4B26-9155-FE84744C1CA8}">
      <dgm:prSet/>
      <dgm:spPr/>
      <dgm:t>
        <a:bodyPr/>
        <a:lstStyle/>
        <a:p>
          <a:r>
            <a:rPr lang="en-US"/>
            <a:t>Importance: Understanding app usage patterns can inform the development of effective and user-friendly apps</a:t>
          </a:r>
        </a:p>
      </dgm:t>
    </dgm:pt>
    <dgm:pt modelId="{54E5BCF4-E90A-4890-B26A-2447A495D64B}" type="parTrans" cxnId="{1E7C1329-943D-47E1-932B-AF79B4A3BD3B}">
      <dgm:prSet/>
      <dgm:spPr/>
      <dgm:t>
        <a:bodyPr/>
        <a:lstStyle/>
        <a:p>
          <a:endParaRPr lang="en-US"/>
        </a:p>
      </dgm:t>
    </dgm:pt>
    <dgm:pt modelId="{BDE9AE64-03DA-4A29-B38E-C3BD5BEB9B85}" type="sibTrans" cxnId="{1E7C1329-943D-47E1-932B-AF79B4A3BD3B}">
      <dgm:prSet/>
      <dgm:spPr/>
      <dgm:t>
        <a:bodyPr/>
        <a:lstStyle/>
        <a:p>
          <a:endParaRPr lang="en-US"/>
        </a:p>
      </dgm:t>
    </dgm:pt>
    <dgm:pt modelId="{8E020D11-7E65-47A0-8358-AF7DEFB1D0C7}">
      <dgm:prSet/>
      <dgm:spPr/>
      <dgm:t>
        <a:bodyPr/>
        <a:lstStyle/>
        <a:p>
          <a:r>
            <a:rPr lang="en-US"/>
            <a:t>Approach: Our study uses mixed-methods to provide a comprehensive analysis of app usage among university students</a:t>
          </a:r>
        </a:p>
      </dgm:t>
    </dgm:pt>
    <dgm:pt modelId="{2B019791-F771-4640-AFF7-EDB2AB2D1B5B}" type="parTrans" cxnId="{174E06AB-64C0-4370-BBF1-61DD017CF08E}">
      <dgm:prSet/>
      <dgm:spPr/>
      <dgm:t>
        <a:bodyPr/>
        <a:lstStyle/>
        <a:p>
          <a:endParaRPr lang="en-US"/>
        </a:p>
      </dgm:t>
    </dgm:pt>
    <dgm:pt modelId="{E7BBE002-6E4B-4429-BDD4-A7D28D98EB73}" type="sibTrans" cxnId="{174E06AB-64C0-4370-BBF1-61DD017CF08E}">
      <dgm:prSet/>
      <dgm:spPr/>
      <dgm:t>
        <a:bodyPr/>
        <a:lstStyle/>
        <a:p>
          <a:endParaRPr lang="en-US"/>
        </a:p>
      </dgm:t>
    </dgm:pt>
    <dgm:pt modelId="{42EF8D24-7C05-444E-A61F-BAE637E374A3}">
      <dgm:prSet/>
      <dgm:spPr/>
      <dgm:t>
        <a:bodyPr/>
        <a:lstStyle/>
        <a:p>
          <a:r>
            <a:rPr lang="en-US"/>
            <a:t>Scope: The study focuses on identifying the most popular apps and factors influencing their use among university students</a:t>
          </a:r>
        </a:p>
      </dgm:t>
    </dgm:pt>
    <dgm:pt modelId="{D6D53B76-AC3F-41A5-ADCD-07E80807F321}" type="parTrans" cxnId="{F1E99469-2966-4EA6-BEEC-57B07B171751}">
      <dgm:prSet/>
      <dgm:spPr/>
      <dgm:t>
        <a:bodyPr/>
        <a:lstStyle/>
        <a:p>
          <a:endParaRPr lang="en-US"/>
        </a:p>
      </dgm:t>
    </dgm:pt>
    <dgm:pt modelId="{1AC2D933-DBC4-478E-B93F-C76E24454A5D}" type="sibTrans" cxnId="{F1E99469-2966-4EA6-BEEC-57B07B171751}">
      <dgm:prSet/>
      <dgm:spPr/>
      <dgm:t>
        <a:bodyPr/>
        <a:lstStyle/>
        <a:p>
          <a:endParaRPr lang="en-US"/>
        </a:p>
      </dgm:t>
    </dgm:pt>
    <dgm:pt modelId="{926C7538-55CC-4DC8-9463-6D939DF7D519}">
      <dgm:prSet/>
      <dgm:spPr/>
      <dgm:t>
        <a:bodyPr/>
        <a:lstStyle/>
        <a:p>
          <a:r>
            <a:rPr lang="en-US"/>
            <a:t>Implications: The findings can inform app developers, educators, and policy makers on how to better support students through technology</a:t>
          </a:r>
        </a:p>
      </dgm:t>
    </dgm:pt>
    <dgm:pt modelId="{0AC616CB-8059-4AD9-80F3-9BBA337D699F}" type="parTrans" cxnId="{A3882DB1-6B54-402F-96E1-8E09319656F1}">
      <dgm:prSet/>
      <dgm:spPr/>
      <dgm:t>
        <a:bodyPr/>
        <a:lstStyle/>
        <a:p>
          <a:endParaRPr lang="en-US"/>
        </a:p>
      </dgm:t>
    </dgm:pt>
    <dgm:pt modelId="{8C08B078-C035-45B9-B2DF-DFD42A26E001}" type="sibTrans" cxnId="{A3882DB1-6B54-402F-96E1-8E09319656F1}">
      <dgm:prSet/>
      <dgm:spPr/>
      <dgm:t>
        <a:bodyPr/>
        <a:lstStyle/>
        <a:p>
          <a:endParaRPr lang="en-US"/>
        </a:p>
      </dgm:t>
    </dgm:pt>
    <dgm:pt modelId="{1F91E84D-5C5B-4F5D-A856-BB77F0173D27}">
      <dgm:prSet/>
      <dgm:spPr/>
      <dgm:t>
        <a:bodyPr/>
        <a:lstStyle/>
        <a:p>
          <a:r>
            <a:rPr lang="en-US"/>
            <a:t>Significance: The study provides valuable insights into app usage among university students and its impact on their academic and social lives</a:t>
          </a:r>
        </a:p>
      </dgm:t>
    </dgm:pt>
    <dgm:pt modelId="{A4569B10-71D4-40C3-AAE6-6CA31CBBE315}" type="parTrans" cxnId="{C11CE67E-CACC-449E-B019-3A9BA0B151E9}">
      <dgm:prSet/>
      <dgm:spPr/>
      <dgm:t>
        <a:bodyPr/>
        <a:lstStyle/>
        <a:p>
          <a:endParaRPr lang="en-US"/>
        </a:p>
      </dgm:t>
    </dgm:pt>
    <dgm:pt modelId="{D4D131A8-3C1E-4775-AE77-D898CEF09BC7}" type="sibTrans" cxnId="{C11CE67E-CACC-449E-B019-3A9BA0B151E9}">
      <dgm:prSet/>
      <dgm:spPr/>
      <dgm:t>
        <a:bodyPr/>
        <a:lstStyle/>
        <a:p>
          <a:endParaRPr lang="en-US"/>
        </a:p>
      </dgm:t>
    </dgm:pt>
  </dgm:ptLst>
  <dgm:cxnLst>
    <dgm:cxn modelId="{1E7C1329-943D-47E1-932B-AF79B4A3BD3B}" srcId="{37327428-6264-473F-8CE1-915F07501FC3}" destId="{7F6472E9-F48F-4B26-9155-FE84744C1CA8}" srcOrd="1" destOrd="0" parTransId="{54E5BCF4-E90A-4890-B26A-2447A495D64B}" sibTransId="{BDE9AE64-03DA-4A29-B38E-C3BD5BEB9B85}"/>
    <dgm:cxn modelId="{F1E99469-2966-4EA6-BEEC-57B07B171751}" srcId="{37327428-6264-473F-8CE1-915F07501FC3}" destId="{42EF8D24-7C05-444E-A61F-BAE637E374A3}" srcOrd="3" destOrd="0" parTransId="{D6D53B76-AC3F-41A5-ADCD-07E80807F321}" sibTransId="{1AC2D933-DBC4-478E-B93F-C76E24454A5D}"/>
    <dgm:cxn modelId="{C11CE67E-CACC-449E-B019-3A9BA0B151E9}" srcId="{37327428-6264-473F-8CE1-915F07501FC3}" destId="{1F91E84D-5C5B-4F5D-A856-BB77F0173D27}" srcOrd="5" destOrd="0" parTransId="{A4569B10-71D4-40C3-AAE6-6CA31CBBE315}" sibTransId="{D4D131A8-3C1E-4775-AE77-D898CEF09BC7}"/>
    <dgm:cxn modelId="{D4529495-1F07-4FE3-9D50-D970EAF11062}" srcId="{37327428-6264-473F-8CE1-915F07501FC3}" destId="{42E8F58C-FD99-4286-B6D4-33DC7BD04202}" srcOrd="0" destOrd="0" parTransId="{7FECA580-58CA-42D5-ADA5-B693CE812EA1}" sibTransId="{4E2A2141-D932-433E-8252-545989569126}"/>
    <dgm:cxn modelId="{174E06AB-64C0-4370-BBF1-61DD017CF08E}" srcId="{37327428-6264-473F-8CE1-915F07501FC3}" destId="{8E020D11-7E65-47A0-8358-AF7DEFB1D0C7}" srcOrd="2" destOrd="0" parTransId="{2B019791-F771-4640-AFF7-EDB2AB2D1B5B}" sibTransId="{E7BBE002-6E4B-4429-BDD4-A7D28D98EB73}"/>
    <dgm:cxn modelId="{A3882DB1-6B54-402F-96E1-8E09319656F1}" srcId="{37327428-6264-473F-8CE1-915F07501FC3}" destId="{926C7538-55CC-4DC8-9463-6D939DF7D519}" srcOrd="4" destOrd="0" parTransId="{0AC616CB-8059-4AD9-80F3-9BBA337D699F}" sibTransId="{8C08B078-C035-45B9-B2DF-DFD42A26E001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6_6EAF0D17.xml><?xml version="1.0" encoding="utf-8"?>
<dgm:dataModel xmlns:dgm="http://schemas.openxmlformats.org/drawingml/2006/diagram" xmlns:a="http://schemas.openxmlformats.org/drawingml/2006/main">
  <dgm:ptLst>
    <dgm:pt modelId="{737FFD2F-B6FE-4172-8B3A-FFA64048E5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109647-2932-4ED1-8549-D382AD12860B}">
      <dgm:prSet/>
      <dgm:spPr/>
      <dgm:t>
        <a:bodyPr/>
        <a:lstStyle/>
        <a:p>
          <a:r>
            <a:rPr lang="en-US"/>
            <a:t>What is your student ID?</a:t>
          </a:r>
        </a:p>
      </dgm:t>
    </dgm:pt>
    <dgm:pt modelId="{BDC1ACE2-2022-4506-ABC9-0824FB57FB71}" type="parTrans" cxnId="{8AE8950E-F294-413B-A6DF-F7EEBCB1B95E}">
      <dgm:prSet/>
      <dgm:spPr/>
      <dgm:t>
        <a:bodyPr/>
        <a:lstStyle/>
        <a:p>
          <a:endParaRPr lang="en-US"/>
        </a:p>
      </dgm:t>
    </dgm:pt>
    <dgm:pt modelId="{9DE6B385-6492-45F2-A543-E2B8A689BC78}" type="sibTrans" cxnId="{8AE8950E-F294-413B-A6DF-F7EEBCB1B95E}">
      <dgm:prSet/>
      <dgm:spPr/>
      <dgm:t>
        <a:bodyPr/>
        <a:lstStyle/>
        <a:p>
          <a:endParaRPr lang="en-US"/>
        </a:p>
      </dgm:t>
    </dgm:pt>
    <dgm:pt modelId="{A6976D79-3B70-4756-92D8-C89ED82C75AE}">
      <dgm:prSet/>
      <dgm:spPr/>
      <dgm:t>
        <a:bodyPr/>
        <a:lstStyle/>
        <a:p>
          <a:r>
            <a:rPr lang="en-US"/>
            <a:t>What is your name?</a:t>
          </a:r>
        </a:p>
      </dgm:t>
    </dgm:pt>
    <dgm:pt modelId="{ED781ECB-E2F1-4EE1-A7CB-00E33EB4E362}" type="parTrans" cxnId="{1B9945EB-1369-47DE-B219-498D418B2E72}">
      <dgm:prSet/>
      <dgm:spPr/>
      <dgm:t>
        <a:bodyPr/>
        <a:lstStyle/>
        <a:p>
          <a:endParaRPr lang="en-US"/>
        </a:p>
      </dgm:t>
    </dgm:pt>
    <dgm:pt modelId="{4268F2B2-DA13-4518-93CA-155A6EBBA65F}" type="sibTrans" cxnId="{1B9945EB-1369-47DE-B219-498D418B2E72}">
      <dgm:prSet/>
      <dgm:spPr/>
      <dgm:t>
        <a:bodyPr/>
        <a:lstStyle/>
        <a:p>
          <a:endParaRPr lang="en-US"/>
        </a:p>
      </dgm:t>
    </dgm:pt>
    <dgm:pt modelId="{A94CE9A6-07D6-4972-9FD7-646B78AECB77}">
      <dgm:prSet/>
      <dgm:spPr/>
      <dgm:t>
        <a:bodyPr/>
        <a:lstStyle/>
        <a:p>
          <a:r>
            <a:rPr lang="en-US"/>
            <a:t>What is your Age?</a:t>
          </a:r>
        </a:p>
      </dgm:t>
    </dgm:pt>
    <dgm:pt modelId="{945F883A-6BC5-48A2-A70D-594D9A45681C}" type="parTrans" cxnId="{E2D587B5-E436-48A3-8B15-9545DA90CD12}">
      <dgm:prSet/>
      <dgm:spPr/>
      <dgm:t>
        <a:bodyPr/>
        <a:lstStyle/>
        <a:p>
          <a:endParaRPr lang="en-US"/>
        </a:p>
      </dgm:t>
    </dgm:pt>
    <dgm:pt modelId="{E0B5322F-6E12-468D-A341-F9128DB924C9}" type="sibTrans" cxnId="{E2D587B5-E436-48A3-8B15-9545DA90CD12}">
      <dgm:prSet/>
      <dgm:spPr/>
      <dgm:t>
        <a:bodyPr/>
        <a:lstStyle/>
        <a:p>
          <a:endParaRPr lang="en-US"/>
        </a:p>
      </dgm:t>
    </dgm:pt>
    <dgm:pt modelId="{174A29AF-76B9-4514-ADA6-D7DA84DC5668}">
      <dgm:prSet/>
      <dgm:spPr/>
      <dgm:t>
        <a:bodyPr/>
        <a:lstStyle/>
        <a:p>
          <a:r>
            <a:rPr lang="en-US"/>
            <a:t>What is your current semester?</a:t>
          </a:r>
        </a:p>
      </dgm:t>
    </dgm:pt>
    <dgm:pt modelId="{835BCEB3-EEBB-47EF-86FD-8CB10CAD6B16}" type="parTrans" cxnId="{C2967F89-76D9-4A72-A31A-2510CEF7FC44}">
      <dgm:prSet/>
      <dgm:spPr/>
      <dgm:t>
        <a:bodyPr/>
        <a:lstStyle/>
        <a:p>
          <a:endParaRPr lang="en-US"/>
        </a:p>
      </dgm:t>
    </dgm:pt>
    <dgm:pt modelId="{E6815CB4-D3D9-436E-9487-F5EF68F11A30}" type="sibTrans" cxnId="{C2967F89-76D9-4A72-A31A-2510CEF7FC44}">
      <dgm:prSet/>
      <dgm:spPr/>
      <dgm:t>
        <a:bodyPr/>
        <a:lstStyle/>
        <a:p>
          <a:endParaRPr lang="en-US"/>
        </a:p>
      </dgm:t>
    </dgm:pt>
    <dgm:pt modelId="{9C90798E-D97D-4D49-8E04-22880B49513B}">
      <dgm:prSet/>
      <dgm:spPr/>
      <dgm:t>
        <a:bodyPr/>
        <a:lstStyle/>
        <a:p>
          <a:r>
            <a:rPr lang="en-US"/>
            <a:t>How often do you use mobile apps on your smartphone?</a:t>
          </a:r>
        </a:p>
      </dgm:t>
    </dgm:pt>
    <dgm:pt modelId="{720D1F5E-BD14-49F3-8EA7-F4012193D492}" type="parTrans" cxnId="{B5D4A5F3-8276-4B3D-9A7D-A44BC19FFE56}">
      <dgm:prSet/>
      <dgm:spPr/>
      <dgm:t>
        <a:bodyPr/>
        <a:lstStyle/>
        <a:p>
          <a:endParaRPr lang="en-US"/>
        </a:p>
      </dgm:t>
    </dgm:pt>
    <dgm:pt modelId="{F0109535-83F1-42F8-A938-FB3469ADE987}" type="sibTrans" cxnId="{B5D4A5F3-8276-4B3D-9A7D-A44BC19FFE56}">
      <dgm:prSet/>
      <dgm:spPr/>
      <dgm:t>
        <a:bodyPr/>
        <a:lstStyle/>
        <a:p>
          <a:endParaRPr lang="en-US"/>
        </a:p>
      </dgm:t>
    </dgm:pt>
    <dgm:pt modelId="{0AF47457-431D-48E1-BB4A-018992E2EC5C}">
      <dgm:prSet/>
      <dgm:spPr/>
      <dgm:t>
        <a:bodyPr/>
        <a:lstStyle/>
        <a:p>
          <a:r>
            <a:rPr lang="en-US"/>
            <a:t>How many mobile apps do you have installed on your smartphone?</a:t>
          </a:r>
        </a:p>
      </dgm:t>
    </dgm:pt>
    <dgm:pt modelId="{ED075179-9D88-4276-8D67-92CE164E0AF7}" type="parTrans" cxnId="{BDB7DC18-9C39-4C73-AC87-20F09E9D4F33}">
      <dgm:prSet/>
      <dgm:spPr/>
      <dgm:t>
        <a:bodyPr/>
        <a:lstStyle/>
        <a:p>
          <a:endParaRPr lang="en-US"/>
        </a:p>
      </dgm:t>
    </dgm:pt>
    <dgm:pt modelId="{8541AF8B-7A23-4EB6-B900-F5C4BF9C6A0E}" type="sibTrans" cxnId="{BDB7DC18-9C39-4C73-AC87-20F09E9D4F33}">
      <dgm:prSet/>
      <dgm:spPr/>
      <dgm:t>
        <a:bodyPr/>
        <a:lstStyle/>
        <a:p>
          <a:endParaRPr lang="en-US"/>
        </a:p>
      </dgm:t>
    </dgm:pt>
    <dgm:pt modelId="{998C736B-66BD-43AF-8040-810600EFEAB3}">
      <dgm:prSet/>
      <dgm:spPr/>
      <dgm:t>
        <a:bodyPr/>
        <a:lstStyle/>
        <a:p>
          <a:r>
            <a:rPr lang="en-US"/>
            <a:t>Which category of mobile apps do you use the most?</a:t>
          </a:r>
        </a:p>
      </dgm:t>
    </dgm:pt>
    <dgm:pt modelId="{18EF2AD8-7174-416B-8F69-7991FD08CA0C}" type="parTrans" cxnId="{4FB0259B-FA2F-4F6E-A39E-05C7F47269E0}">
      <dgm:prSet/>
      <dgm:spPr/>
      <dgm:t>
        <a:bodyPr/>
        <a:lstStyle/>
        <a:p>
          <a:endParaRPr lang="en-US"/>
        </a:p>
      </dgm:t>
    </dgm:pt>
    <dgm:pt modelId="{4374F467-7420-4A7B-82E5-E593E33CB60D}" type="sibTrans" cxnId="{4FB0259B-FA2F-4F6E-A39E-05C7F47269E0}">
      <dgm:prSet/>
      <dgm:spPr/>
      <dgm:t>
        <a:bodyPr/>
        <a:lstStyle/>
        <a:p>
          <a:endParaRPr lang="en-US"/>
        </a:p>
      </dgm:t>
    </dgm:pt>
    <dgm:pt modelId="{1FD9AA36-EE59-4746-800B-36D6CCF0F482}">
      <dgm:prSet/>
      <dgm:spPr/>
      <dgm:t>
        <a:bodyPr/>
        <a:lstStyle/>
        <a:p>
          <a:r>
            <a:rPr lang="en-US"/>
            <a:t>Which specific mobile apps do you use the most?</a:t>
          </a:r>
        </a:p>
      </dgm:t>
    </dgm:pt>
    <dgm:pt modelId="{81CEEC2A-F28D-438C-A2BE-0EF391B29B97}" type="parTrans" cxnId="{2294A92B-5045-4971-8F45-C101D5C9AE87}">
      <dgm:prSet/>
      <dgm:spPr/>
      <dgm:t>
        <a:bodyPr/>
        <a:lstStyle/>
        <a:p>
          <a:endParaRPr lang="en-US"/>
        </a:p>
      </dgm:t>
    </dgm:pt>
    <dgm:pt modelId="{B30D860F-68CD-424B-8B9C-1ED8B273D566}" type="sibTrans" cxnId="{2294A92B-5045-4971-8F45-C101D5C9AE87}">
      <dgm:prSet/>
      <dgm:spPr/>
      <dgm:t>
        <a:bodyPr/>
        <a:lstStyle/>
        <a:p>
          <a:endParaRPr lang="en-US"/>
        </a:p>
      </dgm:t>
    </dgm:pt>
    <dgm:pt modelId="{8BA2E747-C414-4732-B13D-187C080E04CC}">
      <dgm:prSet/>
      <dgm:spPr/>
      <dgm:t>
        <a:bodyPr/>
        <a:lstStyle/>
        <a:p>
          <a:r>
            <a:rPr lang="en-US"/>
            <a:t>How do you discover new mobile apps to install on your smartphone?</a:t>
          </a:r>
        </a:p>
      </dgm:t>
    </dgm:pt>
    <dgm:pt modelId="{694E8F15-3696-4173-84C7-F16931009BD0}" type="parTrans" cxnId="{563C3CD2-350B-44A8-ACE6-B57785D06037}">
      <dgm:prSet/>
      <dgm:spPr/>
      <dgm:t>
        <a:bodyPr/>
        <a:lstStyle/>
        <a:p>
          <a:endParaRPr lang="en-US"/>
        </a:p>
      </dgm:t>
    </dgm:pt>
    <dgm:pt modelId="{0F4EB41D-5ABF-4911-B59C-125C4773E8E6}" type="sibTrans" cxnId="{563C3CD2-350B-44A8-ACE6-B57785D06037}">
      <dgm:prSet/>
      <dgm:spPr/>
      <dgm:t>
        <a:bodyPr/>
        <a:lstStyle/>
        <a:p>
          <a:endParaRPr lang="en-US"/>
        </a:p>
      </dgm:t>
    </dgm:pt>
    <dgm:pt modelId="{9B649865-44F7-49C9-8D75-D26C6D545218}">
      <dgm:prSet/>
      <dgm:spPr/>
      <dgm:t>
        <a:bodyPr/>
        <a:lstStyle/>
        <a:p>
          <a:r>
            <a:rPr lang="en-US"/>
            <a:t>What factors do you consider when deciding to install a mobile app on your smartphone?</a:t>
          </a:r>
        </a:p>
      </dgm:t>
    </dgm:pt>
    <dgm:pt modelId="{937C9DC1-38E4-42E1-BE7C-FC36E7647573}" type="parTrans" cxnId="{05E58563-D567-4921-89D4-021D60180B2F}">
      <dgm:prSet/>
      <dgm:spPr/>
      <dgm:t>
        <a:bodyPr/>
        <a:lstStyle/>
        <a:p>
          <a:endParaRPr lang="en-US"/>
        </a:p>
      </dgm:t>
    </dgm:pt>
    <dgm:pt modelId="{99F203A5-D5BA-411B-87E7-945B44FD68C2}" type="sibTrans" cxnId="{05E58563-D567-4921-89D4-021D60180B2F}">
      <dgm:prSet/>
      <dgm:spPr/>
      <dgm:t>
        <a:bodyPr/>
        <a:lstStyle/>
        <a:p>
          <a:endParaRPr lang="en-US"/>
        </a:p>
      </dgm:t>
    </dgm:pt>
  </dgm:ptLst>
  <dgm:cxnLst>
    <dgm:cxn modelId="{8AE8950E-F294-413B-A6DF-F7EEBCB1B95E}" srcId="{737FFD2F-B6FE-4172-8B3A-FFA64048E5BA}" destId="{80109647-2932-4ED1-8549-D382AD12860B}" srcOrd="0" destOrd="0" parTransId="{BDC1ACE2-2022-4506-ABC9-0824FB57FB71}" sibTransId="{9DE6B385-6492-45F2-A543-E2B8A689BC78}"/>
    <dgm:cxn modelId="{BDB7DC18-9C39-4C73-AC87-20F09E9D4F33}" srcId="{737FFD2F-B6FE-4172-8B3A-FFA64048E5BA}" destId="{0AF47457-431D-48E1-BB4A-018992E2EC5C}" srcOrd="5" destOrd="0" parTransId="{ED075179-9D88-4276-8D67-92CE164E0AF7}" sibTransId="{8541AF8B-7A23-4EB6-B900-F5C4BF9C6A0E}"/>
    <dgm:cxn modelId="{2294A92B-5045-4971-8F45-C101D5C9AE87}" srcId="{737FFD2F-B6FE-4172-8B3A-FFA64048E5BA}" destId="{1FD9AA36-EE59-4746-800B-36D6CCF0F482}" srcOrd="7" destOrd="0" parTransId="{81CEEC2A-F28D-438C-A2BE-0EF391B29B97}" sibTransId="{B30D860F-68CD-424B-8B9C-1ED8B273D566}"/>
    <dgm:cxn modelId="{05E58563-D567-4921-89D4-021D60180B2F}" srcId="{737FFD2F-B6FE-4172-8B3A-FFA64048E5BA}" destId="{9B649865-44F7-49C9-8D75-D26C6D545218}" srcOrd="9" destOrd="0" parTransId="{937C9DC1-38E4-42E1-BE7C-FC36E7647573}" sibTransId="{99F203A5-D5BA-411B-87E7-945B44FD68C2}"/>
    <dgm:cxn modelId="{C2967F89-76D9-4A72-A31A-2510CEF7FC44}" srcId="{737FFD2F-B6FE-4172-8B3A-FFA64048E5BA}" destId="{174A29AF-76B9-4514-ADA6-D7DA84DC5668}" srcOrd="3" destOrd="0" parTransId="{835BCEB3-EEBB-47EF-86FD-8CB10CAD6B16}" sibTransId="{E6815CB4-D3D9-436E-9487-F5EF68F11A30}"/>
    <dgm:cxn modelId="{4FB0259B-FA2F-4F6E-A39E-05C7F47269E0}" srcId="{737FFD2F-B6FE-4172-8B3A-FFA64048E5BA}" destId="{998C736B-66BD-43AF-8040-810600EFEAB3}" srcOrd="6" destOrd="0" parTransId="{18EF2AD8-7174-416B-8F69-7991FD08CA0C}" sibTransId="{4374F467-7420-4A7B-82E5-E593E33CB60D}"/>
    <dgm:cxn modelId="{E2D587B5-E436-48A3-8B15-9545DA90CD12}" srcId="{737FFD2F-B6FE-4172-8B3A-FFA64048E5BA}" destId="{A94CE9A6-07D6-4972-9FD7-646B78AECB77}" srcOrd="2" destOrd="0" parTransId="{945F883A-6BC5-48A2-A70D-594D9A45681C}" sibTransId="{E0B5322F-6E12-468D-A341-F9128DB924C9}"/>
    <dgm:cxn modelId="{563C3CD2-350B-44A8-ACE6-B57785D06037}" srcId="{737FFD2F-B6FE-4172-8B3A-FFA64048E5BA}" destId="{8BA2E747-C414-4732-B13D-187C080E04CC}" srcOrd="8" destOrd="0" parTransId="{694E8F15-3696-4173-84C7-F16931009BD0}" sibTransId="{0F4EB41D-5ABF-4911-B59C-125C4773E8E6}"/>
    <dgm:cxn modelId="{1B9945EB-1369-47DE-B219-498D418B2E72}" srcId="{737FFD2F-B6FE-4172-8B3A-FFA64048E5BA}" destId="{A6976D79-3B70-4756-92D8-C89ED82C75AE}" srcOrd="1" destOrd="0" parTransId="{ED781ECB-E2F1-4EE1-A7CB-00E33EB4E362}" sibTransId="{4268F2B2-DA13-4518-93CA-155A6EBBA65F}"/>
    <dgm:cxn modelId="{B5D4A5F3-8276-4B3D-9A7D-A44BC19FFE56}" srcId="{737FFD2F-B6FE-4172-8B3A-FFA64048E5BA}" destId="{9C90798E-D97D-4D49-8E04-22880B49513B}" srcOrd="4" destOrd="0" parTransId="{720D1F5E-BD14-49F3-8EA7-F4012193D492}" sibTransId="{F0109535-83F1-42F8-A938-FB3469ADE987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6_80BAC931.xml><?xml version="1.0" encoding="utf-8"?>
<dgm:dataModel xmlns:dgm="http://schemas.openxmlformats.org/drawingml/2006/diagram" xmlns:a="http://schemas.openxmlformats.org/drawingml/2006/main">
  <dgm:ptLst>
    <dgm:pt modelId="{96432644-1963-4F48-9404-47D4B7F9E33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0F2E0E-A9D9-4479-8A56-F9A559CD160B}">
      <dgm:prSet/>
      <dgm:spPr/>
      <dgm:t>
        <a:bodyPr/>
        <a:lstStyle/>
        <a:p>
          <a:r>
            <a:rPr lang="en-US"/>
            <a:t>What?</a:t>
          </a:r>
        </a:p>
      </dgm:t>
    </dgm:pt>
    <dgm:pt modelId="{D781A48B-EC8D-4326-9CD5-BA28C81FB437}" type="parTrans" cxnId="{B92335B9-FBF3-49B0-94C7-E5A549BDB688}">
      <dgm:prSet/>
      <dgm:spPr/>
      <dgm:t>
        <a:bodyPr/>
        <a:lstStyle/>
        <a:p>
          <a:endParaRPr lang="en-US"/>
        </a:p>
      </dgm:t>
    </dgm:pt>
    <dgm:pt modelId="{7B3B6221-FD58-4FBA-B764-4E7D6AF56211}" type="sibTrans" cxnId="{B92335B9-FBF3-49B0-94C7-E5A549BDB688}">
      <dgm:prSet/>
      <dgm:spPr/>
      <dgm:t>
        <a:bodyPr/>
        <a:lstStyle/>
        <a:p>
          <a:endParaRPr lang="en-US"/>
        </a:p>
      </dgm:t>
    </dgm:pt>
    <dgm:pt modelId="{7F033DA2-88D5-4155-975C-74D86B73F0AA}">
      <dgm:prSet/>
      <dgm:spPr/>
      <dgm:t>
        <a:bodyPr/>
        <a:lstStyle/>
        <a:p>
          <a:r>
            <a:rPr lang="en-US"/>
            <a:t>To investigate the most used app by students in our university and factors influencing app usage</a:t>
          </a:r>
        </a:p>
      </dgm:t>
    </dgm:pt>
    <dgm:pt modelId="{4D985444-F620-4831-A19B-4B5D36201EED}" type="parTrans" cxnId="{AAC1B0E1-0D43-47D7-81CE-DE4444B19F3E}">
      <dgm:prSet/>
      <dgm:spPr/>
      <dgm:t>
        <a:bodyPr/>
        <a:lstStyle/>
        <a:p>
          <a:endParaRPr lang="en-US"/>
        </a:p>
      </dgm:t>
    </dgm:pt>
    <dgm:pt modelId="{51258101-15C7-4924-97E0-43F234A54348}" type="sibTrans" cxnId="{AAC1B0E1-0D43-47D7-81CE-DE4444B19F3E}">
      <dgm:prSet/>
      <dgm:spPr/>
      <dgm:t>
        <a:bodyPr/>
        <a:lstStyle/>
        <a:p>
          <a:endParaRPr lang="en-US"/>
        </a:p>
      </dgm:t>
    </dgm:pt>
    <dgm:pt modelId="{31EE7DD3-3CA4-4F54-842A-53153E60FDA8}">
      <dgm:prSet/>
      <dgm:spPr/>
      <dgm:t>
        <a:bodyPr/>
        <a:lstStyle/>
        <a:p>
          <a:r>
            <a:rPr lang="en-US"/>
            <a:t>Why?</a:t>
          </a:r>
        </a:p>
      </dgm:t>
    </dgm:pt>
    <dgm:pt modelId="{A5174B72-E0E8-4263-8A24-008218A15908}" type="parTrans" cxnId="{BF2D4DF8-19A3-4D27-B1EB-969E97E90FCC}">
      <dgm:prSet/>
      <dgm:spPr/>
      <dgm:t>
        <a:bodyPr/>
        <a:lstStyle/>
        <a:p>
          <a:endParaRPr lang="en-US"/>
        </a:p>
      </dgm:t>
    </dgm:pt>
    <dgm:pt modelId="{369B6B59-033B-406E-B2AC-B44110D2B671}" type="sibTrans" cxnId="{BF2D4DF8-19A3-4D27-B1EB-969E97E90FCC}">
      <dgm:prSet/>
      <dgm:spPr/>
      <dgm:t>
        <a:bodyPr/>
        <a:lstStyle/>
        <a:p>
          <a:endParaRPr lang="en-US"/>
        </a:p>
      </dgm:t>
    </dgm:pt>
    <dgm:pt modelId="{78ACF065-9882-4091-862D-F7570730DE62}">
      <dgm:prSet/>
      <dgm:spPr/>
      <dgm:t>
        <a:bodyPr/>
        <a:lstStyle/>
        <a:p>
          <a:r>
            <a:rPr lang="en-US"/>
            <a:t>How?</a:t>
          </a:r>
        </a:p>
      </dgm:t>
    </dgm:pt>
    <dgm:pt modelId="{A2142123-0A31-4F5F-995F-79961C0534BF}" type="parTrans" cxnId="{AA733519-772F-4A23-9FE7-7C64D0CA98C5}">
      <dgm:prSet/>
      <dgm:spPr/>
      <dgm:t>
        <a:bodyPr/>
        <a:lstStyle/>
        <a:p>
          <a:endParaRPr lang="en-US"/>
        </a:p>
      </dgm:t>
    </dgm:pt>
    <dgm:pt modelId="{FAB5A01C-2298-41F1-A72B-12B5ADD76EE3}" type="sibTrans" cxnId="{AA733519-772F-4A23-9FE7-7C64D0CA98C5}">
      <dgm:prSet/>
      <dgm:spPr/>
      <dgm:t>
        <a:bodyPr/>
        <a:lstStyle/>
        <a:p>
          <a:endParaRPr lang="en-US"/>
        </a:p>
      </dgm:t>
    </dgm:pt>
    <dgm:pt modelId="{2494AF11-51D7-4D45-8722-1FEBB81C7A3A}">
      <dgm:prSet/>
      <dgm:spPr/>
      <dgm:t>
        <a:bodyPr/>
        <a:lstStyle/>
        <a:p>
          <a:r>
            <a:rPr lang="en-US"/>
            <a:t>An online google form was made and distributed it on WhatsApp groups</a:t>
          </a:r>
        </a:p>
      </dgm:t>
    </dgm:pt>
    <dgm:pt modelId="{AC6DC87E-B7A9-4457-9C75-595F24A6AAE9}" type="parTrans" cxnId="{F96D2BB7-8CA4-449C-9EDC-B5D97ABC6550}">
      <dgm:prSet/>
      <dgm:spPr/>
      <dgm:t>
        <a:bodyPr/>
        <a:lstStyle/>
        <a:p>
          <a:endParaRPr lang="en-US"/>
        </a:p>
      </dgm:t>
    </dgm:pt>
    <dgm:pt modelId="{D9F79A38-E0C3-4485-B82F-2E9A216DF92E}" type="sibTrans" cxnId="{F96D2BB7-8CA4-449C-9EDC-B5D97ABC6550}">
      <dgm:prSet/>
      <dgm:spPr/>
      <dgm:t>
        <a:bodyPr/>
        <a:lstStyle/>
        <a:p>
          <a:endParaRPr lang="en-US"/>
        </a:p>
      </dgm:t>
    </dgm:pt>
    <dgm:pt modelId="{3AA76E35-51F7-43D5-AC0B-0D18DDAD429C}">
      <dgm:prSet/>
      <dgm:spPr/>
      <dgm:t>
        <a:bodyPr/>
        <a:lstStyle/>
        <a:p>
          <a:r>
            <a:rPr lang="en-US"/>
            <a:t>When?</a:t>
          </a:r>
        </a:p>
      </dgm:t>
    </dgm:pt>
    <dgm:pt modelId="{9C9C8D6E-D9E8-48E3-BE3F-59BB2494CA21}" type="parTrans" cxnId="{8B3F01F2-3FB2-41B3-BC16-87C169A0471A}">
      <dgm:prSet/>
      <dgm:spPr/>
      <dgm:t>
        <a:bodyPr/>
        <a:lstStyle/>
        <a:p>
          <a:endParaRPr lang="en-US"/>
        </a:p>
      </dgm:t>
    </dgm:pt>
    <dgm:pt modelId="{6F94BA75-9AD5-495A-BE68-B4050D0A0798}" type="sibTrans" cxnId="{8B3F01F2-3FB2-41B3-BC16-87C169A0471A}">
      <dgm:prSet/>
      <dgm:spPr/>
      <dgm:t>
        <a:bodyPr/>
        <a:lstStyle/>
        <a:p>
          <a:endParaRPr lang="en-US"/>
        </a:p>
      </dgm:t>
    </dgm:pt>
    <dgm:pt modelId="{B26CAE8D-8B6E-46C4-9FEC-772A752ECFB7}">
      <dgm:prSet/>
      <dgm:spPr/>
      <dgm:t>
        <a:bodyPr/>
        <a:lstStyle/>
        <a:p>
          <a:r>
            <a:rPr lang="en-US"/>
            <a:t>09/04/2023</a:t>
          </a:r>
        </a:p>
      </dgm:t>
    </dgm:pt>
    <dgm:pt modelId="{F129B219-EE50-4D02-9492-321A8072AE4D}" type="parTrans" cxnId="{CDE49C11-730C-4F8B-9F71-D376316769C6}">
      <dgm:prSet/>
      <dgm:spPr/>
      <dgm:t>
        <a:bodyPr/>
        <a:lstStyle/>
        <a:p>
          <a:endParaRPr lang="en-US"/>
        </a:p>
      </dgm:t>
    </dgm:pt>
    <dgm:pt modelId="{D89ED638-20DE-40E7-85B8-CEB3E434FF6C}" type="sibTrans" cxnId="{CDE49C11-730C-4F8B-9F71-D376316769C6}">
      <dgm:prSet/>
      <dgm:spPr/>
      <dgm:t>
        <a:bodyPr/>
        <a:lstStyle/>
        <a:p>
          <a:endParaRPr lang="en-US"/>
        </a:p>
      </dgm:t>
    </dgm:pt>
    <dgm:pt modelId="{7C4E4FE8-ACC9-4E48-83CD-9D9304174621}">
      <dgm:prSet/>
      <dgm:spPr/>
      <dgm:t>
        <a:bodyPr/>
        <a:lstStyle/>
        <a:p>
          <a:r>
            <a:rPr lang="en-US"/>
            <a:t>Age group?</a:t>
          </a:r>
        </a:p>
      </dgm:t>
    </dgm:pt>
    <dgm:pt modelId="{D46BBA46-9A89-4055-872E-A3CC00CC7246}" type="parTrans" cxnId="{467677E1-96D7-4798-B3DB-518A7869C30B}">
      <dgm:prSet/>
      <dgm:spPr/>
      <dgm:t>
        <a:bodyPr/>
        <a:lstStyle/>
        <a:p>
          <a:endParaRPr lang="en-US"/>
        </a:p>
      </dgm:t>
    </dgm:pt>
    <dgm:pt modelId="{CB9043E1-C1D0-4465-824C-CF75AAE19F32}" type="sibTrans" cxnId="{467677E1-96D7-4798-B3DB-518A7869C30B}">
      <dgm:prSet/>
      <dgm:spPr/>
      <dgm:t>
        <a:bodyPr/>
        <a:lstStyle/>
        <a:p>
          <a:endParaRPr lang="en-US"/>
        </a:p>
      </dgm:t>
    </dgm:pt>
    <dgm:pt modelId="{C9669E94-29E2-4350-9237-81150470A8C8}">
      <dgm:prSet/>
      <dgm:spPr/>
      <dgm:t>
        <a:bodyPr/>
        <a:lstStyle/>
        <a:p>
          <a:r>
            <a:rPr lang="en-US"/>
            <a:t>18-25</a:t>
          </a:r>
        </a:p>
      </dgm:t>
    </dgm:pt>
    <dgm:pt modelId="{77EA8CDB-EDDF-49AB-8CC3-F987481B066A}" type="parTrans" cxnId="{57D8F049-A4E2-4B58-AFD3-4FF2690D657B}">
      <dgm:prSet/>
      <dgm:spPr/>
      <dgm:t>
        <a:bodyPr/>
        <a:lstStyle/>
        <a:p>
          <a:endParaRPr lang="en-US"/>
        </a:p>
      </dgm:t>
    </dgm:pt>
    <dgm:pt modelId="{B420F9F0-E5AF-4CB5-93E6-652A539F59FA}" type="sibTrans" cxnId="{57D8F049-A4E2-4B58-AFD3-4FF2690D657B}">
      <dgm:prSet/>
      <dgm:spPr/>
      <dgm:t>
        <a:bodyPr/>
        <a:lstStyle/>
        <a:p>
          <a:endParaRPr lang="en-US"/>
        </a:p>
      </dgm:t>
    </dgm:pt>
    <dgm:pt modelId="{D089D3D8-8290-4AB0-B4A4-E960E9AF78A8}">
      <dgm:prSet/>
      <dgm:spPr/>
      <dgm:t>
        <a:bodyPr/>
        <a:lstStyle/>
        <a:p>
          <a:r>
            <a:rPr lang="en-US"/>
            <a:t>Background: Mobile applications are an integral part of modern-day university life</a:t>
          </a:r>
        </a:p>
      </dgm:t>
    </dgm:pt>
    <dgm:pt modelId="{97AA359B-642D-4A17-A6BE-67A99B17EB51}" type="parTrans" cxnId="{BD87172C-3866-48A8-9A92-EE2E82F49418}">
      <dgm:prSet/>
      <dgm:spPr/>
      <dgm:t>
        <a:bodyPr/>
        <a:lstStyle/>
        <a:p>
          <a:endParaRPr lang="en-US"/>
        </a:p>
      </dgm:t>
    </dgm:pt>
    <dgm:pt modelId="{FAC6D2D2-1006-433B-A025-E454B7596EFC}" type="sibTrans" cxnId="{BD87172C-3866-48A8-9A92-EE2E82F49418}">
      <dgm:prSet/>
      <dgm:spPr/>
      <dgm:t>
        <a:bodyPr/>
        <a:lstStyle/>
        <a:p>
          <a:endParaRPr lang="en-US"/>
        </a:p>
      </dgm:t>
    </dgm:pt>
  </dgm:ptLst>
  <dgm:cxnLst>
    <dgm:cxn modelId="{CDE49C11-730C-4F8B-9F71-D376316769C6}" srcId="{96432644-1963-4F48-9404-47D4B7F9E33B}" destId="{B26CAE8D-8B6E-46C4-9FEC-772A752ECFB7}" srcOrd="6" destOrd="0" parTransId="{F129B219-EE50-4D02-9492-321A8072AE4D}" sibTransId="{D89ED638-20DE-40E7-85B8-CEB3E434FF6C}"/>
    <dgm:cxn modelId="{AA733519-772F-4A23-9FE7-7C64D0CA98C5}" srcId="{96432644-1963-4F48-9404-47D4B7F9E33B}" destId="{78ACF065-9882-4091-862D-F7570730DE62}" srcOrd="3" destOrd="0" parTransId="{A2142123-0A31-4F5F-995F-79961C0534BF}" sibTransId="{FAB5A01C-2298-41F1-A72B-12B5ADD76EE3}"/>
    <dgm:cxn modelId="{BD87172C-3866-48A8-9A92-EE2E82F49418}" srcId="{96432644-1963-4F48-9404-47D4B7F9E33B}" destId="{D089D3D8-8290-4AB0-B4A4-E960E9AF78A8}" srcOrd="9" destOrd="0" parTransId="{97AA359B-642D-4A17-A6BE-67A99B17EB51}" sibTransId="{FAC6D2D2-1006-433B-A025-E454B7596EFC}"/>
    <dgm:cxn modelId="{57D8F049-A4E2-4B58-AFD3-4FF2690D657B}" srcId="{96432644-1963-4F48-9404-47D4B7F9E33B}" destId="{C9669E94-29E2-4350-9237-81150470A8C8}" srcOrd="8" destOrd="0" parTransId="{77EA8CDB-EDDF-49AB-8CC3-F987481B066A}" sibTransId="{B420F9F0-E5AF-4CB5-93E6-652A539F59FA}"/>
    <dgm:cxn modelId="{F96D2BB7-8CA4-449C-9EDC-B5D97ABC6550}" srcId="{96432644-1963-4F48-9404-47D4B7F9E33B}" destId="{2494AF11-51D7-4D45-8722-1FEBB81C7A3A}" srcOrd="4" destOrd="0" parTransId="{AC6DC87E-B7A9-4457-9C75-595F24A6AAE9}" sibTransId="{D9F79A38-E0C3-4485-B82F-2E9A216DF92E}"/>
    <dgm:cxn modelId="{B92335B9-FBF3-49B0-94C7-E5A549BDB688}" srcId="{96432644-1963-4F48-9404-47D4B7F9E33B}" destId="{A10F2E0E-A9D9-4479-8A56-F9A559CD160B}" srcOrd="0" destOrd="0" parTransId="{D781A48B-EC8D-4326-9CD5-BA28C81FB437}" sibTransId="{7B3B6221-FD58-4FBA-B764-4E7D6AF56211}"/>
    <dgm:cxn modelId="{467677E1-96D7-4798-B3DB-518A7869C30B}" srcId="{96432644-1963-4F48-9404-47D4B7F9E33B}" destId="{7C4E4FE8-ACC9-4E48-83CD-9D9304174621}" srcOrd="7" destOrd="0" parTransId="{D46BBA46-9A89-4055-872E-A3CC00CC7246}" sibTransId="{CB9043E1-C1D0-4465-824C-CF75AAE19F32}"/>
    <dgm:cxn modelId="{AAC1B0E1-0D43-47D7-81CE-DE4444B19F3E}" srcId="{96432644-1963-4F48-9404-47D4B7F9E33B}" destId="{7F033DA2-88D5-4155-975C-74D86B73F0AA}" srcOrd="1" destOrd="0" parTransId="{4D985444-F620-4831-A19B-4B5D36201EED}" sibTransId="{51258101-15C7-4924-97E0-43F234A54348}"/>
    <dgm:cxn modelId="{8B3F01F2-3FB2-41B3-BC16-87C169A0471A}" srcId="{96432644-1963-4F48-9404-47D4B7F9E33B}" destId="{3AA76E35-51F7-43D5-AC0B-0D18DDAD429C}" srcOrd="5" destOrd="0" parTransId="{9C9C8D6E-D9E8-48E3-BE3F-59BB2494CA21}" sibTransId="{6F94BA75-9AD5-495A-BE68-B4050D0A0798}"/>
    <dgm:cxn modelId="{BF2D4DF8-19A3-4D27-B1EB-969E97E90FCC}" srcId="{96432644-1963-4F48-9404-47D4B7F9E33B}" destId="{31EE7DD3-3CA4-4F54-842A-53153E60FDA8}" srcOrd="2" destOrd="0" parTransId="{A5174B72-E0E8-4263-8A24-008218A15908}" sibTransId="{369B6B59-033B-406E-B2AC-B44110D2B671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6_DE9D7C75.xml><?xml version="1.0" encoding="utf-8"?>
<dgm:dataModel xmlns:dgm="http://schemas.openxmlformats.org/drawingml/2006/diagram" xmlns:a="http://schemas.openxmlformats.org/drawingml/2006/main">
  <dgm:ptLst>
    <dgm:pt modelId="{6ED9FF41-8A8C-4DB6-BBBB-D80A1540BB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B8BF22-DC27-4432-9C61-BB7332B70792}">
      <dgm:prSet/>
      <dgm:spPr/>
      <dgm:t>
        <a:bodyPr/>
        <a:lstStyle/>
        <a:p>
          <a:r>
            <a:rPr lang="en-US"/>
            <a:t>How often do you update your mobile apps to the latest version?</a:t>
          </a:r>
        </a:p>
      </dgm:t>
    </dgm:pt>
    <dgm:pt modelId="{EEA342FE-1BA9-4F3A-BB00-80741BCEC79F}" type="parTrans" cxnId="{1683F724-8AA2-45CE-9B87-398A07CF0B64}">
      <dgm:prSet/>
      <dgm:spPr/>
      <dgm:t>
        <a:bodyPr/>
        <a:lstStyle/>
        <a:p>
          <a:endParaRPr lang="en-US"/>
        </a:p>
      </dgm:t>
    </dgm:pt>
    <dgm:pt modelId="{416B16E6-4E52-43DC-B65D-094657E78C3A}" type="sibTrans" cxnId="{1683F724-8AA2-45CE-9B87-398A07CF0B64}">
      <dgm:prSet/>
      <dgm:spPr/>
      <dgm:t>
        <a:bodyPr/>
        <a:lstStyle/>
        <a:p>
          <a:endParaRPr lang="en-US"/>
        </a:p>
      </dgm:t>
    </dgm:pt>
    <dgm:pt modelId="{BA23E0D3-EF8E-472F-A7EB-1CCD4A75BF82}">
      <dgm:prSet/>
      <dgm:spPr/>
      <dgm:t>
        <a:bodyPr/>
        <a:lstStyle/>
        <a:p>
          <a:r>
            <a:rPr lang="en-US"/>
            <a:t>Have you ever uninstalled a mobile app from your smartphone?</a:t>
          </a:r>
        </a:p>
      </dgm:t>
    </dgm:pt>
    <dgm:pt modelId="{87A0464D-3EB4-41E5-A67D-567F4F38CAC1}" type="parTrans" cxnId="{4159BDA5-B6B7-497D-AB93-0469E4BCF739}">
      <dgm:prSet/>
      <dgm:spPr/>
      <dgm:t>
        <a:bodyPr/>
        <a:lstStyle/>
        <a:p>
          <a:endParaRPr lang="en-US"/>
        </a:p>
      </dgm:t>
    </dgm:pt>
    <dgm:pt modelId="{A5158EC2-DD56-4D4C-881A-CAB723516843}" type="sibTrans" cxnId="{4159BDA5-B6B7-497D-AB93-0469E4BCF739}">
      <dgm:prSet/>
      <dgm:spPr/>
      <dgm:t>
        <a:bodyPr/>
        <a:lstStyle/>
        <a:p>
          <a:endParaRPr lang="en-US"/>
        </a:p>
      </dgm:t>
    </dgm:pt>
    <dgm:pt modelId="{8D7AF92C-7E60-4B6A-A633-72115A87A5B1}">
      <dgm:prSet/>
      <dgm:spPr/>
      <dgm:t>
        <a:bodyPr/>
        <a:lstStyle/>
        <a:p>
          <a:r>
            <a:rPr lang="en-US"/>
            <a:t>If yes, then why did you uninstall the app?</a:t>
          </a:r>
        </a:p>
      </dgm:t>
    </dgm:pt>
    <dgm:pt modelId="{F11DF686-FE22-462F-98A8-9453348A8094}" type="parTrans" cxnId="{FBC16517-B958-4A15-9E9E-CFFA2BB5376E}">
      <dgm:prSet/>
      <dgm:spPr/>
      <dgm:t>
        <a:bodyPr/>
        <a:lstStyle/>
        <a:p>
          <a:endParaRPr lang="en-US"/>
        </a:p>
      </dgm:t>
    </dgm:pt>
    <dgm:pt modelId="{F4C637A8-03EB-4A67-8959-E8BF43721376}" type="sibTrans" cxnId="{FBC16517-B958-4A15-9E9E-CFFA2BB5376E}">
      <dgm:prSet/>
      <dgm:spPr/>
      <dgm:t>
        <a:bodyPr/>
        <a:lstStyle/>
        <a:p>
          <a:endParaRPr lang="en-US"/>
        </a:p>
      </dgm:t>
    </dgm:pt>
    <dgm:pt modelId="{AD05E694-12F8-4254-B634-F9240B9D31C2}">
      <dgm:prSet/>
      <dgm:spPr/>
      <dgm:t>
        <a:bodyPr/>
        <a:lstStyle/>
        <a:p>
          <a:r>
            <a:rPr lang="en-US"/>
            <a:t>How much time do you spend on mobile apps in a day, on average?</a:t>
          </a:r>
        </a:p>
      </dgm:t>
    </dgm:pt>
    <dgm:pt modelId="{70EF1035-1515-46EB-9CC2-4340CB380F54}" type="parTrans" cxnId="{A749087D-7FAC-4786-9326-5937CFC5DB09}">
      <dgm:prSet/>
      <dgm:spPr/>
      <dgm:t>
        <a:bodyPr/>
        <a:lstStyle/>
        <a:p>
          <a:endParaRPr lang="en-US"/>
        </a:p>
      </dgm:t>
    </dgm:pt>
    <dgm:pt modelId="{4EC3AFDF-2BDC-440D-94CF-2D5AAEF98565}" type="sibTrans" cxnId="{A749087D-7FAC-4786-9326-5937CFC5DB09}">
      <dgm:prSet/>
      <dgm:spPr/>
      <dgm:t>
        <a:bodyPr/>
        <a:lstStyle/>
        <a:p>
          <a:endParaRPr lang="en-US"/>
        </a:p>
      </dgm:t>
    </dgm:pt>
    <dgm:pt modelId="{697253F9-B0F8-40E9-BCD7-1DA907DA9F98}">
      <dgm:prSet/>
      <dgm:spPr/>
      <dgm:t>
        <a:bodyPr/>
        <a:lstStyle/>
        <a:p>
          <a:r>
            <a:rPr lang="en-US"/>
            <a:t>What are the main purposes for which you use mobile apps?</a:t>
          </a:r>
        </a:p>
      </dgm:t>
    </dgm:pt>
    <dgm:pt modelId="{A428CF0C-5D45-48A2-8709-98F7F1D06E3A}" type="parTrans" cxnId="{0694B815-68E3-43CA-B177-54C466406667}">
      <dgm:prSet/>
      <dgm:spPr/>
      <dgm:t>
        <a:bodyPr/>
        <a:lstStyle/>
        <a:p>
          <a:endParaRPr lang="en-US"/>
        </a:p>
      </dgm:t>
    </dgm:pt>
    <dgm:pt modelId="{5A9F6569-E827-49BE-81E5-B253179038E4}" type="sibTrans" cxnId="{0694B815-68E3-43CA-B177-54C466406667}">
      <dgm:prSet/>
      <dgm:spPr/>
      <dgm:t>
        <a:bodyPr/>
        <a:lstStyle/>
        <a:p>
          <a:endParaRPr lang="en-US"/>
        </a:p>
      </dgm:t>
    </dgm:pt>
    <dgm:pt modelId="{13A4D056-974B-47B9-8BCF-D2D749B9A51D}">
      <dgm:prSet/>
      <dgm:spPr/>
      <dgm:t>
        <a:bodyPr/>
        <a:lstStyle/>
        <a:p>
          <a:r>
            <a:rPr lang="en-US"/>
            <a:t>Do you use mobile apps for academic purposes, such as studying or accessing course materials?</a:t>
          </a:r>
        </a:p>
      </dgm:t>
    </dgm:pt>
    <dgm:pt modelId="{2865199E-64E5-4C60-9A86-1888506F8A68}" type="parTrans" cxnId="{11199A44-075E-40CB-99D2-275D33D33200}">
      <dgm:prSet/>
      <dgm:spPr/>
      <dgm:t>
        <a:bodyPr/>
        <a:lstStyle/>
        <a:p>
          <a:endParaRPr lang="en-US"/>
        </a:p>
      </dgm:t>
    </dgm:pt>
    <dgm:pt modelId="{569F3560-922A-40BB-9F2E-E7E211FAE911}" type="sibTrans" cxnId="{11199A44-075E-40CB-99D2-275D33D33200}">
      <dgm:prSet/>
      <dgm:spPr/>
      <dgm:t>
        <a:bodyPr/>
        <a:lstStyle/>
        <a:p>
          <a:endParaRPr lang="en-US"/>
        </a:p>
      </dgm:t>
    </dgm:pt>
    <dgm:pt modelId="{42FAA1D8-CE42-4080-A007-228F95799956}">
      <dgm:prSet/>
      <dgm:spPr/>
      <dgm:t>
        <a:bodyPr/>
        <a:lstStyle/>
        <a:p>
          <a:r>
            <a:rPr lang="en-US"/>
            <a:t>How satisfied are you with the mobile apps that you currently use on your smartphone?</a:t>
          </a:r>
        </a:p>
      </dgm:t>
    </dgm:pt>
    <dgm:pt modelId="{8D3DFDA9-54BB-4075-A8B2-F5E3E6B81070}" type="parTrans" cxnId="{B8D22D23-9B66-4FC4-95EB-736DB471815D}">
      <dgm:prSet/>
      <dgm:spPr/>
      <dgm:t>
        <a:bodyPr/>
        <a:lstStyle/>
        <a:p>
          <a:endParaRPr lang="en-US"/>
        </a:p>
      </dgm:t>
    </dgm:pt>
    <dgm:pt modelId="{BA381228-4B6A-4863-852D-E8BCBDAA097C}" type="sibTrans" cxnId="{B8D22D23-9B66-4FC4-95EB-736DB471815D}">
      <dgm:prSet/>
      <dgm:spPr/>
      <dgm:t>
        <a:bodyPr/>
        <a:lstStyle/>
        <a:p>
          <a:endParaRPr lang="en-US"/>
        </a:p>
      </dgm:t>
    </dgm:pt>
    <dgm:pt modelId="{1B264553-8F35-44B4-879D-922A24333C95}">
      <dgm:prSet/>
      <dgm:spPr/>
      <dgm:t>
        <a:bodyPr/>
        <a:lstStyle/>
        <a:p>
          <a:r>
            <a:rPr lang="en-US"/>
            <a:t>What improvements or additional features would you like to see in the mobile apps that you currently use?</a:t>
          </a:r>
        </a:p>
      </dgm:t>
    </dgm:pt>
    <dgm:pt modelId="{9DB5389F-580B-4A06-BA93-39E126786F60}" type="parTrans" cxnId="{1CAD77F3-A2EC-4308-8052-08A643523868}">
      <dgm:prSet/>
      <dgm:spPr/>
      <dgm:t>
        <a:bodyPr/>
        <a:lstStyle/>
        <a:p>
          <a:endParaRPr lang="en-US"/>
        </a:p>
      </dgm:t>
    </dgm:pt>
    <dgm:pt modelId="{D29D4E86-7B53-4826-9749-AB7539F50CF9}" type="sibTrans" cxnId="{1CAD77F3-A2EC-4308-8052-08A643523868}">
      <dgm:prSet/>
      <dgm:spPr/>
      <dgm:t>
        <a:bodyPr/>
        <a:lstStyle/>
        <a:p>
          <a:endParaRPr lang="en-US"/>
        </a:p>
      </dgm:t>
    </dgm:pt>
    <dgm:pt modelId="{D267580D-B836-4BE6-86D4-BF67433B895E}">
      <dgm:prSet/>
      <dgm:spPr/>
      <dgm:t>
        <a:bodyPr/>
        <a:lstStyle/>
        <a:p>
          <a:r>
            <a:rPr lang="en-US"/>
            <a:t>How likely are you to recommend the mobile apps that you currently use to your friends or classmates?</a:t>
          </a:r>
        </a:p>
      </dgm:t>
    </dgm:pt>
    <dgm:pt modelId="{EA118E1D-FB97-4C70-A737-496B360CCA8B}" type="parTrans" cxnId="{363D255C-F4D6-4E03-923C-562B945626A8}">
      <dgm:prSet/>
      <dgm:spPr/>
      <dgm:t>
        <a:bodyPr/>
        <a:lstStyle/>
        <a:p>
          <a:endParaRPr lang="en-US"/>
        </a:p>
      </dgm:t>
    </dgm:pt>
    <dgm:pt modelId="{2DB07FC2-D462-479D-BE4F-A95CBE07B8AD}" type="sibTrans" cxnId="{363D255C-F4D6-4E03-923C-562B945626A8}">
      <dgm:prSet/>
      <dgm:spPr/>
      <dgm:t>
        <a:bodyPr/>
        <a:lstStyle/>
        <a:p>
          <a:endParaRPr lang="en-US"/>
        </a:p>
      </dgm:t>
    </dgm:pt>
  </dgm:ptLst>
  <dgm:cxnLst>
    <dgm:cxn modelId="{0694B815-68E3-43CA-B177-54C466406667}" srcId="{6ED9FF41-8A8C-4DB6-BBBB-D80A1540BBD9}" destId="{697253F9-B0F8-40E9-BCD7-1DA907DA9F98}" srcOrd="4" destOrd="0" parTransId="{A428CF0C-5D45-48A2-8709-98F7F1D06E3A}" sibTransId="{5A9F6569-E827-49BE-81E5-B253179038E4}"/>
    <dgm:cxn modelId="{FBC16517-B958-4A15-9E9E-CFFA2BB5376E}" srcId="{6ED9FF41-8A8C-4DB6-BBBB-D80A1540BBD9}" destId="{8D7AF92C-7E60-4B6A-A633-72115A87A5B1}" srcOrd="2" destOrd="0" parTransId="{F11DF686-FE22-462F-98A8-9453348A8094}" sibTransId="{F4C637A8-03EB-4A67-8959-E8BF43721376}"/>
    <dgm:cxn modelId="{B8D22D23-9B66-4FC4-95EB-736DB471815D}" srcId="{6ED9FF41-8A8C-4DB6-BBBB-D80A1540BBD9}" destId="{42FAA1D8-CE42-4080-A007-228F95799956}" srcOrd="6" destOrd="0" parTransId="{8D3DFDA9-54BB-4075-A8B2-F5E3E6B81070}" sibTransId="{BA381228-4B6A-4863-852D-E8BCBDAA097C}"/>
    <dgm:cxn modelId="{1683F724-8AA2-45CE-9B87-398A07CF0B64}" srcId="{6ED9FF41-8A8C-4DB6-BBBB-D80A1540BBD9}" destId="{15B8BF22-DC27-4432-9C61-BB7332B70792}" srcOrd="0" destOrd="0" parTransId="{EEA342FE-1BA9-4F3A-BB00-80741BCEC79F}" sibTransId="{416B16E6-4E52-43DC-B65D-094657E78C3A}"/>
    <dgm:cxn modelId="{363D255C-F4D6-4E03-923C-562B945626A8}" srcId="{6ED9FF41-8A8C-4DB6-BBBB-D80A1540BBD9}" destId="{D267580D-B836-4BE6-86D4-BF67433B895E}" srcOrd="8" destOrd="0" parTransId="{EA118E1D-FB97-4C70-A737-496B360CCA8B}" sibTransId="{2DB07FC2-D462-479D-BE4F-A95CBE07B8AD}"/>
    <dgm:cxn modelId="{11199A44-075E-40CB-99D2-275D33D33200}" srcId="{6ED9FF41-8A8C-4DB6-BBBB-D80A1540BBD9}" destId="{13A4D056-974B-47B9-8BCF-D2D749B9A51D}" srcOrd="5" destOrd="0" parTransId="{2865199E-64E5-4C60-9A86-1888506F8A68}" sibTransId="{569F3560-922A-40BB-9F2E-E7E211FAE911}"/>
    <dgm:cxn modelId="{A749087D-7FAC-4786-9326-5937CFC5DB09}" srcId="{6ED9FF41-8A8C-4DB6-BBBB-D80A1540BBD9}" destId="{AD05E694-12F8-4254-B634-F9240B9D31C2}" srcOrd="3" destOrd="0" parTransId="{70EF1035-1515-46EB-9CC2-4340CB380F54}" sibTransId="{4EC3AFDF-2BDC-440D-94CF-2D5AAEF98565}"/>
    <dgm:cxn modelId="{4159BDA5-B6B7-497D-AB93-0469E4BCF739}" srcId="{6ED9FF41-8A8C-4DB6-BBBB-D80A1540BBD9}" destId="{BA23E0D3-EF8E-472F-A7EB-1CCD4A75BF82}" srcOrd="1" destOrd="0" parTransId="{87A0464D-3EB4-41E5-A67D-567F4F38CAC1}" sibTransId="{A5158EC2-DD56-4D4C-881A-CAB723516843}"/>
    <dgm:cxn modelId="{1CAD77F3-A2EC-4308-8052-08A643523868}" srcId="{6ED9FF41-8A8C-4DB6-BBBB-D80A1540BBD9}" destId="{1B264553-8F35-44B4-879D-922A24333C95}" srcOrd="7" destOrd="0" parTransId="{9DB5389F-580B-4A06-BA93-39E126786F60}" sibTransId="{D29D4E86-7B53-4826-9749-AB7539F50CF9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6_EC221048.xml><?xml version="1.0" encoding="utf-8"?>
<dgm:dataModel xmlns:dgm="http://schemas.openxmlformats.org/drawingml/2006/diagram" xmlns:a="http://schemas.openxmlformats.org/drawingml/2006/main">
  <dgm:ptLst>
    <dgm:pt modelId="{17B709D2-9E35-4306-AA72-030AC28855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ABC844-DB9A-4B21-BBE2-4146CF273BCD}">
      <dgm:prSet/>
      <dgm:spPr/>
      <dgm:t>
        <a:bodyPr/>
        <a:lstStyle/>
        <a:p>
          <a:r>
            <a:rPr lang="en-US"/>
            <a:t>About 39% students have 10 to 20 apps</a:t>
          </a:r>
        </a:p>
      </dgm:t>
    </dgm:pt>
    <dgm:pt modelId="{58786316-60E7-4E7B-81C2-9BC4A028D51D}" type="parTrans" cxnId="{B2BB1AFD-E2AF-4DAF-9D18-14FA1A805A07}">
      <dgm:prSet/>
      <dgm:spPr/>
      <dgm:t>
        <a:bodyPr/>
        <a:lstStyle/>
        <a:p>
          <a:endParaRPr lang="en-US"/>
        </a:p>
      </dgm:t>
    </dgm:pt>
    <dgm:pt modelId="{6080B381-F0E7-46BF-8851-732B973D160F}" type="sibTrans" cxnId="{B2BB1AFD-E2AF-4DAF-9D18-14FA1A805A07}">
      <dgm:prSet/>
      <dgm:spPr/>
      <dgm:t>
        <a:bodyPr/>
        <a:lstStyle/>
        <a:p>
          <a:endParaRPr lang="en-US"/>
        </a:p>
      </dgm:t>
    </dgm:pt>
    <dgm:pt modelId="{B4C9BF5F-67DC-42BB-8BC4-5079D3978744}">
      <dgm:prSet/>
      <dgm:spPr/>
      <dgm:t>
        <a:bodyPr/>
        <a:lstStyle/>
        <a:p>
          <a:r>
            <a:rPr lang="en-US"/>
            <a:t>About 21 % students have 20 to 30 apps</a:t>
          </a:r>
        </a:p>
      </dgm:t>
    </dgm:pt>
    <dgm:pt modelId="{F0103C2C-A65E-406F-ABFF-66388B9920D8}" type="parTrans" cxnId="{0F04221A-6D6D-4BFA-8589-6E3F6583DFEC}">
      <dgm:prSet/>
      <dgm:spPr/>
      <dgm:t>
        <a:bodyPr/>
        <a:lstStyle/>
        <a:p>
          <a:endParaRPr lang="en-US"/>
        </a:p>
      </dgm:t>
    </dgm:pt>
    <dgm:pt modelId="{49D06727-0DEE-4E1C-9762-137B80A2209B}" type="sibTrans" cxnId="{0F04221A-6D6D-4BFA-8589-6E3F6583DFEC}">
      <dgm:prSet/>
      <dgm:spPr/>
      <dgm:t>
        <a:bodyPr/>
        <a:lstStyle/>
        <a:p>
          <a:endParaRPr lang="en-US"/>
        </a:p>
      </dgm:t>
    </dgm:pt>
    <dgm:pt modelId="{BAEE32D7-9558-415C-A8B7-C8CE570F8DB9}">
      <dgm:prSet/>
      <dgm:spPr/>
      <dgm:t>
        <a:bodyPr/>
        <a:lstStyle/>
        <a:p>
          <a:r>
            <a:rPr lang="en-US"/>
            <a:t>12 % have less than 10 apps</a:t>
          </a:r>
        </a:p>
      </dgm:t>
    </dgm:pt>
    <dgm:pt modelId="{5E15F964-72D9-4493-A8A9-2C0D7AC65874}" type="parTrans" cxnId="{600FC0C9-5E00-4F47-B524-8E156A0B31A5}">
      <dgm:prSet/>
      <dgm:spPr/>
      <dgm:t>
        <a:bodyPr/>
        <a:lstStyle/>
        <a:p>
          <a:endParaRPr lang="en-US"/>
        </a:p>
      </dgm:t>
    </dgm:pt>
    <dgm:pt modelId="{5AB450D1-85D9-46EE-9842-D770C9916BD8}" type="sibTrans" cxnId="{600FC0C9-5E00-4F47-B524-8E156A0B31A5}">
      <dgm:prSet/>
      <dgm:spPr/>
      <dgm:t>
        <a:bodyPr/>
        <a:lstStyle/>
        <a:p>
          <a:endParaRPr lang="en-US"/>
        </a:p>
      </dgm:t>
    </dgm:pt>
    <dgm:pt modelId="{C9ADB6C5-6743-4CD6-AD0A-69154C392EDB}">
      <dgm:prSet/>
      <dgm:spPr/>
      <dgm:t>
        <a:bodyPr/>
        <a:lstStyle/>
        <a:p>
          <a:r>
            <a:rPr lang="en-US"/>
            <a:t>Rest have more than 30</a:t>
          </a:r>
        </a:p>
      </dgm:t>
    </dgm:pt>
    <dgm:pt modelId="{2CD9F391-A232-4714-A175-6501DFD30765}" type="parTrans" cxnId="{817D83B8-D595-424E-AC0F-3933372D4F22}">
      <dgm:prSet/>
      <dgm:spPr/>
      <dgm:t>
        <a:bodyPr/>
        <a:lstStyle/>
        <a:p>
          <a:endParaRPr lang="en-US"/>
        </a:p>
      </dgm:t>
    </dgm:pt>
    <dgm:pt modelId="{2D2012AD-CEBB-43E0-ACD5-3B763B9684F5}" type="sibTrans" cxnId="{817D83B8-D595-424E-AC0F-3933372D4F22}">
      <dgm:prSet/>
      <dgm:spPr/>
      <dgm:t>
        <a:bodyPr/>
        <a:lstStyle/>
        <a:p>
          <a:endParaRPr lang="en-US"/>
        </a:p>
      </dgm:t>
    </dgm:pt>
    <dgm:pt modelId="{1EEC2A8B-A1D4-4865-A162-B8EF7ABF9B8D}">
      <dgm:prSet/>
      <dgm:spPr/>
      <dgm:t>
        <a:bodyPr/>
        <a:lstStyle/>
        <a:p>
          <a:r>
            <a:rPr lang="en-US"/>
            <a:t>Maximum spend more than 3 hours</a:t>
          </a:r>
        </a:p>
      </dgm:t>
    </dgm:pt>
    <dgm:pt modelId="{877FE5C4-8FC5-4BC9-B4CB-EFEB4D67AF8F}" type="parTrans" cxnId="{1AECCC02-1616-4D19-9921-89D9D81D5CE1}">
      <dgm:prSet/>
      <dgm:spPr/>
      <dgm:t>
        <a:bodyPr/>
        <a:lstStyle/>
        <a:p>
          <a:endParaRPr lang="en-US"/>
        </a:p>
      </dgm:t>
    </dgm:pt>
    <dgm:pt modelId="{D1A4F73B-8E6C-40D3-A624-E3A00BFC419E}" type="sibTrans" cxnId="{1AECCC02-1616-4D19-9921-89D9D81D5CE1}">
      <dgm:prSet/>
      <dgm:spPr/>
      <dgm:t>
        <a:bodyPr/>
        <a:lstStyle/>
        <a:p>
          <a:endParaRPr lang="en-US"/>
        </a:p>
      </dgm:t>
    </dgm:pt>
    <dgm:pt modelId="{2E6D3CA8-43B1-491F-BCE4-A5E2FFA2E48D}">
      <dgm:prSet/>
      <dgm:spPr/>
      <dgm:t>
        <a:bodyPr/>
        <a:lstStyle/>
        <a:p>
          <a:r>
            <a:rPr lang="en-US"/>
            <a:t>12.1% psend 2 to 3 hours mostly</a:t>
          </a:r>
        </a:p>
      </dgm:t>
    </dgm:pt>
    <dgm:pt modelId="{D26FF40D-7A52-44F8-B165-C6EF0AAA96DA}" type="parTrans" cxnId="{004EF2EA-D82C-48EA-BFED-1C517FD27870}">
      <dgm:prSet/>
      <dgm:spPr/>
      <dgm:t>
        <a:bodyPr/>
        <a:lstStyle/>
        <a:p>
          <a:endParaRPr lang="en-US"/>
        </a:p>
      </dgm:t>
    </dgm:pt>
    <dgm:pt modelId="{9EE5D9C2-FF76-45E9-A4C4-315B8AC41EBC}" type="sibTrans" cxnId="{004EF2EA-D82C-48EA-BFED-1C517FD27870}">
      <dgm:prSet/>
      <dgm:spPr/>
      <dgm:t>
        <a:bodyPr/>
        <a:lstStyle/>
        <a:p>
          <a:endParaRPr lang="en-US"/>
        </a:p>
      </dgm:t>
    </dgm:pt>
    <dgm:pt modelId="{20DFD127-38FB-483D-83B7-19FACF03AE8E}">
      <dgm:prSet/>
      <dgm:spPr/>
      <dgm:t>
        <a:bodyPr/>
        <a:lstStyle/>
        <a:p>
          <a:r>
            <a:rPr lang="en-US"/>
            <a:t>12.1% spend 1 to 2 hours only</a:t>
          </a:r>
        </a:p>
      </dgm:t>
    </dgm:pt>
    <dgm:pt modelId="{95B75ECE-ED31-4C3E-97E3-4D3869E8888B}" type="parTrans" cxnId="{3E254437-CAD2-4323-BE50-D561546FC32F}">
      <dgm:prSet/>
      <dgm:spPr/>
      <dgm:t>
        <a:bodyPr/>
        <a:lstStyle/>
        <a:p>
          <a:endParaRPr lang="en-US"/>
        </a:p>
      </dgm:t>
    </dgm:pt>
    <dgm:pt modelId="{48F71CCF-5D75-4AFA-B01A-5FABEB4B28F9}" type="sibTrans" cxnId="{3E254437-CAD2-4323-BE50-D561546FC32F}">
      <dgm:prSet/>
      <dgm:spPr/>
      <dgm:t>
        <a:bodyPr/>
        <a:lstStyle/>
        <a:p>
          <a:endParaRPr lang="en-US"/>
        </a:p>
      </dgm:t>
    </dgm:pt>
  </dgm:ptLst>
  <dgm:cxnLst>
    <dgm:cxn modelId="{1AECCC02-1616-4D19-9921-89D9D81D5CE1}" srcId="{17B709D2-9E35-4306-AA72-030AC2885519}" destId="{1EEC2A8B-A1D4-4865-A162-B8EF7ABF9B8D}" srcOrd="4" destOrd="0" parTransId="{877FE5C4-8FC5-4BC9-B4CB-EFEB4D67AF8F}" sibTransId="{D1A4F73B-8E6C-40D3-A624-E3A00BFC419E}"/>
    <dgm:cxn modelId="{0F04221A-6D6D-4BFA-8589-6E3F6583DFEC}" srcId="{17B709D2-9E35-4306-AA72-030AC2885519}" destId="{B4C9BF5F-67DC-42BB-8BC4-5079D3978744}" srcOrd="1" destOrd="0" parTransId="{F0103C2C-A65E-406F-ABFF-66388B9920D8}" sibTransId="{49D06727-0DEE-4E1C-9762-137B80A2209B}"/>
    <dgm:cxn modelId="{3E254437-CAD2-4323-BE50-D561546FC32F}" srcId="{17B709D2-9E35-4306-AA72-030AC2885519}" destId="{20DFD127-38FB-483D-83B7-19FACF03AE8E}" srcOrd="6" destOrd="0" parTransId="{95B75ECE-ED31-4C3E-97E3-4D3869E8888B}" sibTransId="{48F71CCF-5D75-4AFA-B01A-5FABEB4B28F9}"/>
    <dgm:cxn modelId="{817D83B8-D595-424E-AC0F-3933372D4F22}" srcId="{17B709D2-9E35-4306-AA72-030AC2885519}" destId="{C9ADB6C5-6743-4CD6-AD0A-69154C392EDB}" srcOrd="3" destOrd="0" parTransId="{2CD9F391-A232-4714-A175-6501DFD30765}" sibTransId="{2D2012AD-CEBB-43E0-ACD5-3B763B9684F5}"/>
    <dgm:cxn modelId="{600FC0C9-5E00-4F47-B524-8E156A0B31A5}" srcId="{17B709D2-9E35-4306-AA72-030AC2885519}" destId="{BAEE32D7-9558-415C-A8B7-C8CE570F8DB9}" srcOrd="2" destOrd="0" parTransId="{5E15F964-72D9-4493-A8A9-2C0D7AC65874}" sibTransId="{5AB450D1-85D9-46EE-9842-D770C9916BD8}"/>
    <dgm:cxn modelId="{004EF2EA-D82C-48EA-BFED-1C517FD27870}" srcId="{17B709D2-9E35-4306-AA72-030AC2885519}" destId="{2E6D3CA8-43B1-491F-BCE4-A5E2FFA2E48D}" srcOrd="5" destOrd="0" parTransId="{D26FF40D-7A52-44F8-B165-C6EF0AAA96DA}" sibTransId="{9EE5D9C2-FF76-45E9-A4C4-315B8AC41EBC}"/>
    <dgm:cxn modelId="{B2BB1AFD-E2AF-4DAF-9D18-14FA1A805A07}" srcId="{17B709D2-9E35-4306-AA72-030AC2885519}" destId="{0DABC844-DB9A-4B21-BBE2-4146CF273BCD}" srcOrd="0" destOrd="0" parTransId="{58786316-60E7-4E7B-81C2-9BC4A028D51D}" sibTransId="{6080B381-F0E7-46BF-8851-732B973D160F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_101_28FAF9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297096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3929016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909C36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AB5D96A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CF901AE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F38F67B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24C89E7B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2BEED1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6AAA8AE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827D3C1F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C0EA69B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D127CA1F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1CBC7D6E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219214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28A7F79E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8D3ACD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F3AF91F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F90BC9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8873295B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C586A2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DF0EF7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E9665DA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1CF746B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51AB4D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58F9F4D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61FAED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942DD2CF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6_30161A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6_6EAF0D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6_80BAC9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6_DE9D7C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6_EC2210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28FAF9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_101_297096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1_3929016D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1_909C360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1_AB5D96A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CF901AE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1_F38F67B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_102_24C89E7B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2BEED16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2_6AAA8AE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2_827D3C1F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C0EA69B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D127CA1F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3_1CBC7D6E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_103_219214A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28A7F79E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3_8D3ACD9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F3AF91F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_103_F90BC9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4_8873295B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4_C586A2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4_DF0EF77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4_E9665DA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5_1CF746B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5_51AB4D3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5_58F9F4DC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5_61FAED3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5_942DD2CF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6_30161A7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6_6EAF0D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6_80BAC93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_106_DE9D7C7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6_EC22104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_101_28FAF9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297096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3929016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909C360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AB5D96A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CF901A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F38F67B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24C89E7B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2BEED1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6AAA8A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827D3C1F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C0EA69B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D127CA1F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1CBC7D6E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219214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28A7F79E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8D3ACD9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F3AF91F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F90BC9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8873295B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C586A2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DF0EF7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E9665DA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1CF746B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51AB4D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58F9F4D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61FAED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942DD2CF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6_30161A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6_6EAF0D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6_80BAC9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6_DE9D7C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6_EC2210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FA9C226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0E_1FCDAD9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0F_718100B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10_81D10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11_67F4D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12_C3C776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13_4038A8B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14_417EDED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15_80603C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16_FF1A3FC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_rels/slideLayout_80000017_159897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7911FEB.xml"/></Relationships>
</file>

<file path=ppt/slideLayouts/slideLayout_8000000D_FA9C226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6430"/>
      </p:ext>
    </p:extLst>
  </p:cSld>
  <p:clrMapOvr>
    <a:masterClrMapping/>
  </p:clrMapOvr>
</p:sldLayout>
</file>

<file path=ppt/slideLayouts/slideLayout_8000000E_1FCDAD9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3019"/>
      </p:ext>
    </p:extLst>
  </p:cSld>
  <p:clrMapOvr>
    <a:masterClrMapping/>
  </p:clrMapOvr>
</p:sldLayout>
</file>

<file path=ppt/slideLayouts/slideLayout_8000000F_718100B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9737"/>
      </p:ext>
    </p:extLst>
  </p:cSld>
  <p:clrMapOvr>
    <a:masterClrMapping/>
  </p:clrMapOvr>
</p:sldLayout>
</file>

<file path=ppt/slideLayouts/slideLayout_80000010_81D1091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0214"/>
      </p:ext>
    </p:extLst>
  </p:cSld>
  <p:clrMapOvr>
    <a:masterClrMapping/>
  </p:clrMapOvr>
</p:sldLayout>
</file>

<file path=ppt/slideLayouts/slideLayout_80000011_67F4D42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342"/>
      </p:ext>
    </p:extLst>
  </p:cSld>
  <p:clrMapOvr>
    <a:masterClrMapping/>
  </p:clrMapOvr>
</p:sldLayout>
</file>

<file path=ppt/slideLayouts/slideLayout_80000012_C3C776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327"/>
      </p:ext>
    </p:extLst>
  </p:cSld>
  <p:clrMapOvr>
    <a:masterClrMapping/>
  </p:clrMapOvr>
</p:sldLayout>
</file>

<file path=ppt/slideLayouts/slideLayout_80000013_4038A8B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5032"/>
      </p:ext>
    </p:extLst>
  </p:cSld>
  <p:clrMapOvr>
    <a:masterClrMapping/>
  </p:clrMapOvr>
</p:sldLayout>
</file>

<file path=ppt/slideLayouts/slideLayout_80000014_417EDED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3630"/>
      </p:ext>
    </p:extLst>
  </p:cSld>
  <p:clrMapOvr>
    <a:masterClrMapping/>
  </p:clrMapOvr>
</p:sldLayout>
</file>

<file path=ppt/slideLayouts/slideLayout_80000015_80603C9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611"/>
      </p:ext>
    </p:extLst>
  </p:cSld>
  <p:clrMapOvr>
    <a:masterClrMapping/>
  </p:clrMapOvr>
</p:sldLayout>
</file>

<file path=ppt/slideLayouts/slideLayout_80000016_FF1A3FC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10336"/>
      </p:ext>
    </p:extLst>
  </p:cSld>
  <p:clrMapOvr>
    <a:masterClrMapping/>
  </p:clrMapOvr>
</p:sldLayout>
</file>

<file path=ppt/slideLayouts/slideLayout_80000017_159897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16"/>
      </p:ext>
    </p:extLst>
  </p:cSld>
  <p:clrMapOvr>
    <a:masterClrMapping/>
  </p:clrMapOvr>
</p:sldLayout>
</file>

<file path=ppt/slideMasters/_rels/slideMaster_8000000C_37911FEB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417EDEDE.xml"/><Relationship Id="rId13" Type="http://schemas.openxmlformats.org/officeDocument/2006/relationships/image" Target="../media/image_65083B0C.png"/><Relationship Id="rId3" Type="http://schemas.openxmlformats.org/officeDocument/2006/relationships/slideLayout" Target="../slideLayouts/slideLayout_8000000F_718100B9.xml"/><Relationship Id="rId7" Type="http://schemas.openxmlformats.org/officeDocument/2006/relationships/slideLayout" Target="../slideLayouts/slideLayout_80000013_4038A8B8.xml"/><Relationship Id="rId12" Type="http://schemas.openxmlformats.org/officeDocument/2006/relationships/theme" Target="../theme/theme_8000000C_37911FEB.xml"/><Relationship Id="rId2" Type="http://schemas.openxmlformats.org/officeDocument/2006/relationships/slideLayout" Target="../slideLayouts/slideLayout_8000000E_1FCDAD9B.xml"/><Relationship Id="rId1" Type="http://schemas.openxmlformats.org/officeDocument/2006/relationships/slideLayout" Target="../slideLayouts/slideLayout_8000000D_FA9C226E.xml"/><Relationship Id="rId6" Type="http://schemas.openxmlformats.org/officeDocument/2006/relationships/slideLayout" Target="../slideLayouts/slideLayout_80000012_C3C776F.xml"/><Relationship Id="rId11" Type="http://schemas.openxmlformats.org/officeDocument/2006/relationships/slideLayout" Target="../slideLayouts/slideLayout_80000017_159897C.xml"/><Relationship Id="rId5" Type="http://schemas.openxmlformats.org/officeDocument/2006/relationships/slideLayout" Target="../slideLayouts/slideLayout_80000011_67F4D426.xml"/><Relationship Id="rId10" Type="http://schemas.openxmlformats.org/officeDocument/2006/relationships/slideLayout" Target="../slideLayouts/slideLayout_80000016_FF1A3FC0.xml"/><Relationship Id="rId4" Type="http://schemas.openxmlformats.org/officeDocument/2006/relationships/slideLayout" Target="../slideLayouts/slideLayout_80000010_81D10916.xml"/><Relationship Id="rId9" Type="http://schemas.openxmlformats.org/officeDocument/2006/relationships/slideLayout" Target="../slideLayouts/slideLayout_80000015_80603C93.xml"/></Relationships>
</file>

<file path=ppt/slideMasters/slideMaster_8000000C_37911FEB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1_87B0F280.xml.rels>&#65279;<?xml version="1.0" encoding="utf-8"?><Relationships xmlns="http://schemas.openxmlformats.org/package/2006/relationships"><Relationship Type="http://schemas.openxmlformats.org/officeDocument/2006/relationships/image" Target="../media/image_FC9DB10D.jpeg" Id="rId3" /><Relationship Type="http://schemas.openxmlformats.org/officeDocument/2006/relationships/image" Target="../media/image_3212E625.png" Id="rId2" /><Relationship Type="http://schemas.openxmlformats.org/officeDocument/2006/relationships/slideLayout" Target="/ppt/slideLayouts/slideLayout_8000000D_FA9C226E.xml" Id="R78717b8fe9594b97" /></Relationships>
</file>

<file path=ppt/slides/_rels/slide_104_3929016D.xml.rels>&#65279;<?xml version="1.0" encoding="utf-8"?><Relationships xmlns="http://schemas.openxmlformats.org/package/2006/relationships"><Relationship Type="http://schemas.openxmlformats.org/officeDocument/2006/relationships/diagramData" Target="../diagrams/data_101_3929016D.xml" Id="rId3" /><Relationship Type="http://schemas.microsoft.com/office/2007/relationships/diagramDrawing" Target="../diagrams/drawing_101_3929016D.xml" Id="rId7" /><Relationship Type="http://schemas.openxmlformats.org/officeDocument/2006/relationships/image" Target="../media/image_EDA30728.png" Id="rId2" /><Relationship Type="http://schemas.openxmlformats.org/officeDocument/2006/relationships/diagramColors" Target="../diagrams/colors_101_3929016D.xml" Id="rId6" /><Relationship Type="http://schemas.openxmlformats.org/officeDocument/2006/relationships/diagramQuickStyle" Target="../diagrams/quickStyle_101_3929016D.xml" Id="rId5" /><Relationship Type="http://schemas.openxmlformats.org/officeDocument/2006/relationships/diagramLayout" Target="../diagrams/layout_101_3929016D.xml" Id="rId4" /><Relationship Type="http://schemas.openxmlformats.org/officeDocument/2006/relationships/slideLayout" Target="/ppt/slideLayouts/slideLayout_8000000E_1FCDAD9B.xml" Id="Rf10553a92a274d2a" /></Relationships>
</file>

<file path=ppt/slides/_rels/slide_105_28FAF916.xml.rels>&#65279;<?xml version="1.0" encoding="utf-8"?><Relationships xmlns="http://schemas.openxmlformats.org/package/2006/relationships"><Relationship Type="http://schemas.openxmlformats.org/officeDocument/2006/relationships/diagramData" Target="../diagrams/data_101_28FAF916.xml" Id="rId3" /><Relationship Type="http://schemas.microsoft.com/office/2007/relationships/diagramDrawing" Target="../diagrams/drawing_101_28FAF916.xml" Id="rId7" /><Relationship Type="http://schemas.openxmlformats.org/officeDocument/2006/relationships/image" Target="../media/image_EDA30728.png" Id="rId2" /><Relationship Type="http://schemas.openxmlformats.org/officeDocument/2006/relationships/diagramColors" Target="../diagrams/colors_101_28FAF916.xml" Id="rId6" /><Relationship Type="http://schemas.openxmlformats.org/officeDocument/2006/relationships/diagramQuickStyle" Target="../diagrams/quickStyle_101_28FAF916.xml" Id="rId5" /><Relationship Type="http://schemas.openxmlformats.org/officeDocument/2006/relationships/diagramLayout" Target="../diagrams/layout_101_28FAF916.xml" Id="rId4" /><Relationship Type="http://schemas.openxmlformats.org/officeDocument/2006/relationships/slideLayout" Target="/ppt/slideLayouts/slideLayout_8000000E_1FCDAD9B.xml" Id="Reb62ee75386d49a4" /></Relationships>
</file>

<file path=ppt/slides/_rels/slide_106_F38F67B7.xml.rels>&#65279;<?xml version="1.0" encoding="utf-8"?><Relationships xmlns="http://schemas.openxmlformats.org/package/2006/relationships"><Relationship Type="http://schemas.openxmlformats.org/officeDocument/2006/relationships/diagramData" Target="../diagrams/data_101_F38F67B7.xml" Id="rId3" /><Relationship Type="http://schemas.microsoft.com/office/2007/relationships/diagramDrawing" Target="../diagrams/drawing_101_F38F67B7.xml" Id="rId7" /><Relationship Type="http://schemas.openxmlformats.org/officeDocument/2006/relationships/image" Target="../media/image_EDA30728.png" Id="rId2" /><Relationship Type="http://schemas.openxmlformats.org/officeDocument/2006/relationships/diagramColors" Target="../diagrams/colors_101_F38F67B7.xml" Id="rId6" /><Relationship Type="http://schemas.openxmlformats.org/officeDocument/2006/relationships/diagramQuickStyle" Target="../diagrams/quickStyle_101_F38F67B7.xml" Id="rId5" /><Relationship Type="http://schemas.openxmlformats.org/officeDocument/2006/relationships/diagramLayout" Target="../diagrams/layout_101_F38F67B7.xml" Id="rId4" /><Relationship Type="http://schemas.openxmlformats.org/officeDocument/2006/relationships/slideLayout" Target="/ppt/slideLayouts/slideLayout_8000000E_1FCDAD9B.xml" Id="R9e0979cf056e4b16" /></Relationships>
</file>

<file path=ppt/slides/_rels/slide_107_CF901AE6.xml.rels>&#65279;<?xml version="1.0" encoding="utf-8"?><Relationships xmlns="http://schemas.openxmlformats.org/package/2006/relationships"><Relationship Type="http://schemas.openxmlformats.org/officeDocument/2006/relationships/diagramData" Target="../diagrams/data_101_CF901AE6.xml" Id="rId3" /><Relationship Type="http://schemas.microsoft.com/office/2007/relationships/diagramDrawing" Target="../diagrams/drawing_101_CF901AE6.xml" Id="rId7" /><Relationship Type="http://schemas.openxmlformats.org/officeDocument/2006/relationships/image" Target="../media/image_EDA30728.png" Id="rId2" /><Relationship Type="http://schemas.openxmlformats.org/officeDocument/2006/relationships/diagramColors" Target="../diagrams/colors_101_CF901AE6.xml" Id="rId6" /><Relationship Type="http://schemas.openxmlformats.org/officeDocument/2006/relationships/diagramQuickStyle" Target="../diagrams/quickStyle_101_CF901AE6.xml" Id="rId5" /><Relationship Type="http://schemas.openxmlformats.org/officeDocument/2006/relationships/diagramLayout" Target="../diagrams/layout_101_CF901AE6.xml" Id="rId4" /><Relationship Type="http://schemas.openxmlformats.org/officeDocument/2006/relationships/slideLayout" Target="/ppt/slideLayouts/slideLayout_8000000E_1FCDAD9B.xml" Id="Rada528ddfb1b48f2" /></Relationships>
</file>

<file path=ppt/slides/_rels/slide_108_FEAF618B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12EF99C3.jpeg" Id="rId2" /><Relationship Type="http://schemas.openxmlformats.org/officeDocument/2006/relationships/slideLayout" Target="/ppt/slideLayouts/slideLayout_8000000E_1FCDAD9B.xml" Id="R8ed8de04c64e4b07" /></Relationships>
</file>

<file path=ppt/slides/_rels/slide_109_36F6C7EA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18E6AA76.jpeg" Id="rId2" /><Relationship Type="http://schemas.openxmlformats.org/officeDocument/2006/relationships/slideLayout" Target="/ppt/slideLayouts/slideLayout_8000000E_1FCDAD9B.xml" Id="R122d489477fd4f4c" /></Relationships>
</file>

<file path=ppt/slides/_rels/slide_10A_3BD540B7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E311F868.jpeg" Id="rId2" /><Relationship Type="http://schemas.openxmlformats.org/officeDocument/2006/relationships/slideLayout" Target="/ppt/slideLayouts/slideLayout_8000000E_1FCDAD9B.xml" Id="Rab8a8ab6d0d245f5" /></Relationships>
</file>

<file path=ppt/slides/_rels/slide_10B_A65C9723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47C81795.jpeg" Id="rId2" /><Relationship Type="http://schemas.openxmlformats.org/officeDocument/2006/relationships/slideLayout" Target="/ppt/slideLayouts/slideLayout_8000000E_1FCDAD9B.xml" Id="R4076c2d8217f4942" /></Relationships>
</file>

<file path=ppt/slides/_rels/slide_10C_B13541F2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E311F868.jpeg" Id="rId2" /><Relationship Type="http://schemas.openxmlformats.org/officeDocument/2006/relationships/slideLayout" Target="/ppt/slideLayouts/slideLayout_8000000E_1FCDAD9B.xml" Id="R5178956d8ad2495a" /></Relationships>
</file>

<file path=ppt/slides/_rels/slide_10D_D6400558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C4215C13.jpeg" Id="rId2" /><Relationship Type="http://schemas.openxmlformats.org/officeDocument/2006/relationships/slideLayout" Target="/ppt/slideLayouts/slideLayout_8000000E_1FCDAD9B.xml" Id="R4e4a58395c424838" /></Relationships>
</file>

<file path=ppt/slides/_rels/slide_10E_909C3603.xml.rels>&#65279;<?xml version="1.0" encoding="utf-8"?><Relationships xmlns="http://schemas.openxmlformats.org/package/2006/relationships"><Relationship Type="http://schemas.openxmlformats.org/officeDocument/2006/relationships/diagramData" Target="../diagrams/data_101_909C3603.xml" Id="rId3" /><Relationship Type="http://schemas.microsoft.com/office/2007/relationships/diagramDrawing" Target="../diagrams/drawing_101_909C3603.xml" Id="rId7" /><Relationship Type="http://schemas.openxmlformats.org/officeDocument/2006/relationships/image" Target="../media/image_EDA30728.png" Id="rId2" /><Relationship Type="http://schemas.openxmlformats.org/officeDocument/2006/relationships/diagramColors" Target="../diagrams/colors_101_909C3603.xml" Id="rId6" /><Relationship Type="http://schemas.openxmlformats.org/officeDocument/2006/relationships/diagramQuickStyle" Target="../diagrams/quickStyle_101_909C3603.xml" Id="rId5" /><Relationship Type="http://schemas.openxmlformats.org/officeDocument/2006/relationships/diagramLayout" Target="../diagrams/layout_101_909C3603.xml" Id="rId4" /><Relationship Type="http://schemas.openxmlformats.org/officeDocument/2006/relationships/slideLayout" Target="/ppt/slideLayouts/slideLayout_8000000E_1FCDAD9B.xml" Id="R67023822fd1c44ce" /></Relationships>
</file>

<file path=ppt/slides/_rels/slide_10F_9EF99615.xml.rels>&#65279;<?xml version="1.0" encoding="utf-8"?><Relationships xmlns="http://schemas.openxmlformats.org/package/2006/relationships"><Relationship Type="http://schemas.openxmlformats.org/officeDocument/2006/relationships/image" Target="../media/image_34A4B1E5.svg" Id="rId3" /><Relationship Type="http://schemas.openxmlformats.org/officeDocument/2006/relationships/image" Target="../media/image_EDA30728.png" Id="rId2" /><Relationship Type="http://schemas.openxmlformats.org/officeDocument/2006/relationships/slideLayout" Target="/ppt/slideLayouts/slideLayout_8000000E_1FCDAD9B.xml" Id="R86de98917d084a6c" /></Relationships>
</file>

<file path=ppt/slides/_rels/slide_110_AB5D96A5.xml.rels>&#65279;<?xml version="1.0" encoding="utf-8"?><Relationships xmlns="http://schemas.openxmlformats.org/package/2006/relationships"><Relationship Type="http://schemas.openxmlformats.org/officeDocument/2006/relationships/diagramData" Target="../diagrams/data_101_AB5D96A5.xml" Id="rId3" /><Relationship Type="http://schemas.microsoft.com/office/2007/relationships/diagramDrawing" Target="../diagrams/drawing_101_AB5D96A5.xml" Id="rId7" /><Relationship Type="http://schemas.openxmlformats.org/officeDocument/2006/relationships/image" Target="../media/image_EDA30728.png" Id="rId2" /><Relationship Type="http://schemas.openxmlformats.org/officeDocument/2006/relationships/diagramColors" Target="../diagrams/colors_101_AB5D96A5.xml" Id="rId6" /><Relationship Type="http://schemas.openxmlformats.org/officeDocument/2006/relationships/diagramQuickStyle" Target="../diagrams/quickStyle_101_AB5D96A5.xml" Id="rId5" /><Relationship Type="http://schemas.openxmlformats.org/officeDocument/2006/relationships/diagramLayout" Target="../diagrams/layout_101_AB5D96A5.xml" Id="rId4" /><Relationship Type="http://schemas.openxmlformats.org/officeDocument/2006/relationships/slideLayout" Target="/ppt/slideLayouts/slideLayout_8000000E_1FCDAD9B.xml" Id="Ra8f02922b67146ca" /></Relationships>
</file>

<file path=ppt/slides/_rels/slide_111_E03BBB5F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61E2120D.svg" Id="rId2" /><Relationship Type="http://schemas.openxmlformats.org/officeDocument/2006/relationships/slideLayout" Target="/ppt/slideLayouts/slideLayout_8000000D_FA9C226E.xml" Id="R4e4874b7f9e54450" /></Relationships>
</file>

<file path=ppt/slides/_rels/slide_112_44D6C958.xml.rels>&#65279;<?xml version="1.0" encoding="utf-8"?><Relationships xmlns="http://schemas.openxmlformats.org/package/2006/relationships"><Relationship Type="http://schemas.openxmlformats.org/officeDocument/2006/relationships/image" Target="../media/image_3212E625.png" Id="rId2" /><Relationship Type="http://schemas.openxmlformats.org/officeDocument/2006/relationships/slideLayout" Target="/ppt/slideLayouts/slideLayout_8000000D_FA9C226E.xml" Id="R12ba6d248d24467d" /></Relationships>
</file>

<file path=ppt/slides/_rels/slide_113_29709616.xml.rels>&#65279;<?xml version="1.0" encoding="utf-8"?><Relationships xmlns="http://schemas.openxmlformats.org/package/2006/relationships"><Relationship Type="http://schemas.openxmlformats.org/officeDocument/2006/relationships/diagramData" Target="../diagrams/data_101_29709616.xml" Id="rId3" /><Relationship Type="http://schemas.microsoft.com/office/2007/relationships/diagramDrawing" Target="../diagrams/drawing_101_29709616.xml" Id="rId7" /><Relationship Type="http://schemas.openxmlformats.org/officeDocument/2006/relationships/image" Target="../media/image_EDA30728.png" Id="rId2" /><Relationship Type="http://schemas.openxmlformats.org/officeDocument/2006/relationships/diagramColors" Target="../diagrams/colors_101_29709616.xml" Id="rId6" /><Relationship Type="http://schemas.openxmlformats.org/officeDocument/2006/relationships/diagramQuickStyle" Target="../diagrams/quickStyle_101_29709616.xml" Id="rId5" /><Relationship Type="http://schemas.openxmlformats.org/officeDocument/2006/relationships/diagramLayout" Target="../diagrams/layout_101_29709616.xml" Id="rId4" /><Relationship Type="http://schemas.openxmlformats.org/officeDocument/2006/relationships/slideLayout" Target="/ppt/slideLayouts/slideLayout_8000000E_1FCDAD9B.xml" Id="Ra184875255c44557" /></Relationships>
</file>

<file path=ppt/slides/_rels/slide_114_AB132C54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12E3B854.jpeg" Id="rId2" /><Relationship Type="http://schemas.openxmlformats.org/officeDocument/2006/relationships/slideLayout" Target="/ppt/slideLayouts/slideLayout_8000000E_1FCDAD9B.xml" Id="R5d7a3160a9d54cea" /></Relationships>
</file>

<file path=ppt/slides/_rels/slide_115_E1460ADE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84E2C86B.jpeg" Id="rId2" /><Relationship Type="http://schemas.openxmlformats.org/officeDocument/2006/relationships/slideLayout" Target="/ppt/slideLayouts/slideLayout_8000000E_1FCDAD9B.xml" Id="R2bb72e2a52db45f5" /></Relationships>
</file>

<file path=ppt/slides/_rels/slide_116_7409DDDF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E311F868.jpeg" Id="rId2" /><Relationship Type="http://schemas.openxmlformats.org/officeDocument/2006/relationships/slideLayout" Target="/ppt/slideLayouts/slideLayout_8000000E_1FCDAD9B.xml" Id="Rca630f569ff24cba" /></Relationships>
</file>

<file path=ppt/slides/_rels/slide_117_B3C15CAA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47C81795.jpeg" Id="rId2" /><Relationship Type="http://schemas.openxmlformats.org/officeDocument/2006/relationships/slideLayout" Target="/ppt/slideLayouts/slideLayout_8000000E_1FCDAD9B.xml" Id="R855c027a68da4ebe" /></Relationships>
</file>

<file path=ppt/slides/_rels/slide_118_1579F53D.xml.rels>&#65279;<?xml version="1.0" encoding="utf-8"?><Relationships xmlns="http://schemas.openxmlformats.org/package/2006/relationships"><Relationship Type="http://schemas.openxmlformats.org/officeDocument/2006/relationships/image" Target="../media/image_EDA30728.png" Id="rId3" /><Relationship Type="http://schemas.openxmlformats.org/officeDocument/2006/relationships/image" Target="../media/image_D7C0976A.jpeg" Id="rId2" /><Relationship Type="http://schemas.openxmlformats.org/officeDocument/2006/relationships/slideLayout" Target="/ppt/slideLayouts/slideLayout_8000000E_1FCDAD9B.xml" Id="R09534ee6cb7a433f" /></Relationships>
</file>

<file path=ppt/slides/slide_101_87B0F280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0F5C9-8BBA-9F10-C21C-1B65A7F09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6642" r="6" b="1380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Most Used Apps by Fastians</a:t>
            </a:r>
          </a:p>
        </p:txBody>
      </p:sp>
    </p:spTree>
    <p:extLst>
      <p:ext uri="{BB962C8B-B14F-4D97-AF65-F5344CB8AC3E}">
        <p14:creationId xmlns:p14="http://schemas.microsoft.com/office/powerpoint/2010/main" val="2276520576"/>
      </p:ext>
    </p:extLst>
  </p:cSld>
  <p:clrMapOvr>
    <a:masterClrMapping/>
  </p:clrMapOvr>
</p:sld>
</file>

<file path=ppt/slides/slide_104_3929016D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endParaRPr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C23E6F0-B956-28AD-720D-F3356BACE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14125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988653"/>
      </p:ext>
    </p:extLst>
  </p:cSld>
  <p:clrMapOvr>
    <a:masterClrMapping/>
  </p:clrMapOvr>
</p:sld>
</file>

<file path=ppt/slides/slide_105_28FAF916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/>
              <a:t>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341B11F-87E9-53AD-3DA7-08B2456AD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90045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536406"/>
      </p:ext>
    </p:extLst>
  </p:cSld>
  <p:clrMapOvr>
    <a:masterClrMapping/>
  </p:clrMapOvr>
</p:sld>
</file>

<file path=ppt/slides/slide_106_F38F67B7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/>
              <a:t>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E7B69F4-9697-C162-C5AE-6EB220FA3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34422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6261687"/>
      </p:ext>
    </p:extLst>
  </p:cSld>
  <p:clrMapOvr>
    <a:masterClrMapping/>
  </p:clrMapOvr>
</p:sld>
</file>

<file path=ppt/slides/slide_107_CF901AE6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100"/>
              <a:t>Methodology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2D7B80E-33A5-BE73-1193-581960C4F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31733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2327782"/>
      </p:ext>
    </p:extLst>
  </p:cSld>
  <p:clrMapOvr>
    <a:masterClrMapping/>
  </p:clrMapOvr>
</p:sld>
</file>

<file path=ppt/slides/slide_108_FEAF618B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6ECC2482-09E8-E51F-8878-FC53D1E56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" r="-3" b="-3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Problems?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We didn’t receive the number of responses we expected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We had constantly insist people to fill up the form</a:t>
            </a:r>
          </a:p>
        </p:txBody>
      </p:sp>
    </p:spTree>
    <p:extLst>
      <p:ext uri="{BB962C8B-B14F-4D97-AF65-F5344CB8AC3E}">
        <p14:creationId xmlns:p14="http://schemas.microsoft.com/office/powerpoint/2010/main" val="4272906635"/>
      </p:ext>
    </p:extLst>
  </p:cSld>
  <p:clrMapOvr>
    <a:masterClrMapping/>
  </p:clrMapOvr>
</p:sld>
</file>

<file path=ppt/slides/slide_109_36F6C7EA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Mobile device with apps">
            <a:extLst>
              <a:ext uri="{FF2B5EF4-FFF2-40B4-BE49-F238E27FC236}">
                <a16:creationId xmlns:a16="http://schemas.microsoft.com/office/drawing/2014/main" id="{E6CD9A9D-E7AD-CA4F-6C7E-751FB843E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0" r="3" b="3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Questionnaire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What is your student ID?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What is your name?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What is your Age?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What is your current semester?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How often do you use mobile apps on your smartphone?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How many mobile apps do you have installed on your smartphone?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Which category of mobile apps do you use the most?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Which specific mobile apps do you use the most?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How do you discover new mobile apps to install on your smartphone?</a:t>
            </a:r>
          </a:p>
          <a:p>
            <a:pPr lvl="0"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What factors do you consider when deciding to install a mobile app on your smartphone?</a:t>
            </a:r>
          </a:p>
        </p:txBody>
      </p:sp>
    </p:spTree>
    <p:extLst>
      <p:ext uri="{BB962C8B-B14F-4D97-AF65-F5344CB8AC3E}">
        <p14:creationId xmlns:p14="http://schemas.microsoft.com/office/powerpoint/2010/main" val="922142698"/>
      </p:ext>
    </p:extLst>
  </p:cSld>
  <p:clrMapOvr>
    <a:masterClrMapping/>
  </p:clrMapOvr>
</p:sld>
</file>

<file path=ppt/slides/slide_10A_3BD540B7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DB4579A9-F088-D843-06C6-19DA42FE5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2" r="5" b="5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Questionnaire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How often do you update your mobile apps to the latest version?</a:t>
            </a:r>
          </a:p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Have you ever uninstalled a mobile app from your smartphone?</a:t>
            </a:r>
          </a:p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If yes, then why did you uninstall the app?</a:t>
            </a:r>
          </a:p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How much time do you spend on mobile apps in a day, on average?</a:t>
            </a:r>
          </a:p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What are the main purposes for which you use mobile apps?</a:t>
            </a:r>
          </a:p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Do you use mobile apps for academic purposes, such as studying or accessing course materials?</a:t>
            </a:r>
          </a:p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How satisfied are you with the mobile apps that you currently use on your smartphone?</a:t>
            </a:r>
          </a:p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What improvements or additional features would you like to see in the mobile apps that you currently use?</a:t>
            </a:r>
          </a:p>
          <a:p>
            <a:pPr lvl="0">
              <a:lnSpc>
                <a:spcPct val="100000"/>
              </a:lnSpc>
            </a:pPr>
            <a:r>
              <a:rPr lang="en-US" sz="1100">
                <a:solidFill>
                  <a:schemeClr val="tx2"/>
                </a:solidFill>
              </a:rPr>
              <a:t>How likely are you to recommend the mobile apps that you currently use to your friends or classmates?</a:t>
            </a:r>
          </a:p>
        </p:txBody>
      </p:sp>
    </p:spTree>
    <p:extLst>
      <p:ext uri="{BB962C8B-B14F-4D97-AF65-F5344CB8AC3E}">
        <p14:creationId xmlns:p14="http://schemas.microsoft.com/office/powerpoint/2010/main" val="1003831479"/>
      </p:ext>
    </p:extLst>
  </p:cSld>
  <p:clrMapOvr>
    <a:masterClrMapping/>
  </p:clrMapOvr>
</p:sld>
</file>

<file path=ppt/slides/slide_10B_A65C972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5F7A8CC3-6927-E7FC-BC7A-A53FFB11D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84" b="7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Questionnaire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Do you have any other comments or suggestions related to the use of mobile apps among university students?</a:t>
            </a:r>
          </a:p>
        </p:txBody>
      </p:sp>
    </p:spTree>
    <p:extLst>
      <p:ext uri="{BB962C8B-B14F-4D97-AF65-F5344CB8AC3E}">
        <p14:creationId xmlns:p14="http://schemas.microsoft.com/office/powerpoint/2010/main" val="2791085859"/>
      </p:ext>
    </p:extLst>
  </p:cSld>
  <p:clrMapOvr>
    <a:masterClrMapping/>
  </p:clrMapOvr>
</p:sld>
</file>

<file path=ppt/slides/slide_10C_B13541F2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1892DACC-0E77-DBE1-B6BE-156A5FE0E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2" r="5" b="5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Have you ever uninstalled any app on your smartphone?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Got bored, didn't have a usage of it anymore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Because either I find it time consuming or boring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If it crashes ,or if I run out of storage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Glitch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Not in use for a long time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Google Meet, Messenger, many games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Irrelevant Ads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It wasn't up to the mark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Have no good features</a:t>
            </a:r>
          </a:p>
        </p:txBody>
      </p:sp>
    </p:spTree>
    <p:extLst>
      <p:ext uri="{BB962C8B-B14F-4D97-AF65-F5344CB8AC3E}">
        <p14:creationId xmlns:p14="http://schemas.microsoft.com/office/powerpoint/2010/main" val="2973057522"/>
      </p:ext>
    </p:extLst>
  </p:cSld>
  <p:clrMapOvr>
    <a:masterClrMapping/>
  </p:clrMapOvr>
</p:sld>
</file>

<file path=ppt/slides/slide_10D_D6400558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4C6399DC-08CE-4C10-5568-ACFB915C0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9" r="-9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Have you ever uninstalled any app on your smartphone?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Poor performance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Become boring or useless over time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Ran out of storage</a:t>
            </a:r>
          </a:p>
        </p:txBody>
      </p:sp>
    </p:spTree>
    <p:extLst>
      <p:ext uri="{BB962C8B-B14F-4D97-AF65-F5344CB8AC3E}">
        <p14:creationId xmlns:p14="http://schemas.microsoft.com/office/powerpoint/2010/main" val="3594519896"/>
      </p:ext>
    </p:extLst>
  </p:cSld>
  <p:clrMapOvr>
    <a:masterClrMapping/>
  </p:clrMapOvr>
</p:sld>
</file>

<file path=ppt/slides/slide_10E_909C360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What improvements or additional features would you like to see in the mobile apps that you currently use?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E30E959-3D7B-F1F6-8F7C-EDB408094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269524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6156547"/>
      </p:ext>
    </p:extLst>
  </p:cSld>
  <p:clrMapOvr>
    <a:masterClrMapping/>
  </p:clrMapOvr>
</p:sld>
</file>

<file path=ppt/slides/slide_10F_9EF99615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What improvements or additional features would you like to see in the mobile apps that you currently use?</a:t>
            </a:r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EF17ED3D-5E62-8FF6-26A6-902615DC20E8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More user friendly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As users like to have control over the look and feel of the app they are using so some more customization options , should be provided such as themes and new fonts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There should be no country specific restrictions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Efficiency and free for students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Less advertisements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Nice UI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Restricted screen time</a:t>
            </a:r>
          </a:p>
        </p:txBody>
      </p:sp>
    </p:spTree>
    <p:extLst>
      <p:ext uri="{BB962C8B-B14F-4D97-AF65-F5344CB8AC3E}">
        <p14:creationId xmlns:p14="http://schemas.microsoft.com/office/powerpoint/2010/main" val="2667157013"/>
      </p:ext>
    </p:extLst>
  </p:cSld>
  <p:clrMapOvr>
    <a:masterClrMapping/>
  </p:clrMapOvr>
</p:sld>
</file>

<file path=ppt/slides/slide_110_AB5D96A5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What improvements or additional features would you like to see in the mobile apps that you currently use?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F1B8480-9926-B7FF-B097-4DC09214B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45871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037349"/>
      </p:ext>
    </p:extLst>
  </p:cSld>
  <p:clrMapOvr>
    <a:masterClrMapping/>
  </p:clrMapOvr>
</p:sld>
</file>

<file path=ppt/slides/slide_111_E03BBB5F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09847"/>
            <a:ext cx="3962400" cy="28956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Conclusions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B0221B3-3671-B76D-E334-413EE36502A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1062" y="509847"/>
            <a:ext cx="4913204" cy="49132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10975"/>
      </p:ext>
    </p:extLst>
  </p:cSld>
  <p:clrMapOvr>
    <a:masterClrMapping/>
  </p:clrMapOvr>
</p:sld>
</file>

<file path=ppt/slides/slide_112_44D6C958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95799" y="744909"/>
            <a:ext cx="6858000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solidFill>
                  <a:schemeClr val="tx2"/>
                </a:solidFill>
              </a:rPr>
              <a:t>What this survey found…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26936"/>
      </p:ext>
    </p:extLst>
  </p:cSld>
  <p:clrMapOvr>
    <a:masterClrMapping/>
  </p:clrMapOvr>
</p:sld>
</file>

<file path=ppt/slides/slide_113_29709616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/>
              <a:t>1. Most used apps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3CD8F36-6199-A3D5-4E25-2B949E827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96179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5244310"/>
      </p:ext>
    </p:extLst>
  </p:cSld>
  <p:clrMapOvr>
    <a:masterClrMapping/>
  </p:clrMapOvr>
</p:sld>
</file>

<file path=ppt/slides/slide_114_AB132C54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Rubberized numbers on the wall">
            <a:extLst>
              <a:ext uri="{FF2B5EF4-FFF2-40B4-BE49-F238E27FC236}">
                <a16:creationId xmlns:a16="http://schemas.microsoft.com/office/drawing/2014/main" id="{5322F180-89F9-9D4B-2FD1-5BA6285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4" r="4896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4. Number of apps installed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About 39% students have 10 to 20 apps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About 21 % students have 20 to 30 apps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12 % have less than 10 apps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Rest have more than 30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Maximum spend more than 3 hours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12.1% psend 2 to 3 hours mostly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12.1% spend 1 to 2 hours only</a:t>
            </a:r>
          </a:p>
        </p:txBody>
      </p:sp>
    </p:spTree>
    <p:extLst>
      <p:ext uri="{BB962C8B-B14F-4D97-AF65-F5344CB8AC3E}">
        <p14:creationId xmlns:p14="http://schemas.microsoft.com/office/powerpoint/2010/main" val="2870160468"/>
      </p:ext>
    </p:extLst>
  </p:cSld>
  <p:clrMapOvr>
    <a:masterClrMapping/>
  </p:clrMapOvr>
</p:sld>
</file>

<file path=ppt/slides/slide_115_E1460ADE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Calendar on table">
            <a:extLst>
              <a:ext uri="{FF2B5EF4-FFF2-40B4-BE49-F238E27FC236}">
                <a16:creationId xmlns:a16="http://schemas.microsoft.com/office/drawing/2014/main" id="{299D90D1-C4EA-DB19-BAD6-B16A90A43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0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Time Management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Students reported using apps to manage their daily schedules</a:t>
            </a:r>
          </a:p>
        </p:txBody>
      </p:sp>
    </p:spTree>
    <p:extLst>
      <p:ext uri="{BB962C8B-B14F-4D97-AF65-F5344CB8AC3E}">
        <p14:creationId xmlns:p14="http://schemas.microsoft.com/office/powerpoint/2010/main" val="3779463902"/>
      </p:ext>
    </p:extLst>
  </p:cSld>
  <p:clrMapOvr>
    <a:masterClrMapping/>
  </p:clrMapOvr>
</p:sld>
</file>

<file path=ppt/slides/slide_116_7409DDDF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4523429B-D522-0F8E-53F7-3150154FD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2" r="5" b="5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Student consider apps based on their features and functionality, ratings and suggestions from friends</a:t>
            </a:r>
          </a:p>
        </p:txBody>
      </p:sp>
    </p:spTree>
    <p:extLst>
      <p:ext uri="{BB962C8B-B14F-4D97-AF65-F5344CB8AC3E}">
        <p14:creationId xmlns:p14="http://schemas.microsoft.com/office/powerpoint/2010/main" val="1946803679"/>
      </p:ext>
    </p:extLst>
  </p:cSld>
  <p:clrMapOvr>
    <a:masterClrMapping/>
  </p:clrMapOvr>
</p:sld>
</file>

<file path=ppt/slides/slide_117_B3C15CAA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081B799F-BC6B-0251-4901-AA390A1D3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84" b="7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Students Suggestions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Most of the students suggested to not rely on these mobile apps and use them in limits</a:t>
            </a:r>
          </a:p>
        </p:txBody>
      </p:sp>
    </p:spTree>
    <p:extLst>
      <p:ext uri="{BB962C8B-B14F-4D97-AF65-F5344CB8AC3E}">
        <p14:creationId xmlns:p14="http://schemas.microsoft.com/office/powerpoint/2010/main" val="3015793834"/>
      </p:ext>
    </p:extLst>
  </p:cSld>
  <p:clrMapOvr>
    <a:masterClrMapping/>
  </p:clrMapOvr>
</p:sld>
</file>

<file path=ppt/slides/slide_118_1579F53D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Hand placing stars">
            <a:extLst>
              <a:ext uri="{FF2B5EF4-FFF2-40B4-BE49-F238E27FC236}">
                <a16:creationId xmlns:a16="http://schemas.microsoft.com/office/drawing/2014/main" id="{310DDFC9-E1F2-0142-6C2D-34340019B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8" r="-11" b="-11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Discovering Apps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Through reference from friends, online ratings and  social advertising</a:t>
            </a:r>
          </a:p>
        </p:txBody>
      </p:sp>
    </p:spTree>
    <p:extLst>
      <p:ext uri="{BB962C8B-B14F-4D97-AF65-F5344CB8AC3E}">
        <p14:creationId xmlns:p14="http://schemas.microsoft.com/office/powerpoint/2010/main" val="360314173"/>
      </p:ext>
    </p:extLst>
  </p:cSld>
  <p:clrMapOvr>
    <a:masterClrMapping/>
  </p:clrMapOvr>
</p:sld>
</file>

<file path=ppt/theme/theme_8000000C_37911FEB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241B2F"/>
      </a:dk2>
      <a:lt2>
        <a:srgbClr val="F3F0F3"/>
      </a:lt2>
      <a:accent1>
        <a:srgbClr val="30B920"/>
      </a:accent1>
      <a:accent2>
        <a:srgbClr val="72B32A"/>
      </a:accent2>
      <a:accent3>
        <a:srgbClr val="2CB857"/>
      </a:accent3>
      <a:accent4>
        <a:srgbClr val="3C35CE"/>
      </a:accent4>
      <a:accent5>
        <a:srgbClr val="8234DC"/>
      </a:accent5>
      <a:accent6>
        <a:srgbClr val="B522CA"/>
      </a:accent6>
      <a:hlink>
        <a:srgbClr val="B1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AvenirNext LT Pro Medium</vt:lpstr>
      <vt:lpstr>Arial</vt:lpstr>
      <vt:lpstr>Avenir Next LT Pro</vt:lpstr>
      <vt:lpstr>BlockprintVTI</vt:lpstr>
      <vt:lpstr>Most Used Apps by Fastians</vt:lpstr>
      <vt:lpstr>Most Used Apps by Fastians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2023-04-29T10:16:40Z</dcterms:created>
  <dcterms:modified xsi:type="dcterms:W3CDTF">2023-04-29T10:16:40Z</dcterms:modified>
</cp:coreProperties>
</file>