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5" r:id="rId2"/>
    <p:sldId id="296" r:id="rId3"/>
    <p:sldId id="297" r:id="rId4"/>
    <p:sldId id="298" r:id="rId5"/>
    <p:sldId id="299" r:id="rId6"/>
    <p:sldId id="441" r:id="rId7"/>
    <p:sldId id="432" r:id="rId8"/>
    <p:sldId id="448" r:id="rId9"/>
    <p:sldId id="436" r:id="rId10"/>
    <p:sldId id="449" r:id="rId11"/>
    <p:sldId id="391" r:id="rId12"/>
    <p:sldId id="302" r:id="rId13"/>
    <p:sldId id="303" r:id="rId14"/>
    <p:sldId id="305" r:id="rId15"/>
    <p:sldId id="306" r:id="rId16"/>
    <p:sldId id="307" r:id="rId17"/>
    <p:sldId id="308" r:id="rId18"/>
    <p:sldId id="418" r:id="rId19"/>
    <p:sldId id="450" r:id="rId20"/>
    <p:sldId id="311" r:id="rId21"/>
    <p:sldId id="313" r:id="rId22"/>
    <p:sldId id="404" r:id="rId23"/>
    <p:sldId id="314" r:id="rId24"/>
    <p:sldId id="396" r:id="rId25"/>
    <p:sldId id="451" r:id="rId26"/>
    <p:sldId id="445" r:id="rId27"/>
    <p:sldId id="446" r:id="rId28"/>
    <p:sldId id="447" r:id="rId29"/>
    <p:sldId id="452" r:id="rId30"/>
    <p:sldId id="457" r:id="rId31"/>
    <p:sldId id="320" r:id="rId32"/>
    <p:sldId id="321" r:id="rId33"/>
    <p:sldId id="455" r:id="rId34"/>
    <p:sldId id="456" r:id="rId35"/>
    <p:sldId id="421" r:id="rId36"/>
    <p:sldId id="428" r:id="rId37"/>
    <p:sldId id="44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varScale="1">
        <p:scale>
          <a:sx n="115" d="100"/>
          <a:sy n="115" d="100"/>
        </p:scale>
        <p:origin x="3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DC865-14E6-4975-921B-2307075F388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C9F56CE-9169-4DC4-A32A-34C7609F5286}">
      <dgm:prSet phldrT="[Text]"/>
      <dgm:spPr/>
      <dgm:t>
        <a:bodyPr/>
        <a:lstStyle/>
        <a:p>
          <a:pPr algn="ctr"/>
          <a:r>
            <a:rPr lang="en-US" dirty="0" smtClean="0">
              <a:ln w="0"/>
              <a:latin typeface="+mn-lt"/>
            </a:rPr>
            <a:t>Ms. </a:t>
          </a:r>
          <a:r>
            <a:rPr lang="en-US" dirty="0" err="1" smtClean="0">
              <a:ln w="0"/>
              <a:latin typeface="+mn-lt"/>
            </a:rPr>
            <a:t>Rabia</a:t>
          </a:r>
          <a:r>
            <a:rPr lang="en-US" dirty="0" smtClean="0">
              <a:ln w="0"/>
              <a:latin typeface="+mn-lt"/>
            </a:rPr>
            <a:t> </a:t>
          </a:r>
          <a:r>
            <a:rPr lang="en-US" dirty="0" err="1" smtClean="0">
              <a:ln w="0"/>
              <a:latin typeface="+mn-lt"/>
            </a:rPr>
            <a:t>Ijaz</a:t>
          </a:r>
          <a:endParaRPr lang="en-US" dirty="0" smtClean="0">
            <a:ln w="0"/>
            <a:latin typeface="+mn-lt"/>
          </a:endParaRPr>
        </a:p>
        <a:p>
          <a:pPr algn="ctr"/>
          <a:r>
            <a:rPr lang="en-US" dirty="0" smtClean="0">
              <a:latin typeface="+mn-lt"/>
              <a:ea typeface="Gill Sans"/>
              <a:cs typeface="Gill Sans"/>
              <a:sym typeface="Gill Sans"/>
            </a:rPr>
            <a:t>Lecturer (Science &amp; Humanities)</a:t>
          </a:r>
          <a:endParaRPr lang="en-US" dirty="0">
            <a:latin typeface="+mn-lt"/>
          </a:endParaRPr>
        </a:p>
      </dgm:t>
    </dgm:pt>
    <dgm:pt modelId="{76101CEB-DF52-4C14-B16D-5A53F15AD65B}" type="parTrans" cxnId="{73E1E823-E16B-4F0C-8389-2C58B38AFC03}">
      <dgm:prSet/>
      <dgm:spPr/>
      <dgm:t>
        <a:bodyPr/>
        <a:lstStyle/>
        <a:p>
          <a:pPr algn="ctr"/>
          <a:endParaRPr lang="en-US">
            <a:latin typeface="+mn-lt"/>
          </a:endParaRPr>
        </a:p>
      </dgm:t>
    </dgm:pt>
    <dgm:pt modelId="{66ED687F-1774-47D8-BB18-B2986C7CCF2E}" type="sibTrans" cxnId="{73E1E823-E16B-4F0C-8389-2C58B38AFC03}">
      <dgm:prSet/>
      <dgm:spPr/>
      <dgm:t>
        <a:bodyPr/>
        <a:lstStyle/>
        <a:p>
          <a:pPr algn="ctr"/>
          <a:endParaRPr lang="en-US">
            <a:latin typeface="+mn-lt"/>
          </a:endParaRPr>
        </a:p>
      </dgm:t>
    </dgm:pt>
    <dgm:pt modelId="{FA27E718-A853-43EC-BEC3-E345A5D1B1C1}" type="pres">
      <dgm:prSet presAssocID="{A91DC865-14E6-4975-921B-2307075F388C}" presName="vert0" presStyleCnt="0">
        <dgm:presLayoutVars>
          <dgm:dir/>
          <dgm:animOne val="branch"/>
          <dgm:animLvl val="lvl"/>
        </dgm:presLayoutVars>
      </dgm:prSet>
      <dgm:spPr/>
      <dgm:t>
        <a:bodyPr/>
        <a:lstStyle/>
        <a:p>
          <a:endParaRPr lang="en-US"/>
        </a:p>
      </dgm:t>
    </dgm:pt>
    <dgm:pt modelId="{F3869BB1-6860-4608-B8C1-04D988AE627D}" type="pres">
      <dgm:prSet presAssocID="{FC9F56CE-9169-4DC4-A32A-34C7609F5286}" presName="thickLine" presStyleLbl="alignNode1" presStyleIdx="0" presStyleCnt="1"/>
      <dgm:spPr/>
      <dgm:t>
        <a:bodyPr/>
        <a:lstStyle/>
        <a:p>
          <a:endParaRPr lang="en-US"/>
        </a:p>
      </dgm:t>
    </dgm:pt>
    <dgm:pt modelId="{0A1E4252-B258-4B04-9F64-C062DD592CC7}" type="pres">
      <dgm:prSet presAssocID="{FC9F56CE-9169-4DC4-A32A-34C7609F5286}" presName="horz1" presStyleCnt="0"/>
      <dgm:spPr/>
      <dgm:t>
        <a:bodyPr/>
        <a:lstStyle/>
        <a:p>
          <a:endParaRPr lang="en-US"/>
        </a:p>
      </dgm:t>
    </dgm:pt>
    <dgm:pt modelId="{4A8AD8EB-62E9-407D-802A-4ACA2E9A8F56}" type="pres">
      <dgm:prSet presAssocID="{FC9F56CE-9169-4DC4-A32A-34C7609F5286}" presName="tx1" presStyleLbl="revTx" presStyleIdx="0" presStyleCnt="1"/>
      <dgm:spPr/>
      <dgm:t>
        <a:bodyPr/>
        <a:lstStyle/>
        <a:p>
          <a:endParaRPr lang="en-US"/>
        </a:p>
      </dgm:t>
    </dgm:pt>
    <dgm:pt modelId="{5D3E04ED-07DD-441D-BC69-4B2D3124B4E1}" type="pres">
      <dgm:prSet presAssocID="{FC9F56CE-9169-4DC4-A32A-34C7609F5286}" presName="vert1" presStyleCnt="0"/>
      <dgm:spPr/>
      <dgm:t>
        <a:bodyPr/>
        <a:lstStyle/>
        <a:p>
          <a:endParaRPr lang="en-US"/>
        </a:p>
      </dgm:t>
    </dgm:pt>
  </dgm:ptLst>
  <dgm:cxnLst>
    <dgm:cxn modelId="{73E1E823-E16B-4F0C-8389-2C58B38AFC03}" srcId="{A91DC865-14E6-4975-921B-2307075F388C}" destId="{FC9F56CE-9169-4DC4-A32A-34C7609F5286}" srcOrd="0" destOrd="0" parTransId="{76101CEB-DF52-4C14-B16D-5A53F15AD65B}" sibTransId="{66ED687F-1774-47D8-BB18-B2986C7CCF2E}"/>
    <dgm:cxn modelId="{3541E61C-C823-4E6D-8472-47F5AB856CC9}" type="presOf" srcId="{A91DC865-14E6-4975-921B-2307075F388C}" destId="{FA27E718-A853-43EC-BEC3-E345A5D1B1C1}" srcOrd="0" destOrd="0" presId="urn:microsoft.com/office/officeart/2008/layout/LinedList"/>
    <dgm:cxn modelId="{ECA609E4-7A31-4BA1-92E1-D184E4ACE230}" type="presOf" srcId="{FC9F56CE-9169-4DC4-A32A-34C7609F5286}" destId="{4A8AD8EB-62E9-407D-802A-4ACA2E9A8F56}" srcOrd="0" destOrd="0" presId="urn:microsoft.com/office/officeart/2008/layout/LinedList"/>
    <dgm:cxn modelId="{A14AABB8-C9C4-4874-972D-AFDD3D5A7EEA}" type="presParOf" srcId="{FA27E718-A853-43EC-BEC3-E345A5D1B1C1}" destId="{F3869BB1-6860-4608-B8C1-04D988AE627D}" srcOrd="0" destOrd="0" presId="urn:microsoft.com/office/officeart/2008/layout/LinedList"/>
    <dgm:cxn modelId="{FD6F4B55-33CE-49B3-B83A-F9ABC4B9A8F5}" type="presParOf" srcId="{FA27E718-A853-43EC-BEC3-E345A5D1B1C1}" destId="{0A1E4252-B258-4B04-9F64-C062DD592CC7}" srcOrd="1" destOrd="0" presId="urn:microsoft.com/office/officeart/2008/layout/LinedList"/>
    <dgm:cxn modelId="{1CB0D2BC-A326-49E3-93BA-48E2BECB8AFC}" type="presParOf" srcId="{0A1E4252-B258-4B04-9F64-C062DD592CC7}" destId="{4A8AD8EB-62E9-407D-802A-4ACA2E9A8F56}" srcOrd="0" destOrd="0" presId="urn:microsoft.com/office/officeart/2008/layout/LinedList"/>
    <dgm:cxn modelId="{98B9F8A2-05B0-4880-BB1B-5DAA94F13AD1}" type="presParOf" srcId="{0A1E4252-B258-4B04-9F64-C062DD592CC7}" destId="{5D3E04ED-07DD-441D-BC69-4B2D3124B4E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A7FA85-9280-46D8-805F-365E393C2A1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A358429-F956-4E5C-8218-537345CC45AD}">
      <dgm:prSet phldrT="[Text]"/>
      <dgm:spPr>
        <a:solidFill>
          <a:srgbClr val="B793FF"/>
        </a:solidFill>
      </dgm:spPr>
      <dgm:t>
        <a:bodyPr/>
        <a:lstStyle/>
        <a:p>
          <a:pPr algn="ctr"/>
          <a:r>
            <a:rPr lang="en-US" b="1" dirty="0" smtClean="0">
              <a:solidFill>
                <a:schemeClr val="bg1"/>
              </a:solidFill>
              <a:latin typeface="+mj-lt"/>
            </a:rPr>
            <a:t>History of Social Psychology</a:t>
          </a:r>
          <a:endParaRPr lang="en-US" b="1" dirty="0">
            <a:solidFill>
              <a:schemeClr val="bg1"/>
            </a:solidFill>
            <a:latin typeface="+mj-lt"/>
          </a:endParaRPr>
        </a:p>
      </dgm:t>
    </dgm:pt>
    <dgm:pt modelId="{39639CBC-006B-4F30-9142-3C19AAD3A9E0}" type="parTrans" cxnId="{2B3FE171-32E1-4FE6-BA8D-38FBBBE6E0D4}">
      <dgm:prSet/>
      <dgm:spPr/>
      <dgm:t>
        <a:bodyPr/>
        <a:lstStyle/>
        <a:p>
          <a:endParaRPr lang="en-US"/>
        </a:p>
      </dgm:t>
    </dgm:pt>
    <dgm:pt modelId="{6C20CE47-B9DA-4342-A9D6-2B5ED72E9D1F}" type="sibTrans" cxnId="{2B3FE171-32E1-4FE6-BA8D-38FBBBE6E0D4}">
      <dgm:prSet/>
      <dgm:spPr/>
      <dgm:t>
        <a:bodyPr/>
        <a:lstStyle/>
        <a:p>
          <a:endParaRPr lang="en-US"/>
        </a:p>
      </dgm:t>
    </dgm:pt>
    <dgm:pt modelId="{57E6B59C-2A3B-405B-88F0-27AB3E065B48}" type="pres">
      <dgm:prSet presAssocID="{FEA7FA85-9280-46D8-805F-365E393C2A14}" presName="linear" presStyleCnt="0">
        <dgm:presLayoutVars>
          <dgm:animLvl val="lvl"/>
          <dgm:resizeHandles val="exact"/>
        </dgm:presLayoutVars>
      </dgm:prSet>
      <dgm:spPr/>
      <dgm:t>
        <a:bodyPr/>
        <a:lstStyle/>
        <a:p>
          <a:endParaRPr lang="en-US"/>
        </a:p>
      </dgm:t>
    </dgm:pt>
    <dgm:pt modelId="{B88C9477-1D09-4B00-8DCD-02436D11B133}" type="pres">
      <dgm:prSet presAssocID="{BA358429-F956-4E5C-8218-537345CC45AD}" presName="parentText" presStyleLbl="node1" presStyleIdx="0" presStyleCnt="1">
        <dgm:presLayoutVars>
          <dgm:chMax val="0"/>
          <dgm:bulletEnabled val="1"/>
        </dgm:presLayoutVars>
      </dgm:prSet>
      <dgm:spPr/>
      <dgm:t>
        <a:bodyPr/>
        <a:lstStyle/>
        <a:p>
          <a:endParaRPr lang="en-US"/>
        </a:p>
      </dgm:t>
    </dgm:pt>
  </dgm:ptLst>
  <dgm:cxnLst>
    <dgm:cxn modelId="{3DEF6725-AEB3-4544-A40A-CDF4A5C20672}" type="presOf" srcId="{BA358429-F956-4E5C-8218-537345CC45AD}" destId="{B88C9477-1D09-4B00-8DCD-02436D11B133}" srcOrd="0" destOrd="0" presId="urn:microsoft.com/office/officeart/2005/8/layout/vList2"/>
    <dgm:cxn modelId="{486B5509-CDB6-451D-B1F5-65F7E774D4BE}" type="presOf" srcId="{FEA7FA85-9280-46D8-805F-365E393C2A14}" destId="{57E6B59C-2A3B-405B-88F0-27AB3E065B48}" srcOrd="0" destOrd="0" presId="urn:microsoft.com/office/officeart/2005/8/layout/vList2"/>
    <dgm:cxn modelId="{2B3FE171-32E1-4FE6-BA8D-38FBBBE6E0D4}" srcId="{FEA7FA85-9280-46D8-805F-365E393C2A14}" destId="{BA358429-F956-4E5C-8218-537345CC45AD}" srcOrd="0" destOrd="0" parTransId="{39639CBC-006B-4F30-9142-3C19AAD3A9E0}" sibTransId="{6C20CE47-B9DA-4342-A9D6-2B5ED72E9D1F}"/>
    <dgm:cxn modelId="{523ABB6B-09EE-4FE8-92FE-0C110660A442}" type="presParOf" srcId="{57E6B59C-2A3B-405B-88F0-27AB3E065B48}" destId="{B88C9477-1D09-4B00-8DCD-02436D11B13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F3B1A1F-C18A-41EC-AE40-82E9B5596D2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0BC90BB-9160-4758-B743-C73362ED0A65}">
      <dgm:prSet phldrT="[Text]"/>
      <dgm:spPr>
        <a:noFill/>
      </dgm:spPr>
      <dgm:t>
        <a:bodyPr/>
        <a:lstStyle/>
        <a:p>
          <a:pPr algn="ctr"/>
          <a:r>
            <a:rPr lang="en-US" b="1" dirty="0" smtClean="0">
              <a:solidFill>
                <a:schemeClr val="tx1"/>
              </a:solidFill>
              <a:latin typeface="+mj-lt"/>
            </a:rPr>
            <a:t>Main questions after World War II</a:t>
          </a:r>
          <a:endParaRPr lang="en-US" b="1" dirty="0">
            <a:solidFill>
              <a:schemeClr val="tx1"/>
            </a:solidFill>
            <a:latin typeface="+mj-lt"/>
          </a:endParaRPr>
        </a:p>
      </dgm:t>
    </dgm:pt>
    <dgm:pt modelId="{75F2C61C-505F-4EC4-A5E1-E9ADBC48798A}" type="sibTrans" cxnId="{8CC0C3DB-0464-4B7F-B208-E2C0767B76DF}">
      <dgm:prSet/>
      <dgm:spPr/>
      <dgm:t>
        <a:bodyPr/>
        <a:lstStyle/>
        <a:p>
          <a:pPr algn="ctr"/>
          <a:endParaRPr lang="en-US"/>
        </a:p>
      </dgm:t>
    </dgm:pt>
    <dgm:pt modelId="{222C1053-3F82-46C8-B28D-EFC833BE31BE}" type="parTrans" cxnId="{8CC0C3DB-0464-4B7F-B208-E2C0767B76DF}">
      <dgm:prSet/>
      <dgm:spPr/>
      <dgm:t>
        <a:bodyPr/>
        <a:lstStyle/>
        <a:p>
          <a:pPr algn="ctr"/>
          <a:endParaRPr lang="en-US"/>
        </a:p>
      </dgm:t>
    </dgm:pt>
    <dgm:pt modelId="{EE481241-1A00-4510-8ACE-E9902EC1D16C}" type="pres">
      <dgm:prSet presAssocID="{AF3B1A1F-C18A-41EC-AE40-82E9B5596D21}" presName="vert0" presStyleCnt="0">
        <dgm:presLayoutVars>
          <dgm:dir/>
          <dgm:animOne val="branch"/>
          <dgm:animLvl val="lvl"/>
        </dgm:presLayoutVars>
      </dgm:prSet>
      <dgm:spPr/>
      <dgm:t>
        <a:bodyPr/>
        <a:lstStyle/>
        <a:p>
          <a:endParaRPr lang="en-US"/>
        </a:p>
      </dgm:t>
    </dgm:pt>
    <dgm:pt modelId="{95EAA093-4BE4-4C1D-8A1E-020B724D165C}" type="pres">
      <dgm:prSet presAssocID="{40BC90BB-9160-4758-B743-C73362ED0A65}" presName="thickLine" presStyleLbl="alignNode1" presStyleIdx="0" presStyleCnt="1"/>
      <dgm:spPr/>
    </dgm:pt>
    <dgm:pt modelId="{D518DFA9-7874-412E-8581-5340F7CA4E8C}" type="pres">
      <dgm:prSet presAssocID="{40BC90BB-9160-4758-B743-C73362ED0A65}" presName="horz1" presStyleCnt="0"/>
      <dgm:spPr/>
    </dgm:pt>
    <dgm:pt modelId="{DAEFFFE8-DB57-47E6-A06F-76E14917917E}" type="pres">
      <dgm:prSet presAssocID="{40BC90BB-9160-4758-B743-C73362ED0A65}" presName="tx1" presStyleLbl="revTx" presStyleIdx="0" presStyleCnt="1"/>
      <dgm:spPr/>
      <dgm:t>
        <a:bodyPr/>
        <a:lstStyle/>
        <a:p>
          <a:endParaRPr lang="en-US"/>
        </a:p>
      </dgm:t>
    </dgm:pt>
    <dgm:pt modelId="{BA6996AA-B952-4D8B-9766-B660F972AA53}" type="pres">
      <dgm:prSet presAssocID="{40BC90BB-9160-4758-B743-C73362ED0A65}" presName="vert1" presStyleCnt="0"/>
      <dgm:spPr/>
    </dgm:pt>
  </dgm:ptLst>
  <dgm:cxnLst>
    <dgm:cxn modelId="{8CC0C3DB-0464-4B7F-B208-E2C0767B76DF}" srcId="{AF3B1A1F-C18A-41EC-AE40-82E9B5596D21}" destId="{40BC90BB-9160-4758-B743-C73362ED0A65}" srcOrd="0" destOrd="0" parTransId="{222C1053-3F82-46C8-B28D-EFC833BE31BE}" sibTransId="{75F2C61C-505F-4EC4-A5E1-E9ADBC48798A}"/>
    <dgm:cxn modelId="{776F5335-440A-4BA3-85C2-C7E7C3A33361}" type="presOf" srcId="{40BC90BB-9160-4758-B743-C73362ED0A65}" destId="{DAEFFFE8-DB57-47E6-A06F-76E14917917E}" srcOrd="0" destOrd="0" presId="urn:microsoft.com/office/officeart/2008/layout/LinedList"/>
    <dgm:cxn modelId="{E5DA9800-2413-49AF-AF46-AC341109CD9D}" type="presOf" srcId="{AF3B1A1F-C18A-41EC-AE40-82E9B5596D21}" destId="{EE481241-1A00-4510-8ACE-E9902EC1D16C}" srcOrd="0" destOrd="0" presId="urn:microsoft.com/office/officeart/2008/layout/LinedList"/>
    <dgm:cxn modelId="{5CB95109-3A60-44DB-8D68-5B4AA2A37CEB}" type="presParOf" srcId="{EE481241-1A00-4510-8ACE-E9902EC1D16C}" destId="{95EAA093-4BE4-4C1D-8A1E-020B724D165C}" srcOrd="0" destOrd="0" presId="urn:microsoft.com/office/officeart/2008/layout/LinedList"/>
    <dgm:cxn modelId="{B5140C86-3470-45F6-8A63-3CD960552F9B}" type="presParOf" srcId="{EE481241-1A00-4510-8ACE-E9902EC1D16C}" destId="{D518DFA9-7874-412E-8581-5340F7CA4E8C}" srcOrd="1" destOrd="0" presId="urn:microsoft.com/office/officeart/2008/layout/LinedList"/>
    <dgm:cxn modelId="{9714E037-0ABB-474C-98DF-825A9C5E9B0C}" type="presParOf" srcId="{D518DFA9-7874-412E-8581-5340F7CA4E8C}" destId="{DAEFFFE8-DB57-47E6-A06F-76E14917917E}" srcOrd="0" destOrd="0" presId="urn:microsoft.com/office/officeart/2008/layout/LinedList"/>
    <dgm:cxn modelId="{302909FB-AC29-4DE7-8C23-6EEFC8B5E2FC}" type="presParOf" srcId="{D518DFA9-7874-412E-8581-5340F7CA4E8C}" destId="{BA6996AA-B952-4D8B-9766-B660F972AA53}" srcOrd="1" destOrd="0" presId="urn:microsoft.com/office/officeart/2008/layout/LinedList"/>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0E73A3A-35F6-4E61-AC46-8E96E2DB257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9F3D6EC6-53AA-443F-91C3-4F29B62D7621}">
      <dgm:prSet custT="1"/>
      <dgm:spPr/>
      <dgm:t>
        <a:bodyPr/>
        <a:lstStyle/>
        <a:p>
          <a:r>
            <a:rPr lang="en-US" sz="2000" dirty="0" smtClean="0"/>
            <a:t>What could explain why people participated in such evil actions?</a:t>
          </a:r>
        </a:p>
      </dgm:t>
    </dgm:pt>
    <dgm:pt modelId="{37EE1EC5-BE93-4276-A6A4-070F19F6D229}" type="parTrans" cxnId="{021182BC-1E0D-4DD9-ABDC-619D0FDAD48A}">
      <dgm:prSet/>
      <dgm:spPr/>
      <dgm:t>
        <a:bodyPr/>
        <a:lstStyle/>
        <a:p>
          <a:endParaRPr lang="en-US" sz="2000"/>
        </a:p>
      </dgm:t>
    </dgm:pt>
    <dgm:pt modelId="{00E29EA6-235A-4D30-8980-C421AB82E3F6}" type="sibTrans" cxnId="{021182BC-1E0D-4DD9-ABDC-619D0FDAD48A}">
      <dgm:prSet/>
      <dgm:spPr/>
      <dgm:t>
        <a:bodyPr/>
        <a:lstStyle/>
        <a:p>
          <a:endParaRPr lang="en-US" sz="2000"/>
        </a:p>
      </dgm:t>
    </dgm:pt>
    <dgm:pt modelId="{8648EDDD-9347-4D7C-A46E-DC5292F2AA23}">
      <dgm:prSet custT="1"/>
      <dgm:spPr/>
      <dgm:t>
        <a:bodyPr/>
        <a:lstStyle/>
        <a:p>
          <a:r>
            <a:rPr lang="en-US" sz="2000" dirty="0" smtClean="0"/>
            <a:t>Were people following orders and bowing to social pressure, or were there some other forces at work? </a:t>
          </a:r>
        </a:p>
      </dgm:t>
    </dgm:pt>
    <dgm:pt modelId="{59196455-F24B-493C-B806-4649E04F0AE5}" type="parTrans" cxnId="{EE51325F-16A0-4F97-9E00-5611D4880975}">
      <dgm:prSet/>
      <dgm:spPr/>
      <dgm:t>
        <a:bodyPr/>
        <a:lstStyle/>
        <a:p>
          <a:endParaRPr lang="en-US" sz="2000"/>
        </a:p>
      </dgm:t>
    </dgm:pt>
    <dgm:pt modelId="{F8A97C1F-A1D8-401C-B0C4-4D4F6D9A46F3}" type="sibTrans" cxnId="{EE51325F-16A0-4F97-9E00-5611D4880975}">
      <dgm:prSet/>
      <dgm:spPr/>
      <dgm:t>
        <a:bodyPr/>
        <a:lstStyle/>
        <a:p>
          <a:endParaRPr lang="en-US" sz="2000"/>
        </a:p>
      </dgm:t>
    </dgm:pt>
    <dgm:pt modelId="{91F1E09C-41B5-4554-AF29-E7A2B2493F18}">
      <dgm:prSet custT="1"/>
      <dgm:spPr/>
      <dgm:t>
        <a:bodyPr/>
        <a:lstStyle/>
        <a:p>
          <a:r>
            <a:rPr lang="en-US" sz="2000" dirty="0" smtClean="0"/>
            <a:t>Social psychologists are interested in the impact that the social environment and group interactions have on attitudes and behaviors.</a:t>
          </a:r>
        </a:p>
      </dgm:t>
    </dgm:pt>
    <dgm:pt modelId="{A5626AFC-F161-4870-A869-8529EA712DB3}" type="parTrans" cxnId="{10D8F155-45F0-49F4-868F-5F13D7667418}">
      <dgm:prSet/>
      <dgm:spPr/>
      <dgm:t>
        <a:bodyPr/>
        <a:lstStyle/>
        <a:p>
          <a:endParaRPr lang="en-US" sz="2000"/>
        </a:p>
      </dgm:t>
    </dgm:pt>
    <dgm:pt modelId="{14FDF3F7-15FC-46C3-98E1-18B695D709BD}" type="sibTrans" cxnId="{10D8F155-45F0-49F4-868F-5F13D7667418}">
      <dgm:prSet/>
      <dgm:spPr/>
      <dgm:t>
        <a:bodyPr/>
        <a:lstStyle/>
        <a:p>
          <a:endParaRPr lang="en-US" sz="2000"/>
        </a:p>
      </dgm:t>
    </dgm:pt>
    <dgm:pt modelId="{35AA4048-2FA7-4970-AF33-252A0DEAFCA3}">
      <dgm:prSet phldrT="[Text]" custT="1"/>
      <dgm:spPr/>
      <dgm:t>
        <a:bodyPr/>
        <a:lstStyle/>
        <a:p>
          <a:r>
            <a:rPr lang="en-US" sz="2000" dirty="0" smtClean="0"/>
            <a:t>The horrors of the Holocaust (destruction or slaughter on a mass scale, especially caused by fire or nuclear war) led researchers to study social influence, conformity, and obedience.</a:t>
          </a:r>
          <a:endParaRPr lang="en-US" sz="2000" dirty="0"/>
        </a:p>
      </dgm:t>
    </dgm:pt>
    <dgm:pt modelId="{37A1826C-3A35-4242-A827-D239698D14B4}" type="sibTrans" cxnId="{A0130ED0-B3C9-4CEC-963E-08E88F3D6A23}">
      <dgm:prSet/>
      <dgm:spPr/>
      <dgm:t>
        <a:bodyPr/>
        <a:lstStyle/>
        <a:p>
          <a:endParaRPr lang="en-US" sz="2000"/>
        </a:p>
      </dgm:t>
    </dgm:pt>
    <dgm:pt modelId="{32F84364-2CFE-465D-A8EA-187459CB4363}" type="parTrans" cxnId="{A0130ED0-B3C9-4CEC-963E-08E88F3D6A23}">
      <dgm:prSet/>
      <dgm:spPr/>
      <dgm:t>
        <a:bodyPr/>
        <a:lstStyle/>
        <a:p>
          <a:endParaRPr lang="en-US" sz="2000"/>
        </a:p>
      </dgm:t>
    </dgm:pt>
    <dgm:pt modelId="{A466593E-7701-4543-A32D-32DE689EE489}" type="pres">
      <dgm:prSet presAssocID="{D0E73A3A-35F6-4E61-AC46-8E96E2DB2576}" presName="vert0" presStyleCnt="0">
        <dgm:presLayoutVars>
          <dgm:dir/>
          <dgm:animOne val="branch"/>
          <dgm:animLvl val="lvl"/>
        </dgm:presLayoutVars>
      </dgm:prSet>
      <dgm:spPr/>
      <dgm:t>
        <a:bodyPr/>
        <a:lstStyle/>
        <a:p>
          <a:endParaRPr lang="en-US"/>
        </a:p>
      </dgm:t>
    </dgm:pt>
    <dgm:pt modelId="{FF8EBC47-AC0D-4899-98AE-9F18A29D4BD9}" type="pres">
      <dgm:prSet presAssocID="{35AA4048-2FA7-4970-AF33-252A0DEAFCA3}" presName="thickLine" presStyleLbl="alignNode1" presStyleIdx="0" presStyleCnt="4"/>
      <dgm:spPr/>
      <dgm:t>
        <a:bodyPr/>
        <a:lstStyle/>
        <a:p>
          <a:endParaRPr lang="en-US"/>
        </a:p>
      </dgm:t>
    </dgm:pt>
    <dgm:pt modelId="{6BF9972C-DEA7-4BB1-876A-4BBC2C62B967}" type="pres">
      <dgm:prSet presAssocID="{35AA4048-2FA7-4970-AF33-252A0DEAFCA3}" presName="horz1" presStyleCnt="0"/>
      <dgm:spPr/>
      <dgm:t>
        <a:bodyPr/>
        <a:lstStyle/>
        <a:p>
          <a:endParaRPr lang="en-US"/>
        </a:p>
      </dgm:t>
    </dgm:pt>
    <dgm:pt modelId="{5DBD6633-13C0-4CFF-A412-37878AF48F04}" type="pres">
      <dgm:prSet presAssocID="{35AA4048-2FA7-4970-AF33-252A0DEAFCA3}" presName="tx1" presStyleLbl="revTx" presStyleIdx="0" presStyleCnt="4"/>
      <dgm:spPr/>
      <dgm:t>
        <a:bodyPr/>
        <a:lstStyle/>
        <a:p>
          <a:endParaRPr lang="en-US"/>
        </a:p>
      </dgm:t>
    </dgm:pt>
    <dgm:pt modelId="{9DD7989E-0A24-4675-8BC6-48C79430B7A1}" type="pres">
      <dgm:prSet presAssocID="{35AA4048-2FA7-4970-AF33-252A0DEAFCA3}" presName="vert1" presStyleCnt="0"/>
      <dgm:spPr/>
      <dgm:t>
        <a:bodyPr/>
        <a:lstStyle/>
        <a:p>
          <a:endParaRPr lang="en-US"/>
        </a:p>
      </dgm:t>
    </dgm:pt>
    <dgm:pt modelId="{CFC9F68D-CD39-4184-9831-6FF0D5412662}" type="pres">
      <dgm:prSet presAssocID="{9F3D6EC6-53AA-443F-91C3-4F29B62D7621}" presName="thickLine" presStyleLbl="alignNode1" presStyleIdx="1" presStyleCnt="4"/>
      <dgm:spPr/>
      <dgm:t>
        <a:bodyPr/>
        <a:lstStyle/>
        <a:p>
          <a:endParaRPr lang="en-US"/>
        </a:p>
      </dgm:t>
    </dgm:pt>
    <dgm:pt modelId="{BFCF5AD8-9D0D-44E3-9A6A-E5F41EB3B6D8}" type="pres">
      <dgm:prSet presAssocID="{9F3D6EC6-53AA-443F-91C3-4F29B62D7621}" presName="horz1" presStyleCnt="0"/>
      <dgm:spPr/>
      <dgm:t>
        <a:bodyPr/>
        <a:lstStyle/>
        <a:p>
          <a:endParaRPr lang="en-US"/>
        </a:p>
      </dgm:t>
    </dgm:pt>
    <dgm:pt modelId="{51145A90-503F-49CB-963F-C78F67A88BFB}" type="pres">
      <dgm:prSet presAssocID="{9F3D6EC6-53AA-443F-91C3-4F29B62D7621}" presName="tx1" presStyleLbl="revTx" presStyleIdx="1" presStyleCnt="4"/>
      <dgm:spPr/>
      <dgm:t>
        <a:bodyPr/>
        <a:lstStyle/>
        <a:p>
          <a:endParaRPr lang="en-US"/>
        </a:p>
      </dgm:t>
    </dgm:pt>
    <dgm:pt modelId="{98D313D5-D31B-4FE5-AFD5-1F87BDD311D8}" type="pres">
      <dgm:prSet presAssocID="{9F3D6EC6-53AA-443F-91C3-4F29B62D7621}" presName="vert1" presStyleCnt="0"/>
      <dgm:spPr/>
      <dgm:t>
        <a:bodyPr/>
        <a:lstStyle/>
        <a:p>
          <a:endParaRPr lang="en-US"/>
        </a:p>
      </dgm:t>
    </dgm:pt>
    <dgm:pt modelId="{F62BFCDF-684D-4265-9C02-F6D824D1ED8E}" type="pres">
      <dgm:prSet presAssocID="{8648EDDD-9347-4D7C-A46E-DC5292F2AA23}" presName="thickLine" presStyleLbl="alignNode1" presStyleIdx="2" presStyleCnt="4"/>
      <dgm:spPr/>
      <dgm:t>
        <a:bodyPr/>
        <a:lstStyle/>
        <a:p>
          <a:endParaRPr lang="en-US"/>
        </a:p>
      </dgm:t>
    </dgm:pt>
    <dgm:pt modelId="{0C91788A-E2F0-4363-A041-FF7E4EEEC11C}" type="pres">
      <dgm:prSet presAssocID="{8648EDDD-9347-4D7C-A46E-DC5292F2AA23}" presName="horz1" presStyleCnt="0"/>
      <dgm:spPr/>
      <dgm:t>
        <a:bodyPr/>
        <a:lstStyle/>
        <a:p>
          <a:endParaRPr lang="en-US"/>
        </a:p>
      </dgm:t>
    </dgm:pt>
    <dgm:pt modelId="{E05F39EE-CCBD-4D7B-A600-228418FFC4AE}" type="pres">
      <dgm:prSet presAssocID="{8648EDDD-9347-4D7C-A46E-DC5292F2AA23}" presName="tx1" presStyleLbl="revTx" presStyleIdx="2" presStyleCnt="4"/>
      <dgm:spPr/>
      <dgm:t>
        <a:bodyPr/>
        <a:lstStyle/>
        <a:p>
          <a:endParaRPr lang="en-US"/>
        </a:p>
      </dgm:t>
    </dgm:pt>
    <dgm:pt modelId="{ED77A923-93E3-49BA-BA77-1F085370AC94}" type="pres">
      <dgm:prSet presAssocID="{8648EDDD-9347-4D7C-A46E-DC5292F2AA23}" presName="vert1" presStyleCnt="0"/>
      <dgm:spPr/>
      <dgm:t>
        <a:bodyPr/>
        <a:lstStyle/>
        <a:p>
          <a:endParaRPr lang="en-US"/>
        </a:p>
      </dgm:t>
    </dgm:pt>
    <dgm:pt modelId="{FEA23A38-009D-448A-9D02-070A44ABD122}" type="pres">
      <dgm:prSet presAssocID="{91F1E09C-41B5-4554-AF29-E7A2B2493F18}" presName="thickLine" presStyleLbl="alignNode1" presStyleIdx="3" presStyleCnt="4"/>
      <dgm:spPr/>
      <dgm:t>
        <a:bodyPr/>
        <a:lstStyle/>
        <a:p>
          <a:endParaRPr lang="en-US"/>
        </a:p>
      </dgm:t>
    </dgm:pt>
    <dgm:pt modelId="{041D1973-A991-4C7B-912A-BFE87D5075EB}" type="pres">
      <dgm:prSet presAssocID="{91F1E09C-41B5-4554-AF29-E7A2B2493F18}" presName="horz1" presStyleCnt="0"/>
      <dgm:spPr/>
      <dgm:t>
        <a:bodyPr/>
        <a:lstStyle/>
        <a:p>
          <a:endParaRPr lang="en-US"/>
        </a:p>
      </dgm:t>
    </dgm:pt>
    <dgm:pt modelId="{1B69FA47-6E1D-4D5D-B7C7-6A74FB5F9BF6}" type="pres">
      <dgm:prSet presAssocID="{91F1E09C-41B5-4554-AF29-E7A2B2493F18}" presName="tx1" presStyleLbl="revTx" presStyleIdx="3" presStyleCnt="4"/>
      <dgm:spPr/>
      <dgm:t>
        <a:bodyPr/>
        <a:lstStyle/>
        <a:p>
          <a:endParaRPr lang="en-US"/>
        </a:p>
      </dgm:t>
    </dgm:pt>
    <dgm:pt modelId="{E704FCAE-95E2-4B89-BFCD-412AE1DBAA05}" type="pres">
      <dgm:prSet presAssocID="{91F1E09C-41B5-4554-AF29-E7A2B2493F18}" presName="vert1" presStyleCnt="0"/>
      <dgm:spPr/>
      <dgm:t>
        <a:bodyPr/>
        <a:lstStyle/>
        <a:p>
          <a:endParaRPr lang="en-US"/>
        </a:p>
      </dgm:t>
    </dgm:pt>
  </dgm:ptLst>
  <dgm:cxnLst>
    <dgm:cxn modelId="{EE51325F-16A0-4F97-9E00-5611D4880975}" srcId="{D0E73A3A-35F6-4E61-AC46-8E96E2DB2576}" destId="{8648EDDD-9347-4D7C-A46E-DC5292F2AA23}" srcOrd="2" destOrd="0" parTransId="{59196455-F24B-493C-B806-4649E04F0AE5}" sibTransId="{F8A97C1F-A1D8-401C-B0C4-4D4F6D9A46F3}"/>
    <dgm:cxn modelId="{A0130ED0-B3C9-4CEC-963E-08E88F3D6A23}" srcId="{D0E73A3A-35F6-4E61-AC46-8E96E2DB2576}" destId="{35AA4048-2FA7-4970-AF33-252A0DEAFCA3}" srcOrd="0" destOrd="0" parTransId="{32F84364-2CFE-465D-A8EA-187459CB4363}" sibTransId="{37A1826C-3A35-4242-A827-D239698D14B4}"/>
    <dgm:cxn modelId="{BBCDD88B-A91B-4A1E-83C5-3C85065846C8}" type="presOf" srcId="{D0E73A3A-35F6-4E61-AC46-8E96E2DB2576}" destId="{A466593E-7701-4543-A32D-32DE689EE489}" srcOrd="0" destOrd="0" presId="urn:microsoft.com/office/officeart/2008/layout/LinedList"/>
    <dgm:cxn modelId="{3FA257DE-D3FC-4BF3-8D5A-789A46577BEC}" type="presOf" srcId="{35AA4048-2FA7-4970-AF33-252A0DEAFCA3}" destId="{5DBD6633-13C0-4CFF-A412-37878AF48F04}" srcOrd="0" destOrd="0" presId="urn:microsoft.com/office/officeart/2008/layout/LinedList"/>
    <dgm:cxn modelId="{63BA80C5-1C10-43B8-8E90-2BC9A9EAC0B7}" type="presOf" srcId="{8648EDDD-9347-4D7C-A46E-DC5292F2AA23}" destId="{E05F39EE-CCBD-4D7B-A600-228418FFC4AE}" srcOrd="0" destOrd="0" presId="urn:microsoft.com/office/officeart/2008/layout/LinedList"/>
    <dgm:cxn modelId="{021182BC-1E0D-4DD9-ABDC-619D0FDAD48A}" srcId="{D0E73A3A-35F6-4E61-AC46-8E96E2DB2576}" destId="{9F3D6EC6-53AA-443F-91C3-4F29B62D7621}" srcOrd="1" destOrd="0" parTransId="{37EE1EC5-BE93-4276-A6A4-070F19F6D229}" sibTransId="{00E29EA6-235A-4D30-8980-C421AB82E3F6}"/>
    <dgm:cxn modelId="{8D041C20-3811-4909-9824-6ABC8EAEE8C1}" type="presOf" srcId="{9F3D6EC6-53AA-443F-91C3-4F29B62D7621}" destId="{51145A90-503F-49CB-963F-C78F67A88BFB}" srcOrd="0" destOrd="0" presId="urn:microsoft.com/office/officeart/2008/layout/LinedList"/>
    <dgm:cxn modelId="{B6D43DC9-7430-4193-9330-1D5FF6050B5E}" type="presOf" srcId="{91F1E09C-41B5-4554-AF29-E7A2B2493F18}" destId="{1B69FA47-6E1D-4D5D-B7C7-6A74FB5F9BF6}" srcOrd="0" destOrd="0" presId="urn:microsoft.com/office/officeart/2008/layout/LinedList"/>
    <dgm:cxn modelId="{10D8F155-45F0-49F4-868F-5F13D7667418}" srcId="{D0E73A3A-35F6-4E61-AC46-8E96E2DB2576}" destId="{91F1E09C-41B5-4554-AF29-E7A2B2493F18}" srcOrd="3" destOrd="0" parTransId="{A5626AFC-F161-4870-A869-8529EA712DB3}" sibTransId="{14FDF3F7-15FC-46C3-98E1-18B695D709BD}"/>
    <dgm:cxn modelId="{EB992A26-D961-4A93-ADCD-896894EB740E}" type="presParOf" srcId="{A466593E-7701-4543-A32D-32DE689EE489}" destId="{FF8EBC47-AC0D-4899-98AE-9F18A29D4BD9}" srcOrd="0" destOrd="0" presId="urn:microsoft.com/office/officeart/2008/layout/LinedList"/>
    <dgm:cxn modelId="{7C3F36CC-6E88-43C8-BEC5-F731E5FEB9CD}" type="presParOf" srcId="{A466593E-7701-4543-A32D-32DE689EE489}" destId="{6BF9972C-DEA7-4BB1-876A-4BBC2C62B967}" srcOrd="1" destOrd="0" presId="urn:microsoft.com/office/officeart/2008/layout/LinedList"/>
    <dgm:cxn modelId="{7018DDAC-8357-4051-9098-36753CB8D4F5}" type="presParOf" srcId="{6BF9972C-DEA7-4BB1-876A-4BBC2C62B967}" destId="{5DBD6633-13C0-4CFF-A412-37878AF48F04}" srcOrd="0" destOrd="0" presId="urn:microsoft.com/office/officeart/2008/layout/LinedList"/>
    <dgm:cxn modelId="{A297A794-3E7C-4350-9E97-115C7205C5AC}" type="presParOf" srcId="{6BF9972C-DEA7-4BB1-876A-4BBC2C62B967}" destId="{9DD7989E-0A24-4675-8BC6-48C79430B7A1}" srcOrd="1" destOrd="0" presId="urn:microsoft.com/office/officeart/2008/layout/LinedList"/>
    <dgm:cxn modelId="{CAF6B23B-FD8A-442D-9719-D1A6A92168EE}" type="presParOf" srcId="{A466593E-7701-4543-A32D-32DE689EE489}" destId="{CFC9F68D-CD39-4184-9831-6FF0D5412662}" srcOrd="2" destOrd="0" presId="urn:microsoft.com/office/officeart/2008/layout/LinedList"/>
    <dgm:cxn modelId="{92C72EB7-1593-46F9-9F49-93DCE329CAC7}" type="presParOf" srcId="{A466593E-7701-4543-A32D-32DE689EE489}" destId="{BFCF5AD8-9D0D-44E3-9A6A-E5F41EB3B6D8}" srcOrd="3" destOrd="0" presId="urn:microsoft.com/office/officeart/2008/layout/LinedList"/>
    <dgm:cxn modelId="{9D51619B-1086-4B9D-AA10-2B16CFF016F2}" type="presParOf" srcId="{BFCF5AD8-9D0D-44E3-9A6A-E5F41EB3B6D8}" destId="{51145A90-503F-49CB-963F-C78F67A88BFB}" srcOrd="0" destOrd="0" presId="urn:microsoft.com/office/officeart/2008/layout/LinedList"/>
    <dgm:cxn modelId="{1C43F2D7-0056-4C16-A33B-04D76B35F8B6}" type="presParOf" srcId="{BFCF5AD8-9D0D-44E3-9A6A-E5F41EB3B6D8}" destId="{98D313D5-D31B-4FE5-AFD5-1F87BDD311D8}" srcOrd="1" destOrd="0" presId="urn:microsoft.com/office/officeart/2008/layout/LinedList"/>
    <dgm:cxn modelId="{13A3B440-1AE4-42F0-B959-A3C8B77FE711}" type="presParOf" srcId="{A466593E-7701-4543-A32D-32DE689EE489}" destId="{F62BFCDF-684D-4265-9C02-F6D824D1ED8E}" srcOrd="4" destOrd="0" presId="urn:microsoft.com/office/officeart/2008/layout/LinedList"/>
    <dgm:cxn modelId="{33B5A08E-E864-4A5D-8BC9-50BEAC3388F7}" type="presParOf" srcId="{A466593E-7701-4543-A32D-32DE689EE489}" destId="{0C91788A-E2F0-4363-A041-FF7E4EEEC11C}" srcOrd="5" destOrd="0" presId="urn:microsoft.com/office/officeart/2008/layout/LinedList"/>
    <dgm:cxn modelId="{52AAAFA1-4343-4FBD-BED9-225AC9A53D1A}" type="presParOf" srcId="{0C91788A-E2F0-4363-A041-FF7E4EEEC11C}" destId="{E05F39EE-CCBD-4D7B-A600-228418FFC4AE}" srcOrd="0" destOrd="0" presId="urn:microsoft.com/office/officeart/2008/layout/LinedList"/>
    <dgm:cxn modelId="{6D4EAF10-1138-4B28-8045-44F4163EDA36}" type="presParOf" srcId="{0C91788A-E2F0-4363-A041-FF7E4EEEC11C}" destId="{ED77A923-93E3-49BA-BA77-1F085370AC94}" srcOrd="1" destOrd="0" presId="urn:microsoft.com/office/officeart/2008/layout/LinedList"/>
    <dgm:cxn modelId="{79B8B698-4B45-4F71-8929-D3AC631CEFAD}" type="presParOf" srcId="{A466593E-7701-4543-A32D-32DE689EE489}" destId="{FEA23A38-009D-448A-9D02-070A44ABD122}" srcOrd="6" destOrd="0" presId="urn:microsoft.com/office/officeart/2008/layout/LinedList"/>
    <dgm:cxn modelId="{B6A1D51E-E457-4CD1-B686-C4E864ABA77B}" type="presParOf" srcId="{A466593E-7701-4543-A32D-32DE689EE489}" destId="{041D1973-A991-4C7B-912A-BFE87D5075EB}" srcOrd="7" destOrd="0" presId="urn:microsoft.com/office/officeart/2008/layout/LinedList"/>
    <dgm:cxn modelId="{628C2A6A-5CBB-4347-BC99-AB86B7802795}" type="presParOf" srcId="{041D1973-A991-4C7B-912A-BFE87D5075EB}" destId="{1B69FA47-6E1D-4D5D-B7C7-6A74FB5F9BF6}" srcOrd="0" destOrd="0" presId="urn:microsoft.com/office/officeart/2008/layout/LinedList"/>
    <dgm:cxn modelId="{954E6B1A-67BA-4856-ABCE-AC708C176D34}" type="presParOf" srcId="{041D1973-A991-4C7B-912A-BFE87D5075EB}" destId="{E704FCAE-95E2-4B89-BFCD-412AE1DBAA05}" srcOrd="1" destOrd="0" presId="urn:microsoft.com/office/officeart/2008/layout/Lined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475F0E3-1739-4C06-85CB-406ADE898788}" type="doc">
      <dgm:prSet loTypeId="urn:microsoft.com/office/officeart/2008/layout/LinedList" loCatId="list" qsTypeId="urn:microsoft.com/office/officeart/2005/8/quickstyle/simple3" qsCatId="simple" csTypeId="urn:microsoft.com/office/officeart/2005/8/colors/colorful2" csCatId="colorful" phldr="1"/>
      <dgm:spPr/>
      <dgm:t>
        <a:bodyPr/>
        <a:lstStyle/>
        <a:p>
          <a:endParaRPr lang="en-US"/>
        </a:p>
      </dgm:t>
    </dgm:pt>
    <dgm:pt modelId="{F00F02A6-E686-4A79-8BCD-8C5A054B5666}">
      <dgm:prSet custT="1"/>
      <dgm:spPr/>
      <dgm:t>
        <a:bodyPr/>
        <a:lstStyle/>
        <a:p>
          <a:r>
            <a:rPr lang="en-US" sz="2400" dirty="0" smtClean="0">
              <a:latin typeface="+mn-lt"/>
            </a:rPr>
            <a:t>Emerges when formation of a crowd causes fusion of individual minds into one collective mind.  </a:t>
          </a:r>
        </a:p>
      </dgm:t>
    </dgm:pt>
    <dgm:pt modelId="{CE8CCF32-2FF0-4769-BC1D-1AE1D989BED3}" type="parTrans" cxnId="{AF4DFF8B-D381-4C88-90BD-F92D2B8BE425}">
      <dgm:prSet/>
      <dgm:spPr/>
      <dgm:t>
        <a:bodyPr/>
        <a:lstStyle/>
        <a:p>
          <a:endParaRPr lang="en-US" sz="2400">
            <a:latin typeface="+mn-lt"/>
          </a:endParaRPr>
        </a:p>
      </dgm:t>
    </dgm:pt>
    <dgm:pt modelId="{885C9591-45B4-4737-9E2A-D517A0CAA191}" type="sibTrans" cxnId="{AF4DFF8B-D381-4C88-90BD-F92D2B8BE425}">
      <dgm:prSet/>
      <dgm:spPr/>
      <dgm:t>
        <a:bodyPr/>
        <a:lstStyle/>
        <a:p>
          <a:endParaRPr lang="en-US" sz="2400">
            <a:latin typeface="+mn-lt"/>
          </a:endParaRPr>
        </a:p>
      </dgm:t>
    </dgm:pt>
    <dgm:pt modelId="{84CD1331-AD31-4E98-860A-46B1A0205DF7}">
      <dgm:prSet custT="1"/>
      <dgm:spPr/>
      <dgm:t>
        <a:bodyPr/>
        <a:lstStyle/>
        <a:p>
          <a:r>
            <a:rPr lang="en-US" sz="2400" dirty="0" smtClean="0">
              <a:latin typeface="+mn-lt"/>
            </a:rPr>
            <a:t>Members of the crowd lose their individuality.</a:t>
          </a:r>
          <a:endParaRPr lang="en-US" sz="2400" dirty="0">
            <a:latin typeface="+mn-lt"/>
          </a:endParaRPr>
        </a:p>
      </dgm:t>
    </dgm:pt>
    <dgm:pt modelId="{BCC221C1-D37D-43C8-B3BB-0DF4FBB1C965}" type="parTrans" cxnId="{04ECA520-412C-42F0-8604-2C8B77C3E08B}">
      <dgm:prSet/>
      <dgm:spPr/>
      <dgm:t>
        <a:bodyPr/>
        <a:lstStyle/>
        <a:p>
          <a:endParaRPr lang="en-US" sz="2400">
            <a:latin typeface="+mn-lt"/>
          </a:endParaRPr>
        </a:p>
      </dgm:t>
    </dgm:pt>
    <dgm:pt modelId="{6AE6CB1E-BD90-4152-B9D7-538071D92C8D}" type="sibTrans" cxnId="{04ECA520-412C-42F0-8604-2C8B77C3E08B}">
      <dgm:prSet/>
      <dgm:spPr/>
      <dgm:t>
        <a:bodyPr/>
        <a:lstStyle/>
        <a:p>
          <a:endParaRPr lang="en-US" sz="2400">
            <a:latin typeface="+mn-lt"/>
          </a:endParaRPr>
        </a:p>
      </dgm:t>
    </dgm:pt>
    <dgm:pt modelId="{54516D0E-D2FC-491C-A4D9-04BC76184330}" type="pres">
      <dgm:prSet presAssocID="{5475F0E3-1739-4C06-85CB-406ADE898788}" presName="vert0" presStyleCnt="0">
        <dgm:presLayoutVars>
          <dgm:dir/>
          <dgm:animOne val="branch"/>
          <dgm:animLvl val="lvl"/>
        </dgm:presLayoutVars>
      </dgm:prSet>
      <dgm:spPr/>
      <dgm:t>
        <a:bodyPr/>
        <a:lstStyle/>
        <a:p>
          <a:endParaRPr lang="en-US"/>
        </a:p>
      </dgm:t>
    </dgm:pt>
    <dgm:pt modelId="{579A4E2E-C04C-4269-A343-1A95DA945B67}" type="pres">
      <dgm:prSet presAssocID="{F00F02A6-E686-4A79-8BCD-8C5A054B5666}" presName="thickLine" presStyleLbl="alignNode1" presStyleIdx="0" presStyleCnt="2"/>
      <dgm:spPr/>
    </dgm:pt>
    <dgm:pt modelId="{65C1DDA8-9D25-49DB-B709-85495ABCBC10}" type="pres">
      <dgm:prSet presAssocID="{F00F02A6-E686-4A79-8BCD-8C5A054B5666}" presName="horz1" presStyleCnt="0"/>
      <dgm:spPr/>
    </dgm:pt>
    <dgm:pt modelId="{40CD63C3-99DB-446B-B33C-2AB305050D10}" type="pres">
      <dgm:prSet presAssocID="{F00F02A6-E686-4A79-8BCD-8C5A054B5666}" presName="tx1" presStyleLbl="revTx" presStyleIdx="0" presStyleCnt="2"/>
      <dgm:spPr/>
      <dgm:t>
        <a:bodyPr/>
        <a:lstStyle/>
        <a:p>
          <a:endParaRPr lang="en-US"/>
        </a:p>
      </dgm:t>
    </dgm:pt>
    <dgm:pt modelId="{C544FAA7-795F-4B89-A797-AEE31F3818CF}" type="pres">
      <dgm:prSet presAssocID="{F00F02A6-E686-4A79-8BCD-8C5A054B5666}" presName="vert1" presStyleCnt="0"/>
      <dgm:spPr/>
    </dgm:pt>
    <dgm:pt modelId="{CA87A9C9-882C-460E-A1EB-874C6364F55F}" type="pres">
      <dgm:prSet presAssocID="{84CD1331-AD31-4E98-860A-46B1A0205DF7}" presName="thickLine" presStyleLbl="alignNode1" presStyleIdx="1" presStyleCnt="2"/>
      <dgm:spPr/>
    </dgm:pt>
    <dgm:pt modelId="{4C2716F7-2506-4757-B49D-9169A86A34A8}" type="pres">
      <dgm:prSet presAssocID="{84CD1331-AD31-4E98-860A-46B1A0205DF7}" presName="horz1" presStyleCnt="0"/>
      <dgm:spPr/>
    </dgm:pt>
    <dgm:pt modelId="{A9CDEEF5-14B9-4C67-B809-A890320BA193}" type="pres">
      <dgm:prSet presAssocID="{84CD1331-AD31-4E98-860A-46B1A0205DF7}" presName="tx1" presStyleLbl="revTx" presStyleIdx="1" presStyleCnt="2"/>
      <dgm:spPr/>
      <dgm:t>
        <a:bodyPr/>
        <a:lstStyle/>
        <a:p>
          <a:endParaRPr lang="en-US"/>
        </a:p>
      </dgm:t>
    </dgm:pt>
    <dgm:pt modelId="{3615ACB8-58DB-499B-A77E-0A5175A9A0E8}" type="pres">
      <dgm:prSet presAssocID="{84CD1331-AD31-4E98-860A-46B1A0205DF7}" presName="vert1" presStyleCnt="0"/>
      <dgm:spPr/>
    </dgm:pt>
  </dgm:ptLst>
  <dgm:cxnLst>
    <dgm:cxn modelId="{6C53CF6D-36CA-44D8-8AB2-6D8313D1901B}" type="presOf" srcId="{84CD1331-AD31-4E98-860A-46B1A0205DF7}" destId="{A9CDEEF5-14B9-4C67-B809-A890320BA193}" srcOrd="0" destOrd="0" presId="urn:microsoft.com/office/officeart/2008/layout/LinedList"/>
    <dgm:cxn modelId="{2A49DC8D-7E9E-40F5-B28C-A32A79657722}" type="presOf" srcId="{F00F02A6-E686-4A79-8BCD-8C5A054B5666}" destId="{40CD63C3-99DB-446B-B33C-2AB305050D10}" srcOrd="0" destOrd="0" presId="urn:microsoft.com/office/officeart/2008/layout/LinedList"/>
    <dgm:cxn modelId="{04ECA520-412C-42F0-8604-2C8B77C3E08B}" srcId="{5475F0E3-1739-4C06-85CB-406ADE898788}" destId="{84CD1331-AD31-4E98-860A-46B1A0205DF7}" srcOrd="1" destOrd="0" parTransId="{BCC221C1-D37D-43C8-B3BB-0DF4FBB1C965}" sibTransId="{6AE6CB1E-BD90-4152-B9D7-538071D92C8D}"/>
    <dgm:cxn modelId="{AF4DFF8B-D381-4C88-90BD-F92D2B8BE425}" srcId="{5475F0E3-1739-4C06-85CB-406ADE898788}" destId="{F00F02A6-E686-4A79-8BCD-8C5A054B5666}" srcOrd="0" destOrd="0" parTransId="{CE8CCF32-2FF0-4769-BC1D-1AE1D989BED3}" sibTransId="{885C9591-45B4-4737-9E2A-D517A0CAA191}"/>
    <dgm:cxn modelId="{7D313C36-8378-47C0-B2D0-93FBAA9B50BA}" type="presOf" srcId="{5475F0E3-1739-4C06-85CB-406ADE898788}" destId="{54516D0E-D2FC-491C-A4D9-04BC76184330}" srcOrd="0" destOrd="0" presId="urn:microsoft.com/office/officeart/2008/layout/LinedList"/>
    <dgm:cxn modelId="{3EB076DB-30BB-4D6E-8883-4BC415136281}" type="presParOf" srcId="{54516D0E-D2FC-491C-A4D9-04BC76184330}" destId="{579A4E2E-C04C-4269-A343-1A95DA945B67}" srcOrd="0" destOrd="0" presId="urn:microsoft.com/office/officeart/2008/layout/LinedList"/>
    <dgm:cxn modelId="{D39C4D45-7295-4BA0-B177-96466A7E0FCE}" type="presParOf" srcId="{54516D0E-D2FC-491C-A4D9-04BC76184330}" destId="{65C1DDA8-9D25-49DB-B709-85495ABCBC10}" srcOrd="1" destOrd="0" presId="urn:microsoft.com/office/officeart/2008/layout/LinedList"/>
    <dgm:cxn modelId="{290EB419-A11B-45AE-A84B-6B542AD3CD78}" type="presParOf" srcId="{65C1DDA8-9D25-49DB-B709-85495ABCBC10}" destId="{40CD63C3-99DB-446B-B33C-2AB305050D10}" srcOrd="0" destOrd="0" presId="urn:microsoft.com/office/officeart/2008/layout/LinedList"/>
    <dgm:cxn modelId="{82D13D9D-F785-43EF-9513-9A77BF92A347}" type="presParOf" srcId="{65C1DDA8-9D25-49DB-B709-85495ABCBC10}" destId="{C544FAA7-795F-4B89-A797-AEE31F3818CF}" srcOrd="1" destOrd="0" presId="urn:microsoft.com/office/officeart/2008/layout/LinedList"/>
    <dgm:cxn modelId="{F6833ADA-6F83-4668-943E-B36ECFD87240}" type="presParOf" srcId="{54516D0E-D2FC-491C-A4D9-04BC76184330}" destId="{CA87A9C9-882C-460E-A1EB-874C6364F55F}" srcOrd="2" destOrd="0" presId="urn:microsoft.com/office/officeart/2008/layout/LinedList"/>
    <dgm:cxn modelId="{CF441196-DD14-4CA1-AC75-B978AD33B8D6}" type="presParOf" srcId="{54516D0E-D2FC-491C-A4D9-04BC76184330}" destId="{4C2716F7-2506-4757-B49D-9169A86A34A8}" srcOrd="3" destOrd="0" presId="urn:microsoft.com/office/officeart/2008/layout/LinedList"/>
    <dgm:cxn modelId="{2D28344D-76DF-4E7A-9766-7F19E8A97097}" type="presParOf" srcId="{4C2716F7-2506-4757-B49D-9169A86A34A8}" destId="{A9CDEEF5-14B9-4C67-B809-A890320BA193}" srcOrd="0" destOrd="0" presId="urn:microsoft.com/office/officeart/2008/layout/LinedList"/>
    <dgm:cxn modelId="{1AA53C99-3FAF-4ADD-BDAB-EEBF8833384C}" type="presParOf" srcId="{4C2716F7-2506-4757-B49D-9169A86A34A8}" destId="{3615ACB8-58DB-499B-A77E-0A5175A9A0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2AC053B-A860-4257-A7E6-91049459E6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4E5CF9-C1BB-447C-B427-E2CF4F536781}">
      <dgm:prSet phldrT="[Text]" custT="1"/>
      <dgm:spPr>
        <a:solidFill>
          <a:srgbClr val="B793FF"/>
        </a:solidFill>
      </dgm:spPr>
      <dgm:t>
        <a:bodyPr/>
        <a:lstStyle/>
        <a:p>
          <a:pPr algn="ctr"/>
          <a:r>
            <a:rPr lang="en-US" sz="3600" b="1" dirty="0" smtClean="0">
              <a:latin typeface="+mj-lt"/>
            </a:rPr>
            <a:t>Crowd-mind</a:t>
          </a:r>
          <a:endParaRPr lang="en-US" sz="3600" dirty="0"/>
        </a:p>
      </dgm:t>
    </dgm:pt>
    <dgm:pt modelId="{6E82BDF9-B5DB-4B61-A2CF-660E3E89FF63}" type="parTrans" cxnId="{D9899A9E-9314-4E59-81BD-9D41623DBEB2}">
      <dgm:prSet/>
      <dgm:spPr/>
      <dgm:t>
        <a:bodyPr/>
        <a:lstStyle/>
        <a:p>
          <a:endParaRPr lang="en-US"/>
        </a:p>
      </dgm:t>
    </dgm:pt>
    <dgm:pt modelId="{76D99BF5-1D0B-48B6-95E2-0AB07A11456A}" type="sibTrans" cxnId="{D9899A9E-9314-4E59-81BD-9D41623DBEB2}">
      <dgm:prSet/>
      <dgm:spPr/>
      <dgm:t>
        <a:bodyPr/>
        <a:lstStyle/>
        <a:p>
          <a:endParaRPr lang="en-US"/>
        </a:p>
      </dgm:t>
    </dgm:pt>
    <dgm:pt modelId="{F4C33C60-A965-4735-AF07-F98329F010F1}" type="pres">
      <dgm:prSet presAssocID="{C2AC053B-A860-4257-A7E6-91049459E64D}" presName="linear" presStyleCnt="0">
        <dgm:presLayoutVars>
          <dgm:animLvl val="lvl"/>
          <dgm:resizeHandles val="exact"/>
        </dgm:presLayoutVars>
      </dgm:prSet>
      <dgm:spPr/>
      <dgm:t>
        <a:bodyPr/>
        <a:lstStyle/>
        <a:p>
          <a:endParaRPr lang="en-US"/>
        </a:p>
      </dgm:t>
    </dgm:pt>
    <dgm:pt modelId="{F725E219-B22C-4A65-8195-9A42E6532E84}" type="pres">
      <dgm:prSet presAssocID="{454E5CF9-C1BB-447C-B427-E2CF4F536781}" presName="parentText" presStyleLbl="node1" presStyleIdx="0" presStyleCnt="1" custScaleY="73996" custLinFactNeighborY="-1043">
        <dgm:presLayoutVars>
          <dgm:chMax val="0"/>
          <dgm:bulletEnabled val="1"/>
        </dgm:presLayoutVars>
      </dgm:prSet>
      <dgm:spPr/>
      <dgm:t>
        <a:bodyPr/>
        <a:lstStyle/>
        <a:p>
          <a:endParaRPr lang="en-US"/>
        </a:p>
      </dgm:t>
    </dgm:pt>
  </dgm:ptLst>
  <dgm:cxnLst>
    <dgm:cxn modelId="{7336BD51-10FA-4F9E-8F76-866BCD5F13BB}" type="presOf" srcId="{C2AC053B-A860-4257-A7E6-91049459E64D}" destId="{F4C33C60-A965-4735-AF07-F98329F010F1}" srcOrd="0" destOrd="0" presId="urn:microsoft.com/office/officeart/2005/8/layout/vList2"/>
    <dgm:cxn modelId="{D9899A9E-9314-4E59-81BD-9D41623DBEB2}" srcId="{C2AC053B-A860-4257-A7E6-91049459E64D}" destId="{454E5CF9-C1BB-447C-B427-E2CF4F536781}" srcOrd="0" destOrd="0" parTransId="{6E82BDF9-B5DB-4B61-A2CF-660E3E89FF63}" sibTransId="{76D99BF5-1D0B-48B6-95E2-0AB07A11456A}"/>
    <dgm:cxn modelId="{823C630B-AE02-4E59-9B82-408E5D5CB2D4}" type="presOf" srcId="{454E5CF9-C1BB-447C-B427-E2CF4F536781}" destId="{F725E219-B22C-4A65-8195-9A42E6532E84}" srcOrd="0" destOrd="0" presId="urn:microsoft.com/office/officeart/2005/8/layout/vList2"/>
    <dgm:cxn modelId="{6CC25185-F15D-4A58-9316-C5F0DB3273A7}" type="presParOf" srcId="{F4C33C60-A965-4735-AF07-F98329F010F1}" destId="{F725E219-B22C-4A65-8195-9A42E6532E8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2539F33-B264-44CB-957B-EA516C4C07A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B6738D4-B107-4D75-A95C-E458A46F3055}">
      <dgm:prSet custT="1"/>
      <dgm:spPr/>
      <dgm:t>
        <a:bodyPr/>
        <a:lstStyle/>
        <a:p>
          <a:r>
            <a:rPr lang="en-US" sz="2400" dirty="0" smtClean="0">
              <a:solidFill>
                <a:schemeClr val="tx1"/>
              </a:solidFill>
              <a:latin typeface="+mn-lt"/>
            </a:rPr>
            <a:t>Tendency for people in a group to exert less effort when pooling their efforts toward attaining a common goal than when individually accountable.</a:t>
          </a:r>
        </a:p>
      </dgm:t>
    </dgm:pt>
    <dgm:pt modelId="{78CCCA5B-D61D-4BB3-80A7-C28BC6519799}" type="parTrans" cxnId="{B915A904-1405-4794-932D-381032D9CF84}">
      <dgm:prSet/>
      <dgm:spPr/>
      <dgm:t>
        <a:bodyPr/>
        <a:lstStyle/>
        <a:p>
          <a:endParaRPr lang="en-US" sz="2400"/>
        </a:p>
      </dgm:t>
    </dgm:pt>
    <dgm:pt modelId="{11836D7E-794A-4669-8A29-9BAF896B61D2}" type="sibTrans" cxnId="{B915A904-1405-4794-932D-381032D9CF84}">
      <dgm:prSet/>
      <dgm:spPr/>
      <dgm:t>
        <a:bodyPr/>
        <a:lstStyle/>
        <a:p>
          <a:endParaRPr lang="en-US" sz="2400"/>
        </a:p>
      </dgm:t>
    </dgm:pt>
    <dgm:pt modelId="{BF3382B7-B422-42C1-ADF0-E484EEC46FB1}">
      <dgm:prSet custT="1"/>
      <dgm:spPr/>
      <dgm:t>
        <a:bodyPr/>
        <a:lstStyle/>
        <a:p>
          <a:r>
            <a:rPr lang="en-US" sz="2400" dirty="0" smtClean="0">
              <a:solidFill>
                <a:schemeClr val="tx1"/>
              </a:solidFill>
              <a:latin typeface="+mn-lt"/>
            </a:rPr>
            <a:t>In group projects, </a:t>
          </a:r>
          <a:r>
            <a:rPr lang="en-US" sz="2400" b="1" i="1" dirty="0" smtClean="0">
              <a:solidFill>
                <a:schemeClr val="tx1"/>
              </a:solidFill>
              <a:latin typeface="+mn-lt"/>
            </a:rPr>
            <a:t>social loafing </a:t>
          </a:r>
          <a:r>
            <a:rPr lang="en-US" sz="2400" dirty="0" smtClean="0">
              <a:solidFill>
                <a:schemeClr val="tx1"/>
              </a:solidFill>
              <a:latin typeface="+mn-lt"/>
            </a:rPr>
            <a:t>often occurs, as individuals free ride on the efforts of others. </a:t>
          </a:r>
          <a:r>
            <a:rPr lang="en-US" sz="2400" dirty="0" smtClean="0"/>
            <a:t>an entertainer asking an audience to scream is also an example of social loafing because as you add more people to a group, the total group effort declines.</a:t>
          </a:r>
          <a:endParaRPr lang="en-US" sz="2400" dirty="0" smtClean="0">
            <a:solidFill>
              <a:schemeClr val="tx1"/>
            </a:solidFill>
            <a:latin typeface="+mn-lt"/>
          </a:endParaRPr>
        </a:p>
      </dgm:t>
    </dgm:pt>
    <dgm:pt modelId="{65AD66C3-5BAA-428E-BB6C-24ECA53BCACC}" type="parTrans" cxnId="{D5CFEC89-4488-4E49-83F2-9C7174D20B69}">
      <dgm:prSet/>
      <dgm:spPr/>
      <dgm:t>
        <a:bodyPr/>
        <a:lstStyle/>
        <a:p>
          <a:endParaRPr lang="en-US" sz="2400"/>
        </a:p>
      </dgm:t>
    </dgm:pt>
    <dgm:pt modelId="{F390965E-0C00-44DE-AECC-3A6E0B43D255}" type="sibTrans" cxnId="{D5CFEC89-4488-4E49-83F2-9C7174D20B69}">
      <dgm:prSet/>
      <dgm:spPr/>
      <dgm:t>
        <a:bodyPr/>
        <a:lstStyle/>
        <a:p>
          <a:endParaRPr lang="en-US" sz="2400"/>
        </a:p>
      </dgm:t>
    </dgm:pt>
    <dgm:pt modelId="{D9DEC2EC-6FD6-495B-ADA3-DBE56B5CD138}" type="pres">
      <dgm:prSet presAssocID="{B2539F33-B264-44CB-957B-EA516C4C07A9}" presName="vert0" presStyleCnt="0">
        <dgm:presLayoutVars>
          <dgm:dir/>
          <dgm:animOne val="branch"/>
          <dgm:animLvl val="lvl"/>
        </dgm:presLayoutVars>
      </dgm:prSet>
      <dgm:spPr/>
      <dgm:t>
        <a:bodyPr/>
        <a:lstStyle/>
        <a:p>
          <a:endParaRPr lang="en-US"/>
        </a:p>
      </dgm:t>
    </dgm:pt>
    <dgm:pt modelId="{3E8919FF-91D9-4150-A9B6-F21C2FBFBC69}" type="pres">
      <dgm:prSet presAssocID="{7B6738D4-B107-4D75-A95C-E458A46F3055}" presName="thickLine" presStyleLbl="alignNode1" presStyleIdx="0" presStyleCnt="2"/>
      <dgm:spPr/>
    </dgm:pt>
    <dgm:pt modelId="{67B507C6-916F-424B-A3A0-1E721AD442CF}" type="pres">
      <dgm:prSet presAssocID="{7B6738D4-B107-4D75-A95C-E458A46F3055}" presName="horz1" presStyleCnt="0"/>
      <dgm:spPr/>
    </dgm:pt>
    <dgm:pt modelId="{0B3F8662-7B3C-417D-9F33-E4D2D6ECAB1A}" type="pres">
      <dgm:prSet presAssocID="{7B6738D4-B107-4D75-A95C-E458A46F3055}" presName="tx1" presStyleLbl="revTx" presStyleIdx="0" presStyleCnt="2"/>
      <dgm:spPr/>
      <dgm:t>
        <a:bodyPr/>
        <a:lstStyle/>
        <a:p>
          <a:endParaRPr lang="en-US"/>
        </a:p>
      </dgm:t>
    </dgm:pt>
    <dgm:pt modelId="{D09E2B7E-97CA-4A91-A8B8-BC3BD5AC2191}" type="pres">
      <dgm:prSet presAssocID="{7B6738D4-B107-4D75-A95C-E458A46F3055}" presName="vert1" presStyleCnt="0"/>
      <dgm:spPr/>
    </dgm:pt>
    <dgm:pt modelId="{3EEEF452-5591-4F09-941E-5B7D686C8EDD}" type="pres">
      <dgm:prSet presAssocID="{BF3382B7-B422-42C1-ADF0-E484EEC46FB1}" presName="thickLine" presStyleLbl="alignNode1" presStyleIdx="1" presStyleCnt="2"/>
      <dgm:spPr/>
    </dgm:pt>
    <dgm:pt modelId="{73A86B18-89B3-4B1B-95AA-E3BC56A3D67F}" type="pres">
      <dgm:prSet presAssocID="{BF3382B7-B422-42C1-ADF0-E484EEC46FB1}" presName="horz1" presStyleCnt="0"/>
      <dgm:spPr/>
    </dgm:pt>
    <dgm:pt modelId="{7639B0F5-886D-4F73-9E5F-A643D96FD9F9}" type="pres">
      <dgm:prSet presAssocID="{BF3382B7-B422-42C1-ADF0-E484EEC46FB1}" presName="tx1" presStyleLbl="revTx" presStyleIdx="1" presStyleCnt="2" custScaleY="121672"/>
      <dgm:spPr/>
      <dgm:t>
        <a:bodyPr/>
        <a:lstStyle/>
        <a:p>
          <a:endParaRPr lang="en-US"/>
        </a:p>
      </dgm:t>
    </dgm:pt>
    <dgm:pt modelId="{1BFB861C-7CCE-4B00-9210-AF017C9E5AB7}" type="pres">
      <dgm:prSet presAssocID="{BF3382B7-B422-42C1-ADF0-E484EEC46FB1}" presName="vert1" presStyleCnt="0"/>
      <dgm:spPr/>
    </dgm:pt>
  </dgm:ptLst>
  <dgm:cxnLst>
    <dgm:cxn modelId="{D5CFEC89-4488-4E49-83F2-9C7174D20B69}" srcId="{B2539F33-B264-44CB-957B-EA516C4C07A9}" destId="{BF3382B7-B422-42C1-ADF0-E484EEC46FB1}" srcOrd="1" destOrd="0" parTransId="{65AD66C3-5BAA-428E-BB6C-24ECA53BCACC}" sibTransId="{F390965E-0C00-44DE-AECC-3A6E0B43D255}"/>
    <dgm:cxn modelId="{FFCCAACC-4571-4707-88EC-E2EAC48F0C2B}" type="presOf" srcId="{7B6738D4-B107-4D75-A95C-E458A46F3055}" destId="{0B3F8662-7B3C-417D-9F33-E4D2D6ECAB1A}" srcOrd="0" destOrd="0" presId="urn:microsoft.com/office/officeart/2008/layout/LinedList"/>
    <dgm:cxn modelId="{E8EF4800-4002-4E37-A80F-F68A6FF5E086}" type="presOf" srcId="{B2539F33-B264-44CB-957B-EA516C4C07A9}" destId="{D9DEC2EC-6FD6-495B-ADA3-DBE56B5CD138}" srcOrd="0" destOrd="0" presId="urn:microsoft.com/office/officeart/2008/layout/LinedList"/>
    <dgm:cxn modelId="{B915A904-1405-4794-932D-381032D9CF84}" srcId="{B2539F33-B264-44CB-957B-EA516C4C07A9}" destId="{7B6738D4-B107-4D75-A95C-E458A46F3055}" srcOrd="0" destOrd="0" parTransId="{78CCCA5B-D61D-4BB3-80A7-C28BC6519799}" sibTransId="{11836D7E-794A-4669-8A29-9BAF896B61D2}"/>
    <dgm:cxn modelId="{8E67A511-C7CD-43B2-80B8-3F09C84B11C9}" type="presOf" srcId="{BF3382B7-B422-42C1-ADF0-E484EEC46FB1}" destId="{7639B0F5-886D-4F73-9E5F-A643D96FD9F9}" srcOrd="0" destOrd="0" presId="urn:microsoft.com/office/officeart/2008/layout/LinedList"/>
    <dgm:cxn modelId="{DAE96C6E-339C-42EC-BC45-007DD9F5536C}" type="presParOf" srcId="{D9DEC2EC-6FD6-495B-ADA3-DBE56B5CD138}" destId="{3E8919FF-91D9-4150-A9B6-F21C2FBFBC69}" srcOrd="0" destOrd="0" presId="urn:microsoft.com/office/officeart/2008/layout/LinedList"/>
    <dgm:cxn modelId="{37A04060-7251-4FB4-803F-BD164212BE30}" type="presParOf" srcId="{D9DEC2EC-6FD6-495B-ADA3-DBE56B5CD138}" destId="{67B507C6-916F-424B-A3A0-1E721AD442CF}" srcOrd="1" destOrd="0" presId="urn:microsoft.com/office/officeart/2008/layout/LinedList"/>
    <dgm:cxn modelId="{647BB628-1C27-4365-BFFE-208DE0FE9A69}" type="presParOf" srcId="{67B507C6-916F-424B-A3A0-1E721AD442CF}" destId="{0B3F8662-7B3C-417D-9F33-E4D2D6ECAB1A}" srcOrd="0" destOrd="0" presId="urn:microsoft.com/office/officeart/2008/layout/LinedList"/>
    <dgm:cxn modelId="{8E99C9A3-0722-46A4-BCFA-BDD58B1CBC1C}" type="presParOf" srcId="{67B507C6-916F-424B-A3A0-1E721AD442CF}" destId="{D09E2B7E-97CA-4A91-A8B8-BC3BD5AC2191}" srcOrd="1" destOrd="0" presId="urn:microsoft.com/office/officeart/2008/layout/LinedList"/>
    <dgm:cxn modelId="{F0B6B556-15B4-4C97-9E49-BE72B5715665}" type="presParOf" srcId="{D9DEC2EC-6FD6-495B-ADA3-DBE56B5CD138}" destId="{3EEEF452-5591-4F09-941E-5B7D686C8EDD}" srcOrd="2" destOrd="0" presId="urn:microsoft.com/office/officeart/2008/layout/LinedList"/>
    <dgm:cxn modelId="{68B8E156-AF73-42E0-911B-8229F1A83C1B}" type="presParOf" srcId="{D9DEC2EC-6FD6-495B-ADA3-DBE56B5CD138}" destId="{73A86B18-89B3-4B1B-95AA-E3BC56A3D67F}" srcOrd="3" destOrd="0" presId="urn:microsoft.com/office/officeart/2008/layout/LinedList"/>
    <dgm:cxn modelId="{9F48A333-52EE-419D-970E-F0234629A44C}" type="presParOf" srcId="{73A86B18-89B3-4B1B-95AA-E3BC56A3D67F}" destId="{7639B0F5-886D-4F73-9E5F-A643D96FD9F9}" srcOrd="0" destOrd="0" presId="urn:microsoft.com/office/officeart/2008/layout/LinedList"/>
    <dgm:cxn modelId="{048B9B09-1E25-46BC-8F81-1D9BDFBD9D5A}" type="presParOf" srcId="{73A86B18-89B3-4B1B-95AA-E3BC56A3D67F}" destId="{1BFB861C-7CCE-4B00-9210-AF017C9E5AB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626E769-2541-468D-A651-07D585E6A7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72373E-E3E1-45D2-B121-E7C8F91BE688}">
      <dgm:prSet custT="1"/>
      <dgm:spPr>
        <a:solidFill>
          <a:srgbClr val="B793FF"/>
        </a:solidFill>
      </dgm:spPr>
      <dgm:t>
        <a:bodyPr/>
        <a:lstStyle/>
        <a:p>
          <a:pPr algn="ctr"/>
          <a:r>
            <a:rPr lang="en-US" sz="3600" b="1" dirty="0" smtClean="0">
              <a:solidFill>
                <a:schemeClr val="bg1"/>
              </a:solidFill>
              <a:latin typeface="+mj-lt"/>
            </a:rPr>
            <a:t>Social Loafing</a:t>
          </a:r>
          <a:endParaRPr lang="en-US" sz="3600" dirty="0">
            <a:solidFill>
              <a:schemeClr val="bg1"/>
            </a:solidFill>
            <a:latin typeface="+mj-lt"/>
          </a:endParaRPr>
        </a:p>
      </dgm:t>
    </dgm:pt>
    <dgm:pt modelId="{F4350342-94DD-4639-9A6D-839B56D00C6D}" type="sibTrans" cxnId="{EB79BDBA-D543-49AD-93A9-2CE528848F82}">
      <dgm:prSet/>
      <dgm:spPr/>
      <dgm:t>
        <a:bodyPr/>
        <a:lstStyle/>
        <a:p>
          <a:endParaRPr lang="en-US" sz="2000"/>
        </a:p>
      </dgm:t>
    </dgm:pt>
    <dgm:pt modelId="{9ED4157E-3E4C-45B6-B686-D408DF8FB41A}" type="parTrans" cxnId="{EB79BDBA-D543-49AD-93A9-2CE528848F82}">
      <dgm:prSet/>
      <dgm:spPr/>
      <dgm:t>
        <a:bodyPr/>
        <a:lstStyle/>
        <a:p>
          <a:endParaRPr lang="en-US" sz="2000"/>
        </a:p>
      </dgm:t>
    </dgm:pt>
    <dgm:pt modelId="{176DC68D-D8EB-4DE5-89D8-86DC28226DFD}" type="pres">
      <dgm:prSet presAssocID="{9626E769-2541-468D-A651-07D585E6A73E}" presName="linear" presStyleCnt="0">
        <dgm:presLayoutVars>
          <dgm:animLvl val="lvl"/>
          <dgm:resizeHandles val="exact"/>
        </dgm:presLayoutVars>
      </dgm:prSet>
      <dgm:spPr/>
      <dgm:t>
        <a:bodyPr/>
        <a:lstStyle/>
        <a:p>
          <a:endParaRPr lang="en-US"/>
        </a:p>
      </dgm:t>
    </dgm:pt>
    <dgm:pt modelId="{30E5C1E0-C26C-4B6B-A450-9D4A0001EF08}" type="pres">
      <dgm:prSet presAssocID="{6672373E-E3E1-45D2-B121-E7C8F91BE688}" presName="parentText" presStyleLbl="node1" presStyleIdx="0" presStyleCnt="1" custScaleY="200736" custLinFactNeighborX="3961">
        <dgm:presLayoutVars>
          <dgm:chMax val="0"/>
          <dgm:bulletEnabled val="1"/>
        </dgm:presLayoutVars>
      </dgm:prSet>
      <dgm:spPr/>
      <dgm:t>
        <a:bodyPr/>
        <a:lstStyle/>
        <a:p>
          <a:endParaRPr lang="en-US"/>
        </a:p>
      </dgm:t>
    </dgm:pt>
  </dgm:ptLst>
  <dgm:cxnLst>
    <dgm:cxn modelId="{95EF428A-FF97-4BEC-8F64-318D8EF7CD45}" type="presOf" srcId="{6672373E-E3E1-45D2-B121-E7C8F91BE688}" destId="{30E5C1E0-C26C-4B6B-A450-9D4A0001EF08}" srcOrd="0" destOrd="0" presId="urn:microsoft.com/office/officeart/2005/8/layout/vList2"/>
    <dgm:cxn modelId="{E2A91757-5BC2-465A-8D33-7CDC28B96EA6}" type="presOf" srcId="{9626E769-2541-468D-A651-07D585E6A73E}" destId="{176DC68D-D8EB-4DE5-89D8-86DC28226DFD}" srcOrd="0" destOrd="0" presId="urn:microsoft.com/office/officeart/2005/8/layout/vList2"/>
    <dgm:cxn modelId="{EB79BDBA-D543-49AD-93A9-2CE528848F82}" srcId="{9626E769-2541-468D-A651-07D585E6A73E}" destId="{6672373E-E3E1-45D2-B121-E7C8F91BE688}" srcOrd="0" destOrd="0" parTransId="{9ED4157E-3E4C-45B6-B686-D408DF8FB41A}" sibTransId="{F4350342-94DD-4639-9A6D-839B56D00C6D}"/>
    <dgm:cxn modelId="{4F2577EC-B4DD-4B3B-B951-FFE463A5B10A}" type="presParOf" srcId="{176DC68D-D8EB-4DE5-89D8-86DC28226DFD}" destId="{30E5C1E0-C26C-4B6B-A450-9D4A0001EF08}"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71871E8-ACF6-45D7-BCC0-2AAD6C85ABF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236C0846-783C-4D7C-8958-AD618F1EA238}">
      <dgm:prSet phldrT="[Text]" custT="1"/>
      <dgm:spPr/>
      <dgm:t>
        <a:bodyPr/>
        <a:lstStyle/>
        <a:p>
          <a:r>
            <a:rPr lang="en-US" sz="2000" b="0" dirty="0" smtClean="0"/>
            <a:t>Tug of War is the perfect example because it's where Maximillian </a:t>
          </a:r>
          <a:r>
            <a:rPr lang="en-US" sz="2000" b="0" dirty="0" err="1" smtClean="0"/>
            <a:t>Ringelmann</a:t>
          </a:r>
          <a:r>
            <a:rPr lang="en-US" sz="2000" b="0" dirty="0" smtClean="0"/>
            <a:t> originally found it. He realized that as you add more people to a Tug of War game, the amount of pressure did not scale up perfectly. he noticed group pulling-power in a tug-of-war was less than the sum of individual strengths. In fact, the average contribution decreased </a:t>
          </a:r>
          <a:r>
            <a:rPr lang="en-US" sz="2000" b="0" u="none" dirty="0" smtClean="0"/>
            <a:t>each time he added members</a:t>
          </a:r>
          <a:r>
            <a:rPr lang="en-US" sz="2000" b="0" dirty="0" smtClean="0"/>
            <a:t> to the team.</a:t>
          </a:r>
          <a:endParaRPr lang="en-US" sz="2000" b="0" dirty="0"/>
        </a:p>
      </dgm:t>
    </dgm:pt>
    <dgm:pt modelId="{FEAE0E9B-E767-4981-AF41-E79568BC27FD}" type="parTrans" cxnId="{D058140A-16DB-4820-8F2C-ECE0BE16AE68}">
      <dgm:prSet/>
      <dgm:spPr/>
      <dgm:t>
        <a:bodyPr/>
        <a:lstStyle/>
        <a:p>
          <a:endParaRPr lang="en-US" sz="2000"/>
        </a:p>
      </dgm:t>
    </dgm:pt>
    <dgm:pt modelId="{0A9758C7-0619-48AE-9FC7-F91011D86C9D}" type="sibTrans" cxnId="{D058140A-16DB-4820-8F2C-ECE0BE16AE68}">
      <dgm:prSet/>
      <dgm:spPr/>
      <dgm:t>
        <a:bodyPr/>
        <a:lstStyle/>
        <a:p>
          <a:endParaRPr lang="en-US" sz="2000"/>
        </a:p>
      </dgm:t>
    </dgm:pt>
    <dgm:pt modelId="{1828836E-2B0B-430B-8D26-FC45157433AC}">
      <dgm:prSet phldrT="[Text]" custT="1"/>
      <dgm:spPr/>
      <dgm:t>
        <a:bodyPr/>
        <a:lstStyle/>
        <a:p>
          <a:r>
            <a:rPr lang="en-US" sz="2000" b="0" dirty="0" smtClean="0"/>
            <a:t>This phenomenon suggests members put in less effort as group size grows. </a:t>
          </a:r>
          <a:endParaRPr lang="en-US" sz="2000" b="0" dirty="0"/>
        </a:p>
      </dgm:t>
    </dgm:pt>
    <dgm:pt modelId="{D5631647-9D6C-4C4F-BF3A-2BE30679DB1E}" type="parTrans" cxnId="{515D535B-63D6-448E-AF90-93F309C44B5E}">
      <dgm:prSet/>
      <dgm:spPr/>
      <dgm:t>
        <a:bodyPr/>
        <a:lstStyle/>
        <a:p>
          <a:endParaRPr lang="en-US" sz="2000"/>
        </a:p>
      </dgm:t>
    </dgm:pt>
    <dgm:pt modelId="{900823E4-2EF3-4700-92D6-73B9781B6523}" type="sibTrans" cxnId="{515D535B-63D6-448E-AF90-93F309C44B5E}">
      <dgm:prSet/>
      <dgm:spPr/>
      <dgm:t>
        <a:bodyPr/>
        <a:lstStyle/>
        <a:p>
          <a:endParaRPr lang="en-US" sz="2000"/>
        </a:p>
      </dgm:t>
    </dgm:pt>
    <dgm:pt modelId="{C2347D91-E1AB-40BF-9BF8-7229CBD2D688}" type="pres">
      <dgm:prSet presAssocID="{971871E8-ACF6-45D7-BCC0-2AAD6C85ABFB}" presName="vert0" presStyleCnt="0">
        <dgm:presLayoutVars>
          <dgm:dir/>
          <dgm:animOne val="branch"/>
          <dgm:animLvl val="lvl"/>
        </dgm:presLayoutVars>
      </dgm:prSet>
      <dgm:spPr/>
      <dgm:t>
        <a:bodyPr/>
        <a:lstStyle/>
        <a:p>
          <a:endParaRPr lang="en-US"/>
        </a:p>
      </dgm:t>
    </dgm:pt>
    <dgm:pt modelId="{A0A08D6D-CD66-45B5-8BB5-E7C96883910C}" type="pres">
      <dgm:prSet presAssocID="{236C0846-783C-4D7C-8958-AD618F1EA238}" presName="thickLine" presStyleLbl="alignNode1" presStyleIdx="0" presStyleCnt="2"/>
      <dgm:spPr/>
    </dgm:pt>
    <dgm:pt modelId="{8C67F550-0410-402F-9154-EE76F00E251F}" type="pres">
      <dgm:prSet presAssocID="{236C0846-783C-4D7C-8958-AD618F1EA238}" presName="horz1" presStyleCnt="0"/>
      <dgm:spPr/>
    </dgm:pt>
    <dgm:pt modelId="{6261EDF6-0A0C-4D5A-A59E-9C7C1780241D}" type="pres">
      <dgm:prSet presAssocID="{236C0846-783C-4D7C-8958-AD618F1EA238}" presName="tx1" presStyleLbl="revTx" presStyleIdx="0" presStyleCnt="2" custScaleY="142343"/>
      <dgm:spPr/>
      <dgm:t>
        <a:bodyPr/>
        <a:lstStyle/>
        <a:p>
          <a:endParaRPr lang="en-US"/>
        </a:p>
      </dgm:t>
    </dgm:pt>
    <dgm:pt modelId="{9012873C-8AC3-4F98-922A-FFD5B629A318}" type="pres">
      <dgm:prSet presAssocID="{236C0846-783C-4D7C-8958-AD618F1EA238}" presName="vert1" presStyleCnt="0"/>
      <dgm:spPr/>
    </dgm:pt>
    <dgm:pt modelId="{7C19983B-67FF-424E-835E-B5372E195941}" type="pres">
      <dgm:prSet presAssocID="{1828836E-2B0B-430B-8D26-FC45157433AC}" presName="thickLine" presStyleLbl="alignNode1" presStyleIdx="1" presStyleCnt="2"/>
      <dgm:spPr/>
    </dgm:pt>
    <dgm:pt modelId="{A6C0CE65-D696-4940-928E-C7801C110434}" type="pres">
      <dgm:prSet presAssocID="{1828836E-2B0B-430B-8D26-FC45157433AC}" presName="horz1" presStyleCnt="0"/>
      <dgm:spPr/>
    </dgm:pt>
    <dgm:pt modelId="{568D9A7F-57E9-4355-B0BB-664F329A9C2F}" type="pres">
      <dgm:prSet presAssocID="{1828836E-2B0B-430B-8D26-FC45157433AC}" presName="tx1" presStyleLbl="revTx" presStyleIdx="1" presStyleCnt="2"/>
      <dgm:spPr/>
      <dgm:t>
        <a:bodyPr/>
        <a:lstStyle/>
        <a:p>
          <a:endParaRPr lang="en-US"/>
        </a:p>
      </dgm:t>
    </dgm:pt>
    <dgm:pt modelId="{A6537D46-8243-4743-9B80-2A52B6C019F7}" type="pres">
      <dgm:prSet presAssocID="{1828836E-2B0B-430B-8D26-FC45157433AC}" presName="vert1" presStyleCnt="0"/>
      <dgm:spPr/>
    </dgm:pt>
  </dgm:ptLst>
  <dgm:cxnLst>
    <dgm:cxn modelId="{FCCBA5DF-DE53-445C-8815-F54363034855}" type="presOf" srcId="{971871E8-ACF6-45D7-BCC0-2AAD6C85ABFB}" destId="{C2347D91-E1AB-40BF-9BF8-7229CBD2D688}" srcOrd="0" destOrd="0" presId="urn:microsoft.com/office/officeart/2008/layout/LinedList"/>
    <dgm:cxn modelId="{D058140A-16DB-4820-8F2C-ECE0BE16AE68}" srcId="{971871E8-ACF6-45D7-BCC0-2AAD6C85ABFB}" destId="{236C0846-783C-4D7C-8958-AD618F1EA238}" srcOrd="0" destOrd="0" parTransId="{FEAE0E9B-E767-4981-AF41-E79568BC27FD}" sibTransId="{0A9758C7-0619-48AE-9FC7-F91011D86C9D}"/>
    <dgm:cxn modelId="{1A4BDA65-761E-4695-8CDD-5CC2AE531A06}" type="presOf" srcId="{1828836E-2B0B-430B-8D26-FC45157433AC}" destId="{568D9A7F-57E9-4355-B0BB-664F329A9C2F}" srcOrd="0" destOrd="0" presId="urn:microsoft.com/office/officeart/2008/layout/LinedList"/>
    <dgm:cxn modelId="{515D535B-63D6-448E-AF90-93F309C44B5E}" srcId="{971871E8-ACF6-45D7-BCC0-2AAD6C85ABFB}" destId="{1828836E-2B0B-430B-8D26-FC45157433AC}" srcOrd="1" destOrd="0" parTransId="{D5631647-9D6C-4C4F-BF3A-2BE30679DB1E}" sibTransId="{900823E4-2EF3-4700-92D6-73B9781B6523}"/>
    <dgm:cxn modelId="{2A1DAEAD-FB74-41BD-916E-6A1C24024D9A}" type="presOf" srcId="{236C0846-783C-4D7C-8958-AD618F1EA238}" destId="{6261EDF6-0A0C-4D5A-A59E-9C7C1780241D}" srcOrd="0" destOrd="0" presId="urn:microsoft.com/office/officeart/2008/layout/LinedList"/>
    <dgm:cxn modelId="{7575A1E1-306F-44E9-BAFF-1BC2D0C69952}" type="presParOf" srcId="{C2347D91-E1AB-40BF-9BF8-7229CBD2D688}" destId="{A0A08D6D-CD66-45B5-8BB5-E7C96883910C}" srcOrd="0" destOrd="0" presId="urn:microsoft.com/office/officeart/2008/layout/LinedList"/>
    <dgm:cxn modelId="{5074B487-62AC-4303-A509-5B389CF40D5F}" type="presParOf" srcId="{C2347D91-E1AB-40BF-9BF8-7229CBD2D688}" destId="{8C67F550-0410-402F-9154-EE76F00E251F}" srcOrd="1" destOrd="0" presId="urn:microsoft.com/office/officeart/2008/layout/LinedList"/>
    <dgm:cxn modelId="{B5E84F33-A932-4D4A-8D4C-5663A2EE1E16}" type="presParOf" srcId="{8C67F550-0410-402F-9154-EE76F00E251F}" destId="{6261EDF6-0A0C-4D5A-A59E-9C7C1780241D}" srcOrd="0" destOrd="0" presId="urn:microsoft.com/office/officeart/2008/layout/LinedList"/>
    <dgm:cxn modelId="{042134C2-3CFB-4506-9C7F-352D74A80D1C}" type="presParOf" srcId="{8C67F550-0410-402F-9154-EE76F00E251F}" destId="{9012873C-8AC3-4F98-922A-FFD5B629A318}" srcOrd="1" destOrd="0" presId="urn:microsoft.com/office/officeart/2008/layout/LinedList"/>
    <dgm:cxn modelId="{C3456D2D-B8FC-42E2-9D42-2F0946EA6254}" type="presParOf" srcId="{C2347D91-E1AB-40BF-9BF8-7229CBD2D688}" destId="{7C19983B-67FF-424E-835E-B5372E195941}" srcOrd="2" destOrd="0" presId="urn:microsoft.com/office/officeart/2008/layout/LinedList"/>
    <dgm:cxn modelId="{E68528F5-2087-412F-B337-1B6993A9A0E3}" type="presParOf" srcId="{C2347D91-E1AB-40BF-9BF8-7229CBD2D688}" destId="{A6C0CE65-D696-4940-928E-C7801C110434}" srcOrd="3" destOrd="0" presId="urn:microsoft.com/office/officeart/2008/layout/LinedList"/>
    <dgm:cxn modelId="{E27B6041-8CCE-4FF4-B750-2ED0975FF7E2}" type="presParOf" srcId="{A6C0CE65-D696-4940-928E-C7801C110434}" destId="{568D9A7F-57E9-4355-B0BB-664F329A9C2F}" srcOrd="0" destOrd="0" presId="urn:microsoft.com/office/officeart/2008/layout/LinedList"/>
    <dgm:cxn modelId="{0D8526E0-8AF7-4CC7-ABAF-D7A287AB752E}" type="presParOf" srcId="{A6C0CE65-D696-4940-928E-C7801C110434}" destId="{A6537D46-8243-4743-9B80-2A52B6C019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EBDD453-82DD-4709-B888-7D1412D9C9D4}"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AEE2EF6-1EB0-43B2-B40A-BA676211CD1F}">
      <dgm:prSet phldrT="[Text]" custT="1"/>
      <dgm:spPr/>
      <dgm:t>
        <a:bodyPr/>
        <a:lstStyle/>
        <a:p>
          <a:r>
            <a:rPr lang="en-US" sz="2400" dirty="0" smtClean="0"/>
            <a:t>Social loafing is actually the result of a phenomenon known as “social facilitation“.</a:t>
          </a:r>
          <a:endParaRPr lang="en-US" sz="2400" dirty="0"/>
        </a:p>
      </dgm:t>
    </dgm:pt>
    <dgm:pt modelId="{F367E99E-4DB2-4724-8E66-987E792EDDCD}" type="parTrans" cxnId="{285CB298-AECF-4C03-A548-63464338B548}">
      <dgm:prSet/>
      <dgm:spPr/>
      <dgm:t>
        <a:bodyPr/>
        <a:lstStyle/>
        <a:p>
          <a:endParaRPr lang="en-US" sz="2400"/>
        </a:p>
      </dgm:t>
    </dgm:pt>
    <dgm:pt modelId="{EB8D6D69-80DD-4104-8850-5A5D8F2BAFA3}" type="sibTrans" cxnId="{285CB298-AECF-4C03-A548-63464338B548}">
      <dgm:prSet/>
      <dgm:spPr/>
      <dgm:t>
        <a:bodyPr/>
        <a:lstStyle/>
        <a:p>
          <a:endParaRPr lang="en-US" sz="2400"/>
        </a:p>
      </dgm:t>
    </dgm:pt>
    <dgm:pt modelId="{D0CE74DA-6B37-4FBD-8DCC-FA1A5E83A3A3}">
      <dgm:prSet custT="1"/>
      <dgm:spPr/>
      <dgm:t>
        <a:bodyPr/>
        <a:lstStyle/>
        <a:p>
          <a:r>
            <a:rPr lang="en-US" sz="2400" dirty="0" smtClean="0"/>
            <a:t>Social facilitation is the idea that a person’s performance changes when they are around others versus when they are alone. OR , the tendency to perform better when in the presence of others</a:t>
          </a:r>
        </a:p>
        <a:p>
          <a:endParaRPr lang="en-US" sz="2400" dirty="0" smtClean="0"/>
        </a:p>
        <a:p>
          <a:r>
            <a:rPr lang="en-US" sz="2400" dirty="0" smtClean="0"/>
            <a:t>Often, performance increases; however, when groups become larger and larger, performance may decrease (social loafing.)</a:t>
          </a:r>
        </a:p>
      </dgm:t>
    </dgm:pt>
    <dgm:pt modelId="{5755BC89-866A-4419-B32E-C1527714BF9B}" type="parTrans" cxnId="{EF67CFFE-B544-4460-85B0-06770889D1FF}">
      <dgm:prSet/>
      <dgm:spPr/>
      <dgm:t>
        <a:bodyPr/>
        <a:lstStyle/>
        <a:p>
          <a:endParaRPr lang="en-US" sz="2400"/>
        </a:p>
      </dgm:t>
    </dgm:pt>
    <dgm:pt modelId="{B66E8C6F-7E29-4CF5-AF4D-983AF3BB7FBA}" type="sibTrans" cxnId="{EF67CFFE-B544-4460-85B0-06770889D1FF}">
      <dgm:prSet/>
      <dgm:spPr/>
      <dgm:t>
        <a:bodyPr/>
        <a:lstStyle/>
        <a:p>
          <a:endParaRPr lang="en-US" sz="2400"/>
        </a:p>
      </dgm:t>
    </dgm:pt>
    <dgm:pt modelId="{B347A39B-B4B0-45C5-850F-CC26B77E5BAB}">
      <dgm:prSet custT="1"/>
      <dgm:spPr/>
      <dgm:t>
        <a:bodyPr/>
        <a:lstStyle/>
        <a:p>
          <a:r>
            <a:rPr lang="en-US" sz="2400" dirty="0" smtClean="0"/>
            <a:t>Example: Crowd encourage a team playing well.</a:t>
          </a:r>
        </a:p>
      </dgm:t>
    </dgm:pt>
    <dgm:pt modelId="{885F808E-BB1B-46BC-B38B-F92F4D1865A1}" type="parTrans" cxnId="{2B124618-3DF7-4B39-AE62-0EDBDAF94AD3}">
      <dgm:prSet/>
      <dgm:spPr/>
      <dgm:t>
        <a:bodyPr/>
        <a:lstStyle/>
        <a:p>
          <a:endParaRPr lang="en-US" sz="2400"/>
        </a:p>
      </dgm:t>
    </dgm:pt>
    <dgm:pt modelId="{2DE29DBF-7F22-4139-B202-DEA85A3E5B5E}" type="sibTrans" cxnId="{2B124618-3DF7-4B39-AE62-0EDBDAF94AD3}">
      <dgm:prSet/>
      <dgm:spPr/>
      <dgm:t>
        <a:bodyPr/>
        <a:lstStyle/>
        <a:p>
          <a:endParaRPr lang="en-US" sz="2400"/>
        </a:p>
      </dgm:t>
    </dgm:pt>
    <dgm:pt modelId="{53837AB9-5574-490C-B51C-5E26BB09D92F}">
      <dgm:prSet custT="1"/>
      <dgm:spPr/>
      <dgm:t>
        <a:bodyPr/>
        <a:lstStyle/>
        <a:p>
          <a:endParaRPr lang="en-US" sz="2400" dirty="0" smtClean="0"/>
        </a:p>
      </dgm:t>
    </dgm:pt>
    <dgm:pt modelId="{E9784E74-A49B-45BB-B9EB-3F06B6CE42BA}" type="parTrans" cxnId="{ADBBF099-BA24-4CF2-B1F4-2B3AD920BB59}">
      <dgm:prSet/>
      <dgm:spPr/>
      <dgm:t>
        <a:bodyPr/>
        <a:lstStyle/>
        <a:p>
          <a:endParaRPr lang="en-US" sz="2400"/>
        </a:p>
      </dgm:t>
    </dgm:pt>
    <dgm:pt modelId="{061AA55B-60DB-4233-A92D-86BE7B0D5E1A}" type="sibTrans" cxnId="{ADBBF099-BA24-4CF2-B1F4-2B3AD920BB59}">
      <dgm:prSet/>
      <dgm:spPr/>
      <dgm:t>
        <a:bodyPr/>
        <a:lstStyle/>
        <a:p>
          <a:endParaRPr lang="en-US" sz="2400"/>
        </a:p>
      </dgm:t>
    </dgm:pt>
    <dgm:pt modelId="{FF532D64-9A9D-4B91-81C9-470486559119}" type="pres">
      <dgm:prSet presAssocID="{BEBDD453-82DD-4709-B888-7D1412D9C9D4}" presName="vert0" presStyleCnt="0">
        <dgm:presLayoutVars>
          <dgm:dir/>
          <dgm:animOne val="branch"/>
          <dgm:animLvl val="lvl"/>
        </dgm:presLayoutVars>
      </dgm:prSet>
      <dgm:spPr/>
      <dgm:t>
        <a:bodyPr/>
        <a:lstStyle/>
        <a:p>
          <a:endParaRPr lang="en-US"/>
        </a:p>
      </dgm:t>
    </dgm:pt>
    <dgm:pt modelId="{354B6014-6E36-471F-BFAC-7AA3B265A9BF}" type="pres">
      <dgm:prSet presAssocID="{1AEE2EF6-1EB0-43B2-B40A-BA676211CD1F}" presName="thickLine" presStyleLbl="alignNode1" presStyleIdx="0" presStyleCnt="4"/>
      <dgm:spPr/>
    </dgm:pt>
    <dgm:pt modelId="{2B89D55C-8738-4CA8-AC8C-6664BCAFF283}" type="pres">
      <dgm:prSet presAssocID="{1AEE2EF6-1EB0-43B2-B40A-BA676211CD1F}" presName="horz1" presStyleCnt="0"/>
      <dgm:spPr/>
    </dgm:pt>
    <dgm:pt modelId="{B47B518B-ADEF-4984-8A0A-A1E96E06107A}" type="pres">
      <dgm:prSet presAssocID="{1AEE2EF6-1EB0-43B2-B40A-BA676211CD1F}" presName="tx1" presStyleLbl="revTx" presStyleIdx="0" presStyleCnt="4"/>
      <dgm:spPr/>
      <dgm:t>
        <a:bodyPr/>
        <a:lstStyle/>
        <a:p>
          <a:endParaRPr lang="en-US"/>
        </a:p>
      </dgm:t>
    </dgm:pt>
    <dgm:pt modelId="{BC8AB051-80F6-4DD7-ACC2-A8B39007999C}" type="pres">
      <dgm:prSet presAssocID="{1AEE2EF6-1EB0-43B2-B40A-BA676211CD1F}" presName="vert1" presStyleCnt="0"/>
      <dgm:spPr/>
    </dgm:pt>
    <dgm:pt modelId="{3CC0F488-5407-4172-A2F3-D4B22FD77FFC}" type="pres">
      <dgm:prSet presAssocID="{D0CE74DA-6B37-4FBD-8DCC-FA1A5E83A3A3}" presName="thickLine" presStyleLbl="alignNode1" presStyleIdx="1" presStyleCnt="4"/>
      <dgm:spPr/>
    </dgm:pt>
    <dgm:pt modelId="{60BBFA7B-AF48-480F-B9A1-2CE859F2A374}" type="pres">
      <dgm:prSet presAssocID="{D0CE74DA-6B37-4FBD-8DCC-FA1A5E83A3A3}" presName="horz1" presStyleCnt="0"/>
      <dgm:spPr/>
    </dgm:pt>
    <dgm:pt modelId="{2C1A115B-2DF0-4F2D-B2E4-96AC30155428}" type="pres">
      <dgm:prSet presAssocID="{D0CE74DA-6B37-4FBD-8DCC-FA1A5E83A3A3}" presName="tx1" presStyleLbl="revTx" presStyleIdx="1" presStyleCnt="4" custScaleY="233259"/>
      <dgm:spPr/>
      <dgm:t>
        <a:bodyPr/>
        <a:lstStyle/>
        <a:p>
          <a:endParaRPr lang="en-US"/>
        </a:p>
      </dgm:t>
    </dgm:pt>
    <dgm:pt modelId="{E8DDCACB-0FBB-452F-8D86-A4BA072BC791}" type="pres">
      <dgm:prSet presAssocID="{D0CE74DA-6B37-4FBD-8DCC-FA1A5E83A3A3}" presName="vert1" presStyleCnt="0"/>
      <dgm:spPr/>
    </dgm:pt>
    <dgm:pt modelId="{5A6A669A-72B8-4D12-9EB2-9022D0FF0971}" type="pres">
      <dgm:prSet presAssocID="{53837AB9-5574-490C-B51C-5E26BB09D92F}" presName="thickLine" presStyleLbl="alignNode1" presStyleIdx="2" presStyleCnt="4"/>
      <dgm:spPr/>
    </dgm:pt>
    <dgm:pt modelId="{CFB90A2F-8B19-49E8-A221-ADCCA954E485}" type="pres">
      <dgm:prSet presAssocID="{53837AB9-5574-490C-B51C-5E26BB09D92F}" presName="horz1" presStyleCnt="0"/>
      <dgm:spPr/>
    </dgm:pt>
    <dgm:pt modelId="{A7CA24B6-8BB9-4BC1-A83F-E1E585277647}" type="pres">
      <dgm:prSet presAssocID="{53837AB9-5574-490C-B51C-5E26BB09D92F}" presName="tx1" presStyleLbl="revTx" presStyleIdx="2" presStyleCnt="4"/>
      <dgm:spPr/>
      <dgm:t>
        <a:bodyPr/>
        <a:lstStyle/>
        <a:p>
          <a:endParaRPr lang="en-US"/>
        </a:p>
      </dgm:t>
    </dgm:pt>
    <dgm:pt modelId="{70B7FEA5-757C-4E96-AFFB-A52DB54F995D}" type="pres">
      <dgm:prSet presAssocID="{53837AB9-5574-490C-B51C-5E26BB09D92F}" presName="vert1" presStyleCnt="0"/>
      <dgm:spPr/>
    </dgm:pt>
    <dgm:pt modelId="{6D44DB9D-2CB2-4D82-8539-84CB3EEB056F}" type="pres">
      <dgm:prSet presAssocID="{B347A39B-B4B0-45C5-850F-CC26B77E5BAB}" presName="thickLine" presStyleLbl="alignNode1" presStyleIdx="3" presStyleCnt="4"/>
      <dgm:spPr/>
    </dgm:pt>
    <dgm:pt modelId="{078BB82E-8D91-481B-AB4B-19B5FEEAD52F}" type="pres">
      <dgm:prSet presAssocID="{B347A39B-B4B0-45C5-850F-CC26B77E5BAB}" presName="horz1" presStyleCnt="0"/>
      <dgm:spPr/>
    </dgm:pt>
    <dgm:pt modelId="{7FD159F8-82EA-4A2C-BD5E-C0758A01468C}" type="pres">
      <dgm:prSet presAssocID="{B347A39B-B4B0-45C5-850F-CC26B77E5BAB}" presName="tx1" presStyleLbl="revTx" presStyleIdx="3" presStyleCnt="4"/>
      <dgm:spPr/>
      <dgm:t>
        <a:bodyPr/>
        <a:lstStyle/>
        <a:p>
          <a:endParaRPr lang="en-US"/>
        </a:p>
      </dgm:t>
    </dgm:pt>
    <dgm:pt modelId="{F9DDF3A7-BEBB-437E-B3A4-06744B233BD5}" type="pres">
      <dgm:prSet presAssocID="{B347A39B-B4B0-45C5-850F-CC26B77E5BAB}" presName="vert1" presStyleCnt="0"/>
      <dgm:spPr/>
    </dgm:pt>
  </dgm:ptLst>
  <dgm:cxnLst>
    <dgm:cxn modelId="{5DA8BC4A-2A69-4BDE-BE70-710344910C8E}" type="presOf" srcId="{BEBDD453-82DD-4709-B888-7D1412D9C9D4}" destId="{FF532D64-9A9D-4B91-81C9-470486559119}" srcOrd="0" destOrd="0" presId="urn:microsoft.com/office/officeart/2008/layout/LinedList"/>
    <dgm:cxn modelId="{285CB298-AECF-4C03-A548-63464338B548}" srcId="{BEBDD453-82DD-4709-B888-7D1412D9C9D4}" destId="{1AEE2EF6-1EB0-43B2-B40A-BA676211CD1F}" srcOrd="0" destOrd="0" parTransId="{F367E99E-4DB2-4724-8E66-987E792EDDCD}" sibTransId="{EB8D6D69-80DD-4104-8850-5A5D8F2BAFA3}"/>
    <dgm:cxn modelId="{EF67CFFE-B544-4460-85B0-06770889D1FF}" srcId="{BEBDD453-82DD-4709-B888-7D1412D9C9D4}" destId="{D0CE74DA-6B37-4FBD-8DCC-FA1A5E83A3A3}" srcOrd="1" destOrd="0" parTransId="{5755BC89-866A-4419-B32E-C1527714BF9B}" sibTransId="{B66E8C6F-7E29-4CF5-AF4D-983AF3BB7FBA}"/>
    <dgm:cxn modelId="{ADBBF099-BA24-4CF2-B1F4-2B3AD920BB59}" srcId="{BEBDD453-82DD-4709-B888-7D1412D9C9D4}" destId="{53837AB9-5574-490C-B51C-5E26BB09D92F}" srcOrd="2" destOrd="0" parTransId="{E9784E74-A49B-45BB-B9EB-3F06B6CE42BA}" sibTransId="{061AA55B-60DB-4233-A92D-86BE7B0D5E1A}"/>
    <dgm:cxn modelId="{A930AA46-320F-4495-86E3-3ED3BC6FF350}" type="presOf" srcId="{B347A39B-B4B0-45C5-850F-CC26B77E5BAB}" destId="{7FD159F8-82EA-4A2C-BD5E-C0758A01468C}" srcOrd="0" destOrd="0" presId="urn:microsoft.com/office/officeart/2008/layout/LinedList"/>
    <dgm:cxn modelId="{1F29DB55-17C4-4DAF-B5E2-393D6F5F90F1}" type="presOf" srcId="{53837AB9-5574-490C-B51C-5E26BB09D92F}" destId="{A7CA24B6-8BB9-4BC1-A83F-E1E585277647}" srcOrd="0" destOrd="0" presId="urn:microsoft.com/office/officeart/2008/layout/LinedList"/>
    <dgm:cxn modelId="{D4E4B33F-EE35-415A-AE7C-95ED6CAC15EE}" type="presOf" srcId="{1AEE2EF6-1EB0-43B2-B40A-BA676211CD1F}" destId="{B47B518B-ADEF-4984-8A0A-A1E96E06107A}" srcOrd="0" destOrd="0" presId="urn:microsoft.com/office/officeart/2008/layout/LinedList"/>
    <dgm:cxn modelId="{B406760E-E3D8-42E1-B7E1-93750D15F723}" type="presOf" srcId="{D0CE74DA-6B37-4FBD-8DCC-FA1A5E83A3A3}" destId="{2C1A115B-2DF0-4F2D-B2E4-96AC30155428}" srcOrd="0" destOrd="0" presId="urn:microsoft.com/office/officeart/2008/layout/LinedList"/>
    <dgm:cxn modelId="{2B124618-3DF7-4B39-AE62-0EDBDAF94AD3}" srcId="{BEBDD453-82DD-4709-B888-7D1412D9C9D4}" destId="{B347A39B-B4B0-45C5-850F-CC26B77E5BAB}" srcOrd="3" destOrd="0" parTransId="{885F808E-BB1B-46BC-B38B-F92F4D1865A1}" sibTransId="{2DE29DBF-7F22-4139-B202-DEA85A3E5B5E}"/>
    <dgm:cxn modelId="{F87C06FB-57D7-487D-A620-4768D63E8D18}" type="presParOf" srcId="{FF532D64-9A9D-4B91-81C9-470486559119}" destId="{354B6014-6E36-471F-BFAC-7AA3B265A9BF}" srcOrd="0" destOrd="0" presId="urn:microsoft.com/office/officeart/2008/layout/LinedList"/>
    <dgm:cxn modelId="{CA0E68FF-B2CF-4089-86F8-81F4567BDCC1}" type="presParOf" srcId="{FF532D64-9A9D-4B91-81C9-470486559119}" destId="{2B89D55C-8738-4CA8-AC8C-6664BCAFF283}" srcOrd="1" destOrd="0" presId="urn:microsoft.com/office/officeart/2008/layout/LinedList"/>
    <dgm:cxn modelId="{CF96E1DD-D1F1-4DC6-8F37-A5DC67AF116A}" type="presParOf" srcId="{2B89D55C-8738-4CA8-AC8C-6664BCAFF283}" destId="{B47B518B-ADEF-4984-8A0A-A1E96E06107A}" srcOrd="0" destOrd="0" presId="urn:microsoft.com/office/officeart/2008/layout/LinedList"/>
    <dgm:cxn modelId="{5D0DD78C-4496-4F15-9D18-B408B4A9AC8D}" type="presParOf" srcId="{2B89D55C-8738-4CA8-AC8C-6664BCAFF283}" destId="{BC8AB051-80F6-4DD7-ACC2-A8B39007999C}" srcOrd="1" destOrd="0" presId="urn:microsoft.com/office/officeart/2008/layout/LinedList"/>
    <dgm:cxn modelId="{35C85E5B-B03D-4459-AB13-CC83E800C3E1}" type="presParOf" srcId="{FF532D64-9A9D-4B91-81C9-470486559119}" destId="{3CC0F488-5407-4172-A2F3-D4B22FD77FFC}" srcOrd="2" destOrd="0" presId="urn:microsoft.com/office/officeart/2008/layout/LinedList"/>
    <dgm:cxn modelId="{5ACFADB4-EFB8-4D65-90DF-DE5BAA6C760C}" type="presParOf" srcId="{FF532D64-9A9D-4B91-81C9-470486559119}" destId="{60BBFA7B-AF48-480F-B9A1-2CE859F2A374}" srcOrd="3" destOrd="0" presId="urn:microsoft.com/office/officeart/2008/layout/LinedList"/>
    <dgm:cxn modelId="{1D0C3779-55E6-4228-864E-B1EA03E49415}" type="presParOf" srcId="{60BBFA7B-AF48-480F-B9A1-2CE859F2A374}" destId="{2C1A115B-2DF0-4F2D-B2E4-96AC30155428}" srcOrd="0" destOrd="0" presId="urn:microsoft.com/office/officeart/2008/layout/LinedList"/>
    <dgm:cxn modelId="{CAB5BA36-BE4B-4E79-84C0-BB7FD1271EAE}" type="presParOf" srcId="{60BBFA7B-AF48-480F-B9A1-2CE859F2A374}" destId="{E8DDCACB-0FBB-452F-8D86-A4BA072BC791}" srcOrd="1" destOrd="0" presId="urn:microsoft.com/office/officeart/2008/layout/LinedList"/>
    <dgm:cxn modelId="{1DC320F1-8E49-4FB7-89CD-DA8097774BB7}" type="presParOf" srcId="{FF532D64-9A9D-4B91-81C9-470486559119}" destId="{5A6A669A-72B8-4D12-9EB2-9022D0FF0971}" srcOrd="4" destOrd="0" presId="urn:microsoft.com/office/officeart/2008/layout/LinedList"/>
    <dgm:cxn modelId="{00A03DE9-BA81-4885-8B20-1A92F1FEFCCC}" type="presParOf" srcId="{FF532D64-9A9D-4B91-81C9-470486559119}" destId="{CFB90A2F-8B19-49E8-A221-ADCCA954E485}" srcOrd="5" destOrd="0" presId="urn:microsoft.com/office/officeart/2008/layout/LinedList"/>
    <dgm:cxn modelId="{D584D272-A6EF-4654-BD91-BDE4443DFD6F}" type="presParOf" srcId="{CFB90A2F-8B19-49E8-A221-ADCCA954E485}" destId="{A7CA24B6-8BB9-4BC1-A83F-E1E585277647}" srcOrd="0" destOrd="0" presId="urn:microsoft.com/office/officeart/2008/layout/LinedList"/>
    <dgm:cxn modelId="{D1976C57-7DC3-4E44-9F00-53006FA98CA4}" type="presParOf" srcId="{CFB90A2F-8B19-49E8-A221-ADCCA954E485}" destId="{70B7FEA5-757C-4E96-AFFB-A52DB54F995D}" srcOrd="1" destOrd="0" presId="urn:microsoft.com/office/officeart/2008/layout/LinedList"/>
    <dgm:cxn modelId="{E55F232F-913F-4B8C-831C-9CD51FD26D57}" type="presParOf" srcId="{FF532D64-9A9D-4B91-81C9-470486559119}" destId="{6D44DB9D-2CB2-4D82-8539-84CB3EEB056F}" srcOrd="6" destOrd="0" presId="urn:microsoft.com/office/officeart/2008/layout/LinedList"/>
    <dgm:cxn modelId="{2B800108-B6A1-4422-B68A-4ACF9F86610A}" type="presParOf" srcId="{FF532D64-9A9D-4B91-81C9-470486559119}" destId="{078BB82E-8D91-481B-AB4B-19B5FEEAD52F}" srcOrd="7" destOrd="0" presId="urn:microsoft.com/office/officeart/2008/layout/LinedList"/>
    <dgm:cxn modelId="{BEBEC756-C5DC-4F16-8C83-F212C4612839}" type="presParOf" srcId="{078BB82E-8D91-481B-AB4B-19B5FEEAD52F}" destId="{7FD159F8-82EA-4A2C-BD5E-C0758A01468C}" srcOrd="0" destOrd="0" presId="urn:microsoft.com/office/officeart/2008/layout/LinedList"/>
    <dgm:cxn modelId="{63C4BFC9-27FB-4848-96EE-6C20AE0CDE7F}" type="presParOf" srcId="{078BB82E-8D91-481B-AB4B-19B5FEEAD52F}" destId="{F9DDF3A7-BEBB-437E-B3A4-06744B233BD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1128B9D-44CF-42BC-BCE6-6410273555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9DC24A2-838C-469D-8A66-141D8239522C}">
      <dgm:prSet phldrT="[Text]" custT="1"/>
      <dgm:spPr>
        <a:solidFill>
          <a:srgbClr val="B793FF"/>
        </a:solidFill>
      </dgm:spPr>
      <dgm:t>
        <a:bodyPr/>
        <a:lstStyle/>
        <a:p>
          <a:pPr algn="ctr"/>
          <a:r>
            <a:rPr lang="en-US" sz="3600" b="1" dirty="0" smtClean="0">
              <a:latin typeface="+mj-lt"/>
            </a:rPr>
            <a:t>Social Facilitation vs. Social Loafing</a:t>
          </a:r>
          <a:endParaRPr lang="en-US" sz="3600" b="1" dirty="0">
            <a:latin typeface="+mj-lt"/>
          </a:endParaRPr>
        </a:p>
      </dgm:t>
    </dgm:pt>
    <dgm:pt modelId="{EC95F3CD-F730-4A59-BD8B-661D93278366}" type="parTrans" cxnId="{9DD5374D-B5ED-488B-A5BA-2498D2044BE8}">
      <dgm:prSet/>
      <dgm:spPr/>
      <dgm:t>
        <a:bodyPr/>
        <a:lstStyle/>
        <a:p>
          <a:endParaRPr lang="en-US"/>
        </a:p>
      </dgm:t>
    </dgm:pt>
    <dgm:pt modelId="{A8E223C8-10B4-4BE6-B4A7-49578AEE4C0E}" type="sibTrans" cxnId="{9DD5374D-B5ED-488B-A5BA-2498D2044BE8}">
      <dgm:prSet/>
      <dgm:spPr/>
      <dgm:t>
        <a:bodyPr/>
        <a:lstStyle/>
        <a:p>
          <a:endParaRPr lang="en-US"/>
        </a:p>
      </dgm:t>
    </dgm:pt>
    <dgm:pt modelId="{C632B41F-F7CB-49C8-BEA3-39B80F201072}" type="pres">
      <dgm:prSet presAssocID="{31128B9D-44CF-42BC-BCE6-64102735559D}" presName="linear" presStyleCnt="0">
        <dgm:presLayoutVars>
          <dgm:animLvl val="lvl"/>
          <dgm:resizeHandles val="exact"/>
        </dgm:presLayoutVars>
      </dgm:prSet>
      <dgm:spPr/>
      <dgm:t>
        <a:bodyPr/>
        <a:lstStyle/>
        <a:p>
          <a:endParaRPr lang="en-US"/>
        </a:p>
      </dgm:t>
    </dgm:pt>
    <dgm:pt modelId="{21C7F9B5-A388-46E6-90B3-FE7A4261A4D7}" type="pres">
      <dgm:prSet presAssocID="{D9DC24A2-838C-469D-8A66-141D8239522C}" presName="parentText" presStyleLbl="node1" presStyleIdx="0" presStyleCnt="1">
        <dgm:presLayoutVars>
          <dgm:chMax val="0"/>
          <dgm:bulletEnabled val="1"/>
        </dgm:presLayoutVars>
      </dgm:prSet>
      <dgm:spPr/>
      <dgm:t>
        <a:bodyPr/>
        <a:lstStyle/>
        <a:p>
          <a:endParaRPr lang="en-US"/>
        </a:p>
      </dgm:t>
    </dgm:pt>
  </dgm:ptLst>
  <dgm:cxnLst>
    <dgm:cxn modelId="{0BB172AE-6ACF-44AF-86EA-8E410C4FEC49}" type="presOf" srcId="{D9DC24A2-838C-469D-8A66-141D8239522C}" destId="{21C7F9B5-A388-46E6-90B3-FE7A4261A4D7}" srcOrd="0" destOrd="0" presId="urn:microsoft.com/office/officeart/2005/8/layout/vList2"/>
    <dgm:cxn modelId="{6CEA1389-1308-4D44-BAF1-54DE098F8C1C}" type="presOf" srcId="{31128B9D-44CF-42BC-BCE6-64102735559D}" destId="{C632B41F-F7CB-49C8-BEA3-39B80F201072}" srcOrd="0" destOrd="0" presId="urn:microsoft.com/office/officeart/2005/8/layout/vList2"/>
    <dgm:cxn modelId="{9DD5374D-B5ED-488B-A5BA-2498D2044BE8}" srcId="{31128B9D-44CF-42BC-BCE6-64102735559D}" destId="{D9DC24A2-838C-469D-8A66-141D8239522C}" srcOrd="0" destOrd="0" parTransId="{EC95F3CD-F730-4A59-BD8B-661D93278366}" sibTransId="{A8E223C8-10B4-4BE6-B4A7-49578AEE4C0E}"/>
    <dgm:cxn modelId="{DAE13B1F-0010-42F2-9EB8-C954B56CC72E}" type="presParOf" srcId="{C632B41F-F7CB-49C8-BEA3-39B80F201072}" destId="{21C7F9B5-A388-46E6-90B3-FE7A4261A4D7}" srcOrd="0" destOrd="0" presId="urn:microsoft.com/office/officeart/2005/8/layout/vList2"/>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F18422-334B-4F4C-B88B-2B5204C878E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3CCC797-3E3E-47A8-9DB1-1C50D27FBE0E}">
      <dgm:prSet phldrT="[Text]"/>
      <dgm:spPr>
        <a:solidFill>
          <a:srgbClr val="B793FF"/>
        </a:solidFill>
      </dgm:spPr>
      <dgm:t>
        <a:bodyPr/>
        <a:lstStyle/>
        <a:p>
          <a:pPr algn="ctr"/>
          <a:r>
            <a:rPr lang="en-US" b="1" dirty="0" smtClean="0">
              <a:solidFill>
                <a:schemeClr val="bg1"/>
              </a:solidFill>
              <a:latin typeface="+mj-lt"/>
            </a:rPr>
            <a:t>Social</a:t>
          </a:r>
          <a:r>
            <a:rPr lang="en-US" b="1" baseline="0" dirty="0" smtClean="0">
              <a:solidFill>
                <a:schemeClr val="bg1"/>
              </a:solidFill>
              <a:latin typeface="+mj-lt"/>
            </a:rPr>
            <a:t> Psychology</a:t>
          </a:r>
          <a:endParaRPr lang="en-US" b="1" dirty="0">
            <a:solidFill>
              <a:schemeClr val="bg1"/>
            </a:solidFill>
            <a:latin typeface="+mj-lt"/>
          </a:endParaRPr>
        </a:p>
      </dgm:t>
    </dgm:pt>
    <dgm:pt modelId="{40876589-6725-42F8-ABE3-E091174B7B64}" type="parTrans" cxnId="{E32839E3-79FE-4890-8768-E61FF169B322}">
      <dgm:prSet/>
      <dgm:spPr/>
      <dgm:t>
        <a:bodyPr/>
        <a:lstStyle/>
        <a:p>
          <a:endParaRPr lang="en-US"/>
        </a:p>
      </dgm:t>
    </dgm:pt>
    <dgm:pt modelId="{0D935718-FFA7-4101-A57D-EFEAB3776E9B}" type="sibTrans" cxnId="{E32839E3-79FE-4890-8768-E61FF169B322}">
      <dgm:prSet/>
      <dgm:spPr/>
      <dgm:t>
        <a:bodyPr/>
        <a:lstStyle/>
        <a:p>
          <a:endParaRPr lang="en-US"/>
        </a:p>
      </dgm:t>
    </dgm:pt>
    <dgm:pt modelId="{28980CE6-F30D-4C23-A06D-89835E31CCEE}" type="pres">
      <dgm:prSet presAssocID="{15F18422-334B-4F4C-B88B-2B5204C878E0}" presName="linear" presStyleCnt="0">
        <dgm:presLayoutVars>
          <dgm:animLvl val="lvl"/>
          <dgm:resizeHandles val="exact"/>
        </dgm:presLayoutVars>
      </dgm:prSet>
      <dgm:spPr/>
      <dgm:t>
        <a:bodyPr/>
        <a:lstStyle/>
        <a:p>
          <a:endParaRPr lang="en-US"/>
        </a:p>
      </dgm:t>
    </dgm:pt>
    <dgm:pt modelId="{65F8396F-D909-4449-B96A-CD3A02CCA3D8}" type="pres">
      <dgm:prSet presAssocID="{63CCC797-3E3E-47A8-9DB1-1C50D27FBE0E}" presName="parentText" presStyleLbl="node1" presStyleIdx="0" presStyleCnt="1">
        <dgm:presLayoutVars>
          <dgm:chMax val="0"/>
          <dgm:bulletEnabled val="1"/>
        </dgm:presLayoutVars>
      </dgm:prSet>
      <dgm:spPr/>
      <dgm:t>
        <a:bodyPr/>
        <a:lstStyle/>
        <a:p>
          <a:endParaRPr lang="en-US"/>
        </a:p>
      </dgm:t>
    </dgm:pt>
  </dgm:ptLst>
  <dgm:cxnLst>
    <dgm:cxn modelId="{AF48BB01-6DE0-4DDD-8C51-E52968119A37}" type="presOf" srcId="{15F18422-334B-4F4C-B88B-2B5204C878E0}" destId="{28980CE6-F30D-4C23-A06D-89835E31CCEE}" srcOrd="0" destOrd="0" presId="urn:microsoft.com/office/officeart/2005/8/layout/vList2"/>
    <dgm:cxn modelId="{A414B937-50C1-4455-A94C-4E53957493D8}" type="presOf" srcId="{63CCC797-3E3E-47A8-9DB1-1C50D27FBE0E}" destId="{65F8396F-D909-4449-B96A-CD3A02CCA3D8}" srcOrd="0" destOrd="0" presId="urn:microsoft.com/office/officeart/2005/8/layout/vList2"/>
    <dgm:cxn modelId="{E32839E3-79FE-4890-8768-E61FF169B322}" srcId="{15F18422-334B-4F4C-B88B-2B5204C878E0}" destId="{63CCC797-3E3E-47A8-9DB1-1C50D27FBE0E}" srcOrd="0" destOrd="0" parTransId="{40876589-6725-42F8-ABE3-E091174B7B64}" sibTransId="{0D935718-FFA7-4101-A57D-EFEAB3776E9B}"/>
    <dgm:cxn modelId="{AAF20736-C0AB-4DB8-883C-4DB85A08DAD4}" type="presParOf" srcId="{28980CE6-F30D-4C23-A06D-89835E31CCEE}" destId="{65F8396F-D909-4449-B96A-CD3A02CCA3D8}"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550AD67-ECA3-4879-899A-F34941AA42C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86EAD30-AD84-494F-95AB-2AC6ED8841CA}">
      <dgm:prSet phldrT="[Text]" custT="1"/>
      <dgm:spPr/>
      <dgm:t>
        <a:bodyPr/>
        <a:lstStyle/>
        <a:p>
          <a:r>
            <a:rPr lang="en-US" sz="2000" b="0" i="0" dirty="0" smtClean="0"/>
            <a:t>of death penalty?</a:t>
          </a:r>
          <a:endParaRPr lang="en-US" sz="2000" dirty="0"/>
        </a:p>
      </dgm:t>
    </dgm:pt>
    <dgm:pt modelId="{42778F0F-ED3A-43CC-B909-E2110B2A08BB}" type="parTrans" cxnId="{DBBFC7B3-FEC7-4121-B796-BDBBE6EB2E47}">
      <dgm:prSet/>
      <dgm:spPr/>
      <dgm:t>
        <a:bodyPr/>
        <a:lstStyle/>
        <a:p>
          <a:endParaRPr lang="en-US" sz="2000"/>
        </a:p>
      </dgm:t>
    </dgm:pt>
    <dgm:pt modelId="{EDF06570-E50F-4339-8A51-607256A03529}" type="sibTrans" cxnId="{DBBFC7B3-FEC7-4121-B796-BDBBE6EB2E47}">
      <dgm:prSet/>
      <dgm:spPr/>
      <dgm:t>
        <a:bodyPr/>
        <a:lstStyle/>
        <a:p>
          <a:endParaRPr lang="en-US" sz="2000"/>
        </a:p>
      </dgm:t>
    </dgm:pt>
    <dgm:pt modelId="{D90BA96C-6353-461D-AC51-566789CA2CFE}">
      <dgm:prSet custT="1"/>
      <dgm:spPr/>
      <dgm:t>
        <a:bodyPr/>
        <a:lstStyle/>
        <a:p>
          <a:r>
            <a:rPr lang="en-US" sz="2000" b="0" i="0" dirty="0" smtClean="0"/>
            <a:t>which political party does a better job of running the country?</a:t>
          </a:r>
          <a:endParaRPr lang="en-US" sz="2000" b="0" i="0" dirty="0"/>
        </a:p>
      </dgm:t>
    </dgm:pt>
    <dgm:pt modelId="{02070509-5452-4948-A1E5-90479D27C72A}" type="parTrans" cxnId="{D73E33F1-8952-439C-8481-FAF38510D9F3}">
      <dgm:prSet/>
      <dgm:spPr/>
      <dgm:t>
        <a:bodyPr/>
        <a:lstStyle/>
        <a:p>
          <a:endParaRPr lang="en-US" sz="2000"/>
        </a:p>
      </dgm:t>
    </dgm:pt>
    <dgm:pt modelId="{666D7C49-B5ED-4A5A-9605-E86CCCA243A9}" type="sibTrans" cxnId="{D73E33F1-8952-439C-8481-FAF38510D9F3}">
      <dgm:prSet/>
      <dgm:spPr/>
      <dgm:t>
        <a:bodyPr/>
        <a:lstStyle/>
        <a:p>
          <a:endParaRPr lang="en-US" sz="2000"/>
        </a:p>
      </dgm:t>
    </dgm:pt>
    <dgm:pt modelId="{2C48985E-A144-4B40-9787-6B194D3042B6}">
      <dgm:prSet custT="1"/>
      <dgm:spPr/>
      <dgm:t>
        <a:bodyPr/>
        <a:lstStyle/>
        <a:p>
          <a:r>
            <a:rPr lang="en-US" sz="2000" b="0" i="0" dirty="0" smtClean="0"/>
            <a:t>if prayer be allowed in schools?</a:t>
          </a:r>
          <a:endParaRPr lang="en-US" sz="2000" b="0" i="0" dirty="0"/>
        </a:p>
      </dgm:t>
    </dgm:pt>
    <dgm:pt modelId="{0BE33A34-38CE-4BC0-9745-DC3C4CA875E1}" type="parTrans" cxnId="{510EF65C-F428-47B3-A547-25B2F9C6B247}">
      <dgm:prSet/>
      <dgm:spPr/>
      <dgm:t>
        <a:bodyPr/>
        <a:lstStyle/>
        <a:p>
          <a:endParaRPr lang="en-US" sz="2000"/>
        </a:p>
      </dgm:t>
    </dgm:pt>
    <dgm:pt modelId="{403D75C3-FD93-4F7F-8AAC-B235D82EA268}" type="sibTrans" cxnId="{510EF65C-F428-47B3-A547-25B2F9C6B247}">
      <dgm:prSet/>
      <dgm:spPr/>
      <dgm:t>
        <a:bodyPr/>
        <a:lstStyle/>
        <a:p>
          <a:endParaRPr lang="en-US" sz="2000"/>
        </a:p>
      </dgm:t>
    </dgm:pt>
    <dgm:pt modelId="{DE86148F-1032-4B5F-A16B-28D3A6A12F29}">
      <dgm:prSet custT="1"/>
      <dgm:spPr/>
      <dgm:t>
        <a:bodyPr/>
        <a:lstStyle/>
        <a:p>
          <a:r>
            <a:rPr lang="en-US" sz="2000" b="0" i="0" dirty="0" smtClean="0"/>
            <a:t>Whether violence on television be regulated?</a:t>
          </a:r>
          <a:endParaRPr lang="en-US" sz="2000" b="0" i="0" dirty="0"/>
        </a:p>
      </dgm:t>
    </dgm:pt>
    <dgm:pt modelId="{09E9A729-11EC-4353-90C6-F163F7B4236D}" type="parTrans" cxnId="{9702BFD7-5DD0-492B-8E43-37A0F0409C64}">
      <dgm:prSet/>
      <dgm:spPr/>
      <dgm:t>
        <a:bodyPr/>
        <a:lstStyle/>
        <a:p>
          <a:endParaRPr lang="en-US" sz="2000"/>
        </a:p>
      </dgm:t>
    </dgm:pt>
    <dgm:pt modelId="{F935D74F-88C4-4276-9F0E-60FF279BF642}" type="sibTrans" cxnId="{9702BFD7-5DD0-492B-8E43-37A0F0409C64}">
      <dgm:prSet/>
      <dgm:spPr/>
      <dgm:t>
        <a:bodyPr/>
        <a:lstStyle/>
        <a:p>
          <a:endParaRPr lang="en-US" sz="2000"/>
        </a:p>
      </dgm:t>
    </dgm:pt>
    <dgm:pt modelId="{A2A424C5-9E7A-44B9-8150-A604583D7A9C}" type="pres">
      <dgm:prSet presAssocID="{3550AD67-ECA3-4879-899A-F34941AA42C8}" presName="vert0" presStyleCnt="0">
        <dgm:presLayoutVars>
          <dgm:dir/>
          <dgm:animOne val="branch"/>
          <dgm:animLvl val="lvl"/>
        </dgm:presLayoutVars>
      </dgm:prSet>
      <dgm:spPr/>
      <dgm:t>
        <a:bodyPr/>
        <a:lstStyle/>
        <a:p>
          <a:endParaRPr lang="en-US"/>
        </a:p>
      </dgm:t>
    </dgm:pt>
    <dgm:pt modelId="{11D0FBEE-CA61-4F2B-B567-E264C1F4A9A5}" type="pres">
      <dgm:prSet presAssocID="{086EAD30-AD84-494F-95AB-2AC6ED8841CA}" presName="thickLine" presStyleLbl="alignNode1" presStyleIdx="0" presStyleCnt="4"/>
      <dgm:spPr/>
    </dgm:pt>
    <dgm:pt modelId="{6D8577AC-1333-4ED4-B128-09AC0936BE00}" type="pres">
      <dgm:prSet presAssocID="{086EAD30-AD84-494F-95AB-2AC6ED8841CA}" presName="horz1" presStyleCnt="0"/>
      <dgm:spPr/>
    </dgm:pt>
    <dgm:pt modelId="{ED307F9C-40B8-47C9-AD0D-126CFA790180}" type="pres">
      <dgm:prSet presAssocID="{086EAD30-AD84-494F-95AB-2AC6ED8841CA}" presName="tx1" presStyleLbl="revTx" presStyleIdx="0" presStyleCnt="4"/>
      <dgm:spPr/>
      <dgm:t>
        <a:bodyPr/>
        <a:lstStyle/>
        <a:p>
          <a:endParaRPr lang="en-US"/>
        </a:p>
      </dgm:t>
    </dgm:pt>
    <dgm:pt modelId="{0621DD35-D886-400F-8D7C-65DA38DC8AB7}" type="pres">
      <dgm:prSet presAssocID="{086EAD30-AD84-494F-95AB-2AC6ED8841CA}" presName="vert1" presStyleCnt="0"/>
      <dgm:spPr/>
    </dgm:pt>
    <dgm:pt modelId="{C597958D-4677-4F41-B0ED-3C5AF2D02E5E}" type="pres">
      <dgm:prSet presAssocID="{D90BA96C-6353-461D-AC51-566789CA2CFE}" presName="thickLine" presStyleLbl="alignNode1" presStyleIdx="1" presStyleCnt="4"/>
      <dgm:spPr/>
    </dgm:pt>
    <dgm:pt modelId="{8FA5E378-9A92-47DB-A6DB-CBFFA961C8D9}" type="pres">
      <dgm:prSet presAssocID="{D90BA96C-6353-461D-AC51-566789CA2CFE}" presName="horz1" presStyleCnt="0"/>
      <dgm:spPr/>
    </dgm:pt>
    <dgm:pt modelId="{DCCC42D5-FA29-41AB-8FE5-9224665F7B5C}" type="pres">
      <dgm:prSet presAssocID="{D90BA96C-6353-461D-AC51-566789CA2CFE}" presName="tx1" presStyleLbl="revTx" presStyleIdx="1" presStyleCnt="4"/>
      <dgm:spPr/>
      <dgm:t>
        <a:bodyPr/>
        <a:lstStyle/>
        <a:p>
          <a:endParaRPr lang="en-US"/>
        </a:p>
      </dgm:t>
    </dgm:pt>
    <dgm:pt modelId="{6F7AC2FE-2D48-48AE-A364-5800FDD525B3}" type="pres">
      <dgm:prSet presAssocID="{D90BA96C-6353-461D-AC51-566789CA2CFE}" presName="vert1" presStyleCnt="0"/>
      <dgm:spPr/>
    </dgm:pt>
    <dgm:pt modelId="{8491FBB7-3CA5-4E75-88FD-99ECD63EC5A3}" type="pres">
      <dgm:prSet presAssocID="{2C48985E-A144-4B40-9787-6B194D3042B6}" presName="thickLine" presStyleLbl="alignNode1" presStyleIdx="2" presStyleCnt="4"/>
      <dgm:spPr/>
    </dgm:pt>
    <dgm:pt modelId="{10CEF595-8BE1-4351-B2A0-5184A186F5A4}" type="pres">
      <dgm:prSet presAssocID="{2C48985E-A144-4B40-9787-6B194D3042B6}" presName="horz1" presStyleCnt="0"/>
      <dgm:spPr/>
    </dgm:pt>
    <dgm:pt modelId="{DA757A14-7D92-4356-A134-B1823C6F0C15}" type="pres">
      <dgm:prSet presAssocID="{2C48985E-A144-4B40-9787-6B194D3042B6}" presName="tx1" presStyleLbl="revTx" presStyleIdx="2" presStyleCnt="4"/>
      <dgm:spPr/>
      <dgm:t>
        <a:bodyPr/>
        <a:lstStyle/>
        <a:p>
          <a:endParaRPr lang="en-US"/>
        </a:p>
      </dgm:t>
    </dgm:pt>
    <dgm:pt modelId="{DCD9BBA8-16E3-4301-8C04-A5DC357E66A3}" type="pres">
      <dgm:prSet presAssocID="{2C48985E-A144-4B40-9787-6B194D3042B6}" presName="vert1" presStyleCnt="0"/>
      <dgm:spPr/>
    </dgm:pt>
    <dgm:pt modelId="{6F3A73DA-484A-4253-94B1-EC461181585F}" type="pres">
      <dgm:prSet presAssocID="{DE86148F-1032-4B5F-A16B-28D3A6A12F29}" presName="thickLine" presStyleLbl="alignNode1" presStyleIdx="3" presStyleCnt="4"/>
      <dgm:spPr/>
    </dgm:pt>
    <dgm:pt modelId="{2E40AD45-23A4-4905-A91A-9C87CD18282F}" type="pres">
      <dgm:prSet presAssocID="{DE86148F-1032-4B5F-A16B-28D3A6A12F29}" presName="horz1" presStyleCnt="0"/>
      <dgm:spPr/>
    </dgm:pt>
    <dgm:pt modelId="{0E95E9A4-F5EE-4A74-90F5-AF4138392A73}" type="pres">
      <dgm:prSet presAssocID="{DE86148F-1032-4B5F-A16B-28D3A6A12F29}" presName="tx1" presStyleLbl="revTx" presStyleIdx="3" presStyleCnt="4"/>
      <dgm:spPr/>
      <dgm:t>
        <a:bodyPr/>
        <a:lstStyle/>
        <a:p>
          <a:endParaRPr lang="en-US"/>
        </a:p>
      </dgm:t>
    </dgm:pt>
    <dgm:pt modelId="{F07D8B33-C99D-48EE-A551-62BEE47BACE7}" type="pres">
      <dgm:prSet presAssocID="{DE86148F-1032-4B5F-A16B-28D3A6A12F29}" presName="vert1" presStyleCnt="0"/>
      <dgm:spPr/>
    </dgm:pt>
  </dgm:ptLst>
  <dgm:cxnLst>
    <dgm:cxn modelId="{DBBFC7B3-FEC7-4121-B796-BDBBE6EB2E47}" srcId="{3550AD67-ECA3-4879-899A-F34941AA42C8}" destId="{086EAD30-AD84-494F-95AB-2AC6ED8841CA}" srcOrd="0" destOrd="0" parTransId="{42778F0F-ED3A-43CC-B909-E2110B2A08BB}" sibTransId="{EDF06570-E50F-4339-8A51-607256A03529}"/>
    <dgm:cxn modelId="{510EF65C-F428-47B3-A547-25B2F9C6B247}" srcId="{3550AD67-ECA3-4879-899A-F34941AA42C8}" destId="{2C48985E-A144-4B40-9787-6B194D3042B6}" srcOrd="2" destOrd="0" parTransId="{0BE33A34-38CE-4BC0-9745-DC3C4CA875E1}" sibTransId="{403D75C3-FD93-4F7F-8AAC-B235D82EA268}"/>
    <dgm:cxn modelId="{888D6F78-8795-439C-9C61-63920BDEB68E}" type="presOf" srcId="{086EAD30-AD84-494F-95AB-2AC6ED8841CA}" destId="{ED307F9C-40B8-47C9-AD0D-126CFA790180}" srcOrd="0" destOrd="0" presId="urn:microsoft.com/office/officeart/2008/layout/LinedList"/>
    <dgm:cxn modelId="{B0966F92-32D5-4953-AD30-87DD5FC1EA80}" type="presOf" srcId="{2C48985E-A144-4B40-9787-6B194D3042B6}" destId="{DA757A14-7D92-4356-A134-B1823C6F0C15}" srcOrd="0" destOrd="0" presId="urn:microsoft.com/office/officeart/2008/layout/LinedList"/>
    <dgm:cxn modelId="{D73E33F1-8952-439C-8481-FAF38510D9F3}" srcId="{3550AD67-ECA3-4879-899A-F34941AA42C8}" destId="{D90BA96C-6353-461D-AC51-566789CA2CFE}" srcOrd="1" destOrd="0" parTransId="{02070509-5452-4948-A1E5-90479D27C72A}" sibTransId="{666D7C49-B5ED-4A5A-9605-E86CCCA243A9}"/>
    <dgm:cxn modelId="{082AF45E-6B13-4060-9349-FBB185693274}" type="presOf" srcId="{DE86148F-1032-4B5F-A16B-28D3A6A12F29}" destId="{0E95E9A4-F5EE-4A74-90F5-AF4138392A73}" srcOrd="0" destOrd="0" presId="urn:microsoft.com/office/officeart/2008/layout/LinedList"/>
    <dgm:cxn modelId="{BF9CE366-CA0F-4633-8F61-33FFD4A5A802}" type="presOf" srcId="{3550AD67-ECA3-4879-899A-F34941AA42C8}" destId="{A2A424C5-9E7A-44B9-8150-A604583D7A9C}" srcOrd="0" destOrd="0" presId="urn:microsoft.com/office/officeart/2008/layout/LinedList"/>
    <dgm:cxn modelId="{9702BFD7-5DD0-492B-8E43-37A0F0409C64}" srcId="{3550AD67-ECA3-4879-899A-F34941AA42C8}" destId="{DE86148F-1032-4B5F-A16B-28D3A6A12F29}" srcOrd="3" destOrd="0" parTransId="{09E9A729-11EC-4353-90C6-F163F7B4236D}" sibTransId="{F935D74F-88C4-4276-9F0E-60FF279BF642}"/>
    <dgm:cxn modelId="{EB0EE9B0-95E4-4478-BA2C-9924A2853370}" type="presOf" srcId="{D90BA96C-6353-461D-AC51-566789CA2CFE}" destId="{DCCC42D5-FA29-41AB-8FE5-9224665F7B5C}" srcOrd="0" destOrd="0" presId="urn:microsoft.com/office/officeart/2008/layout/LinedList"/>
    <dgm:cxn modelId="{C281F538-FDBC-4E15-92A8-0AC2068544DE}" type="presParOf" srcId="{A2A424C5-9E7A-44B9-8150-A604583D7A9C}" destId="{11D0FBEE-CA61-4F2B-B567-E264C1F4A9A5}" srcOrd="0" destOrd="0" presId="urn:microsoft.com/office/officeart/2008/layout/LinedList"/>
    <dgm:cxn modelId="{9D1AA938-AAB9-48CE-A0AB-D84174073191}" type="presParOf" srcId="{A2A424C5-9E7A-44B9-8150-A604583D7A9C}" destId="{6D8577AC-1333-4ED4-B128-09AC0936BE00}" srcOrd="1" destOrd="0" presId="urn:microsoft.com/office/officeart/2008/layout/LinedList"/>
    <dgm:cxn modelId="{0D7CAD75-80A8-4587-9F9D-6BFCDC071703}" type="presParOf" srcId="{6D8577AC-1333-4ED4-B128-09AC0936BE00}" destId="{ED307F9C-40B8-47C9-AD0D-126CFA790180}" srcOrd="0" destOrd="0" presId="urn:microsoft.com/office/officeart/2008/layout/LinedList"/>
    <dgm:cxn modelId="{74F70F1F-66C2-46AA-B993-AB6F15A422C4}" type="presParOf" srcId="{6D8577AC-1333-4ED4-B128-09AC0936BE00}" destId="{0621DD35-D886-400F-8D7C-65DA38DC8AB7}" srcOrd="1" destOrd="0" presId="urn:microsoft.com/office/officeart/2008/layout/LinedList"/>
    <dgm:cxn modelId="{D91B9F63-8D1D-465D-8735-AAFE71686AB2}" type="presParOf" srcId="{A2A424C5-9E7A-44B9-8150-A604583D7A9C}" destId="{C597958D-4677-4F41-B0ED-3C5AF2D02E5E}" srcOrd="2" destOrd="0" presId="urn:microsoft.com/office/officeart/2008/layout/LinedList"/>
    <dgm:cxn modelId="{0320DD08-9085-48F9-96B4-DA14216AC6EB}" type="presParOf" srcId="{A2A424C5-9E7A-44B9-8150-A604583D7A9C}" destId="{8FA5E378-9A92-47DB-A6DB-CBFFA961C8D9}" srcOrd="3" destOrd="0" presId="urn:microsoft.com/office/officeart/2008/layout/LinedList"/>
    <dgm:cxn modelId="{6B42A9DC-11E4-41B1-8FF0-2EE9B75FA6F5}" type="presParOf" srcId="{8FA5E378-9A92-47DB-A6DB-CBFFA961C8D9}" destId="{DCCC42D5-FA29-41AB-8FE5-9224665F7B5C}" srcOrd="0" destOrd="0" presId="urn:microsoft.com/office/officeart/2008/layout/LinedList"/>
    <dgm:cxn modelId="{CEC6CFB3-5F21-4453-98EE-78A492B57BDF}" type="presParOf" srcId="{8FA5E378-9A92-47DB-A6DB-CBFFA961C8D9}" destId="{6F7AC2FE-2D48-48AE-A364-5800FDD525B3}" srcOrd="1" destOrd="0" presId="urn:microsoft.com/office/officeart/2008/layout/LinedList"/>
    <dgm:cxn modelId="{F063D5D6-36DA-4CFA-A8E5-2681ED8C4789}" type="presParOf" srcId="{A2A424C5-9E7A-44B9-8150-A604583D7A9C}" destId="{8491FBB7-3CA5-4E75-88FD-99ECD63EC5A3}" srcOrd="4" destOrd="0" presId="urn:microsoft.com/office/officeart/2008/layout/LinedList"/>
    <dgm:cxn modelId="{79D9B066-85D7-4DBE-8727-93B860F388D7}" type="presParOf" srcId="{A2A424C5-9E7A-44B9-8150-A604583D7A9C}" destId="{10CEF595-8BE1-4351-B2A0-5184A186F5A4}" srcOrd="5" destOrd="0" presId="urn:microsoft.com/office/officeart/2008/layout/LinedList"/>
    <dgm:cxn modelId="{05810C8D-19DB-4178-B812-2B1F5D80E548}" type="presParOf" srcId="{10CEF595-8BE1-4351-B2A0-5184A186F5A4}" destId="{DA757A14-7D92-4356-A134-B1823C6F0C15}" srcOrd="0" destOrd="0" presId="urn:microsoft.com/office/officeart/2008/layout/LinedList"/>
    <dgm:cxn modelId="{EEEBD6E7-C96E-4787-A4B9-D71E6B5B44C8}" type="presParOf" srcId="{10CEF595-8BE1-4351-B2A0-5184A186F5A4}" destId="{DCD9BBA8-16E3-4301-8C04-A5DC357E66A3}" srcOrd="1" destOrd="0" presId="urn:microsoft.com/office/officeart/2008/layout/LinedList"/>
    <dgm:cxn modelId="{B41B7DB8-BF1D-4708-BDFE-E6D57D25561B}" type="presParOf" srcId="{A2A424C5-9E7A-44B9-8150-A604583D7A9C}" destId="{6F3A73DA-484A-4253-94B1-EC461181585F}" srcOrd="6" destOrd="0" presId="urn:microsoft.com/office/officeart/2008/layout/LinedList"/>
    <dgm:cxn modelId="{350A8B27-BBF5-48C9-AE67-039B16E9AFBE}" type="presParOf" srcId="{A2A424C5-9E7A-44B9-8150-A604583D7A9C}" destId="{2E40AD45-23A4-4905-A91A-9C87CD18282F}" srcOrd="7" destOrd="0" presId="urn:microsoft.com/office/officeart/2008/layout/LinedList"/>
    <dgm:cxn modelId="{A15EAD74-998B-4B9B-A692-035EFAEB3825}" type="presParOf" srcId="{2E40AD45-23A4-4905-A91A-9C87CD18282F}" destId="{0E95E9A4-F5EE-4A74-90F5-AF4138392A73}" srcOrd="0" destOrd="0" presId="urn:microsoft.com/office/officeart/2008/layout/LinedList"/>
    <dgm:cxn modelId="{E924F9B1-A850-499B-BBC7-BA00162668EB}" type="presParOf" srcId="{2E40AD45-23A4-4905-A91A-9C87CD18282F}" destId="{F07D8B33-C99D-48EE-A551-62BEE47BACE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13B5A3B-8746-4F3C-A5F3-D5FAF0488DC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CC207F-21DC-4D51-9BCA-E4A7B26DDC66}">
      <dgm:prSet phldrT="[Text]"/>
      <dgm:spPr>
        <a:solidFill>
          <a:srgbClr val="B793FF"/>
        </a:solidFill>
      </dgm:spPr>
      <dgm:t>
        <a:bodyPr/>
        <a:lstStyle/>
        <a:p>
          <a:pPr algn="ctr"/>
          <a:r>
            <a:rPr lang="en-US" b="1" dirty="0" smtClean="0">
              <a:solidFill>
                <a:schemeClr val="bg1"/>
              </a:solidFill>
              <a:latin typeface="+mj-lt"/>
            </a:rPr>
            <a:t>What do you think …..</a:t>
          </a:r>
          <a:endParaRPr lang="en-US" b="1" dirty="0">
            <a:solidFill>
              <a:schemeClr val="bg1"/>
            </a:solidFill>
            <a:latin typeface="+mj-lt"/>
          </a:endParaRPr>
        </a:p>
      </dgm:t>
    </dgm:pt>
    <dgm:pt modelId="{941023B0-95AE-4503-9F4D-EBF8AFA3191F}" type="parTrans" cxnId="{256194C9-452B-4A88-A384-1BB86F68B915}">
      <dgm:prSet/>
      <dgm:spPr/>
      <dgm:t>
        <a:bodyPr/>
        <a:lstStyle/>
        <a:p>
          <a:pPr algn="ctr"/>
          <a:endParaRPr lang="en-US"/>
        </a:p>
      </dgm:t>
    </dgm:pt>
    <dgm:pt modelId="{2D387AF7-2487-4095-8060-B18B3B31D555}" type="sibTrans" cxnId="{256194C9-452B-4A88-A384-1BB86F68B915}">
      <dgm:prSet/>
      <dgm:spPr/>
      <dgm:t>
        <a:bodyPr/>
        <a:lstStyle/>
        <a:p>
          <a:pPr algn="ctr"/>
          <a:endParaRPr lang="en-US"/>
        </a:p>
      </dgm:t>
    </dgm:pt>
    <dgm:pt modelId="{38BEB76A-3BFB-461D-A4CF-036259B46302}" type="pres">
      <dgm:prSet presAssocID="{C13B5A3B-8746-4F3C-A5F3-D5FAF0488DC6}" presName="linear" presStyleCnt="0">
        <dgm:presLayoutVars>
          <dgm:animLvl val="lvl"/>
          <dgm:resizeHandles val="exact"/>
        </dgm:presLayoutVars>
      </dgm:prSet>
      <dgm:spPr/>
      <dgm:t>
        <a:bodyPr/>
        <a:lstStyle/>
        <a:p>
          <a:endParaRPr lang="en-US"/>
        </a:p>
      </dgm:t>
    </dgm:pt>
    <dgm:pt modelId="{55F7FEA4-0E0D-4816-8A19-B4A52ACAD1AA}" type="pres">
      <dgm:prSet presAssocID="{60CC207F-21DC-4D51-9BCA-E4A7B26DDC66}" presName="parentText" presStyleLbl="node1" presStyleIdx="0" presStyleCnt="1">
        <dgm:presLayoutVars>
          <dgm:chMax val="0"/>
          <dgm:bulletEnabled val="1"/>
        </dgm:presLayoutVars>
      </dgm:prSet>
      <dgm:spPr/>
      <dgm:t>
        <a:bodyPr/>
        <a:lstStyle/>
        <a:p>
          <a:endParaRPr lang="en-US"/>
        </a:p>
      </dgm:t>
    </dgm:pt>
  </dgm:ptLst>
  <dgm:cxnLst>
    <dgm:cxn modelId="{D23939E8-3CE6-44D2-9AF5-FD6905D9713C}" type="presOf" srcId="{C13B5A3B-8746-4F3C-A5F3-D5FAF0488DC6}" destId="{38BEB76A-3BFB-461D-A4CF-036259B46302}" srcOrd="0" destOrd="0" presId="urn:microsoft.com/office/officeart/2005/8/layout/vList2"/>
    <dgm:cxn modelId="{B511FBF5-2401-4391-ADA0-95BAEE955EB0}" type="presOf" srcId="{60CC207F-21DC-4D51-9BCA-E4A7B26DDC66}" destId="{55F7FEA4-0E0D-4816-8A19-B4A52ACAD1AA}" srcOrd="0" destOrd="0" presId="urn:microsoft.com/office/officeart/2005/8/layout/vList2"/>
    <dgm:cxn modelId="{256194C9-452B-4A88-A384-1BB86F68B915}" srcId="{C13B5A3B-8746-4F3C-A5F3-D5FAF0488DC6}" destId="{60CC207F-21DC-4D51-9BCA-E4A7B26DDC66}" srcOrd="0" destOrd="0" parTransId="{941023B0-95AE-4503-9F4D-EBF8AFA3191F}" sibTransId="{2D387AF7-2487-4095-8060-B18B3B31D555}"/>
    <dgm:cxn modelId="{BEC43990-D8BC-4FDF-B8B8-B843B8964FD4}" type="presParOf" srcId="{38BEB76A-3BFB-461D-A4CF-036259B46302}" destId="{55F7FEA4-0E0D-4816-8A19-B4A52ACAD1AA}" srcOrd="0" destOrd="0" presId="urn:microsoft.com/office/officeart/2005/8/layout/vList2"/>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488A07E-A142-461D-9AFE-9DB00B747D4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E668155-5951-4BDD-AC5A-079CA91D24DC}">
      <dgm:prSet phldrT="[Text]" custT="1"/>
      <dgm:spPr/>
      <dgm:t>
        <a:bodyPr/>
        <a:lstStyle/>
        <a:p>
          <a:r>
            <a:rPr lang="en-US" sz="2000" b="0" i="0" dirty="0" smtClean="0"/>
            <a:t>In psychology, an attitude refers to a set of emotions, beliefs, and behaviors toward a particular object, person, thing, or event.</a:t>
          </a:r>
          <a:endParaRPr lang="en-US" sz="2000" dirty="0"/>
        </a:p>
      </dgm:t>
    </dgm:pt>
    <dgm:pt modelId="{1D29BBBF-60D8-4152-A177-53A91169EB9A}" type="parTrans" cxnId="{88D8BB82-3335-4600-867C-611F7266613C}">
      <dgm:prSet/>
      <dgm:spPr/>
      <dgm:t>
        <a:bodyPr/>
        <a:lstStyle/>
        <a:p>
          <a:endParaRPr lang="en-US" sz="2000"/>
        </a:p>
      </dgm:t>
    </dgm:pt>
    <dgm:pt modelId="{79BC232F-2B98-4D41-9FC1-2838AF24DC9E}" type="sibTrans" cxnId="{88D8BB82-3335-4600-867C-611F7266613C}">
      <dgm:prSet/>
      <dgm:spPr/>
      <dgm:t>
        <a:bodyPr/>
        <a:lstStyle/>
        <a:p>
          <a:endParaRPr lang="en-US" sz="2000"/>
        </a:p>
      </dgm:t>
    </dgm:pt>
    <dgm:pt modelId="{DD4AFDBC-0D14-4DBF-AFFB-256B48DB3573}">
      <dgm:prSet custT="1"/>
      <dgm:spPr/>
      <dgm:t>
        <a:bodyPr/>
        <a:lstStyle/>
        <a:p>
          <a:r>
            <a:rPr lang="en-US" sz="2000" b="0" i="0" dirty="0" smtClean="0"/>
            <a:t>Attitudes are often the result of experience or upbringing. They can have a powerful influence over behavior and affect how people act in various situations. </a:t>
          </a:r>
          <a:endParaRPr lang="en-US" sz="2000" dirty="0" smtClean="0">
            <a:sym typeface="Times New Roman"/>
          </a:endParaRPr>
        </a:p>
      </dgm:t>
    </dgm:pt>
    <dgm:pt modelId="{BE38478C-1593-4AF4-AA62-AD400E0A2BB3}" type="parTrans" cxnId="{80DFB87A-5298-43DD-B782-E27FDDFA4A94}">
      <dgm:prSet/>
      <dgm:spPr/>
      <dgm:t>
        <a:bodyPr/>
        <a:lstStyle/>
        <a:p>
          <a:endParaRPr lang="en-US" sz="2000"/>
        </a:p>
      </dgm:t>
    </dgm:pt>
    <dgm:pt modelId="{D7696F6D-CC57-46B6-8539-DF90CA02A43E}" type="sibTrans" cxnId="{80DFB87A-5298-43DD-B782-E27FDDFA4A94}">
      <dgm:prSet/>
      <dgm:spPr/>
      <dgm:t>
        <a:bodyPr/>
        <a:lstStyle/>
        <a:p>
          <a:endParaRPr lang="en-US" sz="2000"/>
        </a:p>
      </dgm:t>
    </dgm:pt>
    <dgm:pt modelId="{AB10C32B-ADB2-42EF-8C83-9939F9AEEB04}">
      <dgm:prSet phldrT="[Text]" custT="1"/>
      <dgm:spPr/>
      <dgm:t>
        <a:bodyPr/>
        <a:lstStyle/>
        <a:p>
          <a:r>
            <a:rPr lang="en-US" sz="2000" dirty="0" smtClean="0">
              <a:sym typeface="Times New Roman"/>
            </a:rPr>
            <a:t>Evaluations of a particular person, behavior, belief, or concept, or “a tendency to respond positively or negatively toward a certain idea, person, object, or situation” (</a:t>
          </a:r>
          <a:r>
            <a:rPr lang="en-US" sz="2000" dirty="0" err="1" smtClean="0">
              <a:sym typeface="Times New Roman"/>
            </a:rPr>
            <a:t>Triandis</a:t>
          </a:r>
          <a:r>
            <a:rPr lang="en-US" sz="2000" dirty="0" smtClean="0">
              <a:sym typeface="Times New Roman"/>
            </a:rPr>
            <a:t>, 1971).</a:t>
          </a:r>
          <a:endParaRPr lang="en-US" sz="2000" dirty="0"/>
        </a:p>
      </dgm:t>
    </dgm:pt>
    <dgm:pt modelId="{0601EF6E-2B2E-4D54-BA8B-FD07F58CDF3E}" type="parTrans" cxnId="{85E9B921-3390-4D55-858B-B48CA4CDB1B7}">
      <dgm:prSet/>
      <dgm:spPr/>
      <dgm:t>
        <a:bodyPr/>
        <a:lstStyle/>
        <a:p>
          <a:endParaRPr lang="en-US" sz="2000"/>
        </a:p>
      </dgm:t>
    </dgm:pt>
    <dgm:pt modelId="{BDC2F72E-32D7-4B33-9780-4461BC8B41A2}" type="sibTrans" cxnId="{85E9B921-3390-4D55-858B-B48CA4CDB1B7}">
      <dgm:prSet/>
      <dgm:spPr/>
      <dgm:t>
        <a:bodyPr/>
        <a:lstStyle/>
        <a:p>
          <a:endParaRPr lang="en-US" sz="2000"/>
        </a:p>
      </dgm:t>
    </dgm:pt>
    <dgm:pt modelId="{3A3297DC-6D63-4B82-A4FF-A9E4942B5165}">
      <dgm:prSet custT="1"/>
      <dgm:spPr/>
      <dgm:t>
        <a:bodyPr/>
        <a:lstStyle/>
        <a:p>
          <a:r>
            <a:rPr lang="en-US" sz="2000" b="0" i="0" dirty="0" smtClean="0"/>
            <a:t>While attitudes are enduring, they can also change. </a:t>
          </a:r>
          <a:endParaRPr lang="en-US" sz="2000" dirty="0" smtClean="0">
            <a:sym typeface="Times New Roman"/>
          </a:endParaRPr>
        </a:p>
      </dgm:t>
    </dgm:pt>
    <dgm:pt modelId="{E294BC4F-2332-46BB-A437-07C9AD457657}" type="parTrans" cxnId="{78AED7E1-ADE3-44A0-B7A2-35024C6DD88D}">
      <dgm:prSet/>
      <dgm:spPr/>
      <dgm:t>
        <a:bodyPr/>
        <a:lstStyle/>
        <a:p>
          <a:endParaRPr lang="en-US"/>
        </a:p>
      </dgm:t>
    </dgm:pt>
    <dgm:pt modelId="{51360C9D-9796-4DFA-A1ED-42F5E4A41BA9}" type="sibTrans" cxnId="{78AED7E1-ADE3-44A0-B7A2-35024C6DD88D}">
      <dgm:prSet/>
      <dgm:spPr/>
      <dgm:t>
        <a:bodyPr/>
        <a:lstStyle/>
        <a:p>
          <a:endParaRPr lang="en-US"/>
        </a:p>
      </dgm:t>
    </dgm:pt>
    <dgm:pt modelId="{913094CA-EAEF-4A25-B428-024DA8326CB7}" type="pres">
      <dgm:prSet presAssocID="{7488A07E-A142-461D-9AFE-9DB00B747D4D}" presName="vert0" presStyleCnt="0">
        <dgm:presLayoutVars>
          <dgm:dir/>
          <dgm:animOne val="branch"/>
          <dgm:animLvl val="lvl"/>
        </dgm:presLayoutVars>
      </dgm:prSet>
      <dgm:spPr/>
      <dgm:t>
        <a:bodyPr/>
        <a:lstStyle/>
        <a:p>
          <a:endParaRPr lang="en-US"/>
        </a:p>
      </dgm:t>
    </dgm:pt>
    <dgm:pt modelId="{E2B249C6-1CB1-46AD-9313-FCA6036EC2B0}" type="pres">
      <dgm:prSet presAssocID="{DE668155-5951-4BDD-AC5A-079CA91D24DC}" presName="thickLine" presStyleLbl="alignNode1" presStyleIdx="0" presStyleCnt="4"/>
      <dgm:spPr/>
      <dgm:t>
        <a:bodyPr/>
        <a:lstStyle/>
        <a:p>
          <a:endParaRPr lang="en-US"/>
        </a:p>
      </dgm:t>
    </dgm:pt>
    <dgm:pt modelId="{5D7A3F24-02D6-4299-9DEC-9CF9B6C866D8}" type="pres">
      <dgm:prSet presAssocID="{DE668155-5951-4BDD-AC5A-079CA91D24DC}" presName="horz1" presStyleCnt="0"/>
      <dgm:spPr/>
      <dgm:t>
        <a:bodyPr/>
        <a:lstStyle/>
        <a:p>
          <a:endParaRPr lang="en-US"/>
        </a:p>
      </dgm:t>
    </dgm:pt>
    <dgm:pt modelId="{FA5BAFC6-DB9F-44B4-862E-DAEEBDF58BAB}" type="pres">
      <dgm:prSet presAssocID="{DE668155-5951-4BDD-AC5A-079CA91D24DC}" presName="tx1" presStyleLbl="revTx" presStyleIdx="0" presStyleCnt="4" custScaleY="127200"/>
      <dgm:spPr/>
      <dgm:t>
        <a:bodyPr/>
        <a:lstStyle/>
        <a:p>
          <a:endParaRPr lang="en-US"/>
        </a:p>
      </dgm:t>
    </dgm:pt>
    <dgm:pt modelId="{18EF9A41-2595-47A8-939C-C28B3E3A3D8A}" type="pres">
      <dgm:prSet presAssocID="{DE668155-5951-4BDD-AC5A-079CA91D24DC}" presName="vert1" presStyleCnt="0"/>
      <dgm:spPr/>
      <dgm:t>
        <a:bodyPr/>
        <a:lstStyle/>
        <a:p>
          <a:endParaRPr lang="en-US"/>
        </a:p>
      </dgm:t>
    </dgm:pt>
    <dgm:pt modelId="{39CCB5AF-6A9F-4654-9317-EDA995A12986}" type="pres">
      <dgm:prSet presAssocID="{AB10C32B-ADB2-42EF-8C83-9939F9AEEB04}" presName="thickLine" presStyleLbl="alignNode1" presStyleIdx="1" presStyleCnt="4"/>
      <dgm:spPr/>
      <dgm:t>
        <a:bodyPr/>
        <a:lstStyle/>
        <a:p>
          <a:endParaRPr lang="en-US"/>
        </a:p>
      </dgm:t>
    </dgm:pt>
    <dgm:pt modelId="{F49BC7DD-0932-487C-8A63-022DA97F11A7}" type="pres">
      <dgm:prSet presAssocID="{AB10C32B-ADB2-42EF-8C83-9939F9AEEB04}" presName="horz1" presStyleCnt="0"/>
      <dgm:spPr/>
      <dgm:t>
        <a:bodyPr/>
        <a:lstStyle/>
        <a:p>
          <a:endParaRPr lang="en-US"/>
        </a:p>
      </dgm:t>
    </dgm:pt>
    <dgm:pt modelId="{DBCB01ED-6F99-46F1-85C3-3EC1ED2C5AEE}" type="pres">
      <dgm:prSet presAssocID="{AB10C32B-ADB2-42EF-8C83-9939F9AEEB04}" presName="tx1" presStyleLbl="revTx" presStyleIdx="1" presStyleCnt="4" custScaleY="126546"/>
      <dgm:spPr/>
      <dgm:t>
        <a:bodyPr/>
        <a:lstStyle/>
        <a:p>
          <a:endParaRPr lang="en-US"/>
        </a:p>
      </dgm:t>
    </dgm:pt>
    <dgm:pt modelId="{33A7E423-9EBB-4B82-B4AC-D8D1B57F5A82}" type="pres">
      <dgm:prSet presAssocID="{AB10C32B-ADB2-42EF-8C83-9939F9AEEB04}" presName="vert1" presStyleCnt="0"/>
      <dgm:spPr/>
      <dgm:t>
        <a:bodyPr/>
        <a:lstStyle/>
        <a:p>
          <a:endParaRPr lang="en-US"/>
        </a:p>
      </dgm:t>
    </dgm:pt>
    <dgm:pt modelId="{DC894A72-3354-4B1C-A703-FF1D28638FBC}" type="pres">
      <dgm:prSet presAssocID="{DD4AFDBC-0D14-4DBF-AFFB-256B48DB3573}" presName="thickLine" presStyleLbl="alignNode1" presStyleIdx="2" presStyleCnt="4"/>
      <dgm:spPr/>
      <dgm:t>
        <a:bodyPr/>
        <a:lstStyle/>
        <a:p>
          <a:endParaRPr lang="en-US"/>
        </a:p>
      </dgm:t>
    </dgm:pt>
    <dgm:pt modelId="{4EE5D64A-3DF8-49B6-AB6A-D82B16AAA484}" type="pres">
      <dgm:prSet presAssocID="{DD4AFDBC-0D14-4DBF-AFFB-256B48DB3573}" presName="horz1" presStyleCnt="0"/>
      <dgm:spPr/>
      <dgm:t>
        <a:bodyPr/>
        <a:lstStyle/>
        <a:p>
          <a:endParaRPr lang="en-US"/>
        </a:p>
      </dgm:t>
    </dgm:pt>
    <dgm:pt modelId="{5E30BAEA-613A-4911-B17E-8C5633888B1D}" type="pres">
      <dgm:prSet presAssocID="{DD4AFDBC-0D14-4DBF-AFFB-256B48DB3573}" presName="tx1" presStyleLbl="revTx" presStyleIdx="2" presStyleCnt="4" custScaleY="207983" custLinFactNeighborX="1505" custLinFactNeighborY="-1704"/>
      <dgm:spPr/>
      <dgm:t>
        <a:bodyPr/>
        <a:lstStyle/>
        <a:p>
          <a:endParaRPr lang="en-US"/>
        </a:p>
      </dgm:t>
    </dgm:pt>
    <dgm:pt modelId="{0DCE48B0-05C9-4D30-8489-3F18A4FAC88E}" type="pres">
      <dgm:prSet presAssocID="{DD4AFDBC-0D14-4DBF-AFFB-256B48DB3573}" presName="vert1" presStyleCnt="0"/>
      <dgm:spPr/>
      <dgm:t>
        <a:bodyPr/>
        <a:lstStyle/>
        <a:p>
          <a:endParaRPr lang="en-US"/>
        </a:p>
      </dgm:t>
    </dgm:pt>
    <dgm:pt modelId="{F2E14674-262D-473B-81CF-C6B161450004}" type="pres">
      <dgm:prSet presAssocID="{3A3297DC-6D63-4B82-A4FF-A9E4942B5165}" presName="thickLine" presStyleLbl="alignNode1" presStyleIdx="3" presStyleCnt="4"/>
      <dgm:spPr/>
    </dgm:pt>
    <dgm:pt modelId="{6D4A9BE2-7990-4E74-81D3-E58FA653ADA8}" type="pres">
      <dgm:prSet presAssocID="{3A3297DC-6D63-4B82-A4FF-A9E4942B5165}" presName="horz1" presStyleCnt="0"/>
      <dgm:spPr/>
    </dgm:pt>
    <dgm:pt modelId="{A91426C1-12E9-4A38-8AC8-7FD354436901}" type="pres">
      <dgm:prSet presAssocID="{3A3297DC-6D63-4B82-A4FF-A9E4942B5165}" presName="tx1" presStyleLbl="revTx" presStyleIdx="3" presStyleCnt="4"/>
      <dgm:spPr/>
      <dgm:t>
        <a:bodyPr/>
        <a:lstStyle/>
        <a:p>
          <a:endParaRPr lang="en-US"/>
        </a:p>
      </dgm:t>
    </dgm:pt>
    <dgm:pt modelId="{8E81A12A-C2BF-4BDB-AF16-CB09466874CB}" type="pres">
      <dgm:prSet presAssocID="{3A3297DC-6D63-4B82-A4FF-A9E4942B5165}" presName="vert1" presStyleCnt="0"/>
      <dgm:spPr/>
    </dgm:pt>
  </dgm:ptLst>
  <dgm:cxnLst>
    <dgm:cxn modelId="{78AED7E1-ADE3-44A0-B7A2-35024C6DD88D}" srcId="{7488A07E-A142-461D-9AFE-9DB00B747D4D}" destId="{3A3297DC-6D63-4B82-A4FF-A9E4942B5165}" srcOrd="3" destOrd="0" parTransId="{E294BC4F-2332-46BB-A437-07C9AD457657}" sibTransId="{51360C9D-9796-4DFA-A1ED-42F5E4A41BA9}"/>
    <dgm:cxn modelId="{85E9B921-3390-4D55-858B-B48CA4CDB1B7}" srcId="{7488A07E-A142-461D-9AFE-9DB00B747D4D}" destId="{AB10C32B-ADB2-42EF-8C83-9939F9AEEB04}" srcOrd="1" destOrd="0" parTransId="{0601EF6E-2B2E-4D54-BA8B-FD07F58CDF3E}" sibTransId="{BDC2F72E-32D7-4B33-9780-4461BC8B41A2}"/>
    <dgm:cxn modelId="{88D8BB82-3335-4600-867C-611F7266613C}" srcId="{7488A07E-A142-461D-9AFE-9DB00B747D4D}" destId="{DE668155-5951-4BDD-AC5A-079CA91D24DC}" srcOrd="0" destOrd="0" parTransId="{1D29BBBF-60D8-4152-A177-53A91169EB9A}" sibTransId="{79BC232F-2B98-4D41-9FC1-2838AF24DC9E}"/>
    <dgm:cxn modelId="{80DFB87A-5298-43DD-B782-E27FDDFA4A94}" srcId="{7488A07E-A142-461D-9AFE-9DB00B747D4D}" destId="{DD4AFDBC-0D14-4DBF-AFFB-256B48DB3573}" srcOrd="2" destOrd="0" parTransId="{BE38478C-1593-4AF4-AA62-AD400E0A2BB3}" sibTransId="{D7696F6D-CC57-46B6-8539-DF90CA02A43E}"/>
    <dgm:cxn modelId="{47AEB26E-C3AB-4F7F-9113-0A8EDEF9BB96}" type="presOf" srcId="{DD4AFDBC-0D14-4DBF-AFFB-256B48DB3573}" destId="{5E30BAEA-613A-4911-B17E-8C5633888B1D}" srcOrd="0" destOrd="0" presId="urn:microsoft.com/office/officeart/2008/layout/LinedList"/>
    <dgm:cxn modelId="{7906C36C-C218-4D1D-B225-2C03C58A4EE0}" type="presOf" srcId="{7488A07E-A142-461D-9AFE-9DB00B747D4D}" destId="{913094CA-EAEF-4A25-B428-024DA8326CB7}" srcOrd="0" destOrd="0" presId="urn:microsoft.com/office/officeart/2008/layout/LinedList"/>
    <dgm:cxn modelId="{89304826-D0B3-4AC3-BBBF-38FFF0C8766A}" type="presOf" srcId="{3A3297DC-6D63-4B82-A4FF-A9E4942B5165}" destId="{A91426C1-12E9-4A38-8AC8-7FD354436901}" srcOrd="0" destOrd="0" presId="urn:microsoft.com/office/officeart/2008/layout/LinedList"/>
    <dgm:cxn modelId="{7D3469A7-0FEE-45CF-B7B3-206BFB99C091}" type="presOf" srcId="{DE668155-5951-4BDD-AC5A-079CA91D24DC}" destId="{FA5BAFC6-DB9F-44B4-862E-DAEEBDF58BAB}" srcOrd="0" destOrd="0" presId="urn:microsoft.com/office/officeart/2008/layout/LinedList"/>
    <dgm:cxn modelId="{D9D457E6-94B1-4D33-AC76-5625A65BF06E}" type="presOf" srcId="{AB10C32B-ADB2-42EF-8C83-9939F9AEEB04}" destId="{DBCB01ED-6F99-46F1-85C3-3EC1ED2C5AEE}" srcOrd="0" destOrd="0" presId="urn:microsoft.com/office/officeart/2008/layout/LinedList"/>
    <dgm:cxn modelId="{664A8284-83AC-4008-82A8-0E35E2AA35B3}" type="presParOf" srcId="{913094CA-EAEF-4A25-B428-024DA8326CB7}" destId="{E2B249C6-1CB1-46AD-9313-FCA6036EC2B0}" srcOrd="0" destOrd="0" presId="urn:microsoft.com/office/officeart/2008/layout/LinedList"/>
    <dgm:cxn modelId="{0A4EE5C5-5E45-4945-9301-19CBA75E9106}" type="presParOf" srcId="{913094CA-EAEF-4A25-B428-024DA8326CB7}" destId="{5D7A3F24-02D6-4299-9DEC-9CF9B6C866D8}" srcOrd="1" destOrd="0" presId="urn:microsoft.com/office/officeart/2008/layout/LinedList"/>
    <dgm:cxn modelId="{E0BDE014-816D-4AD9-B042-887AD03939A9}" type="presParOf" srcId="{5D7A3F24-02D6-4299-9DEC-9CF9B6C866D8}" destId="{FA5BAFC6-DB9F-44B4-862E-DAEEBDF58BAB}" srcOrd="0" destOrd="0" presId="urn:microsoft.com/office/officeart/2008/layout/LinedList"/>
    <dgm:cxn modelId="{763897FB-17BD-4F83-8C3C-21B4CE1C2FD2}" type="presParOf" srcId="{5D7A3F24-02D6-4299-9DEC-9CF9B6C866D8}" destId="{18EF9A41-2595-47A8-939C-C28B3E3A3D8A}" srcOrd="1" destOrd="0" presId="urn:microsoft.com/office/officeart/2008/layout/LinedList"/>
    <dgm:cxn modelId="{A6960B6A-4BD4-4B94-AD41-F08E57733B94}" type="presParOf" srcId="{913094CA-EAEF-4A25-B428-024DA8326CB7}" destId="{39CCB5AF-6A9F-4654-9317-EDA995A12986}" srcOrd="2" destOrd="0" presId="urn:microsoft.com/office/officeart/2008/layout/LinedList"/>
    <dgm:cxn modelId="{E78FEB69-055A-4F15-A45D-D9A4E6A70722}" type="presParOf" srcId="{913094CA-EAEF-4A25-B428-024DA8326CB7}" destId="{F49BC7DD-0932-487C-8A63-022DA97F11A7}" srcOrd="3" destOrd="0" presId="urn:microsoft.com/office/officeart/2008/layout/LinedList"/>
    <dgm:cxn modelId="{3650828E-FD70-495E-ACC1-6109C6A7B1FD}" type="presParOf" srcId="{F49BC7DD-0932-487C-8A63-022DA97F11A7}" destId="{DBCB01ED-6F99-46F1-85C3-3EC1ED2C5AEE}" srcOrd="0" destOrd="0" presId="urn:microsoft.com/office/officeart/2008/layout/LinedList"/>
    <dgm:cxn modelId="{8651E3A7-C492-4D95-82E5-021334AB5022}" type="presParOf" srcId="{F49BC7DD-0932-487C-8A63-022DA97F11A7}" destId="{33A7E423-9EBB-4B82-B4AC-D8D1B57F5A82}" srcOrd="1" destOrd="0" presId="urn:microsoft.com/office/officeart/2008/layout/LinedList"/>
    <dgm:cxn modelId="{8A98E5A1-CF5A-424B-AF65-C429116409F3}" type="presParOf" srcId="{913094CA-EAEF-4A25-B428-024DA8326CB7}" destId="{DC894A72-3354-4B1C-A703-FF1D28638FBC}" srcOrd="4" destOrd="0" presId="urn:microsoft.com/office/officeart/2008/layout/LinedList"/>
    <dgm:cxn modelId="{8EC4597E-F78F-46DB-A860-6743049D8552}" type="presParOf" srcId="{913094CA-EAEF-4A25-B428-024DA8326CB7}" destId="{4EE5D64A-3DF8-49B6-AB6A-D82B16AAA484}" srcOrd="5" destOrd="0" presId="urn:microsoft.com/office/officeart/2008/layout/LinedList"/>
    <dgm:cxn modelId="{C08B8B1E-F375-459D-9B5E-BEF422A4DF6C}" type="presParOf" srcId="{4EE5D64A-3DF8-49B6-AB6A-D82B16AAA484}" destId="{5E30BAEA-613A-4911-B17E-8C5633888B1D}" srcOrd="0" destOrd="0" presId="urn:microsoft.com/office/officeart/2008/layout/LinedList"/>
    <dgm:cxn modelId="{B5C14303-3369-454F-89AD-E679868A1474}" type="presParOf" srcId="{4EE5D64A-3DF8-49B6-AB6A-D82B16AAA484}" destId="{0DCE48B0-05C9-4D30-8489-3F18A4FAC88E}" srcOrd="1" destOrd="0" presId="urn:microsoft.com/office/officeart/2008/layout/LinedList"/>
    <dgm:cxn modelId="{7DD1B974-0CE1-4159-A6F8-963E569072AB}" type="presParOf" srcId="{913094CA-EAEF-4A25-B428-024DA8326CB7}" destId="{F2E14674-262D-473B-81CF-C6B161450004}" srcOrd="6" destOrd="0" presId="urn:microsoft.com/office/officeart/2008/layout/LinedList"/>
    <dgm:cxn modelId="{B8E8F226-DD29-4E8B-81E8-6815F2793BEA}" type="presParOf" srcId="{913094CA-EAEF-4A25-B428-024DA8326CB7}" destId="{6D4A9BE2-7990-4E74-81D3-E58FA653ADA8}" srcOrd="7" destOrd="0" presId="urn:microsoft.com/office/officeart/2008/layout/LinedList"/>
    <dgm:cxn modelId="{C3D0CC50-6B5A-4E72-B017-E402B00F0C3F}" type="presParOf" srcId="{6D4A9BE2-7990-4E74-81D3-E58FA653ADA8}" destId="{A91426C1-12E9-4A38-8AC8-7FD354436901}" srcOrd="0" destOrd="0" presId="urn:microsoft.com/office/officeart/2008/layout/LinedList"/>
    <dgm:cxn modelId="{9A6874D7-5331-48A0-B2AD-8CA95678CA19}" type="presParOf" srcId="{6D4A9BE2-7990-4E74-81D3-E58FA653ADA8}" destId="{8E81A12A-C2BF-4BDB-AF16-CB09466874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1209759-C379-4F04-8C70-2E48BF6A560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E892A8-6E89-4E13-BEA5-006A2ACB859F}">
      <dgm:prSet phldrT="[Text]"/>
      <dgm:spPr>
        <a:solidFill>
          <a:srgbClr val="B793FF"/>
        </a:solidFill>
      </dgm:spPr>
      <dgm:t>
        <a:bodyPr/>
        <a:lstStyle/>
        <a:p>
          <a:pPr algn="ctr"/>
          <a:r>
            <a:rPr lang="en-US" dirty="0" smtClean="0">
              <a:sym typeface="Times New Roman"/>
            </a:rPr>
            <a:t>Attitudes</a:t>
          </a:r>
          <a:endParaRPr lang="en-US" dirty="0"/>
        </a:p>
      </dgm:t>
    </dgm:pt>
    <dgm:pt modelId="{1390BD82-52AB-47D1-862C-EC17BFF8D785}" type="parTrans" cxnId="{CC61277F-6951-4F8E-90E9-ABBEB0121DD4}">
      <dgm:prSet/>
      <dgm:spPr/>
      <dgm:t>
        <a:bodyPr/>
        <a:lstStyle/>
        <a:p>
          <a:pPr algn="ctr"/>
          <a:endParaRPr lang="en-US"/>
        </a:p>
      </dgm:t>
    </dgm:pt>
    <dgm:pt modelId="{FCD1FE8B-0A7D-4032-8A5A-F8734075AA24}" type="sibTrans" cxnId="{CC61277F-6951-4F8E-90E9-ABBEB0121DD4}">
      <dgm:prSet/>
      <dgm:spPr/>
      <dgm:t>
        <a:bodyPr/>
        <a:lstStyle/>
        <a:p>
          <a:pPr algn="ctr"/>
          <a:endParaRPr lang="en-US"/>
        </a:p>
      </dgm:t>
    </dgm:pt>
    <dgm:pt modelId="{EC2A451F-885A-46CD-9C40-3AFBB3494813}" type="pres">
      <dgm:prSet presAssocID="{D1209759-C379-4F04-8C70-2E48BF6A560B}" presName="linear" presStyleCnt="0">
        <dgm:presLayoutVars>
          <dgm:animLvl val="lvl"/>
          <dgm:resizeHandles val="exact"/>
        </dgm:presLayoutVars>
      </dgm:prSet>
      <dgm:spPr/>
      <dgm:t>
        <a:bodyPr/>
        <a:lstStyle/>
        <a:p>
          <a:endParaRPr lang="en-US"/>
        </a:p>
      </dgm:t>
    </dgm:pt>
    <dgm:pt modelId="{3A08C559-110C-4E2A-BD45-C76D3FDBA6CD}" type="pres">
      <dgm:prSet presAssocID="{BBE892A8-6E89-4E13-BEA5-006A2ACB859F}" presName="parentText" presStyleLbl="node1" presStyleIdx="0" presStyleCnt="1">
        <dgm:presLayoutVars>
          <dgm:chMax val="0"/>
          <dgm:bulletEnabled val="1"/>
        </dgm:presLayoutVars>
      </dgm:prSet>
      <dgm:spPr/>
      <dgm:t>
        <a:bodyPr/>
        <a:lstStyle/>
        <a:p>
          <a:endParaRPr lang="en-US"/>
        </a:p>
      </dgm:t>
    </dgm:pt>
  </dgm:ptLst>
  <dgm:cxnLst>
    <dgm:cxn modelId="{CC61277F-6951-4F8E-90E9-ABBEB0121DD4}" srcId="{D1209759-C379-4F04-8C70-2E48BF6A560B}" destId="{BBE892A8-6E89-4E13-BEA5-006A2ACB859F}" srcOrd="0" destOrd="0" parTransId="{1390BD82-52AB-47D1-862C-EC17BFF8D785}" sibTransId="{FCD1FE8B-0A7D-4032-8A5A-F8734075AA24}"/>
    <dgm:cxn modelId="{BA9C5234-C0C1-4697-8D4C-61922C946DB8}" type="presOf" srcId="{BBE892A8-6E89-4E13-BEA5-006A2ACB859F}" destId="{3A08C559-110C-4E2A-BD45-C76D3FDBA6CD}" srcOrd="0" destOrd="0" presId="urn:microsoft.com/office/officeart/2005/8/layout/vList2"/>
    <dgm:cxn modelId="{493DB7BE-B762-4A0E-AEF0-5F7B8136E6DD}" type="presOf" srcId="{D1209759-C379-4F04-8C70-2E48BF6A560B}" destId="{EC2A451F-885A-46CD-9C40-3AFBB3494813}" srcOrd="0" destOrd="0" presId="urn:microsoft.com/office/officeart/2005/8/layout/vList2"/>
    <dgm:cxn modelId="{0F61AC53-9343-4AD8-ABD0-DAA8E8DE0D18}" type="presParOf" srcId="{EC2A451F-885A-46CD-9C40-3AFBB3494813}" destId="{3A08C559-110C-4E2A-BD45-C76D3FDBA6C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23478DF-C036-418F-9B6B-4067D4BAC3D9}"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192C3C2C-5EAC-42BA-8978-5E1F7D642C32}">
      <dgm:prSet phldrT="[Text]" custT="1"/>
      <dgm:spPr/>
      <dgm:t>
        <a:bodyPr/>
        <a:lstStyle/>
        <a:p>
          <a:r>
            <a:rPr lang="en-US" sz="2000" dirty="0" smtClean="0"/>
            <a:t>Strongly influence our thought - help to organize and evaluate situations (positive or negative)</a:t>
          </a:r>
          <a:endParaRPr lang="en-US" sz="2000" dirty="0"/>
        </a:p>
      </dgm:t>
    </dgm:pt>
    <dgm:pt modelId="{BA987CA0-43D2-4950-9194-9E1CD6559239}" type="parTrans" cxnId="{A96F5BFC-E711-469F-A96B-9BCF0D512294}">
      <dgm:prSet/>
      <dgm:spPr/>
      <dgm:t>
        <a:bodyPr/>
        <a:lstStyle/>
        <a:p>
          <a:endParaRPr lang="en-US" sz="2000"/>
        </a:p>
      </dgm:t>
    </dgm:pt>
    <dgm:pt modelId="{6185B01C-3A08-4A9B-A079-AB3E1E8808D8}" type="sibTrans" cxnId="{A96F5BFC-E711-469F-A96B-9BCF0D512294}">
      <dgm:prSet/>
      <dgm:spPr/>
      <dgm:t>
        <a:bodyPr/>
        <a:lstStyle/>
        <a:p>
          <a:endParaRPr lang="en-US" sz="2000"/>
        </a:p>
      </dgm:t>
    </dgm:pt>
    <dgm:pt modelId="{1F6076C4-6D0D-478B-BD0D-4518FF797135}">
      <dgm:prSet custT="1"/>
      <dgm:spPr/>
      <dgm:t>
        <a:bodyPr/>
        <a:lstStyle/>
        <a:p>
          <a:r>
            <a:rPr lang="en-US" sz="2000" dirty="0" smtClean="0"/>
            <a:t>Sometimes they have a strong affect on behavior -help to predict people’s behavior in wide range of contexts (e.g., relationships, voting)</a:t>
          </a:r>
        </a:p>
      </dgm:t>
    </dgm:pt>
    <dgm:pt modelId="{3B9CE248-4631-4B78-B543-ED327DCABFD0}" type="parTrans" cxnId="{169FEE61-1967-44E0-82B9-6D7657EC716C}">
      <dgm:prSet/>
      <dgm:spPr/>
      <dgm:t>
        <a:bodyPr/>
        <a:lstStyle/>
        <a:p>
          <a:endParaRPr lang="en-US" sz="2000"/>
        </a:p>
      </dgm:t>
    </dgm:pt>
    <dgm:pt modelId="{82C3C8A7-92C7-4E85-9110-6BB1A3A94876}" type="sibTrans" cxnId="{169FEE61-1967-44E0-82B9-6D7657EC716C}">
      <dgm:prSet/>
      <dgm:spPr/>
      <dgm:t>
        <a:bodyPr/>
        <a:lstStyle/>
        <a:p>
          <a:endParaRPr lang="en-US" sz="2000"/>
        </a:p>
      </dgm:t>
    </dgm:pt>
    <dgm:pt modelId="{20801339-BA74-4138-BAB0-E3D8D91D5906}" type="pres">
      <dgm:prSet presAssocID="{B23478DF-C036-418F-9B6B-4067D4BAC3D9}" presName="linear" presStyleCnt="0">
        <dgm:presLayoutVars>
          <dgm:animLvl val="lvl"/>
          <dgm:resizeHandles val="exact"/>
        </dgm:presLayoutVars>
      </dgm:prSet>
      <dgm:spPr/>
      <dgm:t>
        <a:bodyPr/>
        <a:lstStyle/>
        <a:p>
          <a:endParaRPr lang="en-US"/>
        </a:p>
      </dgm:t>
    </dgm:pt>
    <dgm:pt modelId="{86199955-3C02-4722-BFBD-1644C280A4F9}" type="pres">
      <dgm:prSet presAssocID="{192C3C2C-5EAC-42BA-8978-5E1F7D642C32}" presName="parentText" presStyleLbl="node1" presStyleIdx="0" presStyleCnt="2">
        <dgm:presLayoutVars>
          <dgm:chMax val="0"/>
          <dgm:bulletEnabled val="1"/>
        </dgm:presLayoutVars>
      </dgm:prSet>
      <dgm:spPr/>
      <dgm:t>
        <a:bodyPr/>
        <a:lstStyle/>
        <a:p>
          <a:endParaRPr lang="en-US"/>
        </a:p>
      </dgm:t>
    </dgm:pt>
    <dgm:pt modelId="{21808C9E-3CB1-4ED3-8D32-458F82A11CCF}" type="pres">
      <dgm:prSet presAssocID="{6185B01C-3A08-4A9B-A079-AB3E1E8808D8}" presName="spacer" presStyleCnt="0"/>
      <dgm:spPr/>
      <dgm:t>
        <a:bodyPr/>
        <a:lstStyle/>
        <a:p>
          <a:endParaRPr lang="en-US"/>
        </a:p>
      </dgm:t>
    </dgm:pt>
    <dgm:pt modelId="{E03DCCFD-BFE9-4C1B-B831-F657933F21AE}" type="pres">
      <dgm:prSet presAssocID="{1F6076C4-6D0D-478B-BD0D-4518FF797135}" presName="parentText" presStyleLbl="node1" presStyleIdx="1" presStyleCnt="2">
        <dgm:presLayoutVars>
          <dgm:chMax val="0"/>
          <dgm:bulletEnabled val="1"/>
        </dgm:presLayoutVars>
      </dgm:prSet>
      <dgm:spPr/>
      <dgm:t>
        <a:bodyPr/>
        <a:lstStyle/>
        <a:p>
          <a:endParaRPr lang="en-US"/>
        </a:p>
      </dgm:t>
    </dgm:pt>
  </dgm:ptLst>
  <dgm:cxnLst>
    <dgm:cxn modelId="{6AFC15CA-D90C-469C-A7EC-2487A1BD06F1}" type="presOf" srcId="{1F6076C4-6D0D-478B-BD0D-4518FF797135}" destId="{E03DCCFD-BFE9-4C1B-B831-F657933F21AE}" srcOrd="0" destOrd="0" presId="urn:microsoft.com/office/officeart/2005/8/layout/vList2"/>
    <dgm:cxn modelId="{169FEE61-1967-44E0-82B9-6D7657EC716C}" srcId="{B23478DF-C036-418F-9B6B-4067D4BAC3D9}" destId="{1F6076C4-6D0D-478B-BD0D-4518FF797135}" srcOrd="1" destOrd="0" parTransId="{3B9CE248-4631-4B78-B543-ED327DCABFD0}" sibTransId="{82C3C8A7-92C7-4E85-9110-6BB1A3A94876}"/>
    <dgm:cxn modelId="{EB91EFC5-4878-443C-8CCE-B274A50E6E79}" type="presOf" srcId="{B23478DF-C036-418F-9B6B-4067D4BAC3D9}" destId="{20801339-BA74-4138-BAB0-E3D8D91D5906}" srcOrd="0" destOrd="0" presId="urn:microsoft.com/office/officeart/2005/8/layout/vList2"/>
    <dgm:cxn modelId="{A96F5BFC-E711-469F-A96B-9BCF0D512294}" srcId="{B23478DF-C036-418F-9B6B-4067D4BAC3D9}" destId="{192C3C2C-5EAC-42BA-8978-5E1F7D642C32}" srcOrd="0" destOrd="0" parTransId="{BA987CA0-43D2-4950-9194-9E1CD6559239}" sibTransId="{6185B01C-3A08-4A9B-A079-AB3E1E8808D8}"/>
    <dgm:cxn modelId="{C53994AE-8346-49F8-8845-433344DA08D9}" type="presOf" srcId="{192C3C2C-5EAC-42BA-8978-5E1F7D642C32}" destId="{86199955-3C02-4722-BFBD-1644C280A4F9}" srcOrd="0" destOrd="0" presId="urn:microsoft.com/office/officeart/2005/8/layout/vList2"/>
    <dgm:cxn modelId="{A42BFF59-C27C-4B59-A2F7-A690F85E1FEB}" type="presParOf" srcId="{20801339-BA74-4138-BAB0-E3D8D91D5906}" destId="{86199955-3C02-4722-BFBD-1644C280A4F9}" srcOrd="0" destOrd="0" presId="urn:microsoft.com/office/officeart/2005/8/layout/vList2"/>
    <dgm:cxn modelId="{101075BB-1AC2-4D17-A862-626EA6476B3A}" type="presParOf" srcId="{20801339-BA74-4138-BAB0-E3D8D91D5906}" destId="{21808C9E-3CB1-4ED3-8D32-458F82A11CCF}" srcOrd="1" destOrd="0" presId="urn:microsoft.com/office/officeart/2005/8/layout/vList2"/>
    <dgm:cxn modelId="{67A67893-12E2-424B-B2C1-E95FA9D80632}" type="presParOf" srcId="{20801339-BA74-4138-BAB0-E3D8D91D5906}" destId="{E03DCCFD-BFE9-4C1B-B831-F657933F21A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FE8D040-BD42-46DE-AD9B-BB6852D0434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DF5C435-13D1-44B0-9687-6997AA199FD7}">
      <dgm:prSet phldrT="[Text]"/>
      <dgm:spPr/>
      <dgm:t>
        <a:bodyPr/>
        <a:lstStyle/>
        <a:p>
          <a:pPr algn="ctr"/>
          <a:r>
            <a:rPr lang="en-US" b="1" dirty="0" smtClean="0"/>
            <a:t>Why Study Attitudes?</a:t>
          </a:r>
          <a:endParaRPr lang="en-US" b="1" dirty="0"/>
        </a:p>
      </dgm:t>
    </dgm:pt>
    <dgm:pt modelId="{5B055FC0-37F4-497B-9FE3-A7FDC8D83D10}" type="parTrans" cxnId="{4C6DBCF5-C930-466C-A54F-1E23513F907C}">
      <dgm:prSet/>
      <dgm:spPr/>
      <dgm:t>
        <a:bodyPr/>
        <a:lstStyle/>
        <a:p>
          <a:endParaRPr lang="en-US"/>
        </a:p>
      </dgm:t>
    </dgm:pt>
    <dgm:pt modelId="{BDB93A1F-1F28-4FC7-BB3D-AEFC8183FC75}" type="sibTrans" cxnId="{4C6DBCF5-C930-466C-A54F-1E23513F907C}">
      <dgm:prSet/>
      <dgm:spPr/>
      <dgm:t>
        <a:bodyPr/>
        <a:lstStyle/>
        <a:p>
          <a:endParaRPr lang="en-US"/>
        </a:p>
      </dgm:t>
    </dgm:pt>
    <dgm:pt modelId="{FEBA6AF3-9256-41EB-B76C-BCD2AD63A034}" type="pres">
      <dgm:prSet presAssocID="{5FE8D040-BD42-46DE-AD9B-BB6852D0434F}" presName="vert0" presStyleCnt="0">
        <dgm:presLayoutVars>
          <dgm:dir/>
          <dgm:animOne val="branch"/>
          <dgm:animLvl val="lvl"/>
        </dgm:presLayoutVars>
      </dgm:prSet>
      <dgm:spPr/>
      <dgm:t>
        <a:bodyPr/>
        <a:lstStyle/>
        <a:p>
          <a:endParaRPr lang="en-US"/>
        </a:p>
      </dgm:t>
    </dgm:pt>
    <dgm:pt modelId="{1545C6C8-9774-484D-B6AC-9183253D78B7}" type="pres">
      <dgm:prSet presAssocID="{5DF5C435-13D1-44B0-9687-6997AA199FD7}" presName="thickLine" presStyleLbl="alignNode1" presStyleIdx="0" presStyleCnt="1"/>
      <dgm:spPr/>
      <dgm:t>
        <a:bodyPr/>
        <a:lstStyle/>
        <a:p>
          <a:endParaRPr lang="en-US"/>
        </a:p>
      </dgm:t>
    </dgm:pt>
    <dgm:pt modelId="{87255DC7-FE3D-48BE-BA3B-DD3B3D867D48}" type="pres">
      <dgm:prSet presAssocID="{5DF5C435-13D1-44B0-9687-6997AA199FD7}" presName="horz1" presStyleCnt="0"/>
      <dgm:spPr/>
      <dgm:t>
        <a:bodyPr/>
        <a:lstStyle/>
        <a:p>
          <a:endParaRPr lang="en-US"/>
        </a:p>
      </dgm:t>
    </dgm:pt>
    <dgm:pt modelId="{1AAD87ED-B173-4CD7-A33A-DF66818E2800}" type="pres">
      <dgm:prSet presAssocID="{5DF5C435-13D1-44B0-9687-6997AA199FD7}" presName="tx1" presStyleLbl="revTx" presStyleIdx="0" presStyleCnt="1"/>
      <dgm:spPr/>
      <dgm:t>
        <a:bodyPr/>
        <a:lstStyle/>
        <a:p>
          <a:endParaRPr lang="en-US"/>
        </a:p>
      </dgm:t>
    </dgm:pt>
    <dgm:pt modelId="{2107BD45-545F-43C3-AFB1-9D726E096E5A}" type="pres">
      <dgm:prSet presAssocID="{5DF5C435-13D1-44B0-9687-6997AA199FD7}" presName="vert1" presStyleCnt="0"/>
      <dgm:spPr/>
      <dgm:t>
        <a:bodyPr/>
        <a:lstStyle/>
        <a:p>
          <a:endParaRPr lang="en-US"/>
        </a:p>
      </dgm:t>
    </dgm:pt>
  </dgm:ptLst>
  <dgm:cxnLst>
    <dgm:cxn modelId="{5FFDCD07-AA74-4877-9504-BD098E69C5B4}" type="presOf" srcId="{5DF5C435-13D1-44B0-9687-6997AA199FD7}" destId="{1AAD87ED-B173-4CD7-A33A-DF66818E2800}" srcOrd="0" destOrd="0" presId="urn:microsoft.com/office/officeart/2008/layout/LinedList"/>
    <dgm:cxn modelId="{7582E2F7-71CF-48C2-B554-6BCEB90358B1}" type="presOf" srcId="{5FE8D040-BD42-46DE-AD9B-BB6852D0434F}" destId="{FEBA6AF3-9256-41EB-B76C-BCD2AD63A034}" srcOrd="0" destOrd="0" presId="urn:microsoft.com/office/officeart/2008/layout/LinedList"/>
    <dgm:cxn modelId="{4C6DBCF5-C930-466C-A54F-1E23513F907C}" srcId="{5FE8D040-BD42-46DE-AD9B-BB6852D0434F}" destId="{5DF5C435-13D1-44B0-9687-6997AA199FD7}" srcOrd="0" destOrd="0" parTransId="{5B055FC0-37F4-497B-9FE3-A7FDC8D83D10}" sibTransId="{BDB93A1F-1F28-4FC7-BB3D-AEFC8183FC75}"/>
    <dgm:cxn modelId="{7443CF20-1AC2-42B5-8676-6B12DC8F9AFF}" type="presParOf" srcId="{FEBA6AF3-9256-41EB-B76C-BCD2AD63A034}" destId="{1545C6C8-9774-484D-B6AC-9183253D78B7}" srcOrd="0" destOrd="0" presId="urn:microsoft.com/office/officeart/2008/layout/LinedList"/>
    <dgm:cxn modelId="{ADFB7F2F-169C-448C-88FB-BB8760574950}" type="presParOf" srcId="{FEBA6AF3-9256-41EB-B76C-BCD2AD63A034}" destId="{87255DC7-FE3D-48BE-BA3B-DD3B3D867D48}" srcOrd="1" destOrd="0" presId="urn:microsoft.com/office/officeart/2008/layout/LinedList"/>
    <dgm:cxn modelId="{D3D3598B-657B-4F8C-A852-E49B54706605}" type="presParOf" srcId="{87255DC7-FE3D-48BE-BA3B-DD3B3D867D48}" destId="{1AAD87ED-B173-4CD7-A33A-DF66818E2800}" srcOrd="0" destOrd="0" presId="urn:microsoft.com/office/officeart/2008/layout/LinedList"/>
    <dgm:cxn modelId="{92D4AC67-3FD5-4869-A96F-C364DE0DB261}" type="presParOf" srcId="{87255DC7-FE3D-48BE-BA3B-DD3B3D867D48}" destId="{2107BD45-545F-43C3-AFB1-9D726E096E5A}"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AECB97C-65AD-4476-A476-6ADA3CECEE6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1025A95-DB4C-49FD-A0DF-0940A5591FF4}">
      <dgm:prSet phldrT="[Text]" custT="1"/>
      <dgm:spPr/>
      <dgm:t>
        <a:bodyPr/>
        <a:lstStyle/>
        <a:p>
          <a:r>
            <a:rPr lang="en-US" sz="2000" dirty="0" smtClean="0"/>
            <a:t>Attitudes are learned tendency to evaluate things in a certain way. Evaluations may be of people, issues, objects, or events.</a:t>
          </a:r>
          <a:endParaRPr lang="en-US" sz="2000" dirty="0"/>
        </a:p>
      </dgm:t>
    </dgm:pt>
    <dgm:pt modelId="{76DF6714-A3D5-4A13-8AC9-65773EA1EAA2}" type="parTrans" cxnId="{A56C9145-95EE-467B-8C35-C90EF8EDBCE8}">
      <dgm:prSet/>
      <dgm:spPr/>
      <dgm:t>
        <a:bodyPr/>
        <a:lstStyle/>
        <a:p>
          <a:endParaRPr lang="en-US" sz="2000"/>
        </a:p>
      </dgm:t>
    </dgm:pt>
    <dgm:pt modelId="{AA3AEDF3-FD51-4879-A319-8553B26A2651}" type="sibTrans" cxnId="{A56C9145-95EE-467B-8C35-C90EF8EDBCE8}">
      <dgm:prSet/>
      <dgm:spPr/>
      <dgm:t>
        <a:bodyPr/>
        <a:lstStyle/>
        <a:p>
          <a:endParaRPr lang="en-US" sz="2000"/>
        </a:p>
      </dgm:t>
    </dgm:pt>
    <dgm:pt modelId="{9CA50634-800C-412F-9317-A60872D5D4B2}">
      <dgm:prSet custT="1"/>
      <dgm:spPr/>
      <dgm:t>
        <a:bodyPr/>
        <a:lstStyle/>
        <a:p>
          <a:r>
            <a:rPr lang="en-US" sz="2000" dirty="0" smtClean="0"/>
            <a:t>Such evaluations are often positive or negative, but they can also be uncertain at times. An attitude involves making a decision or an evaluation concerning liking vs. disliking, approving vs. disapproving or favoring vs. disfavoring a particular issue, object or person.</a:t>
          </a:r>
        </a:p>
      </dgm:t>
    </dgm:pt>
    <dgm:pt modelId="{EAA2A547-EA38-4C38-90F2-3EEB36710762}" type="parTrans" cxnId="{0C2FD7B3-06A0-487A-99AC-CA11C5E9F747}">
      <dgm:prSet/>
      <dgm:spPr/>
      <dgm:t>
        <a:bodyPr/>
        <a:lstStyle/>
        <a:p>
          <a:endParaRPr lang="en-US" sz="2000"/>
        </a:p>
      </dgm:t>
    </dgm:pt>
    <dgm:pt modelId="{A69BE58F-A718-4696-A7E7-9EF2264D1465}" type="sibTrans" cxnId="{0C2FD7B3-06A0-487A-99AC-CA11C5E9F747}">
      <dgm:prSet/>
      <dgm:spPr/>
      <dgm:t>
        <a:bodyPr/>
        <a:lstStyle/>
        <a:p>
          <a:endParaRPr lang="en-US" sz="2000"/>
        </a:p>
      </dgm:t>
    </dgm:pt>
    <dgm:pt modelId="{3DCF0BCA-D207-4916-91E8-3E3B07119234}">
      <dgm:prSet custT="1"/>
      <dgm:spPr/>
      <dgm:t>
        <a:bodyPr/>
        <a:lstStyle/>
        <a:p>
          <a:r>
            <a:rPr lang="en-US" sz="2000" dirty="0" smtClean="0"/>
            <a:t>Different peoples can have different attitude towards a same things or ideas.</a:t>
          </a:r>
        </a:p>
      </dgm:t>
    </dgm:pt>
    <dgm:pt modelId="{81C63F50-C5BC-4DB5-BEA0-E80715CBA3BD}" type="parTrans" cxnId="{71E644E2-AEBA-499E-AB95-A2F3FA24A80F}">
      <dgm:prSet/>
      <dgm:spPr/>
      <dgm:t>
        <a:bodyPr/>
        <a:lstStyle/>
        <a:p>
          <a:endParaRPr lang="en-US" sz="2000"/>
        </a:p>
      </dgm:t>
    </dgm:pt>
    <dgm:pt modelId="{A5C67E6B-3DF9-4A64-81B6-D71EB2ED1790}" type="sibTrans" cxnId="{71E644E2-AEBA-499E-AB95-A2F3FA24A80F}">
      <dgm:prSet/>
      <dgm:spPr/>
      <dgm:t>
        <a:bodyPr/>
        <a:lstStyle/>
        <a:p>
          <a:endParaRPr lang="en-US" sz="2000"/>
        </a:p>
      </dgm:t>
    </dgm:pt>
    <dgm:pt modelId="{776C9F6B-DDA5-4FF5-81B8-2C5288BAA7E9}" type="pres">
      <dgm:prSet presAssocID="{7AECB97C-65AD-4476-A476-6ADA3CECEE6D}" presName="vert0" presStyleCnt="0">
        <dgm:presLayoutVars>
          <dgm:dir/>
          <dgm:animOne val="branch"/>
          <dgm:animLvl val="lvl"/>
        </dgm:presLayoutVars>
      </dgm:prSet>
      <dgm:spPr/>
      <dgm:t>
        <a:bodyPr/>
        <a:lstStyle/>
        <a:p>
          <a:endParaRPr lang="en-US"/>
        </a:p>
      </dgm:t>
    </dgm:pt>
    <dgm:pt modelId="{D9531A6B-F649-4A36-BED1-FCED0A162DE1}" type="pres">
      <dgm:prSet presAssocID="{D1025A95-DB4C-49FD-A0DF-0940A5591FF4}" presName="thickLine" presStyleLbl="alignNode1" presStyleIdx="0" presStyleCnt="3"/>
      <dgm:spPr/>
      <dgm:t>
        <a:bodyPr/>
        <a:lstStyle/>
        <a:p>
          <a:endParaRPr lang="en-US"/>
        </a:p>
      </dgm:t>
    </dgm:pt>
    <dgm:pt modelId="{92DA9639-16CF-4394-90CD-280E9F424974}" type="pres">
      <dgm:prSet presAssocID="{D1025A95-DB4C-49FD-A0DF-0940A5591FF4}" presName="horz1" presStyleCnt="0"/>
      <dgm:spPr/>
      <dgm:t>
        <a:bodyPr/>
        <a:lstStyle/>
        <a:p>
          <a:endParaRPr lang="en-US"/>
        </a:p>
      </dgm:t>
    </dgm:pt>
    <dgm:pt modelId="{4DB6E3ED-9B88-4150-896A-A8FFF80110A0}" type="pres">
      <dgm:prSet presAssocID="{D1025A95-DB4C-49FD-A0DF-0940A5591FF4}" presName="tx1" presStyleLbl="revTx" presStyleIdx="0" presStyleCnt="3"/>
      <dgm:spPr/>
      <dgm:t>
        <a:bodyPr/>
        <a:lstStyle/>
        <a:p>
          <a:endParaRPr lang="en-US"/>
        </a:p>
      </dgm:t>
    </dgm:pt>
    <dgm:pt modelId="{FC71E34B-62D7-4BE9-AF03-2E91CC0FED91}" type="pres">
      <dgm:prSet presAssocID="{D1025A95-DB4C-49FD-A0DF-0940A5591FF4}" presName="vert1" presStyleCnt="0"/>
      <dgm:spPr/>
      <dgm:t>
        <a:bodyPr/>
        <a:lstStyle/>
        <a:p>
          <a:endParaRPr lang="en-US"/>
        </a:p>
      </dgm:t>
    </dgm:pt>
    <dgm:pt modelId="{2A5D9C12-F320-4D5A-B5B8-50031DC27384}" type="pres">
      <dgm:prSet presAssocID="{9CA50634-800C-412F-9317-A60872D5D4B2}" presName="thickLine" presStyleLbl="alignNode1" presStyleIdx="1" presStyleCnt="3"/>
      <dgm:spPr/>
      <dgm:t>
        <a:bodyPr/>
        <a:lstStyle/>
        <a:p>
          <a:endParaRPr lang="en-US"/>
        </a:p>
      </dgm:t>
    </dgm:pt>
    <dgm:pt modelId="{01FCB983-B9D1-4474-B951-A85123A82442}" type="pres">
      <dgm:prSet presAssocID="{9CA50634-800C-412F-9317-A60872D5D4B2}" presName="horz1" presStyleCnt="0"/>
      <dgm:spPr/>
      <dgm:t>
        <a:bodyPr/>
        <a:lstStyle/>
        <a:p>
          <a:endParaRPr lang="en-US"/>
        </a:p>
      </dgm:t>
    </dgm:pt>
    <dgm:pt modelId="{42DCDE22-1558-4C5C-8296-FC4BF41D5C96}" type="pres">
      <dgm:prSet presAssocID="{9CA50634-800C-412F-9317-A60872D5D4B2}" presName="tx1" presStyleLbl="revTx" presStyleIdx="1" presStyleCnt="3" custScaleY="142075"/>
      <dgm:spPr/>
      <dgm:t>
        <a:bodyPr/>
        <a:lstStyle/>
        <a:p>
          <a:endParaRPr lang="en-US"/>
        </a:p>
      </dgm:t>
    </dgm:pt>
    <dgm:pt modelId="{8F430835-34B1-40AC-A209-D5DFD7F1A7B1}" type="pres">
      <dgm:prSet presAssocID="{9CA50634-800C-412F-9317-A60872D5D4B2}" presName="vert1" presStyleCnt="0"/>
      <dgm:spPr/>
      <dgm:t>
        <a:bodyPr/>
        <a:lstStyle/>
        <a:p>
          <a:endParaRPr lang="en-US"/>
        </a:p>
      </dgm:t>
    </dgm:pt>
    <dgm:pt modelId="{8A700841-A8D2-480A-BEFE-A5EB2AB192C6}" type="pres">
      <dgm:prSet presAssocID="{3DCF0BCA-D207-4916-91E8-3E3B07119234}" presName="thickLine" presStyleLbl="alignNode1" presStyleIdx="2" presStyleCnt="3"/>
      <dgm:spPr/>
      <dgm:t>
        <a:bodyPr/>
        <a:lstStyle/>
        <a:p>
          <a:endParaRPr lang="en-US"/>
        </a:p>
      </dgm:t>
    </dgm:pt>
    <dgm:pt modelId="{4EF53A74-F3A5-4B81-9DA6-5D5EAD6989A5}" type="pres">
      <dgm:prSet presAssocID="{3DCF0BCA-D207-4916-91E8-3E3B07119234}" presName="horz1" presStyleCnt="0"/>
      <dgm:spPr/>
      <dgm:t>
        <a:bodyPr/>
        <a:lstStyle/>
        <a:p>
          <a:endParaRPr lang="en-US"/>
        </a:p>
      </dgm:t>
    </dgm:pt>
    <dgm:pt modelId="{B638330B-E3A4-4358-9384-AABD5F8EB1DB}" type="pres">
      <dgm:prSet presAssocID="{3DCF0BCA-D207-4916-91E8-3E3B07119234}" presName="tx1" presStyleLbl="revTx" presStyleIdx="2" presStyleCnt="3"/>
      <dgm:spPr/>
      <dgm:t>
        <a:bodyPr/>
        <a:lstStyle/>
        <a:p>
          <a:endParaRPr lang="en-US"/>
        </a:p>
      </dgm:t>
    </dgm:pt>
    <dgm:pt modelId="{CE5A8F33-90DB-4E73-B207-0A1D40C92268}" type="pres">
      <dgm:prSet presAssocID="{3DCF0BCA-D207-4916-91E8-3E3B07119234}" presName="vert1" presStyleCnt="0"/>
      <dgm:spPr/>
      <dgm:t>
        <a:bodyPr/>
        <a:lstStyle/>
        <a:p>
          <a:endParaRPr lang="en-US"/>
        </a:p>
      </dgm:t>
    </dgm:pt>
  </dgm:ptLst>
  <dgm:cxnLst>
    <dgm:cxn modelId="{B2F60286-4CBE-4D3C-8608-2D9055FC1872}" type="presOf" srcId="{7AECB97C-65AD-4476-A476-6ADA3CECEE6D}" destId="{776C9F6B-DDA5-4FF5-81B8-2C5288BAA7E9}" srcOrd="0" destOrd="0" presId="urn:microsoft.com/office/officeart/2008/layout/LinedList"/>
    <dgm:cxn modelId="{F5A76DCA-96E3-460C-AE8A-500AE20953F0}" type="presOf" srcId="{9CA50634-800C-412F-9317-A60872D5D4B2}" destId="{42DCDE22-1558-4C5C-8296-FC4BF41D5C96}" srcOrd="0" destOrd="0" presId="urn:microsoft.com/office/officeart/2008/layout/LinedList"/>
    <dgm:cxn modelId="{71E644E2-AEBA-499E-AB95-A2F3FA24A80F}" srcId="{7AECB97C-65AD-4476-A476-6ADA3CECEE6D}" destId="{3DCF0BCA-D207-4916-91E8-3E3B07119234}" srcOrd="2" destOrd="0" parTransId="{81C63F50-C5BC-4DB5-BEA0-E80715CBA3BD}" sibTransId="{A5C67E6B-3DF9-4A64-81B6-D71EB2ED1790}"/>
    <dgm:cxn modelId="{A56C9145-95EE-467B-8C35-C90EF8EDBCE8}" srcId="{7AECB97C-65AD-4476-A476-6ADA3CECEE6D}" destId="{D1025A95-DB4C-49FD-A0DF-0940A5591FF4}" srcOrd="0" destOrd="0" parTransId="{76DF6714-A3D5-4A13-8AC9-65773EA1EAA2}" sibTransId="{AA3AEDF3-FD51-4879-A319-8553B26A2651}"/>
    <dgm:cxn modelId="{409C28C1-7C78-4C57-BC54-75E2E8985582}" type="presOf" srcId="{D1025A95-DB4C-49FD-A0DF-0940A5591FF4}" destId="{4DB6E3ED-9B88-4150-896A-A8FFF80110A0}" srcOrd="0" destOrd="0" presId="urn:microsoft.com/office/officeart/2008/layout/LinedList"/>
    <dgm:cxn modelId="{38C9E871-D7FC-4C92-B509-259254C336E7}" type="presOf" srcId="{3DCF0BCA-D207-4916-91E8-3E3B07119234}" destId="{B638330B-E3A4-4358-9384-AABD5F8EB1DB}" srcOrd="0" destOrd="0" presId="urn:microsoft.com/office/officeart/2008/layout/LinedList"/>
    <dgm:cxn modelId="{0C2FD7B3-06A0-487A-99AC-CA11C5E9F747}" srcId="{7AECB97C-65AD-4476-A476-6ADA3CECEE6D}" destId="{9CA50634-800C-412F-9317-A60872D5D4B2}" srcOrd="1" destOrd="0" parTransId="{EAA2A547-EA38-4C38-90F2-3EEB36710762}" sibTransId="{A69BE58F-A718-4696-A7E7-9EF2264D1465}"/>
    <dgm:cxn modelId="{42E0D3BC-C91A-4351-B0CB-5B38B917B9E2}" type="presParOf" srcId="{776C9F6B-DDA5-4FF5-81B8-2C5288BAA7E9}" destId="{D9531A6B-F649-4A36-BED1-FCED0A162DE1}" srcOrd="0" destOrd="0" presId="urn:microsoft.com/office/officeart/2008/layout/LinedList"/>
    <dgm:cxn modelId="{6700DBBD-805D-4E30-A446-88E1764B8AC7}" type="presParOf" srcId="{776C9F6B-DDA5-4FF5-81B8-2C5288BAA7E9}" destId="{92DA9639-16CF-4394-90CD-280E9F424974}" srcOrd="1" destOrd="0" presId="urn:microsoft.com/office/officeart/2008/layout/LinedList"/>
    <dgm:cxn modelId="{E1E45415-B966-4D85-A1B8-9E0569B26609}" type="presParOf" srcId="{92DA9639-16CF-4394-90CD-280E9F424974}" destId="{4DB6E3ED-9B88-4150-896A-A8FFF80110A0}" srcOrd="0" destOrd="0" presId="urn:microsoft.com/office/officeart/2008/layout/LinedList"/>
    <dgm:cxn modelId="{47281CCF-D21A-4107-BFAB-D872A9B43ADA}" type="presParOf" srcId="{92DA9639-16CF-4394-90CD-280E9F424974}" destId="{FC71E34B-62D7-4BE9-AF03-2E91CC0FED91}" srcOrd="1" destOrd="0" presId="urn:microsoft.com/office/officeart/2008/layout/LinedList"/>
    <dgm:cxn modelId="{45518064-07C2-4D56-A21F-F5905B284F53}" type="presParOf" srcId="{776C9F6B-DDA5-4FF5-81B8-2C5288BAA7E9}" destId="{2A5D9C12-F320-4D5A-B5B8-50031DC27384}" srcOrd="2" destOrd="0" presId="urn:microsoft.com/office/officeart/2008/layout/LinedList"/>
    <dgm:cxn modelId="{302E9A82-693D-480F-B33C-893E0A3B60E6}" type="presParOf" srcId="{776C9F6B-DDA5-4FF5-81B8-2C5288BAA7E9}" destId="{01FCB983-B9D1-4474-B951-A85123A82442}" srcOrd="3" destOrd="0" presId="urn:microsoft.com/office/officeart/2008/layout/LinedList"/>
    <dgm:cxn modelId="{EF00AFA2-CF94-4E2B-9A14-40819387130A}" type="presParOf" srcId="{01FCB983-B9D1-4474-B951-A85123A82442}" destId="{42DCDE22-1558-4C5C-8296-FC4BF41D5C96}" srcOrd="0" destOrd="0" presId="urn:microsoft.com/office/officeart/2008/layout/LinedList"/>
    <dgm:cxn modelId="{DAA3EBA6-BFE8-4F7D-B5FC-E3D802E0F227}" type="presParOf" srcId="{01FCB983-B9D1-4474-B951-A85123A82442}" destId="{8F430835-34B1-40AC-A209-D5DFD7F1A7B1}" srcOrd="1" destOrd="0" presId="urn:microsoft.com/office/officeart/2008/layout/LinedList"/>
    <dgm:cxn modelId="{237541F2-3FA9-4179-92A1-2AF00D327E0D}" type="presParOf" srcId="{776C9F6B-DDA5-4FF5-81B8-2C5288BAA7E9}" destId="{8A700841-A8D2-480A-BEFE-A5EB2AB192C6}" srcOrd="4" destOrd="0" presId="urn:microsoft.com/office/officeart/2008/layout/LinedList"/>
    <dgm:cxn modelId="{0E905578-4116-4FC0-9A44-969DA27D1AFD}" type="presParOf" srcId="{776C9F6B-DDA5-4FF5-81B8-2C5288BAA7E9}" destId="{4EF53A74-F3A5-4B81-9DA6-5D5EAD6989A5}" srcOrd="5" destOrd="0" presId="urn:microsoft.com/office/officeart/2008/layout/LinedList"/>
    <dgm:cxn modelId="{7F505746-7038-441F-A349-98095374B432}" type="presParOf" srcId="{4EF53A74-F3A5-4B81-9DA6-5D5EAD6989A5}" destId="{B638330B-E3A4-4358-9384-AABD5F8EB1DB}" srcOrd="0" destOrd="0" presId="urn:microsoft.com/office/officeart/2008/layout/LinedList"/>
    <dgm:cxn modelId="{B4EDE67F-C843-4F62-BED1-A14EEE5F6982}" type="presParOf" srcId="{4EF53A74-F3A5-4B81-9DA6-5D5EAD6989A5}" destId="{CE5A8F33-90DB-4E73-B207-0A1D40C92268}" srcOrd="1"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22E6AE2-C044-4C31-B5E0-5648E7899C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A4E0A0-CFC6-43F8-A3EE-F29B727FFAC6}">
      <dgm:prSet phldrT="[Text]" custT="1"/>
      <dgm:spPr>
        <a:solidFill>
          <a:srgbClr val="B793FF"/>
        </a:solidFill>
      </dgm:spPr>
      <dgm:t>
        <a:bodyPr/>
        <a:lstStyle/>
        <a:p>
          <a:pPr algn="ctr"/>
          <a:r>
            <a:rPr lang="en-US" sz="4000" b="1" dirty="0" smtClean="0">
              <a:latin typeface="+mj-lt"/>
            </a:rPr>
            <a:t>Components of Attitude </a:t>
          </a:r>
          <a:endParaRPr lang="en-US" sz="4000" b="1" dirty="0">
            <a:latin typeface="+mj-lt"/>
          </a:endParaRPr>
        </a:p>
      </dgm:t>
    </dgm:pt>
    <dgm:pt modelId="{00A1566F-9A47-4F10-B0AB-DE85DD73E785}" type="parTrans" cxnId="{5D4E181D-CED2-4538-BAF8-9E1041BBCCD4}">
      <dgm:prSet/>
      <dgm:spPr/>
      <dgm:t>
        <a:bodyPr/>
        <a:lstStyle/>
        <a:p>
          <a:pPr algn="ctr"/>
          <a:endParaRPr lang="en-US"/>
        </a:p>
      </dgm:t>
    </dgm:pt>
    <dgm:pt modelId="{3DE48D1C-674E-4212-B067-AC6AA1ACFE51}" type="sibTrans" cxnId="{5D4E181D-CED2-4538-BAF8-9E1041BBCCD4}">
      <dgm:prSet/>
      <dgm:spPr/>
      <dgm:t>
        <a:bodyPr/>
        <a:lstStyle/>
        <a:p>
          <a:pPr algn="ctr"/>
          <a:endParaRPr lang="en-US"/>
        </a:p>
      </dgm:t>
    </dgm:pt>
    <dgm:pt modelId="{D5F45DB6-F9AB-4054-A057-8B9DEBC5A334}" type="pres">
      <dgm:prSet presAssocID="{822E6AE2-C044-4C31-B5E0-5648E7899CAC}" presName="linear" presStyleCnt="0">
        <dgm:presLayoutVars>
          <dgm:animLvl val="lvl"/>
          <dgm:resizeHandles val="exact"/>
        </dgm:presLayoutVars>
      </dgm:prSet>
      <dgm:spPr/>
      <dgm:t>
        <a:bodyPr/>
        <a:lstStyle/>
        <a:p>
          <a:endParaRPr lang="en-US"/>
        </a:p>
      </dgm:t>
    </dgm:pt>
    <dgm:pt modelId="{DD650221-07EB-4617-BB1A-75D2539C26DF}" type="pres">
      <dgm:prSet presAssocID="{5AA4E0A0-CFC6-43F8-A3EE-F29B727FFAC6}" presName="parentText" presStyleLbl="node1" presStyleIdx="0" presStyleCnt="1" custScaleY="212243">
        <dgm:presLayoutVars>
          <dgm:chMax val="0"/>
          <dgm:bulletEnabled val="1"/>
        </dgm:presLayoutVars>
      </dgm:prSet>
      <dgm:spPr/>
      <dgm:t>
        <a:bodyPr/>
        <a:lstStyle/>
        <a:p>
          <a:endParaRPr lang="en-US"/>
        </a:p>
      </dgm:t>
    </dgm:pt>
  </dgm:ptLst>
  <dgm:cxnLst>
    <dgm:cxn modelId="{F45BCC91-B3C9-47E6-BAA4-C381AA18E990}" type="presOf" srcId="{5AA4E0A0-CFC6-43F8-A3EE-F29B727FFAC6}" destId="{DD650221-07EB-4617-BB1A-75D2539C26DF}" srcOrd="0" destOrd="0" presId="urn:microsoft.com/office/officeart/2005/8/layout/vList2"/>
    <dgm:cxn modelId="{5D4E181D-CED2-4538-BAF8-9E1041BBCCD4}" srcId="{822E6AE2-C044-4C31-B5E0-5648E7899CAC}" destId="{5AA4E0A0-CFC6-43F8-A3EE-F29B727FFAC6}" srcOrd="0" destOrd="0" parTransId="{00A1566F-9A47-4F10-B0AB-DE85DD73E785}" sibTransId="{3DE48D1C-674E-4212-B067-AC6AA1ACFE51}"/>
    <dgm:cxn modelId="{74E19FDE-46BD-463B-A651-4145CBBCE4F1}" type="presOf" srcId="{822E6AE2-C044-4C31-B5E0-5648E7899CAC}" destId="{D5F45DB6-F9AB-4054-A057-8B9DEBC5A334}" srcOrd="0" destOrd="0" presId="urn:microsoft.com/office/officeart/2005/8/layout/vList2"/>
    <dgm:cxn modelId="{4F3EAEC0-CFA3-470E-92C9-5FE34AFDD44D}" type="presParOf" srcId="{D5F45DB6-F9AB-4054-A057-8B9DEBC5A334}" destId="{DD650221-07EB-4617-BB1A-75D2539C26D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73197369-69A3-49B4-B24D-47D28AD4FA5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B81DF50-D40E-4F58-A1F3-98640FD430F0}">
      <dgm:prSet phldrT="[Text]"/>
      <dgm:spPr/>
      <dgm:t>
        <a:bodyPr/>
        <a:lstStyle/>
        <a:p>
          <a:pPr algn="ctr"/>
          <a:r>
            <a:rPr lang="en-US" dirty="0" smtClean="0"/>
            <a:t>Psychologists such as </a:t>
          </a:r>
          <a:r>
            <a:rPr lang="en-US" dirty="0" err="1" smtClean="0"/>
            <a:t>Rosenber</a:t>
          </a:r>
          <a:r>
            <a:rPr lang="en-US" dirty="0" smtClean="0"/>
            <a:t>, </a:t>
          </a:r>
          <a:r>
            <a:rPr lang="en-US" dirty="0" err="1" smtClean="0"/>
            <a:t>Eagley</a:t>
          </a:r>
          <a:r>
            <a:rPr lang="en-US" dirty="0" smtClean="0"/>
            <a:t> and </a:t>
          </a:r>
          <a:r>
            <a:rPr lang="en-US" dirty="0" err="1" smtClean="0"/>
            <a:t>Hovland</a:t>
          </a:r>
          <a:r>
            <a:rPr lang="en-US" dirty="0" smtClean="0"/>
            <a:t> have given a three component model of attitude. According to this model, an attitude has following three components:</a:t>
          </a:r>
          <a:endParaRPr lang="en-US" dirty="0"/>
        </a:p>
      </dgm:t>
    </dgm:pt>
    <dgm:pt modelId="{7501DA95-83A6-4B29-A574-A82B4215799E}" type="parTrans" cxnId="{6A1358C3-A2ED-468E-9337-40B9925FBA0C}">
      <dgm:prSet/>
      <dgm:spPr/>
      <dgm:t>
        <a:bodyPr/>
        <a:lstStyle/>
        <a:p>
          <a:pPr algn="ctr"/>
          <a:endParaRPr lang="en-US"/>
        </a:p>
      </dgm:t>
    </dgm:pt>
    <dgm:pt modelId="{B2BB3B03-E0BE-4F5C-B18C-F3373FA14DC5}" type="sibTrans" cxnId="{6A1358C3-A2ED-468E-9337-40B9925FBA0C}">
      <dgm:prSet/>
      <dgm:spPr/>
      <dgm:t>
        <a:bodyPr/>
        <a:lstStyle/>
        <a:p>
          <a:pPr algn="ctr"/>
          <a:endParaRPr lang="en-US"/>
        </a:p>
      </dgm:t>
    </dgm:pt>
    <dgm:pt modelId="{6A0A8048-5967-4B99-B9FC-B0240F9D7643}" type="pres">
      <dgm:prSet presAssocID="{73197369-69A3-49B4-B24D-47D28AD4FA5E}" presName="vert0" presStyleCnt="0">
        <dgm:presLayoutVars>
          <dgm:dir/>
          <dgm:animOne val="branch"/>
          <dgm:animLvl val="lvl"/>
        </dgm:presLayoutVars>
      </dgm:prSet>
      <dgm:spPr/>
      <dgm:t>
        <a:bodyPr/>
        <a:lstStyle/>
        <a:p>
          <a:endParaRPr lang="en-US"/>
        </a:p>
      </dgm:t>
    </dgm:pt>
    <dgm:pt modelId="{4721028C-4722-48B6-AD54-18856808C183}" type="pres">
      <dgm:prSet presAssocID="{7B81DF50-D40E-4F58-A1F3-98640FD430F0}" presName="thickLine" presStyleLbl="alignNode1" presStyleIdx="0" presStyleCnt="1"/>
      <dgm:spPr/>
    </dgm:pt>
    <dgm:pt modelId="{FD0060C6-0058-4E5C-81EA-9034E09F269B}" type="pres">
      <dgm:prSet presAssocID="{7B81DF50-D40E-4F58-A1F3-98640FD430F0}" presName="horz1" presStyleCnt="0"/>
      <dgm:spPr/>
    </dgm:pt>
    <dgm:pt modelId="{7A0D42BD-1532-4C86-AA24-1DA68079D21A}" type="pres">
      <dgm:prSet presAssocID="{7B81DF50-D40E-4F58-A1F3-98640FD430F0}" presName="tx1" presStyleLbl="revTx" presStyleIdx="0" presStyleCnt="1"/>
      <dgm:spPr/>
      <dgm:t>
        <a:bodyPr/>
        <a:lstStyle/>
        <a:p>
          <a:endParaRPr lang="en-US"/>
        </a:p>
      </dgm:t>
    </dgm:pt>
    <dgm:pt modelId="{14CA5C0E-4D72-4F59-A3F7-C2CDE5B7F2AB}" type="pres">
      <dgm:prSet presAssocID="{7B81DF50-D40E-4F58-A1F3-98640FD430F0}" presName="vert1" presStyleCnt="0"/>
      <dgm:spPr/>
    </dgm:pt>
  </dgm:ptLst>
  <dgm:cxnLst>
    <dgm:cxn modelId="{D26F058A-E4FA-417B-A6DD-6AE4BB3484A9}" type="presOf" srcId="{73197369-69A3-49B4-B24D-47D28AD4FA5E}" destId="{6A0A8048-5967-4B99-B9FC-B0240F9D7643}" srcOrd="0" destOrd="0" presId="urn:microsoft.com/office/officeart/2008/layout/LinedList"/>
    <dgm:cxn modelId="{0D700EEB-BD58-4122-A840-6A5976766AAD}" type="presOf" srcId="{7B81DF50-D40E-4F58-A1F3-98640FD430F0}" destId="{7A0D42BD-1532-4C86-AA24-1DA68079D21A}" srcOrd="0" destOrd="0" presId="urn:microsoft.com/office/officeart/2008/layout/LinedList"/>
    <dgm:cxn modelId="{6A1358C3-A2ED-468E-9337-40B9925FBA0C}" srcId="{73197369-69A3-49B4-B24D-47D28AD4FA5E}" destId="{7B81DF50-D40E-4F58-A1F3-98640FD430F0}" srcOrd="0" destOrd="0" parTransId="{7501DA95-83A6-4B29-A574-A82B4215799E}" sibTransId="{B2BB3B03-E0BE-4F5C-B18C-F3373FA14DC5}"/>
    <dgm:cxn modelId="{1312BB36-9749-4734-BA18-D56183D318F5}" type="presParOf" srcId="{6A0A8048-5967-4B99-B9FC-B0240F9D7643}" destId="{4721028C-4722-48B6-AD54-18856808C183}" srcOrd="0" destOrd="0" presId="urn:microsoft.com/office/officeart/2008/layout/LinedList"/>
    <dgm:cxn modelId="{AEC676B0-CB13-4CDE-B20A-B8D79D9C5E14}" type="presParOf" srcId="{6A0A8048-5967-4B99-B9FC-B0240F9D7643}" destId="{FD0060C6-0058-4E5C-81EA-9034E09F269B}" srcOrd="1" destOrd="0" presId="urn:microsoft.com/office/officeart/2008/layout/LinedList"/>
    <dgm:cxn modelId="{88679F46-ADF9-45C6-A5B9-FA2ECAA25C5A}" type="presParOf" srcId="{FD0060C6-0058-4E5C-81EA-9034E09F269B}" destId="{7A0D42BD-1532-4C86-AA24-1DA68079D21A}" srcOrd="0" destOrd="0" presId="urn:microsoft.com/office/officeart/2008/layout/LinedList"/>
    <dgm:cxn modelId="{9AD301A8-EC98-4765-A4C2-170906FA9C78}" type="presParOf" srcId="{FD0060C6-0058-4E5C-81EA-9034E09F269B}" destId="{14CA5C0E-4D72-4F59-A3F7-C2CDE5B7F2AB}"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340C1F6-93C0-40B5-A0CE-E7C1EDB231B0}" type="doc">
      <dgm:prSet loTypeId="urn:microsoft.com/office/officeart/2005/8/layout/funnel1" loCatId="process" qsTypeId="urn:microsoft.com/office/officeart/2005/8/quickstyle/simple1" qsCatId="simple" csTypeId="urn:microsoft.com/office/officeart/2005/8/colors/colorful1" csCatId="colorful" phldr="1"/>
      <dgm:spPr/>
      <dgm:t>
        <a:bodyPr/>
        <a:lstStyle/>
        <a:p>
          <a:endParaRPr lang="en-US"/>
        </a:p>
      </dgm:t>
    </dgm:pt>
    <dgm:pt modelId="{EAE8054F-7B77-404B-AB17-5CDA8C564D45}">
      <dgm:prSet custT="1"/>
      <dgm:spPr/>
      <dgm:t>
        <a:bodyPr/>
        <a:lstStyle/>
        <a:p>
          <a:r>
            <a:rPr lang="en-US" sz="2000" dirty="0" smtClean="0"/>
            <a:t>Affective component</a:t>
          </a:r>
          <a:endParaRPr lang="en-US" sz="2000" b="1" dirty="0"/>
        </a:p>
      </dgm:t>
    </dgm:pt>
    <dgm:pt modelId="{21B3D92F-5547-4A09-A27E-99905522C92A}" type="parTrans" cxnId="{8DB84650-4D64-44A3-A241-A3ABF685E2CB}">
      <dgm:prSet/>
      <dgm:spPr/>
      <dgm:t>
        <a:bodyPr/>
        <a:lstStyle/>
        <a:p>
          <a:endParaRPr lang="en-US" sz="3200"/>
        </a:p>
      </dgm:t>
    </dgm:pt>
    <dgm:pt modelId="{7B30D147-B939-4259-91E5-6F3CC8EF62E6}" type="sibTrans" cxnId="{8DB84650-4D64-44A3-A241-A3ABF685E2CB}">
      <dgm:prSet custT="1"/>
      <dgm:spPr/>
      <dgm:t>
        <a:bodyPr/>
        <a:lstStyle/>
        <a:p>
          <a:endParaRPr lang="en-US" sz="1400"/>
        </a:p>
      </dgm:t>
    </dgm:pt>
    <dgm:pt modelId="{3C981863-0D37-412F-9CB8-57149DFE800C}">
      <dgm:prSet custT="1"/>
      <dgm:spPr/>
      <dgm:t>
        <a:bodyPr/>
        <a:lstStyle/>
        <a:p>
          <a:r>
            <a:rPr lang="en-US" sz="1050" dirty="0" smtClean="0"/>
            <a:t>How the object, person, issue, or event makes you feel</a:t>
          </a:r>
        </a:p>
      </dgm:t>
    </dgm:pt>
    <dgm:pt modelId="{651ACDAB-838C-4FF7-8D20-7099B941E818}" type="parTrans" cxnId="{2547F895-D99A-43AF-9FA3-A9C4064283C4}">
      <dgm:prSet/>
      <dgm:spPr/>
      <dgm:t>
        <a:bodyPr/>
        <a:lstStyle/>
        <a:p>
          <a:endParaRPr lang="en-US" sz="3200"/>
        </a:p>
      </dgm:t>
    </dgm:pt>
    <dgm:pt modelId="{E969BC16-44F2-4D68-8011-BB51188420B3}" type="sibTrans" cxnId="{2547F895-D99A-43AF-9FA3-A9C4064283C4}">
      <dgm:prSet/>
      <dgm:spPr/>
      <dgm:t>
        <a:bodyPr/>
        <a:lstStyle/>
        <a:p>
          <a:endParaRPr lang="en-US" sz="3200"/>
        </a:p>
      </dgm:t>
    </dgm:pt>
    <dgm:pt modelId="{CFA16F6B-59B4-42D6-B263-00E83A9EBD46}">
      <dgm:prSet custT="1"/>
      <dgm:spPr/>
      <dgm:t>
        <a:bodyPr/>
        <a:lstStyle/>
        <a:p>
          <a:r>
            <a:rPr lang="en-US" sz="2000" dirty="0" smtClean="0"/>
            <a:t>Behavioral component</a:t>
          </a:r>
        </a:p>
      </dgm:t>
    </dgm:pt>
    <dgm:pt modelId="{0D541C0A-56F4-4926-BDB5-B1A7CFDA6B1E}" type="parTrans" cxnId="{4158CECD-CB38-4EE3-B0E1-F3EA960606D2}">
      <dgm:prSet/>
      <dgm:spPr/>
      <dgm:t>
        <a:bodyPr/>
        <a:lstStyle/>
        <a:p>
          <a:endParaRPr lang="en-US" sz="3200"/>
        </a:p>
      </dgm:t>
    </dgm:pt>
    <dgm:pt modelId="{C374B59F-3C41-49F5-B545-A2131E07DB2E}" type="sibTrans" cxnId="{4158CECD-CB38-4EE3-B0E1-F3EA960606D2}">
      <dgm:prSet custT="1"/>
      <dgm:spPr/>
      <dgm:t>
        <a:bodyPr/>
        <a:lstStyle/>
        <a:p>
          <a:endParaRPr lang="en-US" sz="1400"/>
        </a:p>
      </dgm:t>
    </dgm:pt>
    <dgm:pt modelId="{F9E8F7BC-B5D8-4A48-9C4B-17687F9FD0AA}">
      <dgm:prSet custT="1"/>
      <dgm:spPr/>
      <dgm:t>
        <a:bodyPr/>
        <a:lstStyle/>
        <a:p>
          <a:r>
            <a:rPr lang="en-US" sz="1400" dirty="0" smtClean="0"/>
            <a:t>How attitude influences your behavior</a:t>
          </a:r>
        </a:p>
      </dgm:t>
    </dgm:pt>
    <dgm:pt modelId="{FA97D82D-3C49-462D-A196-933A96F71D39}" type="parTrans" cxnId="{924458F6-FD61-4D60-9D2E-145079C2D395}">
      <dgm:prSet/>
      <dgm:spPr/>
      <dgm:t>
        <a:bodyPr/>
        <a:lstStyle/>
        <a:p>
          <a:endParaRPr lang="en-US" sz="3200"/>
        </a:p>
      </dgm:t>
    </dgm:pt>
    <dgm:pt modelId="{65D077C9-C8C8-4168-A742-39498A2DD60F}" type="sibTrans" cxnId="{924458F6-FD61-4D60-9D2E-145079C2D395}">
      <dgm:prSet/>
      <dgm:spPr/>
      <dgm:t>
        <a:bodyPr/>
        <a:lstStyle/>
        <a:p>
          <a:endParaRPr lang="en-US" sz="3200"/>
        </a:p>
      </dgm:t>
    </dgm:pt>
    <dgm:pt modelId="{AC495986-754C-4654-81C4-D400A36DE21A}">
      <dgm:prSet custT="1"/>
      <dgm:spPr/>
      <dgm:t>
        <a:bodyPr/>
        <a:lstStyle/>
        <a:p>
          <a:r>
            <a:rPr lang="en-US" sz="2000" dirty="0" smtClean="0"/>
            <a:t>Cognitive component</a:t>
          </a:r>
        </a:p>
      </dgm:t>
    </dgm:pt>
    <dgm:pt modelId="{E2CDA2CE-6144-462C-ADFE-EF1830766A52}" type="parTrans" cxnId="{9C6B1036-5573-4EFF-8504-E0383878A7F9}">
      <dgm:prSet/>
      <dgm:spPr/>
      <dgm:t>
        <a:bodyPr/>
        <a:lstStyle/>
        <a:p>
          <a:endParaRPr lang="en-US" sz="3200"/>
        </a:p>
      </dgm:t>
    </dgm:pt>
    <dgm:pt modelId="{5BBA9E1A-91F8-46E4-8D32-A625637BE35F}" type="sibTrans" cxnId="{9C6B1036-5573-4EFF-8504-E0383878A7F9}">
      <dgm:prSet custT="1"/>
      <dgm:spPr/>
      <dgm:t>
        <a:bodyPr/>
        <a:lstStyle/>
        <a:p>
          <a:endParaRPr lang="en-US" sz="1400"/>
        </a:p>
      </dgm:t>
    </dgm:pt>
    <dgm:pt modelId="{96717463-375F-4047-90C7-250DA82A4E1B}">
      <dgm:prSet custT="1"/>
      <dgm:spPr/>
      <dgm:t>
        <a:bodyPr/>
        <a:lstStyle/>
        <a:p>
          <a:r>
            <a:rPr lang="en-US" sz="1400" dirty="0" smtClean="0"/>
            <a:t>Our thoughts and beliefs about the subject</a:t>
          </a:r>
        </a:p>
      </dgm:t>
    </dgm:pt>
    <dgm:pt modelId="{FFA3905A-2978-4F31-AD5B-32E0E0F20CDD}" type="parTrans" cxnId="{742A8D64-A6CC-46BF-AB92-D6F2A4BDE8E2}">
      <dgm:prSet/>
      <dgm:spPr/>
      <dgm:t>
        <a:bodyPr/>
        <a:lstStyle/>
        <a:p>
          <a:endParaRPr lang="en-US" sz="3200"/>
        </a:p>
      </dgm:t>
    </dgm:pt>
    <dgm:pt modelId="{1D08337E-F9A4-46BC-B1AF-E78805A0A0E2}" type="sibTrans" cxnId="{742A8D64-A6CC-46BF-AB92-D6F2A4BDE8E2}">
      <dgm:prSet/>
      <dgm:spPr/>
      <dgm:t>
        <a:bodyPr/>
        <a:lstStyle/>
        <a:p>
          <a:endParaRPr lang="en-US" sz="3200"/>
        </a:p>
      </dgm:t>
    </dgm:pt>
    <dgm:pt modelId="{79B330A6-882F-4E6F-A01E-053A8389BF87}">
      <dgm:prSet custT="1"/>
      <dgm:spPr/>
      <dgm:t>
        <a:bodyPr/>
        <a:lstStyle/>
        <a:p>
          <a:r>
            <a:rPr lang="en-US" sz="3600" b="1" dirty="0" smtClean="0"/>
            <a:t>ABC Model of Attitude</a:t>
          </a:r>
          <a:endParaRPr lang="en-US" sz="3600" dirty="0" smtClean="0"/>
        </a:p>
      </dgm:t>
    </dgm:pt>
    <dgm:pt modelId="{B18FB0BE-87A7-48E9-937C-D387C984319C}" type="parTrans" cxnId="{218D5BC8-5B1F-4180-BCB1-E73A3B410D52}">
      <dgm:prSet/>
      <dgm:spPr/>
      <dgm:t>
        <a:bodyPr/>
        <a:lstStyle/>
        <a:p>
          <a:endParaRPr lang="en-US" sz="3200"/>
        </a:p>
      </dgm:t>
    </dgm:pt>
    <dgm:pt modelId="{5442E8C1-F492-451E-AE89-89F7EFB42255}" type="sibTrans" cxnId="{218D5BC8-5B1F-4180-BCB1-E73A3B410D52}">
      <dgm:prSet/>
      <dgm:spPr/>
      <dgm:t>
        <a:bodyPr/>
        <a:lstStyle/>
        <a:p>
          <a:endParaRPr lang="en-US" sz="3200"/>
        </a:p>
      </dgm:t>
    </dgm:pt>
    <dgm:pt modelId="{DF5A6BF8-466B-4ECD-96EE-4EE2A48CF014}" type="pres">
      <dgm:prSet presAssocID="{D340C1F6-93C0-40B5-A0CE-E7C1EDB231B0}" presName="Name0" presStyleCnt="0">
        <dgm:presLayoutVars>
          <dgm:chMax val="4"/>
          <dgm:resizeHandles val="exact"/>
        </dgm:presLayoutVars>
      </dgm:prSet>
      <dgm:spPr/>
      <dgm:t>
        <a:bodyPr/>
        <a:lstStyle/>
        <a:p>
          <a:endParaRPr lang="en-US"/>
        </a:p>
      </dgm:t>
    </dgm:pt>
    <dgm:pt modelId="{A34FFA5B-FC0A-4744-A235-DCBC327FC1F0}" type="pres">
      <dgm:prSet presAssocID="{D340C1F6-93C0-40B5-A0CE-E7C1EDB231B0}" presName="ellipse" presStyleLbl="trBgShp" presStyleIdx="0" presStyleCnt="1"/>
      <dgm:spPr/>
      <dgm:t>
        <a:bodyPr/>
        <a:lstStyle/>
        <a:p>
          <a:endParaRPr lang="en-US"/>
        </a:p>
      </dgm:t>
    </dgm:pt>
    <dgm:pt modelId="{44BC1098-A406-4981-8F89-81062976CA6B}" type="pres">
      <dgm:prSet presAssocID="{D340C1F6-93C0-40B5-A0CE-E7C1EDB231B0}" presName="arrow1" presStyleLbl="fgShp" presStyleIdx="0" presStyleCnt="1"/>
      <dgm:spPr/>
      <dgm:t>
        <a:bodyPr/>
        <a:lstStyle/>
        <a:p>
          <a:endParaRPr lang="en-US"/>
        </a:p>
      </dgm:t>
    </dgm:pt>
    <dgm:pt modelId="{5733F0D7-2445-4836-8AEB-6201774861D5}" type="pres">
      <dgm:prSet presAssocID="{D340C1F6-93C0-40B5-A0CE-E7C1EDB231B0}" presName="rectangle" presStyleLbl="revTx" presStyleIdx="0" presStyleCnt="1">
        <dgm:presLayoutVars>
          <dgm:bulletEnabled val="1"/>
        </dgm:presLayoutVars>
      </dgm:prSet>
      <dgm:spPr/>
      <dgm:t>
        <a:bodyPr/>
        <a:lstStyle/>
        <a:p>
          <a:endParaRPr lang="en-US"/>
        </a:p>
      </dgm:t>
    </dgm:pt>
    <dgm:pt modelId="{708F4B01-DD7A-43FB-B1B0-B0FE6FB77682}" type="pres">
      <dgm:prSet presAssocID="{CFA16F6B-59B4-42D6-B263-00E83A9EBD46}" presName="item1" presStyleLbl="node1" presStyleIdx="0" presStyleCnt="3">
        <dgm:presLayoutVars>
          <dgm:bulletEnabled val="1"/>
        </dgm:presLayoutVars>
      </dgm:prSet>
      <dgm:spPr/>
      <dgm:t>
        <a:bodyPr/>
        <a:lstStyle/>
        <a:p>
          <a:endParaRPr lang="en-US"/>
        </a:p>
      </dgm:t>
    </dgm:pt>
    <dgm:pt modelId="{D9054EB9-6AA2-4E40-BD7C-216044BEC00B}" type="pres">
      <dgm:prSet presAssocID="{AC495986-754C-4654-81C4-D400A36DE21A}" presName="item2" presStyleLbl="node1" presStyleIdx="1" presStyleCnt="3">
        <dgm:presLayoutVars>
          <dgm:bulletEnabled val="1"/>
        </dgm:presLayoutVars>
      </dgm:prSet>
      <dgm:spPr/>
      <dgm:t>
        <a:bodyPr/>
        <a:lstStyle/>
        <a:p>
          <a:endParaRPr lang="en-US"/>
        </a:p>
      </dgm:t>
    </dgm:pt>
    <dgm:pt modelId="{C68AD004-75A6-4133-A65C-071A7A7F3658}" type="pres">
      <dgm:prSet presAssocID="{79B330A6-882F-4E6F-A01E-053A8389BF87}" presName="item3" presStyleLbl="node1" presStyleIdx="2" presStyleCnt="3">
        <dgm:presLayoutVars>
          <dgm:bulletEnabled val="1"/>
        </dgm:presLayoutVars>
      </dgm:prSet>
      <dgm:spPr/>
      <dgm:t>
        <a:bodyPr/>
        <a:lstStyle/>
        <a:p>
          <a:endParaRPr lang="en-US"/>
        </a:p>
      </dgm:t>
    </dgm:pt>
    <dgm:pt modelId="{905B1066-2529-46D5-8AD1-24D351975C6F}" type="pres">
      <dgm:prSet presAssocID="{D340C1F6-93C0-40B5-A0CE-E7C1EDB231B0}" presName="funnel" presStyleLbl="trAlignAcc1" presStyleIdx="0" presStyleCnt="1"/>
      <dgm:spPr/>
      <dgm:t>
        <a:bodyPr/>
        <a:lstStyle/>
        <a:p>
          <a:endParaRPr lang="en-US"/>
        </a:p>
      </dgm:t>
    </dgm:pt>
  </dgm:ptLst>
  <dgm:cxnLst>
    <dgm:cxn modelId="{D1F12206-A6C9-4FBF-88F2-1CF354E05423}" type="presOf" srcId="{EAE8054F-7B77-404B-AB17-5CDA8C564D45}" destId="{C68AD004-75A6-4133-A65C-071A7A7F3658}" srcOrd="0" destOrd="0" presId="urn:microsoft.com/office/officeart/2005/8/layout/funnel1"/>
    <dgm:cxn modelId="{742A8D64-A6CC-46BF-AB92-D6F2A4BDE8E2}" srcId="{AC495986-754C-4654-81C4-D400A36DE21A}" destId="{96717463-375F-4047-90C7-250DA82A4E1B}" srcOrd="0" destOrd="0" parTransId="{FFA3905A-2978-4F31-AD5B-32E0E0F20CDD}" sibTransId="{1D08337E-F9A4-46BC-B1AF-E78805A0A0E2}"/>
    <dgm:cxn modelId="{4561A94D-1712-4878-99BD-E45F80F78396}" type="presOf" srcId="{CFA16F6B-59B4-42D6-B263-00E83A9EBD46}" destId="{D9054EB9-6AA2-4E40-BD7C-216044BEC00B}" srcOrd="0" destOrd="0" presId="urn:microsoft.com/office/officeart/2005/8/layout/funnel1"/>
    <dgm:cxn modelId="{4158CECD-CB38-4EE3-B0E1-F3EA960606D2}" srcId="{D340C1F6-93C0-40B5-A0CE-E7C1EDB231B0}" destId="{CFA16F6B-59B4-42D6-B263-00E83A9EBD46}" srcOrd="1" destOrd="0" parTransId="{0D541C0A-56F4-4926-BDB5-B1A7CFDA6B1E}" sibTransId="{C374B59F-3C41-49F5-B545-A2131E07DB2E}"/>
    <dgm:cxn modelId="{218D5BC8-5B1F-4180-BCB1-E73A3B410D52}" srcId="{D340C1F6-93C0-40B5-A0CE-E7C1EDB231B0}" destId="{79B330A6-882F-4E6F-A01E-053A8389BF87}" srcOrd="3" destOrd="0" parTransId="{B18FB0BE-87A7-48E9-937C-D387C984319C}" sibTransId="{5442E8C1-F492-451E-AE89-89F7EFB42255}"/>
    <dgm:cxn modelId="{9C6B1036-5573-4EFF-8504-E0383878A7F9}" srcId="{D340C1F6-93C0-40B5-A0CE-E7C1EDB231B0}" destId="{AC495986-754C-4654-81C4-D400A36DE21A}" srcOrd="2" destOrd="0" parTransId="{E2CDA2CE-6144-462C-ADFE-EF1830766A52}" sibTransId="{5BBA9E1A-91F8-46E4-8D32-A625637BE35F}"/>
    <dgm:cxn modelId="{9DFFA69E-E4D6-4979-A911-95F47AD74768}" type="presOf" srcId="{F9E8F7BC-B5D8-4A48-9C4B-17687F9FD0AA}" destId="{D9054EB9-6AA2-4E40-BD7C-216044BEC00B}" srcOrd="0" destOrd="1" presId="urn:microsoft.com/office/officeart/2005/8/layout/funnel1"/>
    <dgm:cxn modelId="{AD55AD4E-4394-4263-87A3-CD270AEC1D3C}" type="presOf" srcId="{96717463-375F-4047-90C7-250DA82A4E1B}" destId="{708F4B01-DD7A-43FB-B1B0-B0FE6FB77682}" srcOrd="0" destOrd="1" presId="urn:microsoft.com/office/officeart/2005/8/layout/funnel1"/>
    <dgm:cxn modelId="{8DB84650-4D64-44A3-A241-A3ABF685E2CB}" srcId="{D340C1F6-93C0-40B5-A0CE-E7C1EDB231B0}" destId="{EAE8054F-7B77-404B-AB17-5CDA8C564D45}" srcOrd="0" destOrd="0" parTransId="{21B3D92F-5547-4A09-A27E-99905522C92A}" sibTransId="{7B30D147-B939-4259-91E5-6F3CC8EF62E6}"/>
    <dgm:cxn modelId="{EBFB3BC7-9401-4A70-A6C4-F5D02E340F10}" type="presOf" srcId="{AC495986-754C-4654-81C4-D400A36DE21A}" destId="{708F4B01-DD7A-43FB-B1B0-B0FE6FB77682}" srcOrd="0" destOrd="0" presId="urn:microsoft.com/office/officeart/2005/8/layout/funnel1"/>
    <dgm:cxn modelId="{2547F895-D99A-43AF-9FA3-A9C4064283C4}" srcId="{EAE8054F-7B77-404B-AB17-5CDA8C564D45}" destId="{3C981863-0D37-412F-9CB8-57149DFE800C}" srcOrd="0" destOrd="0" parTransId="{651ACDAB-838C-4FF7-8D20-7099B941E818}" sibTransId="{E969BC16-44F2-4D68-8011-BB51188420B3}"/>
    <dgm:cxn modelId="{C9B80F75-A2B4-4732-9E1D-76B510376489}" type="presOf" srcId="{79B330A6-882F-4E6F-A01E-053A8389BF87}" destId="{5733F0D7-2445-4836-8AEB-6201774861D5}" srcOrd="0" destOrd="0" presId="urn:microsoft.com/office/officeart/2005/8/layout/funnel1"/>
    <dgm:cxn modelId="{167467D1-C7B0-490E-9BC8-661ECF7BAA11}" type="presOf" srcId="{3C981863-0D37-412F-9CB8-57149DFE800C}" destId="{C68AD004-75A6-4133-A65C-071A7A7F3658}" srcOrd="0" destOrd="1" presId="urn:microsoft.com/office/officeart/2005/8/layout/funnel1"/>
    <dgm:cxn modelId="{924458F6-FD61-4D60-9D2E-145079C2D395}" srcId="{CFA16F6B-59B4-42D6-B263-00E83A9EBD46}" destId="{F9E8F7BC-B5D8-4A48-9C4B-17687F9FD0AA}" srcOrd="0" destOrd="0" parTransId="{FA97D82D-3C49-462D-A196-933A96F71D39}" sibTransId="{65D077C9-C8C8-4168-A742-39498A2DD60F}"/>
    <dgm:cxn modelId="{F6AF8599-9074-4C9C-98C3-36B9FE114A72}" type="presOf" srcId="{D340C1F6-93C0-40B5-A0CE-E7C1EDB231B0}" destId="{DF5A6BF8-466B-4ECD-96EE-4EE2A48CF014}" srcOrd="0" destOrd="0" presId="urn:microsoft.com/office/officeart/2005/8/layout/funnel1"/>
    <dgm:cxn modelId="{4985E8D0-BA21-4942-84DC-705DD38A424F}" type="presParOf" srcId="{DF5A6BF8-466B-4ECD-96EE-4EE2A48CF014}" destId="{A34FFA5B-FC0A-4744-A235-DCBC327FC1F0}" srcOrd="0" destOrd="0" presId="urn:microsoft.com/office/officeart/2005/8/layout/funnel1"/>
    <dgm:cxn modelId="{96975666-2C07-46A9-9667-092013A671BB}" type="presParOf" srcId="{DF5A6BF8-466B-4ECD-96EE-4EE2A48CF014}" destId="{44BC1098-A406-4981-8F89-81062976CA6B}" srcOrd="1" destOrd="0" presId="urn:microsoft.com/office/officeart/2005/8/layout/funnel1"/>
    <dgm:cxn modelId="{CFC4F7B7-6AC1-48EA-8F49-CFB739FBA404}" type="presParOf" srcId="{DF5A6BF8-466B-4ECD-96EE-4EE2A48CF014}" destId="{5733F0D7-2445-4836-8AEB-6201774861D5}" srcOrd="2" destOrd="0" presId="urn:microsoft.com/office/officeart/2005/8/layout/funnel1"/>
    <dgm:cxn modelId="{48DF704A-D0C2-46A7-A8BD-31280A7C0FC0}" type="presParOf" srcId="{DF5A6BF8-466B-4ECD-96EE-4EE2A48CF014}" destId="{708F4B01-DD7A-43FB-B1B0-B0FE6FB77682}" srcOrd="3" destOrd="0" presId="urn:microsoft.com/office/officeart/2005/8/layout/funnel1"/>
    <dgm:cxn modelId="{95C4BC2F-2EF8-4A8F-9EBE-EF1955C0B8B9}" type="presParOf" srcId="{DF5A6BF8-466B-4ECD-96EE-4EE2A48CF014}" destId="{D9054EB9-6AA2-4E40-BD7C-216044BEC00B}" srcOrd="4" destOrd="0" presId="urn:microsoft.com/office/officeart/2005/8/layout/funnel1"/>
    <dgm:cxn modelId="{AB37642B-A018-437F-BC83-5D5126181E83}" type="presParOf" srcId="{DF5A6BF8-466B-4ECD-96EE-4EE2A48CF014}" destId="{C68AD004-75A6-4133-A65C-071A7A7F3658}" srcOrd="5" destOrd="0" presId="urn:microsoft.com/office/officeart/2005/8/layout/funnel1"/>
    <dgm:cxn modelId="{3B57B890-FC37-4961-A4D0-50FCAD34E0FE}" type="presParOf" srcId="{DF5A6BF8-466B-4ECD-96EE-4EE2A48CF014}" destId="{905B1066-2529-46D5-8AD1-24D351975C6F}" srcOrd="6" destOrd="0" presId="urn:microsoft.com/office/officeart/2005/8/layout/funnel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DFF377-F256-404B-BF64-738B8B5466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752FD34-F701-4BA0-96F0-59A41959D0AC}">
      <dgm:prSet phldrT="[Text]"/>
      <dgm:spPr>
        <a:solidFill>
          <a:srgbClr val="B793FF"/>
        </a:solidFill>
      </dgm:spPr>
      <dgm:t>
        <a:bodyPr/>
        <a:lstStyle/>
        <a:p>
          <a:pPr algn="ctr"/>
          <a:r>
            <a:rPr lang="en-US" b="1" dirty="0" smtClean="0">
              <a:solidFill>
                <a:schemeClr val="bg1"/>
              </a:solidFill>
              <a:latin typeface="+mj-lt"/>
            </a:rPr>
            <a:t>Learning Objectives</a:t>
          </a:r>
          <a:endParaRPr lang="en-US" b="1" dirty="0">
            <a:solidFill>
              <a:schemeClr val="bg1"/>
            </a:solidFill>
            <a:latin typeface="+mj-lt"/>
          </a:endParaRPr>
        </a:p>
      </dgm:t>
    </dgm:pt>
    <dgm:pt modelId="{41307B5E-1E8A-4EDF-AA54-11DC5465D0AC}" type="parTrans" cxnId="{DA2B1B0D-8828-483B-897F-92203790E21E}">
      <dgm:prSet/>
      <dgm:spPr/>
      <dgm:t>
        <a:bodyPr/>
        <a:lstStyle/>
        <a:p>
          <a:pPr algn="ctr"/>
          <a:endParaRPr lang="en-US" dirty="0"/>
        </a:p>
      </dgm:t>
    </dgm:pt>
    <dgm:pt modelId="{12362D02-5259-4680-8DB2-30882F535E25}" type="sibTrans" cxnId="{DA2B1B0D-8828-483B-897F-92203790E21E}">
      <dgm:prSet/>
      <dgm:spPr/>
      <dgm:t>
        <a:bodyPr/>
        <a:lstStyle/>
        <a:p>
          <a:pPr algn="ctr"/>
          <a:endParaRPr lang="en-US" dirty="0"/>
        </a:p>
      </dgm:t>
    </dgm:pt>
    <dgm:pt modelId="{30E83C90-92DC-4029-BB3D-027AC27488B8}" type="pres">
      <dgm:prSet presAssocID="{0CDFF377-F256-404B-BF64-738B8B54663B}" presName="linear" presStyleCnt="0">
        <dgm:presLayoutVars>
          <dgm:animLvl val="lvl"/>
          <dgm:resizeHandles val="exact"/>
        </dgm:presLayoutVars>
      </dgm:prSet>
      <dgm:spPr/>
      <dgm:t>
        <a:bodyPr/>
        <a:lstStyle/>
        <a:p>
          <a:endParaRPr lang="en-US"/>
        </a:p>
      </dgm:t>
    </dgm:pt>
    <dgm:pt modelId="{995F0402-794B-4BC3-9A22-342F153C43A5}" type="pres">
      <dgm:prSet presAssocID="{E752FD34-F701-4BA0-96F0-59A41959D0AC}" presName="parentText" presStyleLbl="node1" presStyleIdx="0" presStyleCnt="1" custLinFactNeighborX="307" custLinFactNeighborY="1873">
        <dgm:presLayoutVars>
          <dgm:chMax val="0"/>
          <dgm:bulletEnabled val="1"/>
        </dgm:presLayoutVars>
      </dgm:prSet>
      <dgm:spPr/>
      <dgm:t>
        <a:bodyPr/>
        <a:lstStyle/>
        <a:p>
          <a:endParaRPr lang="en-US"/>
        </a:p>
      </dgm:t>
    </dgm:pt>
  </dgm:ptLst>
  <dgm:cxnLst>
    <dgm:cxn modelId="{138F8E3E-F20B-4D62-9AC6-FBAC23C07B11}" type="presOf" srcId="{0CDFF377-F256-404B-BF64-738B8B54663B}" destId="{30E83C90-92DC-4029-BB3D-027AC27488B8}" srcOrd="0" destOrd="0" presId="urn:microsoft.com/office/officeart/2005/8/layout/vList2"/>
    <dgm:cxn modelId="{6EEB6762-28E6-4F82-ADC4-B50112436BF8}" type="presOf" srcId="{E752FD34-F701-4BA0-96F0-59A41959D0AC}" destId="{995F0402-794B-4BC3-9A22-342F153C43A5}" srcOrd="0" destOrd="0" presId="urn:microsoft.com/office/officeart/2005/8/layout/vList2"/>
    <dgm:cxn modelId="{DA2B1B0D-8828-483B-897F-92203790E21E}" srcId="{0CDFF377-F256-404B-BF64-738B8B54663B}" destId="{E752FD34-F701-4BA0-96F0-59A41959D0AC}" srcOrd="0" destOrd="0" parTransId="{41307B5E-1E8A-4EDF-AA54-11DC5465D0AC}" sibTransId="{12362D02-5259-4680-8DB2-30882F535E25}"/>
    <dgm:cxn modelId="{4DED1DAD-1050-4B29-B196-CEFBEBE82D5C}" type="presParOf" srcId="{30E83C90-92DC-4029-BB3D-027AC27488B8}" destId="{995F0402-794B-4BC3-9A22-342F153C43A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B2EE614-B1E4-4ABB-9F5A-62ADCA6AC4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9D99D5D-824E-41F9-8559-831B39797E9E}">
      <dgm:prSet phldrT="[Text]"/>
      <dgm:spPr>
        <a:solidFill>
          <a:srgbClr val="B793FF"/>
        </a:solidFill>
      </dgm:spPr>
      <dgm:t>
        <a:bodyPr/>
        <a:lstStyle/>
        <a:p>
          <a:pPr algn="ctr"/>
          <a:r>
            <a:rPr lang="en-US" dirty="0" smtClean="0"/>
            <a:t>How our attitudes are formed?</a:t>
          </a:r>
          <a:endParaRPr lang="en-US" dirty="0"/>
        </a:p>
      </dgm:t>
    </dgm:pt>
    <dgm:pt modelId="{9F4ABCB3-9D81-4269-B66B-0E93BF8F37AF}" type="parTrans" cxnId="{CC6A3F1C-B047-41ED-BBC3-8B0CA4287E3F}">
      <dgm:prSet/>
      <dgm:spPr/>
      <dgm:t>
        <a:bodyPr/>
        <a:lstStyle/>
        <a:p>
          <a:endParaRPr lang="en-US"/>
        </a:p>
      </dgm:t>
    </dgm:pt>
    <dgm:pt modelId="{BA670586-C734-4AF5-A8A9-D936FA173AD6}" type="sibTrans" cxnId="{CC6A3F1C-B047-41ED-BBC3-8B0CA4287E3F}">
      <dgm:prSet/>
      <dgm:spPr/>
      <dgm:t>
        <a:bodyPr/>
        <a:lstStyle/>
        <a:p>
          <a:endParaRPr lang="en-US"/>
        </a:p>
      </dgm:t>
    </dgm:pt>
    <dgm:pt modelId="{5C6D8F43-5283-41CD-8B09-5ECE3813C6B3}" type="pres">
      <dgm:prSet presAssocID="{3B2EE614-B1E4-4ABB-9F5A-62ADCA6AC443}" presName="linear" presStyleCnt="0">
        <dgm:presLayoutVars>
          <dgm:animLvl val="lvl"/>
          <dgm:resizeHandles val="exact"/>
        </dgm:presLayoutVars>
      </dgm:prSet>
      <dgm:spPr/>
      <dgm:t>
        <a:bodyPr/>
        <a:lstStyle/>
        <a:p>
          <a:endParaRPr lang="en-US"/>
        </a:p>
      </dgm:t>
    </dgm:pt>
    <dgm:pt modelId="{34504969-1BD8-4047-83F4-E980C961EB87}" type="pres">
      <dgm:prSet presAssocID="{B9D99D5D-824E-41F9-8559-831B39797E9E}" presName="parentText" presStyleLbl="node1" presStyleIdx="0" presStyleCnt="1">
        <dgm:presLayoutVars>
          <dgm:chMax val="0"/>
          <dgm:bulletEnabled val="1"/>
        </dgm:presLayoutVars>
      </dgm:prSet>
      <dgm:spPr/>
      <dgm:t>
        <a:bodyPr/>
        <a:lstStyle/>
        <a:p>
          <a:endParaRPr lang="en-US"/>
        </a:p>
      </dgm:t>
    </dgm:pt>
  </dgm:ptLst>
  <dgm:cxnLst>
    <dgm:cxn modelId="{7A322B14-A115-47E1-98F0-8593ABD35E3B}" type="presOf" srcId="{3B2EE614-B1E4-4ABB-9F5A-62ADCA6AC443}" destId="{5C6D8F43-5283-41CD-8B09-5ECE3813C6B3}" srcOrd="0" destOrd="0" presId="urn:microsoft.com/office/officeart/2005/8/layout/vList2"/>
    <dgm:cxn modelId="{CC6A3F1C-B047-41ED-BBC3-8B0CA4287E3F}" srcId="{3B2EE614-B1E4-4ABB-9F5A-62ADCA6AC443}" destId="{B9D99D5D-824E-41F9-8559-831B39797E9E}" srcOrd="0" destOrd="0" parTransId="{9F4ABCB3-9D81-4269-B66B-0E93BF8F37AF}" sibTransId="{BA670586-C734-4AF5-A8A9-D936FA173AD6}"/>
    <dgm:cxn modelId="{84B11A97-A311-4A38-91B7-31257D346FDB}" type="presOf" srcId="{B9D99D5D-824E-41F9-8559-831B39797E9E}" destId="{34504969-1BD8-4047-83F4-E980C961EB87}" srcOrd="0" destOrd="0" presId="urn:microsoft.com/office/officeart/2005/8/layout/vList2"/>
    <dgm:cxn modelId="{87BCAD63-0840-4F1B-956B-991CF18697F2}" type="presParOf" srcId="{5C6D8F43-5283-41CD-8B09-5ECE3813C6B3}" destId="{34504969-1BD8-4047-83F4-E980C961EB8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E1BBE9E-F825-4FAE-A959-60605501C2D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BD50635-6EEF-4E36-A75D-14FB1812EDF9}">
      <dgm:prSet phldrT="[Text]" custT="1"/>
      <dgm:spPr/>
      <dgm:t>
        <a:bodyPr/>
        <a:lstStyle/>
        <a:p>
          <a:r>
            <a:rPr lang="fr-FR" sz="2000" dirty="0" smtClean="0"/>
            <a:t>In 1968, Social </a:t>
          </a:r>
          <a:r>
            <a:rPr lang="fr-FR" sz="2000" dirty="0" err="1" smtClean="0"/>
            <a:t>Psychologist</a:t>
          </a:r>
          <a:r>
            <a:rPr lang="fr-FR" sz="2000" dirty="0" smtClean="0"/>
            <a:t> Robert </a:t>
          </a:r>
          <a:r>
            <a:rPr lang="fr-FR" sz="2000" dirty="0" err="1" smtClean="0"/>
            <a:t>Zajonc</a:t>
          </a:r>
          <a:r>
            <a:rPr lang="en-US" sz="2000" dirty="0" smtClean="0"/>
            <a:t>’s hypothesized that simply being exposed to something on a repeated basis was enough to make people like that thing.</a:t>
          </a:r>
          <a:endParaRPr lang="en-US" sz="2000" dirty="0"/>
        </a:p>
      </dgm:t>
    </dgm:pt>
    <dgm:pt modelId="{FC92CA9E-4944-427E-98DF-C020E23BCAE6}" type="parTrans" cxnId="{BD0EF049-B332-4A73-95B7-6C57A4BC069F}">
      <dgm:prSet/>
      <dgm:spPr/>
      <dgm:t>
        <a:bodyPr/>
        <a:lstStyle/>
        <a:p>
          <a:endParaRPr lang="en-US" sz="2000"/>
        </a:p>
      </dgm:t>
    </dgm:pt>
    <dgm:pt modelId="{3D6AC6C4-CACA-438D-AB0E-007D3734592B}" type="sibTrans" cxnId="{BD0EF049-B332-4A73-95B7-6C57A4BC069F}">
      <dgm:prSet/>
      <dgm:spPr/>
      <dgm:t>
        <a:bodyPr/>
        <a:lstStyle/>
        <a:p>
          <a:endParaRPr lang="en-US" sz="2000"/>
        </a:p>
      </dgm:t>
    </dgm:pt>
    <dgm:pt modelId="{93B0A692-74A8-4C3C-ACFA-A4056AA16409}">
      <dgm:prSet custT="1"/>
      <dgm:spPr/>
      <dgm:t>
        <a:bodyPr/>
        <a:lstStyle/>
        <a:p>
          <a:r>
            <a:rPr lang="en-US" sz="2000" dirty="0" smtClean="0"/>
            <a:t>The tendency to develop more positive feelings toward objects and individuals the more we are exposed to them.</a:t>
          </a:r>
        </a:p>
      </dgm:t>
    </dgm:pt>
    <dgm:pt modelId="{B091E109-E885-48D7-8BB9-B675798D26F5}" type="parTrans" cxnId="{C73157BF-032F-4E6F-94B2-461AE971452D}">
      <dgm:prSet/>
      <dgm:spPr/>
      <dgm:t>
        <a:bodyPr/>
        <a:lstStyle/>
        <a:p>
          <a:endParaRPr lang="en-US" sz="2000"/>
        </a:p>
      </dgm:t>
    </dgm:pt>
    <dgm:pt modelId="{78183F84-B3C6-49D7-8955-9D8690CFA909}" type="sibTrans" cxnId="{C73157BF-032F-4E6F-94B2-461AE971452D}">
      <dgm:prSet/>
      <dgm:spPr/>
      <dgm:t>
        <a:bodyPr/>
        <a:lstStyle/>
        <a:p>
          <a:endParaRPr lang="en-US" sz="2000"/>
        </a:p>
      </dgm:t>
    </dgm:pt>
    <dgm:pt modelId="{501D569A-1F03-47B0-BFD9-56FD4CCC23A7}">
      <dgm:prSet custT="1"/>
      <dgm:spPr/>
      <dgm:t>
        <a:bodyPr/>
        <a:lstStyle/>
        <a:p>
          <a:r>
            <a:rPr lang="en-US" sz="2000" dirty="0" smtClean="0"/>
            <a:t>“A psychological phenomenon by which people tend to develop a preference for things or people that are more familiar to them than others. Repeated exposure increases familiarity. This effect is therefore also known as the familiarity principle.”</a:t>
          </a:r>
        </a:p>
      </dgm:t>
    </dgm:pt>
    <dgm:pt modelId="{285BE630-2855-41F5-9320-1197131E6038}" type="parTrans" cxnId="{AF9F3351-F199-4C96-BF49-21C7E727272D}">
      <dgm:prSet/>
      <dgm:spPr/>
      <dgm:t>
        <a:bodyPr/>
        <a:lstStyle/>
        <a:p>
          <a:endParaRPr lang="en-US" sz="2000"/>
        </a:p>
      </dgm:t>
    </dgm:pt>
    <dgm:pt modelId="{06A777CF-75BE-49AE-84CD-511389954994}" type="sibTrans" cxnId="{AF9F3351-F199-4C96-BF49-21C7E727272D}">
      <dgm:prSet/>
      <dgm:spPr/>
      <dgm:t>
        <a:bodyPr/>
        <a:lstStyle/>
        <a:p>
          <a:endParaRPr lang="en-US" sz="2000"/>
        </a:p>
      </dgm:t>
    </dgm:pt>
    <dgm:pt modelId="{4EE3D8C5-5054-4ECF-AED0-669360D8A14B}">
      <dgm:prSet custT="1"/>
      <dgm:spPr/>
      <dgm:t>
        <a:bodyPr/>
        <a:lstStyle/>
        <a:p>
          <a:r>
            <a:rPr lang="en-US" sz="2000" dirty="0" smtClean="0"/>
            <a:t>the phenomenon that repeated exposure to novel stimuli increases liking of them</a:t>
          </a:r>
        </a:p>
      </dgm:t>
    </dgm:pt>
    <dgm:pt modelId="{358566FF-6FC8-4CCB-B955-472490FE81B3}" type="parTrans" cxnId="{F50C5506-5683-48E3-A997-BD9FC6D53677}">
      <dgm:prSet/>
      <dgm:spPr/>
      <dgm:t>
        <a:bodyPr/>
        <a:lstStyle/>
        <a:p>
          <a:endParaRPr lang="en-US" sz="2000"/>
        </a:p>
      </dgm:t>
    </dgm:pt>
    <dgm:pt modelId="{3D08765B-615F-4932-A786-5F2126C3A653}" type="sibTrans" cxnId="{F50C5506-5683-48E3-A997-BD9FC6D53677}">
      <dgm:prSet/>
      <dgm:spPr/>
      <dgm:t>
        <a:bodyPr/>
        <a:lstStyle/>
        <a:p>
          <a:endParaRPr lang="en-US" sz="2000"/>
        </a:p>
      </dgm:t>
    </dgm:pt>
    <dgm:pt modelId="{137F39C0-CCD4-4EFC-A52D-CB12E17DB52D}" type="pres">
      <dgm:prSet presAssocID="{DE1BBE9E-F825-4FAE-A959-60605501C2D1}" presName="vert0" presStyleCnt="0">
        <dgm:presLayoutVars>
          <dgm:dir/>
          <dgm:animOne val="branch"/>
          <dgm:animLvl val="lvl"/>
        </dgm:presLayoutVars>
      </dgm:prSet>
      <dgm:spPr/>
      <dgm:t>
        <a:bodyPr/>
        <a:lstStyle/>
        <a:p>
          <a:endParaRPr lang="en-US"/>
        </a:p>
      </dgm:t>
    </dgm:pt>
    <dgm:pt modelId="{18256774-06C0-4D13-BDE8-7E7B3B9B635C}" type="pres">
      <dgm:prSet presAssocID="{1BD50635-6EEF-4E36-A75D-14FB1812EDF9}" presName="thickLine" presStyleLbl="alignNode1" presStyleIdx="0" presStyleCnt="4"/>
      <dgm:spPr/>
      <dgm:t>
        <a:bodyPr/>
        <a:lstStyle/>
        <a:p>
          <a:endParaRPr lang="en-US"/>
        </a:p>
      </dgm:t>
    </dgm:pt>
    <dgm:pt modelId="{809DF896-3553-498A-BA3E-5FFFD25372E9}" type="pres">
      <dgm:prSet presAssocID="{1BD50635-6EEF-4E36-A75D-14FB1812EDF9}" presName="horz1" presStyleCnt="0"/>
      <dgm:spPr/>
      <dgm:t>
        <a:bodyPr/>
        <a:lstStyle/>
        <a:p>
          <a:endParaRPr lang="en-US"/>
        </a:p>
      </dgm:t>
    </dgm:pt>
    <dgm:pt modelId="{F8D2228B-3CB9-4FFC-B559-B870EC222AAB}" type="pres">
      <dgm:prSet presAssocID="{1BD50635-6EEF-4E36-A75D-14FB1812EDF9}" presName="tx1" presStyleLbl="revTx" presStyleIdx="0" presStyleCnt="4"/>
      <dgm:spPr/>
      <dgm:t>
        <a:bodyPr/>
        <a:lstStyle/>
        <a:p>
          <a:endParaRPr lang="en-US"/>
        </a:p>
      </dgm:t>
    </dgm:pt>
    <dgm:pt modelId="{A14D385A-338D-42EB-9F69-C84DC07AB556}" type="pres">
      <dgm:prSet presAssocID="{1BD50635-6EEF-4E36-A75D-14FB1812EDF9}" presName="vert1" presStyleCnt="0"/>
      <dgm:spPr/>
      <dgm:t>
        <a:bodyPr/>
        <a:lstStyle/>
        <a:p>
          <a:endParaRPr lang="en-US"/>
        </a:p>
      </dgm:t>
    </dgm:pt>
    <dgm:pt modelId="{8C1CBE4B-3BB5-4646-9062-E7CCC8936EFD}" type="pres">
      <dgm:prSet presAssocID="{93B0A692-74A8-4C3C-ACFA-A4056AA16409}" presName="thickLine" presStyleLbl="alignNode1" presStyleIdx="1" presStyleCnt="4"/>
      <dgm:spPr/>
      <dgm:t>
        <a:bodyPr/>
        <a:lstStyle/>
        <a:p>
          <a:endParaRPr lang="en-US"/>
        </a:p>
      </dgm:t>
    </dgm:pt>
    <dgm:pt modelId="{D6AFF713-74F9-4B04-957F-33F559312244}" type="pres">
      <dgm:prSet presAssocID="{93B0A692-74A8-4C3C-ACFA-A4056AA16409}" presName="horz1" presStyleCnt="0"/>
      <dgm:spPr/>
      <dgm:t>
        <a:bodyPr/>
        <a:lstStyle/>
        <a:p>
          <a:endParaRPr lang="en-US"/>
        </a:p>
      </dgm:t>
    </dgm:pt>
    <dgm:pt modelId="{03B315F4-C2B4-4877-8A81-5AA754335331}" type="pres">
      <dgm:prSet presAssocID="{93B0A692-74A8-4C3C-ACFA-A4056AA16409}" presName="tx1" presStyleLbl="revTx" presStyleIdx="1" presStyleCnt="4"/>
      <dgm:spPr/>
      <dgm:t>
        <a:bodyPr/>
        <a:lstStyle/>
        <a:p>
          <a:endParaRPr lang="en-US"/>
        </a:p>
      </dgm:t>
    </dgm:pt>
    <dgm:pt modelId="{85B9BF6B-0E5A-42DB-9FCD-AC056E382BCF}" type="pres">
      <dgm:prSet presAssocID="{93B0A692-74A8-4C3C-ACFA-A4056AA16409}" presName="vert1" presStyleCnt="0"/>
      <dgm:spPr/>
      <dgm:t>
        <a:bodyPr/>
        <a:lstStyle/>
        <a:p>
          <a:endParaRPr lang="en-US"/>
        </a:p>
      </dgm:t>
    </dgm:pt>
    <dgm:pt modelId="{94DA86AE-9959-4897-946B-A5FE2D5983EA}" type="pres">
      <dgm:prSet presAssocID="{501D569A-1F03-47B0-BFD9-56FD4CCC23A7}" presName="thickLine" presStyleLbl="alignNode1" presStyleIdx="2" presStyleCnt="4"/>
      <dgm:spPr/>
      <dgm:t>
        <a:bodyPr/>
        <a:lstStyle/>
        <a:p>
          <a:endParaRPr lang="en-US"/>
        </a:p>
      </dgm:t>
    </dgm:pt>
    <dgm:pt modelId="{8F33D13D-0D73-44D7-AB5A-E90656541958}" type="pres">
      <dgm:prSet presAssocID="{501D569A-1F03-47B0-BFD9-56FD4CCC23A7}" presName="horz1" presStyleCnt="0"/>
      <dgm:spPr/>
      <dgm:t>
        <a:bodyPr/>
        <a:lstStyle/>
        <a:p>
          <a:endParaRPr lang="en-US"/>
        </a:p>
      </dgm:t>
    </dgm:pt>
    <dgm:pt modelId="{A3561169-30D5-4FB9-8CAF-37430DD5AFF4}" type="pres">
      <dgm:prSet presAssocID="{501D569A-1F03-47B0-BFD9-56FD4CCC23A7}" presName="tx1" presStyleLbl="revTx" presStyleIdx="2" presStyleCnt="4" custScaleY="113887"/>
      <dgm:spPr/>
      <dgm:t>
        <a:bodyPr/>
        <a:lstStyle/>
        <a:p>
          <a:endParaRPr lang="en-US"/>
        </a:p>
      </dgm:t>
    </dgm:pt>
    <dgm:pt modelId="{0C532F86-FABB-4E1A-B247-FA0CC5BAD822}" type="pres">
      <dgm:prSet presAssocID="{501D569A-1F03-47B0-BFD9-56FD4CCC23A7}" presName="vert1" presStyleCnt="0"/>
      <dgm:spPr/>
      <dgm:t>
        <a:bodyPr/>
        <a:lstStyle/>
        <a:p>
          <a:endParaRPr lang="en-US"/>
        </a:p>
      </dgm:t>
    </dgm:pt>
    <dgm:pt modelId="{ECF1CB3B-C2BF-41AE-BEF4-3F0A02AA21FA}" type="pres">
      <dgm:prSet presAssocID="{4EE3D8C5-5054-4ECF-AED0-669360D8A14B}" presName="thickLine" presStyleLbl="alignNode1" presStyleIdx="3" presStyleCnt="4"/>
      <dgm:spPr/>
    </dgm:pt>
    <dgm:pt modelId="{03BB0340-1716-4CCF-8A2B-A077276A23F0}" type="pres">
      <dgm:prSet presAssocID="{4EE3D8C5-5054-4ECF-AED0-669360D8A14B}" presName="horz1" presStyleCnt="0"/>
      <dgm:spPr/>
    </dgm:pt>
    <dgm:pt modelId="{D655D310-0AD9-46A6-AEB9-3464D8DD2CC3}" type="pres">
      <dgm:prSet presAssocID="{4EE3D8C5-5054-4ECF-AED0-669360D8A14B}" presName="tx1" presStyleLbl="revTx" presStyleIdx="3" presStyleCnt="4"/>
      <dgm:spPr/>
      <dgm:t>
        <a:bodyPr/>
        <a:lstStyle/>
        <a:p>
          <a:endParaRPr lang="en-US"/>
        </a:p>
      </dgm:t>
    </dgm:pt>
    <dgm:pt modelId="{4ADDF849-9A93-4BAB-AC1F-AAC14ACBF40F}" type="pres">
      <dgm:prSet presAssocID="{4EE3D8C5-5054-4ECF-AED0-669360D8A14B}" presName="vert1" presStyleCnt="0"/>
      <dgm:spPr/>
    </dgm:pt>
  </dgm:ptLst>
  <dgm:cxnLst>
    <dgm:cxn modelId="{2A209E33-4E36-4A56-9F45-CE2013501A06}" type="presOf" srcId="{93B0A692-74A8-4C3C-ACFA-A4056AA16409}" destId="{03B315F4-C2B4-4877-8A81-5AA754335331}" srcOrd="0" destOrd="0" presId="urn:microsoft.com/office/officeart/2008/layout/LinedList"/>
    <dgm:cxn modelId="{7D30A596-A7F5-44B4-B0BC-17A1B79631D0}" type="presOf" srcId="{4EE3D8C5-5054-4ECF-AED0-669360D8A14B}" destId="{D655D310-0AD9-46A6-AEB9-3464D8DD2CC3}" srcOrd="0" destOrd="0" presId="urn:microsoft.com/office/officeart/2008/layout/LinedList"/>
    <dgm:cxn modelId="{C1B728D2-158B-41DA-BB5F-F541DC1717A1}" type="presOf" srcId="{DE1BBE9E-F825-4FAE-A959-60605501C2D1}" destId="{137F39C0-CCD4-4EFC-A52D-CB12E17DB52D}" srcOrd="0" destOrd="0" presId="urn:microsoft.com/office/officeart/2008/layout/LinedList"/>
    <dgm:cxn modelId="{BD0EF049-B332-4A73-95B7-6C57A4BC069F}" srcId="{DE1BBE9E-F825-4FAE-A959-60605501C2D1}" destId="{1BD50635-6EEF-4E36-A75D-14FB1812EDF9}" srcOrd="0" destOrd="0" parTransId="{FC92CA9E-4944-427E-98DF-C020E23BCAE6}" sibTransId="{3D6AC6C4-CACA-438D-AB0E-007D3734592B}"/>
    <dgm:cxn modelId="{87433F6B-A213-4846-8F84-DFF42EBD0B12}" type="presOf" srcId="{501D569A-1F03-47B0-BFD9-56FD4CCC23A7}" destId="{A3561169-30D5-4FB9-8CAF-37430DD5AFF4}" srcOrd="0" destOrd="0" presId="urn:microsoft.com/office/officeart/2008/layout/LinedList"/>
    <dgm:cxn modelId="{F50C5506-5683-48E3-A997-BD9FC6D53677}" srcId="{DE1BBE9E-F825-4FAE-A959-60605501C2D1}" destId="{4EE3D8C5-5054-4ECF-AED0-669360D8A14B}" srcOrd="3" destOrd="0" parTransId="{358566FF-6FC8-4CCB-B955-472490FE81B3}" sibTransId="{3D08765B-615F-4932-A786-5F2126C3A653}"/>
    <dgm:cxn modelId="{AF9F3351-F199-4C96-BF49-21C7E727272D}" srcId="{DE1BBE9E-F825-4FAE-A959-60605501C2D1}" destId="{501D569A-1F03-47B0-BFD9-56FD4CCC23A7}" srcOrd="2" destOrd="0" parTransId="{285BE630-2855-41F5-9320-1197131E6038}" sibTransId="{06A777CF-75BE-49AE-84CD-511389954994}"/>
    <dgm:cxn modelId="{1398099D-5EAE-44AF-BC6A-7765D581F811}" type="presOf" srcId="{1BD50635-6EEF-4E36-A75D-14FB1812EDF9}" destId="{F8D2228B-3CB9-4FFC-B559-B870EC222AAB}" srcOrd="0" destOrd="0" presId="urn:microsoft.com/office/officeart/2008/layout/LinedList"/>
    <dgm:cxn modelId="{C73157BF-032F-4E6F-94B2-461AE971452D}" srcId="{DE1BBE9E-F825-4FAE-A959-60605501C2D1}" destId="{93B0A692-74A8-4C3C-ACFA-A4056AA16409}" srcOrd="1" destOrd="0" parTransId="{B091E109-E885-48D7-8BB9-B675798D26F5}" sibTransId="{78183F84-B3C6-49D7-8955-9D8690CFA909}"/>
    <dgm:cxn modelId="{CFDCEBAE-0A4F-4AF7-86B5-87614FD410D2}" type="presParOf" srcId="{137F39C0-CCD4-4EFC-A52D-CB12E17DB52D}" destId="{18256774-06C0-4D13-BDE8-7E7B3B9B635C}" srcOrd="0" destOrd="0" presId="urn:microsoft.com/office/officeart/2008/layout/LinedList"/>
    <dgm:cxn modelId="{BC62627F-1032-48D3-8411-3D6F954720FF}" type="presParOf" srcId="{137F39C0-CCD4-4EFC-A52D-CB12E17DB52D}" destId="{809DF896-3553-498A-BA3E-5FFFD25372E9}" srcOrd="1" destOrd="0" presId="urn:microsoft.com/office/officeart/2008/layout/LinedList"/>
    <dgm:cxn modelId="{5B4568E1-ADC0-404C-B16F-E259013B78DC}" type="presParOf" srcId="{809DF896-3553-498A-BA3E-5FFFD25372E9}" destId="{F8D2228B-3CB9-4FFC-B559-B870EC222AAB}" srcOrd="0" destOrd="0" presId="urn:microsoft.com/office/officeart/2008/layout/LinedList"/>
    <dgm:cxn modelId="{E3398CEE-1726-4CCB-8070-6DD6CB2D98FA}" type="presParOf" srcId="{809DF896-3553-498A-BA3E-5FFFD25372E9}" destId="{A14D385A-338D-42EB-9F69-C84DC07AB556}" srcOrd="1" destOrd="0" presId="urn:microsoft.com/office/officeart/2008/layout/LinedList"/>
    <dgm:cxn modelId="{89AFA8D0-766D-4CAE-9740-C1C73CD2AD2B}" type="presParOf" srcId="{137F39C0-CCD4-4EFC-A52D-CB12E17DB52D}" destId="{8C1CBE4B-3BB5-4646-9062-E7CCC8936EFD}" srcOrd="2" destOrd="0" presId="urn:microsoft.com/office/officeart/2008/layout/LinedList"/>
    <dgm:cxn modelId="{577B16B5-0310-4F2D-A18F-80011CB5A5B7}" type="presParOf" srcId="{137F39C0-CCD4-4EFC-A52D-CB12E17DB52D}" destId="{D6AFF713-74F9-4B04-957F-33F559312244}" srcOrd="3" destOrd="0" presId="urn:microsoft.com/office/officeart/2008/layout/LinedList"/>
    <dgm:cxn modelId="{FFBF561B-17BE-4E20-A23E-19EA55AB65C3}" type="presParOf" srcId="{D6AFF713-74F9-4B04-957F-33F559312244}" destId="{03B315F4-C2B4-4877-8A81-5AA754335331}" srcOrd="0" destOrd="0" presId="urn:microsoft.com/office/officeart/2008/layout/LinedList"/>
    <dgm:cxn modelId="{69913B45-93D3-4FD3-B9A2-672F9C098B4B}" type="presParOf" srcId="{D6AFF713-74F9-4B04-957F-33F559312244}" destId="{85B9BF6B-0E5A-42DB-9FCD-AC056E382BCF}" srcOrd="1" destOrd="0" presId="urn:microsoft.com/office/officeart/2008/layout/LinedList"/>
    <dgm:cxn modelId="{38DDCDA5-7D3C-40E0-B6AD-977BD239F8C2}" type="presParOf" srcId="{137F39C0-CCD4-4EFC-A52D-CB12E17DB52D}" destId="{94DA86AE-9959-4897-946B-A5FE2D5983EA}" srcOrd="4" destOrd="0" presId="urn:microsoft.com/office/officeart/2008/layout/LinedList"/>
    <dgm:cxn modelId="{0E4BB50B-C50E-41C7-8334-7200B73AEAF7}" type="presParOf" srcId="{137F39C0-CCD4-4EFC-A52D-CB12E17DB52D}" destId="{8F33D13D-0D73-44D7-AB5A-E90656541958}" srcOrd="5" destOrd="0" presId="urn:microsoft.com/office/officeart/2008/layout/LinedList"/>
    <dgm:cxn modelId="{89F6B8B4-7A84-4ED1-96FF-EF58DB5F6BCC}" type="presParOf" srcId="{8F33D13D-0D73-44D7-AB5A-E90656541958}" destId="{A3561169-30D5-4FB9-8CAF-37430DD5AFF4}" srcOrd="0" destOrd="0" presId="urn:microsoft.com/office/officeart/2008/layout/LinedList"/>
    <dgm:cxn modelId="{0EE06A3A-425A-45CC-9AB2-D9F1FFE30C87}" type="presParOf" srcId="{8F33D13D-0D73-44D7-AB5A-E90656541958}" destId="{0C532F86-FABB-4E1A-B247-FA0CC5BAD822}" srcOrd="1" destOrd="0" presId="urn:microsoft.com/office/officeart/2008/layout/LinedList"/>
    <dgm:cxn modelId="{069AD5B8-648C-43BD-AAE3-BC6349F91133}" type="presParOf" srcId="{137F39C0-CCD4-4EFC-A52D-CB12E17DB52D}" destId="{ECF1CB3B-C2BF-41AE-BEF4-3F0A02AA21FA}" srcOrd="6" destOrd="0" presId="urn:microsoft.com/office/officeart/2008/layout/LinedList"/>
    <dgm:cxn modelId="{9BAB95BD-0A19-4EFD-AE98-5388963E830E}" type="presParOf" srcId="{137F39C0-CCD4-4EFC-A52D-CB12E17DB52D}" destId="{03BB0340-1716-4CCF-8A2B-A077276A23F0}" srcOrd="7" destOrd="0" presId="urn:microsoft.com/office/officeart/2008/layout/LinedList"/>
    <dgm:cxn modelId="{91BAF271-66E9-46E1-8592-81CE28EB58E6}" type="presParOf" srcId="{03BB0340-1716-4CCF-8A2B-A077276A23F0}" destId="{D655D310-0AD9-46A6-AEB9-3464D8DD2CC3}" srcOrd="0" destOrd="0" presId="urn:microsoft.com/office/officeart/2008/layout/LinedList"/>
    <dgm:cxn modelId="{A19C908E-4015-4438-AB86-7E26AA36D69D}" type="presParOf" srcId="{03BB0340-1716-4CCF-8A2B-A077276A23F0}" destId="{4ADDF849-9A93-4BAB-AC1F-AAC14ACBF4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34EFBC2-25D4-4B15-9BA3-642D7E741D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47B2366-2142-4F42-B99F-7188FF86F646}">
      <dgm:prSet phldrT="[Text]"/>
      <dgm:spPr>
        <a:solidFill>
          <a:srgbClr val="B793FF"/>
        </a:solidFill>
      </dgm:spPr>
      <dgm:t>
        <a:bodyPr/>
        <a:lstStyle/>
        <a:p>
          <a:pPr algn="ctr"/>
          <a:r>
            <a:rPr lang="en-US" b="1" dirty="0" smtClean="0">
              <a:latin typeface="+mj-lt"/>
            </a:rPr>
            <a:t>Mere Exposure</a:t>
          </a:r>
          <a:endParaRPr lang="en-US" b="1" dirty="0">
            <a:latin typeface="+mj-lt"/>
          </a:endParaRPr>
        </a:p>
      </dgm:t>
    </dgm:pt>
    <dgm:pt modelId="{95AFBAFA-C232-4050-B637-C9D34322D518}" type="parTrans" cxnId="{068D9E32-C025-4E14-B1C5-B3CD6B281A97}">
      <dgm:prSet/>
      <dgm:spPr/>
      <dgm:t>
        <a:bodyPr/>
        <a:lstStyle/>
        <a:p>
          <a:pPr algn="ctr"/>
          <a:endParaRPr lang="en-US"/>
        </a:p>
      </dgm:t>
    </dgm:pt>
    <dgm:pt modelId="{A08EDDD5-703C-405B-ABDB-F68104C4F832}" type="sibTrans" cxnId="{068D9E32-C025-4E14-B1C5-B3CD6B281A97}">
      <dgm:prSet/>
      <dgm:spPr/>
      <dgm:t>
        <a:bodyPr/>
        <a:lstStyle/>
        <a:p>
          <a:pPr algn="ctr"/>
          <a:endParaRPr lang="en-US"/>
        </a:p>
      </dgm:t>
    </dgm:pt>
    <dgm:pt modelId="{FD25293F-0150-44E0-8CE5-7922735307CA}" type="pres">
      <dgm:prSet presAssocID="{534EFBC2-25D4-4B15-9BA3-642D7E741DA5}" presName="linear" presStyleCnt="0">
        <dgm:presLayoutVars>
          <dgm:animLvl val="lvl"/>
          <dgm:resizeHandles val="exact"/>
        </dgm:presLayoutVars>
      </dgm:prSet>
      <dgm:spPr/>
      <dgm:t>
        <a:bodyPr/>
        <a:lstStyle/>
        <a:p>
          <a:endParaRPr lang="en-US"/>
        </a:p>
      </dgm:t>
    </dgm:pt>
    <dgm:pt modelId="{2D34A984-58D1-4912-9343-006E16D56AE3}" type="pres">
      <dgm:prSet presAssocID="{D47B2366-2142-4F42-B99F-7188FF86F646}" presName="parentText" presStyleLbl="node1" presStyleIdx="0" presStyleCnt="1">
        <dgm:presLayoutVars>
          <dgm:chMax val="0"/>
          <dgm:bulletEnabled val="1"/>
        </dgm:presLayoutVars>
      </dgm:prSet>
      <dgm:spPr/>
      <dgm:t>
        <a:bodyPr/>
        <a:lstStyle/>
        <a:p>
          <a:endParaRPr lang="en-US"/>
        </a:p>
      </dgm:t>
    </dgm:pt>
  </dgm:ptLst>
  <dgm:cxnLst>
    <dgm:cxn modelId="{E7A39300-80A7-48B3-B131-B64D382F5536}" type="presOf" srcId="{534EFBC2-25D4-4B15-9BA3-642D7E741DA5}" destId="{FD25293F-0150-44E0-8CE5-7922735307CA}" srcOrd="0" destOrd="0" presId="urn:microsoft.com/office/officeart/2005/8/layout/vList2"/>
    <dgm:cxn modelId="{068D9E32-C025-4E14-B1C5-B3CD6B281A97}" srcId="{534EFBC2-25D4-4B15-9BA3-642D7E741DA5}" destId="{D47B2366-2142-4F42-B99F-7188FF86F646}" srcOrd="0" destOrd="0" parTransId="{95AFBAFA-C232-4050-B637-C9D34322D518}" sibTransId="{A08EDDD5-703C-405B-ABDB-F68104C4F832}"/>
    <dgm:cxn modelId="{BB56FDDE-24AA-41D1-BEE4-68A773EC554E}" type="presOf" srcId="{D47B2366-2142-4F42-B99F-7188FF86F646}" destId="{2D34A984-58D1-4912-9343-006E16D56AE3}" srcOrd="0" destOrd="0" presId="urn:microsoft.com/office/officeart/2005/8/layout/vList2"/>
    <dgm:cxn modelId="{8573A23B-E0FF-46C8-99D9-3B75BC5A8088}" type="presParOf" srcId="{FD25293F-0150-44E0-8CE5-7922735307CA}" destId="{2D34A984-58D1-4912-9343-006E16D56AE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EEDEF66E-3721-4A15-B081-C3418FD3C5C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ABD24CD7-D743-4525-A9BF-6C58D9A0A2B8}">
      <dgm:prSet phldrT="[Text]" custT="1"/>
      <dgm:spPr/>
      <dgm:t>
        <a:bodyPr/>
        <a:lstStyle/>
        <a:p>
          <a:r>
            <a:rPr lang="en-US" sz="2000" dirty="0" smtClean="0"/>
            <a:t>He experimented by showing participants various representations such as foreign words, faces of strangers and Chinese characters. </a:t>
          </a:r>
          <a:endParaRPr lang="en-US" sz="2000" dirty="0"/>
        </a:p>
      </dgm:t>
    </dgm:pt>
    <dgm:pt modelId="{1D236686-FB3F-4720-AACD-73D6B18CD91A}" type="parTrans" cxnId="{F8CA7A2A-AB80-4D67-BFC5-E482F718468A}">
      <dgm:prSet/>
      <dgm:spPr/>
      <dgm:t>
        <a:bodyPr/>
        <a:lstStyle/>
        <a:p>
          <a:endParaRPr lang="en-US" sz="2000"/>
        </a:p>
      </dgm:t>
    </dgm:pt>
    <dgm:pt modelId="{E7E98FC2-BA43-4BB9-93BE-394D27E2BCBF}" type="sibTrans" cxnId="{F8CA7A2A-AB80-4D67-BFC5-E482F718468A}">
      <dgm:prSet/>
      <dgm:spPr/>
      <dgm:t>
        <a:bodyPr/>
        <a:lstStyle/>
        <a:p>
          <a:endParaRPr lang="en-US" sz="2000"/>
        </a:p>
      </dgm:t>
    </dgm:pt>
    <dgm:pt modelId="{847CB204-FE71-4B42-8D8D-509FA534E2E6}">
      <dgm:prSet custT="1"/>
      <dgm:spPr/>
      <dgm:t>
        <a:bodyPr/>
        <a:lstStyle/>
        <a:p>
          <a:r>
            <a:rPr lang="en-US" sz="2000" dirty="0" smtClean="0"/>
            <a:t>Some of the participants had seen these once before, others many times, while some were viewing them for the first time. After they were presented, </a:t>
          </a:r>
          <a:r>
            <a:rPr lang="en-US" sz="2000" dirty="0" err="1" smtClean="0"/>
            <a:t>Zajonc</a:t>
          </a:r>
          <a:r>
            <a:rPr lang="en-US" sz="2000" dirty="0" smtClean="0"/>
            <a:t> asked them to rate the images' levels of pleasantness. </a:t>
          </a:r>
        </a:p>
      </dgm:t>
    </dgm:pt>
    <dgm:pt modelId="{CFF49801-9BD5-4DE7-8F32-D8E982628A77}" type="parTrans" cxnId="{FE312B3C-A5A4-4835-A2F3-BA371E99520D}">
      <dgm:prSet/>
      <dgm:spPr/>
      <dgm:t>
        <a:bodyPr/>
        <a:lstStyle/>
        <a:p>
          <a:endParaRPr lang="en-US" sz="2000"/>
        </a:p>
      </dgm:t>
    </dgm:pt>
    <dgm:pt modelId="{6B9D680C-9D1B-40BA-87AD-F31E2162BBC0}" type="sibTrans" cxnId="{FE312B3C-A5A4-4835-A2F3-BA371E99520D}">
      <dgm:prSet/>
      <dgm:spPr/>
      <dgm:t>
        <a:bodyPr/>
        <a:lstStyle/>
        <a:p>
          <a:endParaRPr lang="en-US" sz="2000"/>
        </a:p>
      </dgm:t>
    </dgm:pt>
    <dgm:pt modelId="{E3E3613C-CDAA-46A8-826E-6609D4C9639B}" type="pres">
      <dgm:prSet presAssocID="{EEDEF66E-3721-4A15-B081-C3418FD3C5CC}" presName="vert0" presStyleCnt="0">
        <dgm:presLayoutVars>
          <dgm:dir/>
          <dgm:animOne val="branch"/>
          <dgm:animLvl val="lvl"/>
        </dgm:presLayoutVars>
      </dgm:prSet>
      <dgm:spPr/>
      <dgm:t>
        <a:bodyPr/>
        <a:lstStyle/>
        <a:p>
          <a:endParaRPr lang="en-US"/>
        </a:p>
      </dgm:t>
    </dgm:pt>
    <dgm:pt modelId="{85C42CD0-0BBD-49C5-99F5-E6835C033720}" type="pres">
      <dgm:prSet presAssocID="{ABD24CD7-D743-4525-A9BF-6C58D9A0A2B8}" presName="thickLine" presStyleLbl="alignNode1" presStyleIdx="0" presStyleCnt="2"/>
      <dgm:spPr/>
      <dgm:t>
        <a:bodyPr/>
        <a:lstStyle/>
        <a:p>
          <a:endParaRPr lang="en-US"/>
        </a:p>
      </dgm:t>
    </dgm:pt>
    <dgm:pt modelId="{E64C82B8-A0DA-4071-BDAB-D5115165CC6B}" type="pres">
      <dgm:prSet presAssocID="{ABD24CD7-D743-4525-A9BF-6C58D9A0A2B8}" presName="horz1" presStyleCnt="0"/>
      <dgm:spPr/>
      <dgm:t>
        <a:bodyPr/>
        <a:lstStyle/>
        <a:p>
          <a:endParaRPr lang="en-US"/>
        </a:p>
      </dgm:t>
    </dgm:pt>
    <dgm:pt modelId="{FA9C3BD3-C7D7-4DF0-A8C0-3DCC9410B102}" type="pres">
      <dgm:prSet presAssocID="{ABD24CD7-D743-4525-A9BF-6C58D9A0A2B8}" presName="tx1" presStyleLbl="revTx" presStyleIdx="0" presStyleCnt="2"/>
      <dgm:spPr/>
      <dgm:t>
        <a:bodyPr/>
        <a:lstStyle/>
        <a:p>
          <a:endParaRPr lang="en-US"/>
        </a:p>
      </dgm:t>
    </dgm:pt>
    <dgm:pt modelId="{2C371492-0C8C-41C0-91BB-57D3FC34C83C}" type="pres">
      <dgm:prSet presAssocID="{ABD24CD7-D743-4525-A9BF-6C58D9A0A2B8}" presName="vert1" presStyleCnt="0"/>
      <dgm:spPr/>
      <dgm:t>
        <a:bodyPr/>
        <a:lstStyle/>
        <a:p>
          <a:endParaRPr lang="en-US"/>
        </a:p>
      </dgm:t>
    </dgm:pt>
    <dgm:pt modelId="{89EDBEF4-ED6B-4900-A262-4D2584A69180}" type="pres">
      <dgm:prSet presAssocID="{847CB204-FE71-4B42-8D8D-509FA534E2E6}" presName="thickLine" presStyleLbl="alignNode1" presStyleIdx="1" presStyleCnt="2"/>
      <dgm:spPr/>
      <dgm:t>
        <a:bodyPr/>
        <a:lstStyle/>
        <a:p>
          <a:endParaRPr lang="en-US"/>
        </a:p>
      </dgm:t>
    </dgm:pt>
    <dgm:pt modelId="{BFE2FBF4-A58E-4815-9916-0944E5E4A77D}" type="pres">
      <dgm:prSet presAssocID="{847CB204-FE71-4B42-8D8D-509FA534E2E6}" presName="horz1" presStyleCnt="0"/>
      <dgm:spPr/>
      <dgm:t>
        <a:bodyPr/>
        <a:lstStyle/>
        <a:p>
          <a:endParaRPr lang="en-US"/>
        </a:p>
      </dgm:t>
    </dgm:pt>
    <dgm:pt modelId="{DF29407D-BE4E-4B48-8F10-30FB04BCF811}" type="pres">
      <dgm:prSet presAssocID="{847CB204-FE71-4B42-8D8D-509FA534E2E6}" presName="tx1" presStyleLbl="revTx" presStyleIdx="1" presStyleCnt="2"/>
      <dgm:spPr/>
      <dgm:t>
        <a:bodyPr/>
        <a:lstStyle/>
        <a:p>
          <a:endParaRPr lang="en-US"/>
        </a:p>
      </dgm:t>
    </dgm:pt>
    <dgm:pt modelId="{9F8FA93E-1FAD-4CA1-AD4A-262AB17C34EE}" type="pres">
      <dgm:prSet presAssocID="{847CB204-FE71-4B42-8D8D-509FA534E2E6}" presName="vert1" presStyleCnt="0"/>
      <dgm:spPr/>
      <dgm:t>
        <a:bodyPr/>
        <a:lstStyle/>
        <a:p>
          <a:endParaRPr lang="en-US"/>
        </a:p>
      </dgm:t>
    </dgm:pt>
  </dgm:ptLst>
  <dgm:cxnLst>
    <dgm:cxn modelId="{FE312B3C-A5A4-4835-A2F3-BA371E99520D}" srcId="{EEDEF66E-3721-4A15-B081-C3418FD3C5CC}" destId="{847CB204-FE71-4B42-8D8D-509FA534E2E6}" srcOrd="1" destOrd="0" parTransId="{CFF49801-9BD5-4DE7-8F32-D8E982628A77}" sibTransId="{6B9D680C-9D1B-40BA-87AD-F31E2162BBC0}"/>
    <dgm:cxn modelId="{7B68E5D0-1E1A-441A-960A-11B915005846}" type="presOf" srcId="{847CB204-FE71-4B42-8D8D-509FA534E2E6}" destId="{DF29407D-BE4E-4B48-8F10-30FB04BCF811}" srcOrd="0" destOrd="0" presId="urn:microsoft.com/office/officeart/2008/layout/LinedList"/>
    <dgm:cxn modelId="{F8CA7A2A-AB80-4D67-BFC5-E482F718468A}" srcId="{EEDEF66E-3721-4A15-B081-C3418FD3C5CC}" destId="{ABD24CD7-D743-4525-A9BF-6C58D9A0A2B8}" srcOrd="0" destOrd="0" parTransId="{1D236686-FB3F-4720-AACD-73D6B18CD91A}" sibTransId="{E7E98FC2-BA43-4BB9-93BE-394D27E2BCBF}"/>
    <dgm:cxn modelId="{4B208134-27EE-494D-8272-9544369EBDFD}" type="presOf" srcId="{ABD24CD7-D743-4525-A9BF-6C58D9A0A2B8}" destId="{FA9C3BD3-C7D7-4DF0-A8C0-3DCC9410B102}" srcOrd="0" destOrd="0" presId="urn:microsoft.com/office/officeart/2008/layout/LinedList"/>
    <dgm:cxn modelId="{5E771763-6F7F-4EA9-B14C-35C466CFDA78}" type="presOf" srcId="{EEDEF66E-3721-4A15-B081-C3418FD3C5CC}" destId="{E3E3613C-CDAA-46A8-826E-6609D4C9639B}" srcOrd="0" destOrd="0" presId="urn:microsoft.com/office/officeart/2008/layout/LinedList"/>
    <dgm:cxn modelId="{C1E4635E-0EED-408D-B7CB-18C559CC9135}" type="presParOf" srcId="{E3E3613C-CDAA-46A8-826E-6609D4C9639B}" destId="{85C42CD0-0BBD-49C5-99F5-E6835C033720}" srcOrd="0" destOrd="0" presId="urn:microsoft.com/office/officeart/2008/layout/LinedList"/>
    <dgm:cxn modelId="{2D9D7BC3-247D-45BF-B03F-1D0DC140A0BA}" type="presParOf" srcId="{E3E3613C-CDAA-46A8-826E-6609D4C9639B}" destId="{E64C82B8-A0DA-4071-BDAB-D5115165CC6B}" srcOrd="1" destOrd="0" presId="urn:microsoft.com/office/officeart/2008/layout/LinedList"/>
    <dgm:cxn modelId="{95638B18-C960-46AD-94B2-FEB90B6285F7}" type="presParOf" srcId="{E64C82B8-A0DA-4071-BDAB-D5115165CC6B}" destId="{FA9C3BD3-C7D7-4DF0-A8C0-3DCC9410B102}" srcOrd="0" destOrd="0" presId="urn:microsoft.com/office/officeart/2008/layout/LinedList"/>
    <dgm:cxn modelId="{56DFC0F2-FF4A-4BF4-A6D3-F7EA79D746A5}" type="presParOf" srcId="{E64C82B8-A0DA-4071-BDAB-D5115165CC6B}" destId="{2C371492-0C8C-41C0-91BB-57D3FC34C83C}" srcOrd="1" destOrd="0" presId="urn:microsoft.com/office/officeart/2008/layout/LinedList"/>
    <dgm:cxn modelId="{F5DC74A8-E9B9-496D-97F6-3E6263A6E379}" type="presParOf" srcId="{E3E3613C-CDAA-46A8-826E-6609D4C9639B}" destId="{89EDBEF4-ED6B-4900-A262-4D2584A69180}" srcOrd="2" destOrd="0" presId="urn:microsoft.com/office/officeart/2008/layout/LinedList"/>
    <dgm:cxn modelId="{26BC6701-F0B5-465A-A493-46B55741C0D2}" type="presParOf" srcId="{E3E3613C-CDAA-46A8-826E-6609D4C9639B}" destId="{BFE2FBF4-A58E-4815-9916-0944E5E4A77D}" srcOrd="3" destOrd="0" presId="urn:microsoft.com/office/officeart/2008/layout/LinedList"/>
    <dgm:cxn modelId="{1EE388E9-630D-471B-9934-42D483C54407}" type="presParOf" srcId="{BFE2FBF4-A58E-4815-9916-0944E5E4A77D}" destId="{DF29407D-BE4E-4B48-8F10-30FB04BCF811}" srcOrd="0" destOrd="0" presId="urn:microsoft.com/office/officeart/2008/layout/LinedList"/>
    <dgm:cxn modelId="{D983F9BB-B092-4E2F-8832-4C37CE36A442}" type="presParOf" srcId="{BFE2FBF4-A58E-4815-9916-0944E5E4A77D}" destId="{9F8FA93E-1FAD-4CA1-AD4A-262AB17C34E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E94746B-9093-4C7E-BB23-D9BEF75A7A07}"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D800C11F-DAB2-411B-B5C4-777768676E9E}">
      <dgm:prSet custT="1"/>
      <dgm:spPr/>
      <dgm:t>
        <a:bodyPr/>
        <a:lstStyle/>
        <a:p>
          <a:r>
            <a:rPr lang="en-US" sz="2000" dirty="0" smtClean="0"/>
            <a:t>Findings of the study:</a:t>
          </a:r>
          <a:endParaRPr lang="en-US" sz="2000" dirty="0"/>
        </a:p>
      </dgm:t>
    </dgm:pt>
    <dgm:pt modelId="{6B9EE180-8568-4018-AD0E-C197DF9F9EEE}" type="parTrans" cxnId="{AF1966F5-7518-477A-A9B6-0B6030F75177}">
      <dgm:prSet/>
      <dgm:spPr/>
      <dgm:t>
        <a:bodyPr/>
        <a:lstStyle/>
        <a:p>
          <a:endParaRPr lang="en-US" sz="2000"/>
        </a:p>
      </dgm:t>
    </dgm:pt>
    <dgm:pt modelId="{8198A980-572C-4A9D-BA8E-F01685A307D0}" type="sibTrans" cxnId="{AF1966F5-7518-477A-A9B6-0B6030F75177}">
      <dgm:prSet/>
      <dgm:spPr/>
      <dgm:t>
        <a:bodyPr/>
        <a:lstStyle/>
        <a:p>
          <a:endParaRPr lang="en-US" sz="2000"/>
        </a:p>
      </dgm:t>
    </dgm:pt>
    <dgm:pt modelId="{223FCDD1-CECE-4381-88A8-3593E247698E}">
      <dgm:prSet custT="1"/>
      <dgm:spPr/>
      <dgm:t>
        <a:bodyPr/>
        <a:lstStyle/>
        <a:p>
          <a:r>
            <a:rPr lang="en-US" sz="2000" dirty="0" smtClean="0"/>
            <a:t>Across the board, those who had seen the images previously liked it the most. </a:t>
          </a:r>
        </a:p>
      </dgm:t>
    </dgm:pt>
    <dgm:pt modelId="{8A5D2186-E9EF-4138-A791-72DF4724F87E}" type="parTrans" cxnId="{031BD3C9-8D3E-4D9A-8051-30D9F62239A6}">
      <dgm:prSet/>
      <dgm:spPr/>
      <dgm:t>
        <a:bodyPr/>
        <a:lstStyle/>
        <a:p>
          <a:endParaRPr lang="en-US" sz="2000"/>
        </a:p>
      </dgm:t>
    </dgm:pt>
    <dgm:pt modelId="{4BE3AF75-9B84-4898-9CF6-6E9E6898C87C}" type="sibTrans" cxnId="{031BD3C9-8D3E-4D9A-8051-30D9F62239A6}">
      <dgm:prSet/>
      <dgm:spPr/>
      <dgm:t>
        <a:bodyPr/>
        <a:lstStyle/>
        <a:p>
          <a:endParaRPr lang="en-US" sz="2000"/>
        </a:p>
      </dgm:t>
    </dgm:pt>
    <dgm:pt modelId="{83F58235-5869-4885-BBE9-6C71F9CE18A0}">
      <dgm:prSet custT="1"/>
      <dgm:spPr/>
      <dgm:t>
        <a:bodyPr/>
        <a:lstStyle/>
        <a:p>
          <a:r>
            <a:rPr lang="en-US" sz="2000" dirty="0" smtClean="0"/>
            <a:t>Participants favored the particular stimulus that they are more exposed to.</a:t>
          </a:r>
        </a:p>
      </dgm:t>
    </dgm:pt>
    <dgm:pt modelId="{DEC1E4AB-0A42-4905-B3CD-21DA35016FD2}" type="parTrans" cxnId="{C5255364-249B-4C0D-949C-4ECDE0FDE67B}">
      <dgm:prSet/>
      <dgm:spPr/>
      <dgm:t>
        <a:bodyPr/>
        <a:lstStyle/>
        <a:p>
          <a:endParaRPr lang="en-US" sz="2000"/>
        </a:p>
      </dgm:t>
    </dgm:pt>
    <dgm:pt modelId="{1BC1351C-5443-4F0B-828B-2E70DCB41655}" type="sibTrans" cxnId="{C5255364-249B-4C0D-949C-4ECDE0FDE67B}">
      <dgm:prSet/>
      <dgm:spPr/>
      <dgm:t>
        <a:bodyPr/>
        <a:lstStyle/>
        <a:p>
          <a:endParaRPr lang="en-US" sz="2000"/>
        </a:p>
      </dgm:t>
    </dgm:pt>
    <dgm:pt modelId="{0DCBB3B0-7B0A-4A61-A4AF-F47311AD56D8}" type="pres">
      <dgm:prSet presAssocID="{FE94746B-9093-4C7E-BB23-D9BEF75A7A07}" presName="linear" presStyleCnt="0">
        <dgm:presLayoutVars>
          <dgm:dir/>
          <dgm:animLvl val="lvl"/>
          <dgm:resizeHandles val="exact"/>
        </dgm:presLayoutVars>
      </dgm:prSet>
      <dgm:spPr/>
      <dgm:t>
        <a:bodyPr/>
        <a:lstStyle/>
        <a:p>
          <a:endParaRPr lang="en-US"/>
        </a:p>
      </dgm:t>
    </dgm:pt>
    <dgm:pt modelId="{4D96991E-1CF2-40E1-BE79-A845CC2945F4}" type="pres">
      <dgm:prSet presAssocID="{D800C11F-DAB2-411B-B5C4-777768676E9E}" presName="parentLin" presStyleCnt="0"/>
      <dgm:spPr/>
      <dgm:t>
        <a:bodyPr/>
        <a:lstStyle/>
        <a:p>
          <a:endParaRPr lang="en-US"/>
        </a:p>
      </dgm:t>
    </dgm:pt>
    <dgm:pt modelId="{FD82D37F-35C3-42B2-858B-4AF27ADAA382}" type="pres">
      <dgm:prSet presAssocID="{D800C11F-DAB2-411B-B5C4-777768676E9E}" presName="parentLeftMargin" presStyleLbl="node1" presStyleIdx="0" presStyleCnt="1"/>
      <dgm:spPr/>
      <dgm:t>
        <a:bodyPr/>
        <a:lstStyle/>
        <a:p>
          <a:endParaRPr lang="en-US"/>
        </a:p>
      </dgm:t>
    </dgm:pt>
    <dgm:pt modelId="{41148454-0782-4616-A918-0368E6D31754}" type="pres">
      <dgm:prSet presAssocID="{D800C11F-DAB2-411B-B5C4-777768676E9E}" presName="parentText" presStyleLbl="node1" presStyleIdx="0" presStyleCnt="1">
        <dgm:presLayoutVars>
          <dgm:chMax val="0"/>
          <dgm:bulletEnabled val="1"/>
        </dgm:presLayoutVars>
      </dgm:prSet>
      <dgm:spPr/>
      <dgm:t>
        <a:bodyPr/>
        <a:lstStyle/>
        <a:p>
          <a:endParaRPr lang="en-US"/>
        </a:p>
      </dgm:t>
    </dgm:pt>
    <dgm:pt modelId="{8FA946F4-02F0-4077-A2DC-4FFC6C5DE3CE}" type="pres">
      <dgm:prSet presAssocID="{D800C11F-DAB2-411B-B5C4-777768676E9E}" presName="negativeSpace" presStyleCnt="0"/>
      <dgm:spPr/>
      <dgm:t>
        <a:bodyPr/>
        <a:lstStyle/>
        <a:p>
          <a:endParaRPr lang="en-US"/>
        </a:p>
      </dgm:t>
    </dgm:pt>
    <dgm:pt modelId="{C2BD75C1-6BD5-443B-9CAD-08A8E7E4B2CA}" type="pres">
      <dgm:prSet presAssocID="{D800C11F-DAB2-411B-B5C4-777768676E9E}" presName="childText" presStyleLbl="conFgAcc1" presStyleIdx="0" presStyleCnt="1">
        <dgm:presLayoutVars>
          <dgm:bulletEnabled val="1"/>
        </dgm:presLayoutVars>
      </dgm:prSet>
      <dgm:spPr/>
      <dgm:t>
        <a:bodyPr/>
        <a:lstStyle/>
        <a:p>
          <a:endParaRPr lang="en-US"/>
        </a:p>
      </dgm:t>
    </dgm:pt>
  </dgm:ptLst>
  <dgm:cxnLst>
    <dgm:cxn modelId="{D17E7E3A-B933-4597-B3BC-BE7C2CB8CAF3}" type="presOf" srcId="{D800C11F-DAB2-411B-B5C4-777768676E9E}" destId="{FD82D37F-35C3-42B2-858B-4AF27ADAA382}" srcOrd="0" destOrd="0" presId="urn:microsoft.com/office/officeart/2005/8/layout/list1"/>
    <dgm:cxn modelId="{AF1966F5-7518-477A-A9B6-0B6030F75177}" srcId="{FE94746B-9093-4C7E-BB23-D9BEF75A7A07}" destId="{D800C11F-DAB2-411B-B5C4-777768676E9E}" srcOrd="0" destOrd="0" parTransId="{6B9EE180-8568-4018-AD0E-C197DF9F9EEE}" sibTransId="{8198A980-572C-4A9D-BA8E-F01685A307D0}"/>
    <dgm:cxn modelId="{DD98468E-6D16-45D1-B79D-5F245559B0CB}" type="presOf" srcId="{223FCDD1-CECE-4381-88A8-3593E247698E}" destId="{C2BD75C1-6BD5-443B-9CAD-08A8E7E4B2CA}" srcOrd="0" destOrd="0" presId="urn:microsoft.com/office/officeart/2005/8/layout/list1"/>
    <dgm:cxn modelId="{B749A38A-CEEB-49A3-8851-874E987D93C2}" type="presOf" srcId="{83F58235-5869-4885-BBE9-6C71F9CE18A0}" destId="{C2BD75C1-6BD5-443B-9CAD-08A8E7E4B2CA}" srcOrd="0" destOrd="1" presId="urn:microsoft.com/office/officeart/2005/8/layout/list1"/>
    <dgm:cxn modelId="{C5255364-249B-4C0D-949C-4ECDE0FDE67B}" srcId="{D800C11F-DAB2-411B-B5C4-777768676E9E}" destId="{83F58235-5869-4885-BBE9-6C71F9CE18A0}" srcOrd="1" destOrd="0" parTransId="{DEC1E4AB-0A42-4905-B3CD-21DA35016FD2}" sibTransId="{1BC1351C-5443-4F0B-828B-2E70DCB41655}"/>
    <dgm:cxn modelId="{031BD3C9-8D3E-4D9A-8051-30D9F62239A6}" srcId="{D800C11F-DAB2-411B-B5C4-777768676E9E}" destId="{223FCDD1-CECE-4381-88A8-3593E247698E}" srcOrd="0" destOrd="0" parTransId="{8A5D2186-E9EF-4138-A791-72DF4724F87E}" sibTransId="{4BE3AF75-9B84-4898-9CF6-6E9E6898C87C}"/>
    <dgm:cxn modelId="{3903B91B-19C3-4036-A185-27118D87A6D8}" type="presOf" srcId="{D800C11F-DAB2-411B-B5C4-777768676E9E}" destId="{41148454-0782-4616-A918-0368E6D31754}" srcOrd="1" destOrd="0" presId="urn:microsoft.com/office/officeart/2005/8/layout/list1"/>
    <dgm:cxn modelId="{46A0FC3F-F331-491F-AA36-EAD3851EC76C}" type="presOf" srcId="{FE94746B-9093-4C7E-BB23-D9BEF75A7A07}" destId="{0DCBB3B0-7B0A-4A61-A4AF-F47311AD56D8}" srcOrd="0" destOrd="0" presId="urn:microsoft.com/office/officeart/2005/8/layout/list1"/>
    <dgm:cxn modelId="{20F54548-5E71-4657-9E27-106215611D3D}" type="presParOf" srcId="{0DCBB3B0-7B0A-4A61-A4AF-F47311AD56D8}" destId="{4D96991E-1CF2-40E1-BE79-A845CC2945F4}" srcOrd="0" destOrd="0" presId="urn:microsoft.com/office/officeart/2005/8/layout/list1"/>
    <dgm:cxn modelId="{E870C070-AE70-4E0A-AF07-116B02E7A171}" type="presParOf" srcId="{4D96991E-1CF2-40E1-BE79-A845CC2945F4}" destId="{FD82D37F-35C3-42B2-858B-4AF27ADAA382}" srcOrd="0" destOrd="0" presId="urn:microsoft.com/office/officeart/2005/8/layout/list1"/>
    <dgm:cxn modelId="{50C41BD6-456B-466A-B3A9-85590421539A}" type="presParOf" srcId="{4D96991E-1CF2-40E1-BE79-A845CC2945F4}" destId="{41148454-0782-4616-A918-0368E6D31754}" srcOrd="1" destOrd="0" presId="urn:microsoft.com/office/officeart/2005/8/layout/list1"/>
    <dgm:cxn modelId="{3B65AA31-27DD-4E61-BA9F-3872DEB3F0DD}" type="presParOf" srcId="{0DCBB3B0-7B0A-4A61-A4AF-F47311AD56D8}" destId="{8FA946F4-02F0-4077-A2DC-4FFC6C5DE3CE}" srcOrd="1" destOrd="0" presId="urn:microsoft.com/office/officeart/2005/8/layout/list1"/>
    <dgm:cxn modelId="{5857580F-3E48-4EA6-BF8C-C92441C08EB3}" type="presParOf" srcId="{0DCBB3B0-7B0A-4A61-A4AF-F47311AD56D8}" destId="{C2BD75C1-6BD5-443B-9CAD-08A8E7E4B2CA}"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8134F6C-0D2C-45C9-B182-B9883439B0B3}"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3147FC1-2DDB-47FA-ABED-4A552DA28A09}">
      <dgm:prSet phldrT="[Text]" custT="1"/>
      <dgm:spPr/>
      <dgm:t>
        <a:bodyPr/>
        <a:lstStyle/>
        <a:p>
          <a:r>
            <a:rPr lang="en-US" sz="2000" dirty="0" smtClean="0"/>
            <a:t>When this rare white penguin was born in the Sydney, Australia zoo, his tuxedoed peers ostracized him. Zookeepers thought they would need to dye him black to gain acceptance.</a:t>
          </a:r>
          <a:endParaRPr lang="en-US" sz="2000" dirty="0"/>
        </a:p>
      </dgm:t>
    </dgm:pt>
    <dgm:pt modelId="{CEE735AA-1578-4B8D-95C8-535EDADE1B0B}" type="parTrans" cxnId="{E1684DED-3D2C-4364-B609-FC7FD826C195}">
      <dgm:prSet/>
      <dgm:spPr/>
      <dgm:t>
        <a:bodyPr/>
        <a:lstStyle/>
        <a:p>
          <a:endParaRPr lang="en-US" sz="2000"/>
        </a:p>
      </dgm:t>
    </dgm:pt>
    <dgm:pt modelId="{33E6D649-D0A9-4093-A65C-B6B766B326CB}" type="sibTrans" cxnId="{E1684DED-3D2C-4364-B609-FC7FD826C195}">
      <dgm:prSet/>
      <dgm:spPr/>
      <dgm:t>
        <a:bodyPr/>
        <a:lstStyle/>
        <a:p>
          <a:endParaRPr lang="en-US" sz="2000"/>
        </a:p>
      </dgm:t>
    </dgm:pt>
    <dgm:pt modelId="{B6B18C33-9AA7-4C73-BEF8-997BA53ADF60}">
      <dgm:prSet custT="1"/>
      <dgm:spPr/>
      <dgm:t>
        <a:bodyPr/>
        <a:lstStyle/>
        <a:p>
          <a:r>
            <a:rPr lang="en-US" sz="2000" dirty="0" smtClean="0"/>
            <a:t>But after three weeks of contact (</a:t>
          </a:r>
          <a:r>
            <a:rPr lang="en-US" sz="2000" b="1" i="1" dirty="0" smtClean="0"/>
            <a:t>mere exposure</a:t>
          </a:r>
          <a:r>
            <a:rPr lang="en-US" sz="2000" dirty="0" smtClean="0"/>
            <a:t>), the other penguins came to accept him.</a:t>
          </a:r>
        </a:p>
      </dgm:t>
    </dgm:pt>
    <dgm:pt modelId="{D535785C-FC58-409B-B9F5-732BAFAF484A}" type="parTrans" cxnId="{1CB09317-153F-49F5-B74E-8E07B15DFA44}">
      <dgm:prSet/>
      <dgm:spPr/>
      <dgm:t>
        <a:bodyPr/>
        <a:lstStyle/>
        <a:p>
          <a:endParaRPr lang="en-US" sz="2000"/>
        </a:p>
      </dgm:t>
    </dgm:pt>
    <dgm:pt modelId="{9E5CC4F9-638C-4EBD-971C-612E3FD230DA}" type="sibTrans" cxnId="{1CB09317-153F-49F5-B74E-8E07B15DFA44}">
      <dgm:prSet/>
      <dgm:spPr/>
      <dgm:t>
        <a:bodyPr/>
        <a:lstStyle/>
        <a:p>
          <a:endParaRPr lang="en-US" sz="2000"/>
        </a:p>
      </dgm:t>
    </dgm:pt>
    <dgm:pt modelId="{7582388F-FF9A-43A5-A07B-6083EF21FC97}" type="pres">
      <dgm:prSet presAssocID="{D8134F6C-0D2C-45C9-B182-B9883439B0B3}" presName="vert0" presStyleCnt="0">
        <dgm:presLayoutVars>
          <dgm:dir/>
          <dgm:animOne val="branch"/>
          <dgm:animLvl val="lvl"/>
        </dgm:presLayoutVars>
      </dgm:prSet>
      <dgm:spPr/>
      <dgm:t>
        <a:bodyPr/>
        <a:lstStyle/>
        <a:p>
          <a:endParaRPr lang="en-US"/>
        </a:p>
      </dgm:t>
    </dgm:pt>
    <dgm:pt modelId="{61603A47-9BB2-46AC-AFC5-B96FE8D88149}" type="pres">
      <dgm:prSet presAssocID="{D3147FC1-2DDB-47FA-ABED-4A552DA28A09}" presName="thickLine" presStyleLbl="alignNode1" presStyleIdx="0" presStyleCnt="2"/>
      <dgm:spPr/>
    </dgm:pt>
    <dgm:pt modelId="{8CAEF553-CFD4-47AA-92EC-391DD0ED15C7}" type="pres">
      <dgm:prSet presAssocID="{D3147FC1-2DDB-47FA-ABED-4A552DA28A09}" presName="horz1" presStyleCnt="0"/>
      <dgm:spPr/>
    </dgm:pt>
    <dgm:pt modelId="{42647AAF-763C-498F-8083-068D700172A6}" type="pres">
      <dgm:prSet presAssocID="{D3147FC1-2DDB-47FA-ABED-4A552DA28A09}" presName="tx1" presStyleLbl="revTx" presStyleIdx="0" presStyleCnt="2"/>
      <dgm:spPr/>
      <dgm:t>
        <a:bodyPr/>
        <a:lstStyle/>
        <a:p>
          <a:endParaRPr lang="en-US"/>
        </a:p>
      </dgm:t>
    </dgm:pt>
    <dgm:pt modelId="{D6A02E01-8450-4133-A532-F2D322649FD5}" type="pres">
      <dgm:prSet presAssocID="{D3147FC1-2DDB-47FA-ABED-4A552DA28A09}" presName="vert1" presStyleCnt="0"/>
      <dgm:spPr/>
    </dgm:pt>
    <dgm:pt modelId="{A233A0F5-78DB-4A93-97A9-DC632480F17E}" type="pres">
      <dgm:prSet presAssocID="{B6B18C33-9AA7-4C73-BEF8-997BA53ADF60}" presName="thickLine" presStyleLbl="alignNode1" presStyleIdx="1" presStyleCnt="2"/>
      <dgm:spPr/>
    </dgm:pt>
    <dgm:pt modelId="{E02AB8C3-A03D-4BBC-BD64-3C4F1D94D445}" type="pres">
      <dgm:prSet presAssocID="{B6B18C33-9AA7-4C73-BEF8-997BA53ADF60}" presName="horz1" presStyleCnt="0"/>
      <dgm:spPr/>
    </dgm:pt>
    <dgm:pt modelId="{4BF91E18-8E9F-47D5-A493-D75E79616B88}" type="pres">
      <dgm:prSet presAssocID="{B6B18C33-9AA7-4C73-BEF8-997BA53ADF60}" presName="tx1" presStyleLbl="revTx" presStyleIdx="1" presStyleCnt="2"/>
      <dgm:spPr/>
      <dgm:t>
        <a:bodyPr/>
        <a:lstStyle/>
        <a:p>
          <a:endParaRPr lang="en-US"/>
        </a:p>
      </dgm:t>
    </dgm:pt>
    <dgm:pt modelId="{214D8E1A-65DE-4DE3-A8CC-93B5A89D950F}" type="pres">
      <dgm:prSet presAssocID="{B6B18C33-9AA7-4C73-BEF8-997BA53ADF60}" presName="vert1" presStyleCnt="0"/>
      <dgm:spPr/>
    </dgm:pt>
  </dgm:ptLst>
  <dgm:cxnLst>
    <dgm:cxn modelId="{7DB7544B-B467-4011-A71E-BBF51FCD4F9A}" type="presOf" srcId="{D3147FC1-2DDB-47FA-ABED-4A552DA28A09}" destId="{42647AAF-763C-498F-8083-068D700172A6}" srcOrd="0" destOrd="0" presId="urn:microsoft.com/office/officeart/2008/layout/LinedList"/>
    <dgm:cxn modelId="{1CB09317-153F-49F5-B74E-8E07B15DFA44}" srcId="{D8134F6C-0D2C-45C9-B182-B9883439B0B3}" destId="{B6B18C33-9AA7-4C73-BEF8-997BA53ADF60}" srcOrd="1" destOrd="0" parTransId="{D535785C-FC58-409B-B9F5-732BAFAF484A}" sibTransId="{9E5CC4F9-638C-4EBD-971C-612E3FD230DA}"/>
    <dgm:cxn modelId="{E1684DED-3D2C-4364-B609-FC7FD826C195}" srcId="{D8134F6C-0D2C-45C9-B182-B9883439B0B3}" destId="{D3147FC1-2DDB-47FA-ABED-4A552DA28A09}" srcOrd="0" destOrd="0" parTransId="{CEE735AA-1578-4B8D-95C8-535EDADE1B0B}" sibTransId="{33E6D649-D0A9-4093-A65C-B6B766B326CB}"/>
    <dgm:cxn modelId="{FCCC5A4F-27D7-469C-98A8-1CE702C21D3C}" type="presOf" srcId="{D8134F6C-0D2C-45C9-B182-B9883439B0B3}" destId="{7582388F-FF9A-43A5-A07B-6083EF21FC97}" srcOrd="0" destOrd="0" presId="urn:microsoft.com/office/officeart/2008/layout/LinedList"/>
    <dgm:cxn modelId="{D7A46345-B06A-45E4-A714-278E0172A250}" type="presOf" srcId="{B6B18C33-9AA7-4C73-BEF8-997BA53ADF60}" destId="{4BF91E18-8E9F-47D5-A493-D75E79616B88}" srcOrd="0" destOrd="0" presId="urn:microsoft.com/office/officeart/2008/layout/LinedList"/>
    <dgm:cxn modelId="{F32A5120-18E2-436D-8A9C-B684BF07835C}" type="presParOf" srcId="{7582388F-FF9A-43A5-A07B-6083EF21FC97}" destId="{61603A47-9BB2-46AC-AFC5-B96FE8D88149}" srcOrd="0" destOrd="0" presId="urn:microsoft.com/office/officeart/2008/layout/LinedList"/>
    <dgm:cxn modelId="{1548743B-8665-4653-84DD-106EA8C448FA}" type="presParOf" srcId="{7582388F-FF9A-43A5-A07B-6083EF21FC97}" destId="{8CAEF553-CFD4-47AA-92EC-391DD0ED15C7}" srcOrd="1" destOrd="0" presId="urn:microsoft.com/office/officeart/2008/layout/LinedList"/>
    <dgm:cxn modelId="{148AFC44-4E8F-48C4-B5A1-A5811C88EF90}" type="presParOf" srcId="{8CAEF553-CFD4-47AA-92EC-391DD0ED15C7}" destId="{42647AAF-763C-498F-8083-068D700172A6}" srcOrd="0" destOrd="0" presId="urn:microsoft.com/office/officeart/2008/layout/LinedList"/>
    <dgm:cxn modelId="{473BD193-202D-410A-A7C6-09F8E5BEBD38}" type="presParOf" srcId="{8CAEF553-CFD4-47AA-92EC-391DD0ED15C7}" destId="{D6A02E01-8450-4133-A532-F2D322649FD5}" srcOrd="1" destOrd="0" presId="urn:microsoft.com/office/officeart/2008/layout/LinedList"/>
    <dgm:cxn modelId="{CEC17AFD-96F5-4EF7-9005-1E035CD77A1A}" type="presParOf" srcId="{7582388F-FF9A-43A5-A07B-6083EF21FC97}" destId="{A233A0F5-78DB-4A93-97A9-DC632480F17E}" srcOrd="2" destOrd="0" presId="urn:microsoft.com/office/officeart/2008/layout/LinedList"/>
    <dgm:cxn modelId="{57B9BEF5-0AE6-452F-96FC-C1855653AD3D}" type="presParOf" srcId="{7582388F-FF9A-43A5-A07B-6083EF21FC97}" destId="{E02AB8C3-A03D-4BBC-BD64-3C4F1D94D445}" srcOrd="3" destOrd="0" presId="urn:microsoft.com/office/officeart/2008/layout/LinedList"/>
    <dgm:cxn modelId="{EDCCB9F7-160A-4ED0-B527-D7DD81C0D6E1}" type="presParOf" srcId="{E02AB8C3-A03D-4BBC-BD64-3C4F1D94D445}" destId="{4BF91E18-8E9F-47D5-A493-D75E79616B88}" srcOrd="0" destOrd="0" presId="urn:microsoft.com/office/officeart/2008/layout/LinedList"/>
    <dgm:cxn modelId="{998EFC3A-1E9D-4A7D-A1E7-5A39A5B71C85}" type="presParOf" srcId="{E02AB8C3-A03D-4BBC-BD64-3C4F1D94D445}" destId="{214D8E1A-65DE-4DE3-A8CC-93B5A89D950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A1F63AD-9979-4ACE-A07F-88072514D6A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B21414-F8C3-4CAD-A679-FAC479F4E503}">
      <dgm:prSet phldrT="[Text]"/>
      <dgm:spPr>
        <a:solidFill>
          <a:srgbClr val="B793FF"/>
        </a:solidFill>
      </dgm:spPr>
      <dgm:t>
        <a:bodyPr/>
        <a:lstStyle/>
        <a:p>
          <a:pPr algn="ctr"/>
          <a:r>
            <a:rPr lang="en-US" b="1" dirty="0" smtClean="0">
              <a:latin typeface="+mj-lt"/>
            </a:rPr>
            <a:t>How does familiarity lead to acceptance?</a:t>
          </a:r>
          <a:endParaRPr lang="en-US" b="1" dirty="0">
            <a:latin typeface="+mj-lt"/>
          </a:endParaRPr>
        </a:p>
      </dgm:t>
    </dgm:pt>
    <dgm:pt modelId="{11FF924B-2659-41B9-8669-981CBD892E4B}" type="parTrans" cxnId="{6775A239-7CD0-4607-B108-ACC515E1EAF0}">
      <dgm:prSet/>
      <dgm:spPr/>
      <dgm:t>
        <a:bodyPr/>
        <a:lstStyle/>
        <a:p>
          <a:endParaRPr lang="en-US"/>
        </a:p>
      </dgm:t>
    </dgm:pt>
    <dgm:pt modelId="{517BAFE7-2087-4638-A3F3-F53440DA61DF}" type="sibTrans" cxnId="{6775A239-7CD0-4607-B108-ACC515E1EAF0}">
      <dgm:prSet/>
      <dgm:spPr/>
      <dgm:t>
        <a:bodyPr/>
        <a:lstStyle/>
        <a:p>
          <a:endParaRPr lang="en-US"/>
        </a:p>
      </dgm:t>
    </dgm:pt>
    <dgm:pt modelId="{1A66B35C-A736-4204-8888-454DB437F346}" type="pres">
      <dgm:prSet presAssocID="{6A1F63AD-9979-4ACE-A07F-88072514D6A7}" presName="linear" presStyleCnt="0">
        <dgm:presLayoutVars>
          <dgm:animLvl val="lvl"/>
          <dgm:resizeHandles val="exact"/>
        </dgm:presLayoutVars>
      </dgm:prSet>
      <dgm:spPr/>
      <dgm:t>
        <a:bodyPr/>
        <a:lstStyle/>
        <a:p>
          <a:endParaRPr lang="en-US"/>
        </a:p>
      </dgm:t>
    </dgm:pt>
    <dgm:pt modelId="{E42605FF-A5F9-405A-9E14-2BB22E7BE10B}" type="pres">
      <dgm:prSet presAssocID="{28B21414-F8C3-4CAD-A679-FAC479F4E503}" presName="parentText" presStyleLbl="node1" presStyleIdx="0" presStyleCnt="1">
        <dgm:presLayoutVars>
          <dgm:chMax val="0"/>
          <dgm:bulletEnabled val="1"/>
        </dgm:presLayoutVars>
      </dgm:prSet>
      <dgm:spPr/>
      <dgm:t>
        <a:bodyPr/>
        <a:lstStyle/>
        <a:p>
          <a:endParaRPr lang="en-US"/>
        </a:p>
      </dgm:t>
    </dgm:pt>
  </dgm:ptLst>
  <dgm:cxnLst>
    <dgm:cxn modelId="{37240996-7169-4D1E-A3E5-6EB363AD81CD}" type="presOf" srcId="{28B21414-F8C3-4CAD-A679-FAC479F4E503}" destId="{E42605FF-A5F9-405A-9E14-2BB22E7BE10B}" srcOrd="0" destOrd="0" presId="urn:microsoft.com/office/officeart/2005/8/layout/vList2"/>
    <dgm:cxn modelId="{0021C02F-4CF1-4AA7-8F27-D2AD673F59BC}" type="presOf" srcId="{6A1F63AD-9979-4ACE-A07F-88072514D6A7}" destId="{1A66B35C-A736-4204-8888-454DB437F346}" srcOrd="0" destOrd="0" presId="urn:microsoft.com/office/officeart/2005/8/layout/vList2"/>
    <dgm:cxn modelId="{6775A239-7CD0-4607-B108-ACC515E1EAF0}" srcId="{6A1F63AD-9979-4ACE-A07F-88072514D6A7}" destId="{28B21414-F8C3-4CAD-A679-FAC479F4E503}" srcOrd="0" destOrd="0" parTransId="{11FF924B-2659-41B9-8669-981CBD892E4B}" sibTransId="{517BAFE7-2087-4638-A3F3-F53440DA61DF}"/>
    <dgm:cxn modelId="{0051E6F1-6ECB-4609-BEA2-AA4C5C622CD4}" type="presParOf" srcId="{1A66B35C-A736-4204-8888-454DB437F346}" destId="{E42605FF-A5F9-405A-9E14-2BB22E7BE10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BDC464CF-88C6-4984-8980-935D754146F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AF1E52A0-D17F-4120-B2B8-7A43A3703EDA}">
      <dgm:prSet custT="1"/>
      <dgm:spPr/>
      <dgm:t>
        <a:bodyPr/>
        <a:lstStyle/>
        <a:p>
          <a:r>
            <a:rPr lang="en-US" sz="2000" dirty="0" smtClean="0"/>
            <a:t>For our ancestors, this </a:t>
          </a:r>
          <a:r>
            <a:rPr lang="en-US" sz="2000" b="1" i="1" dirty="0" smtClean="0"/>
            <a:t>mere exposure effect </a:t>
          </a:r>
          <a:r>
            <a:rPr lang="en-US" sz="2000" dirty="0" smtClean="0"/>
            <a:t>likely had survival value. What was familiar was generally safe and approachable. What was unfamiliar was more often dangerous and threatening. </a:t>
          </a:r>
          <a:endParaRPr lang="en-US" sz="2000" dirty="0"/>
        </a:p>
      </dgm:t>
    </dgm:pt>
    <dgm:pt modelId="{B694305C-AD13-44E7-ADE0-0976BBF0BFEE}" type="parTrans" cxnId="{99FF28BC-17E3-413F-B7FB-7C7D2C4B839A}">
      <dgm:prSet/>
      <dgm:spPr/>
      <dgm:t>
        <a:bodyPr/>
        <a:lstStyle/>
        <a:p>
          <a:endParaRPr lang="en-US" sz="2000"/>
        </a:p>
      </dgm:t>
    </dgm:pt>
    <dgm:pt modelId="{95D63F8C-036A-4636-8FC6-B6087D27B203}" type="sibTrans" cxnId="{99FF28BC-17E3-413F-B7FB-7C7D2C4B839A}">
      <dgm:prSet/>
      <dgm:spPr/>
      <dgm:t>
        <a:bodyPr/>
        <a:lstStyle/>
        <a:p>
          <a:endParaRPr lang="en-US" sz="2000"/>
        </a:p>
      </dgm:t>
    </dgm:pt>
    <dgm:pt modelId="{8FA22C4C-9A4D-4651-B95E-89CA47F8320C}">
      <dgm:prSet custT="1"/>
      <dgm:spPr/>
      <dgm:t>
        <a:bodyPr/>
        <a:lstStyle/>
        <a:p>
          <a:r>
            <a:rPr lang="en-US" sz="2000" dirty="0" smtClean="0"/>
            <a:t>Evolution may therefore have hard-wired into us the tendency to bond with those who are familiar and to be wary of those whose looks are unfamiliar. </a:t>
          </a:r>
          <a:r>
            <a:rPr lang="en-US" sz="2000" i="1" dirty="0" smtClean="0"/>
            <a:t>(</a:t>
          </a:r>
          <a:r>
            <a:rPr lang="en-US" sz="2000" i="1" dirty="0" err="1" smtClean="0"/>
            <a:t>Sofer</a:t>
          </a:r>
          <a:r>
            <a:rPr lang="en-US" sz="2000" i="1" dirty="0" smtClean="0"/>
            <a:t> et al., 2015; </a:t>
          </a:r>
          <a:r>
            <a:rPr lang="en-US" sz="2000" i="1" dirty="0" err="1" smtClean="0"/>
            <a:t>Zajonc</a:t>
          </a:r>
          <a:r>
            <a:rPr lang="en-US" sz="2000" i="1" dirty="0" smtClean="0"/>
            <a:t>, 1998)</a:t>
          </a:r>
          <a:endParaRPr lang="en-US" sz="2000" i="1" dirty="0"/>
        </a:p>
      </dgm:t>
    </dgm:pt>
    <dgm:pt modelId="{44ECAF36-3A29-4741-BE83-DD35E98432BB}" type="parTrans" cxnId="{DA5D0BCC-E876-44A3-9868-3457AC82DF52}">
      <dgm:prSet/>
      <dgm:spPr/>
      <dgm:t>
        <a:bodyPr/>
        <a:lstStyle/>
        <a:p>
          <a:endParaRPr lang="en-US" sz="2000"/>
        </a:p>
      </dgm:t>
    </dgm:pt>
    <dgm:pt modelId="{1E853C7A-9A00-4B40-979C-0D2AF1E272B7}" type="sibTrans" cxnId="{DA5D0BCC-E876-44A3-9868-3457AC82DF52}">
      <dgm:prSet/>
      <dgm:spPr/>
      <dgm:t>
        <a:bodyPr/>
        <a:lstStyle/>
        <a:p>
          <a:endParaRPr lang="en-US" sz="2000"/>
        </a:p>
      </dgm:t>
    </dgm:pt>
    <dgm:pt modelId="{86AA8584-F34F-4AAD-AB9A-AAEDABE0427A}" type="pres">
      <dgm:prSet presAssocID="{BDC464CF-88C6-4984-8980-935D754146F8}" presName="vert0" presStyleCnt="0">
        <dgm:presLayoutVars>
          <dgm:dir/>
          <dgm:animOne val="branch"/>
          <dgm:animLvl val="lvl"/>
        </dgm:presLayoutVars>
      </dgm:prSet>
      <dgm:spPr/>
      <dgm:t>
        <a:bodyPr/>
        <a:lstStyle/>
        <a:p>
          <a:endParaRPr lang="en-US"/>
        </a:p>
      </dgm:t>
    </dgm:pt>
    <dgm:pt modelId="{023A9B03-A690-4817-BFC8-A56BED12E5F9}" type="pres">
      <dgm:prSet presAssocID="{AF1E52A0-D17F-4120-B2B8-7A43A3703EDA}" presName="thickLine" presStyleLbl="alignNode1" presStyleIdx="0" presStyleCnt="2"/>
      <dgm:spPr/>
    </dgm:pt>
    <dgm:pt modelId="{36FE1A2B-3A4B-4A70-B4A2-2940C47AB3F4}" type="pres">
      <dgm:prSet presAssocID="{AF1E52A0-D17F-4120-B2B8-7A43A3703EDA}" presName="horz1" presStyleCnt="0"/>
      <dgm:spPr/>
    </dgm:pt>
    <dgm:pt modelId="{21CE98C8-6027-4981-8CA4-3C3985FD8233}" type="pres">
      <dgm:prSet presAssocID="{AF1E52A0-D17F-4120-B2B8-7A43A3703EDA}" presName="tx1" presStyleLbl="revTx" presStyleIdx="0" presStyleCnt="2"/>
      <dgm:spPr/>
      <dgm:t>
        <a:bodyPr/>
        <a:lstStyle/>
        <a:p>
          <a:endParaRPr lang="en-US"/>
        </a:p>
      </dgm:t>
    </dgm:pt>
    <dgm:pt modelId="{1D6FE360-0C90-48E1-9A58-9EF8574AC0E9}" type="pres">
      <dgm:prSet presAssocID="{AF1E52A0-D17F-4120-B2B8-7A43A3703EDA}" presName="vert1" presStyleCnt="0"/>
      <dgm:spPr/>
    </dgm:pt>
    <dgm:pt modelId="{0ED5E78B-8509-4A51-A774-87E6F36BAA03}" type="pres">
      <dgm:prSet presAssocID="{8FA22C4C-9A4D-4651-B95E-89CA47F8320C}" presName="thickLine" presStyleLbl="alignNode1" presStyleIdx="1" presStyleCnt="2"/>
      <dgm:spPr/>
    </dgm:pt>
    <dgm:pt modelId="{595CA67D-D3BA-4AD3-B777-BE5F7ED6064A}" type="pres">
      <dgm:prSet presAssocID="{8FA22C4C-9A4D-4651-B95E-89CA47F8320C}" presName="horz1" presStyleCnt="0"/>
      <dgm:spPr/>
    </dgm:pt>
    <dgm:pt modelId="{3ED252AB-4897-4F52-94F1-4CA737553E54}" type="pres">
      <dgm:prSet presAssocID="{8FA22C4C-9A4D-4651-B95E-89CA47F8320C}" presName="tx1" presStyleLbl="revTx" presStyleIdx="1" presStyleCnt="2"/>
      <dgm:spPr/>
      <dgm:t>
        <a:bodyPr/>
        <a:lstStyle/>
        <a:p>
          <a:endParaRPr lang="en-US"/>
        </a:p>
      </dgm:t>
    </dgm:pt>
    <dgm:pt modelId="{193E5906-EDE8-4A88-95AE-FD6A3F57E7B9}" type="pres">
      <dgm:prSet presAssocID="{8FA22C4C-9A4D-4651-B95E-89CA47F8320C}" presName="vert1" presStyleCnt="0"/>
      <dgm:spPr/>
    </dgm:pt>
  </dgm:ptLst>
  <dgm:cxnLst>
    <dgm:cxn modelId="{DA5D0BCC-E876-44A3-9868-3457AC82DF52}" srcId="{BDC464CF-88C6-4984-8980-935D754146F8}" destId="{8FA22C4C-9A4D-4651-B95E-89CA47F8320C}" srcOrd="1" destOrd="0" parTransId="{44ECAF36-3A29-4741-BE83-DD35E98432BB}" sibTransId="{1E853C7A-9A00-4B40-979C-0D2AF1E272B7}"/>
    <dgm:cxn modelId="{00FE24E7-1850-4896-B452-3CC1CC2286DD}" type="presOf" srcId="{8FA22C4C-9A4D-4651-B95E-89CA47F8320C}" destId="{3ED252AB-4897-4F52-94F1-4CA737553E54}" srcOrd="0" destOrd="0" presId="urn:microsoft.com/office/officeart/2008/layout/LinedList"/>
    <dgm:cxn modelId="{1051B19E-CE08-434C-8999-2B909E9DB106}" type="presOf" srcId="{BDC464CF-88C6-4984-8980-935D754146F8}" destId="{86AA8584-F34F-4AAD-AB9A-AAEDABE0427A}" srcOrd="0" destOrd="0" presId="urn:microsoft.com/office/officeart/2008/layout/LinedList"/>
    <dgm:cxn modelId="{8160D0CB-7461-49B4-88A4-D01857FF2898}" type="presOf" srcId="{AF1E52A0-D17F-4120-B2B8-7A43A3703EDA}" destId="{21CE98C8-6027-4981-8CA4-3C3985FD8233}" srcOrd="0" destOrd="0" presId="urn:microsoft.com/office/officeart/2008/layout/LinedList"/>
    <dgm:cxn modelId="{99FF28BC-17E3-413F-B7FB-7C7D2C4B839A}" srcId="{BDC464CF-88C6-4984-8980-935D754146F8}" destId="{AF1E52A0-D17F-4120-B2B8-7A43A3703EDA}" srcOrd="0" destOrd="0" parTransId="{B694305C-AD13-44E7-ADE0-0976BBF0BFEE}" sibTransId="{95D63F8C-036A-4636-8FC6-B6087D27B203}"/>
    <dgm:cxn modelId="{BB518635-F7B1-4000-A143-F85C9DB22405}" type="presParOf" srcId="{86AA8584-F34F-4AAD-AB9A-AAEDABE0427A}" destId="{023A9B03-A690-4817-BFC8-A56BED12E5F9}" srcOrd="0" destOrd="0" presId="urn:microsoft.com/office/officeart/2008/layout/LinedList"/>
    <dgm:cxn modelId="{DB66C550-D879-447F-9740-E59E7D049EE5}" type="presParOf" srcId="{86AA8584-F34F-4AAD-AB9A-AAEDABE0427A}" destId="{36FE1A2B-3A4B-4A70-B4A2-2940C47AB3F4}" srcOrd="1" destOrd="0" presId="urn:microsoft.com/office/officeart/2008/layout/LinedList"/>
    <dgm:cxn modelId="{F93EED28-A574-473A-8361-963B956CAB45}" type="presParOf" srcId="{36FE1A2B-3A4B-4A70-B4A2-2940C47AB3F4}" destId="{21CE98C8-6027-4981-8CA4-3C3985FD8233}" srcOrd="0" destOrd="0" presId="urn:microsoft.com/office/officeart/2008/layout/LinedList"/>
    <dgm:cxn modelId="{2816F9E0-C97E-4F36-9830-AB24D1E52799}" type="presParOf" srcId="{36FE1A2B-3A4B-4A70-B4A2-2940C47AB3F4}" destId="{1D6FE360-0C90-48E1-9A58-9EF8574AC0E9}" srcOrd="1" destOrd="0" presId="urn:microsoft.com/office/officeart/2008/layout/LinedList"/>
    <dgm:cxn modelId="{087F20B4-59B3-4406-B57F-963053E59F28}" type="presParOf" srcId="{86AA8584-F34F-4AAD-AB9A-AAEDABE0427A}" destId="{0ED5E78B-8509-4A51-A774-87E6F36BAA03}" srcOrd="2" destOrd="0" presId="urn:microsoft.com/office/officeart/2008/layout/LinedList"/>
    <dgm:cxn modelId="{A8486F80-F6A8-4831-9905-45C86B51B1A2}" type="presParOf" srcId="{86AA8584-F34F-4AAD-AB9A-AAEDABE0427A}" destId="{595CA67D-D3BA-4AD3-B777-BE5F7ED6064A}" srcOrd="3" destOrd="0" presId="urn:microsoft.com/office/officeart/2008/layout/LinedList"/>
    <dgm:cxn modelId="{1C42B206-9929-432D-A18A-BD53B25D845C}" type="presParOf" srcId="{595CA67D-D3BA-4AD3-B777-BE5F7ED6064A}" destId="{3ED252AB-4897-4F52-94F1-4CA737553E54}" srcOrd="0" destOrd="0" presId="urn:microsoft.com/office/officeart/2008/layout/LinedList"/>
    <dgm:cxn modelId="{E3B7F931-C8AB-4170-9B47-79298C5726CD}" type="presParOf" srcId="{595CA67D-D3BA-4AD3-B777-BE5F7ED6064A}" destId="{193E5906-EDE8-4A88-95AE-FD6A3F57E7B9}" srcOrd="1" destOrd="0" presId="urn:microsoft.com/office/officeart/2008/layout/Lined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1B0C1A3E-879A-48CA-AE2B-D93173059A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BA6800-1082-45D2-B9C7-320CB4A6CD1C}">
      <dgm:prSet phldrT="[Text]"/>
      <dgm:spPr>
        <a:solidFill>
          <a:srgbClr val="B793FF"/>
        </a:solidFill>
      </dgm:spPr>
      <dgm:t>
        <a:bodyPr/>
        <a:lstStyle/>
        <a:p>
          <a:pPr algn="ctr"/>
          <a:r>
            <a:rPr lang="en-US" dirty="0" smtClean="0">
              <a:latin typeface="+mj-lt"/>
            </a:rPr>
            <a:t>How attitudes change?</a:t>
          </a:r>
          <a:endParaRPr lang="en-US" dirty="0">
            <a:latin typeface="+mj-lt"/>
          </a:endParaRPr>
        </a:p>
      </dgm:t>
    </dgm:pt>
    <dgm:pt modelId="{4A752AE7-E548-4C30-895D-3CB6DBBF5F54}" type="parTrans" cxnId="{D966010B-F59F-4D8D-A9CC-ACE562494B70}">
      <dgm:prSet/>
      <dgm:spPr/>
      <dgm:t>
        <a:bodyPr/>
        <a:lstStyle/>
        <a:p>
          <a:endParaRPr lang="en-US"/>
        </a:p>
      </dgm:t>
    </dgm:pt>
    <dgm:pt modelId="{3862862B-AD13-4E43-9E63-575890F57DC4}" type="sibTrans" cxnId="{D966010B-F59F-4D8D-A9CC-ACE562494B70}">
      <dgm:prSet/>
      <dgm:spPr/>
      <dgm:t>
        <a:bodyPr/>
        <a:lstStyle/>
        <a:p>
          <a:endParaRPr lang="en-US"/>
        </a:p>
      </dgm:t>
    </dgm:pt>
    <dgm:pt modelId="{6C130B33-2A3A-4C32-A1EB-06B2371F7498}" type="pres">
      <dgm:prSet presAssocID="{1B0C1A3E-879A-48CA-AE2B-D93173059A92}" presName="linear" presStyleCnt="0">
        <dgm:presLayoutVars>
          <dgm:animLvl val="lvl"/>
          <dgm:resizeHandles val="exact"/>
        </dgm:presLayoutVars>
      </dgm:prSet>
      <dgm:spPr/>
      <dgm:t>
        <a:bodyPr/>
        <a:lstStyle/>
        <a:p>
          <a:endParaRPr lang="en-US"/>
        </a:p>
      </dgm:t>
    </dgm:pt>
    <dgm:pt modelId="{AB51DAD0-8BF0-4608-92F3-FB1837E7D033}" type="pres">
      <dgm:prSet presAssocID="{ECBA6800-1082-45D2-B9C7-320CB4A6CD1C}" presName="parentText" presStyleLbl="node1" presStyleIdx="0" presStyleCnt="1">
        <dgm:presLayoutVars>
          <dgm:chMax val="0"/>
          <dgm:bulletEnabled val="1"/>
        </dgm:presLayoutVars>
      </dgm:prSet>
      <dgm:spPr/>
      <dgm:t>
        <a:bodyPr/>
        <a:lstStyle/>
        <a:p>
          <a:endParaRPr lang="en-US"/>
        </a:p>
      </dgm:t>
    </dgm:pt>
  </dgm:ptLst>
  <dgm:cxnLst>
    <dgm:cxn modelId="{D966010B-F59F-4D8D-A9CC-ACE562494B70}" srcId="{1B0C1A3E-879A-48CA-AE2B-D93173059A92}" destId="{ECBA6800-1082-45D2-B9C7-320CB4A6CD1C}" srcOrd="0" destOrd="0" parTransId="{4A752AE7-E548-4C30-895D-3CB6DBBF5F54}" sibTransId="{3862862B-AD13-4E43-9E63-575890F57DC4}"/>
    <dgm:cxn modelId="{FB252624-12B0-4EDE-ADF9-2D8AD6A3ED68}" type="presOf" srcId="{ECBA6800-1082-45D2-B9C7-320CB4A6CD1C}" destId="{AB51DAD0-8BF0-4608-92F3-FB1837E7D033}" srcOrd="0" destOrd="0" presId="urn:microsoft.com/office/officeart/2005/8/layout/vList2"/>
    <dgm:cxn modelId="{2F4F898E-6383-42C9-B8EA-541FE737407F}" type="presOf" srcId="{1B0C1A3E-879A-48CA-AE2B-D93173059A92}" destId="{6C130B33-2A3A-4C32-A1EB-06B2371F7498}" srcOrd="0" destOrd="0" presId="urn:microsoft.com/office/officeart/2005/8/layout/vList2"/>
    <dgm:cxn modelId="{6891326B-9969-4583-8001-CA56ED8DACA6}" type="presParOf" srcId="{6C130B33-2A3A-4C32-A1EB-06B2371F7498}" destId="{AB51DAD0-8BF0-4608-92F3-FB1837E7D03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CC8DEE2C-6BAE-4577-AF66-A79FC756393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BE7300A-4E6B-4026-8C74-B8D73C7CEEB4}">
      <dgm:prSet custT="1"/>
      <dgm:spPr/>
      <dgm:t>
        <a:bodyPr/>
        <a:lstStyle/>
        <a:p>
          <a:r>
            <a:rPr lang="en-US" sz="2000" dirty="0" smtClean="0"/>
            <a:t>“The mental conﬂict that take place when a person holds two contradictory (opposite) attitudes or thoughts and feels emotional discomfort”.</a:t>
          </a:r>
        </a:p>
      </dgm:t>
    </dgm:pt>
    <dgm:pt modelId="{A5A5BC7F-B30B-4A46-9DBC-371AEF50F085}" type="parTrans" cxnId="{1735DA77-9EFB-40C2-8EB3-668435C66226}">
      <dgm:prSet/>
      <dgm:spPr/>
      <dgm:t>
        <a:bodyPr/>
        <a:lstStyle/>
        <a:p>
          <a:endParaRPr lang="en-US" sz="2000"/>
        </a:p>
      </dgm:t>
    </dgm:pt>
    <dgm:pt modelId="{E4CBA027-1915-451A-BF05-694D1EFEAE04}" type="sibTrans" cxnId="{1735DA77-9EFB-40C2-8EB3-668435C66226}">
      <dgm:prSet/>
      <dgm:spPr/>
      <dgm:t>
        <a:bodyPr/>
        <a:lstStyle/>
        <a:p>
          <a:endParaRPr lang="en-US" sz="2000"/>
        </a:p>
      </dgm:t>
    </dgm:pt>
    <dgm:pt modelId="{C9337B40-97E6-44B9-A9B5-E72988953253}">
      <dgm:prSet custT="1"/>
      <dgm:spPr/>
      <dgm:t>
        <a:bodyPr/>
        <a:lstStyle/>
        <a:p>
          <a:r>
            <a:rPr lang="en-US" sz="2000" dirty="0" smtClean="0"/>
            <a:t>Cognitive dissonance is attitude change via an Internal discrepancy.</a:t>
          </a:r>
        </a:p>
      </dgm:t>
    </dgm:pt>
    <dgm:pt modelId="{7776878C-AFC1-4C50-8145-78EBEC724743}" type="parTrans" cxnId="{82E1FF15-7D04-4289-AEF1-BB3B24EF97BC}">
      <dgm:prSet/>
      <dgm:spPr/>
      <dgm:t>
        <a:bodyPr/>
        <a:lstStyle/>
        <a:p>
          <a:endParaRPr lang="en-US" sz="2000"/>
        </a:p>
      </dgm:t>
    </dgm:pt>
    <dgm:pt modelId="{AA8ED225-D1DB-4C1D-944E-FA7EBA969D19}" type="sibTrans" cxnId="{82E1FF15-7D04-4289-AEF1-BB3B24EF97BC}">
      <dgm:prSet/>
      <dgm:spPr/>
      <dgm:t>
        <a:bodyPr/>
        <a:lstStyle/>
        <a:p>
          <a:endParaRPr lang="en-US" sz="2000"/>
        </a:p>
      </dgm:t>
    </dgm:pt>
    <dgm:pt modelId="{C183457F-83BC-4E43-B7E9-006E5BE5D9F3}" type="pres">
      <dgm:prSet presAssocID="{CC8DEE2C-6BAE-4577-AF66-A79FC756393F}" presName="vert0" presStyleCnt="0">
        <dgm:presLayoutVars>
          <dgm:dir/>
          <dgm:animOne val="branch"/>
          <dgm:animLvl val="lvl"/>
        </dgm:presLayoutVars>
      </dgm:prSet>
      <dgm:spPr/>
      <dgm:t>
        <a:bodyPr/>
        <a:lstStyle/>
        <a:p>
          <a:endParaRPr lang="en-US"/>
        </a:p>
      </dgm:t>
    </dgm:pt>
    <dgm:pt modelId="{B50540A0-2461-436E-844E-A0BE6A8D924D}" type="pres">
      <dgm:prSet presAssocID="{BBE7300A-4E6B-4026-8C74-B8D73C7CEEB4}" presName="thickLine" presStyleLbl="alignNode1" presStyleIdx="0" presStyleCnt="2"/>
      <dgm:spPr/>
      <dgm:t>
        <a:bodyPr/>
        <a:lstStyle/>
        <a:p>
          <a:endParaRPr lang="en-US"/>
        </a:p>
      </dgm:t>
    </dgm:pt>
    <dgm:pt modelId="{AFEC8E5A-0768-4AC1-AC68-3F0292101CCD}" type="pres">
      <dgm:prSet presAssocID="{BBE7300A-4E6B-4026-8C74-B8D73C7CEEB4}" presName="horz1" presStyleCnt="0"/>
      <dgm:spPr/>
      <dgm:t>
        <a:bodyPr/>
        <a:lstStyle/>
        <a:p>
          <a:endParaRPr lang="en-US"/>
        </a:p>
      </dgm:t>
    </dgm:pt>
    <dgm:pt modelId="{AFD285FB-26BB-4F0E-8D85-8DFA45E83A10}" type="pres">
      <dgm:prSet presAssocID="{BBE7300A-4E6B-4026-8C74-B8D73C7CEEB4}" presName="tx1" presStyleLbl="revTx" presStyleIdx="0" presStyleCnt="2"/>
      <dgm:spPr/>
      <dgm:t>
        <a:bodyPr/>
        <a:lstStyle/>
        <a:p>
          <a:endParaRPr lang="en-US"/>
        </a:p>
      </dgm:t>
    </dgm:pt>
    <dgm:pt modelId="{53565079-F0EE-4644-8B3D-DB342F538666}" type="pres">
      <dgm:prSet presAssocID="{BBE7300A-4E6B-4026-8C74-B8D73C7CEEB4}" presName="vert1" presStyleCnt="0"/>
      <dgm:spPr/>
      <dgm:t>
        <a:bodyPr/>
        <a:lstStyle/>
        <a:p>
          <a:endParaRPr lang="en-US"/>
        </a:p>
      </dgm:t>
    </dgm:pt>
    <dgm:pt modelId="{8DF28F22-C519-48DB-A0F5-3BB5D2FF0E7E}" type="pres">
      <dgm:prSet presAssocID="{C9337B40-97E6-44B9-A9B5-E72988953253}" presName="thickLine" presStyleLbl="alignNode1" presStyleIdx="1" presStyleCnt="2"/>
      <dgm:spPr/>
      <dgm:t>
        <a:bodyPr/>
        <a:lstStyle/>
        <a:p>
          <a:endParaRPr lang="en-US"/>
        </a:p>
      </dgm:t>
    </dgm:pt>
    <dgm:pt modelId="{4E78F28E-FB57-4CCB-8117-8E3ED0C73454}" type="pres">
      <dgm:prSet presAssocID="{C9337B40-97E6-44B9-A9B5-E72988953253}" presName="horz1" presStyleCnt="0"/>
      <dgm:spPr/>
      <dgm:t>
        <a:bodyPr/>
        <a:lstStyle/>
        <a:p>
          <a:endParaRPr lang="en-US"/>
        </a:p>
      </dgm:t>
    </dgm:pt>
    <dgm:pt modelId="{553C043A-7719-4661-8D2F-1B8FF970E97D}" type="pres">
      <dgm:prSet presAssocID="{C9337B40-97E6-44B9-A9B5-E72988953253}" presName="tx1" presStyleLbl="revTx" presStyleIdx="1" presStyleCnt="2"/>
      <dgm:spPr/>
      <dgm:t>
        <a:bodyPr/>
        <a:lstStyle/>
        <a:p>
          <a:endParaRPr lang="en-US"/>
        </a:p>
      </dgm:t>
    </dgm:pt>
    <dgm:pt modelId="{16D84197-87C4-4D47-9073-19C58FC155B7}" type="pres">
      <dgm:prSet presAssocID="{C9337B40-97E6-44B9-A9B5-E72988953253}" presName="vert1" presStyleCnt="0"/>
      <dgm:spPr/>
      <dgm:t>
        <a:bodyPr/>
        <a:lstStyle/>
        <a:p>
          <a:endParaRPr lang="en-US"/>
        </a:p>
      </dgm:t>
    </dgm:pt>
  </dgm:ptLst>
  <dgm:cxnLst>
    <dgm:cxn modelId="{D59EAEAC-C970-4420-B126-A243F19BF46E}" type="presOf" srcId="{C9337B40-97E6-44B9-A9B5-E72988953253}" destId="{553C043A-7719-4661-8D2F-1B8FF970E97D}" srcOrd="0" destOrd="0" presId="urn:microsoft.com/office/officeart/2008/layout/LinedList"/>
    <dgm:cxn modelId="{1735DA77-9EFB-40C2-8EB3-668435C66226}" srcId="{CC8DEE2C-6BAE-4577-AF66-A79FC756393F}" destId="{BBE7300A-4E6B-4026-8C74-B8D73C7CEEB4}" srcOrd="0" destOrd="0" parTransId="{A5A5BC7F-B30B-4A46-9DBC-371AEF50F085}" sibTransId="{E4CBA027-1915-451A-BF05-694D1EFEAE04}"/>
    <dgm:cxn modelId="{82E1FF15-7D04-4289-AEF1-BB3B24EF97BC}" srcId="{CC8DEE2C-6BAE-4577-AF66-A79FC756393F}" destId="{C9337B40-97E6-44B9-A9B5-E72988953253}" srcOrd="1" destOrd="0" parTransId="{7776878C-AFC1-4C50-8145-78EBEC724743}" sibTransId="{AA8ED225-D1DB-4C1D-944E-FA7EBA969D19}"/>
    <dgm:cxn modelId="{9715040A-3F81-4CA9-8832-EA81ED60EE0D}" type="presOf" srcId="{CC8DEE2C-6BAE-4577-AF66-A79FC756393F}" destId="{C183457F-83BC-4E43-B7E9-006E5BE5D9F3}" srcOrd="0" destOrd="0" presId="urn:microsoft.com/office/officeart/2008/layout/LinedList"/>
    <dgm:cxn modelId="{57C98F27-2DB6-43AA-A923-A3814678A2A1}" type="presOf" srcId="{BBE7300A-4E6B-4026-8C74-B8D73C7CEEB4}" destId="{AFD285FB-26BB-4F0E-8D85-8DFA45E83A10}" srcOrd="0" destOrd="0" presId="urn:microsoft.com/office/officeart/2008/layout/LinedList"/>
    <dgm:cxn modelId="{68D26328-06D1-4201-8F41-268DFEC901C2}" type="presParOf" srcId="{C183457F-83BC-4E43-B7E9-006E5BE5D9F3}" destId="{B50540A0-2461-436E-844E-A0BE6A8D924D}" srcOrd="0" destOrd="0" presId="urn:microsoft.com/office/officeart/2008/layout/LinedList"/>
    <dgm:cxn modelId="{C53A71A3-56E7-451D-AFA3-CCF0C5C546BE}" type="presParOf" srcId="{C183457F-83BC-4E43-B7E9-006E5BE5D9F3}" destId="{AFEC8E5A-0768-4AC1-AC68-3F0292101CCD}" srcOrd="1" destOrd="0" presId="urn:microsoft.com/office/officeart/2008/layout/LinedList"/>
    <dgm:cxn modelId="{F4E09527-3D16-41CA-B42D-721D228A0101}" type="presParOf" srcId="{AFEC8E5A-0768-4AC1-AC68-3F0292101CCD}" destId="{AFD285FB-26BB-4F0E-8D85-8DFA45E83A10}" srcOrd="0" destOrd="0" presId="urn:microsoft.com/office/officeart/2008/layout/LinedList"/>
    <dgm:cxn modelId="{42DD16F9-A6DC-47E0-ADAF-099318B8A191}" type="presParOf" srcId="{AFEC8E5A-0768-4AC1-AC68-3F0292101CCD}" destId="{53565079-F0EE-4644-8B3D-DB342F538666}" srcOrd="1" destOrd="0" presId="urn:microsoft.com/office/officeart/2008/layout/LinedList"/>
    <dgm:cxn modelId="{D192985F-A08F-4530-A331-00619FD25BE3}" type="presParOf" srcId="{C183457F-83BC-4E43-B7E9-006E5BE5D9F3}" destId="{8DF28F22-C519-48DB-A0F5-3BB5D2FF0E7E}" srcOrd="2" destOrd="0" presId="urn:microsoft.com/office/officeart/2008/layout/LinedList"/>
    <dgm:cxn modelId="{82DC4AF7-FB3D-4377-AD61-743E67493DFC}" type="presParOf" srcId="{C183457F-83BC-4E43-B7E9-006E5BE5D9F3}" destId="{4E78F28E-FB57-4CCB-8117-8E3ED0C73454}" srcOrd="3" destOrd="0" presId="urn:microsoft.com/office/officeart/2008/layout/LinedList"/>
    <dgm:cxn modelId="{EE76729F-638A-4927-8BE9-F375EB2A7286}" type="presParOf" srcId="{4E78F28E-FB57-4CCB-8117-8E3ED0C73454}" destId="{553C043A-7719-4661-8D2F-1B8FF970E97D}" srcOrd="0" destOrd="0" presId="urn:microsoft.com/office/officeart/2008/layout/LinedList"/>
    <dgm:cxn modelId="{0D774D84-17FE-400D-9FBE-52836FE60D53}" type="presParOf" srcId="{4E78F28E-FB57-4CCB-8117-8E3ED0C73454}" destId="{16D84197-87C4-4D47-9073-19C58FC155B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97AFE2-77C6-481B-BAF4-F2116BB14E1A}"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2A6B4CE3-FEC8-4388-97B0-788F314074E6}">
      <dgm:prSet phldrT="[Text]" custT="1"/>
      <dgm:spPr/>
      <dgm:t>
        <a:bodyPr/>
        <a:lstStyle/>
        <a:p>
          <a:r>
            <a:rPr lang="en-US" sz="2800" dirty="0" smtClean="0"/>
            <a:t>What is social psychology</a:t>
          </a:r>
          <a:endParaRPr lang="en-US" sz="2800" dirty="0"/>
        </a:p>
      </dgm:t>
    </dgm:pt>
    <dgm:pt modelId="{8A18E37F-4C71-4464-8BD8-157095E3198C}" type="parTrans" cxnId="{6A6525A3-A150-4024-A218-56D67AE71D88}">
      <dgm:prSet/>
      <dgm:spPr/>
      <dgm:t>
        <a:bodyPr/>
        <a:lstStyle/>
        <a:p>
          <a:endParaRPr lang="en-US" sz="2400"/>
        </a:p>
      </dgm:t>
    </dgm:pt>
    <dgm:pt modelId="{4867BB2E-A999-4DAD-9E09-411C6D3C8FD4}" type="sibTrans" cxnId="{6A6525A3-A150-4024-A218-56D67AE71D88}">
      <dgm:prSet/>
      <dgm:spPr/>
      <dgm:t>
        <a:bodyPr/>
        <a:lstStyle/>
        <a:p>
          <a:endParaRPr lang="en-US" sz="2400"/>
        </a:p>
      </dgm:t>
    </dgm:pt>
    <dgm:pt modelId="{2BE6CEB9-B46A-49C0-97D4-A02346141517}">
      <dgm:prSet phldrT="[Text]" custT="1"/>
      <dgm:spPr/>
      <dgm:t>
        <a:bodyPr/>
        <a:lstStyle/>
        <a:p>
          <a:r>
            <a:rPr lang="en-US" sz="2800" dirty="0" smtClean="0"/>
            <a:t>Different concepts in social psychology</a:t>
          </a:r>
          <a:endParaRPr lang="en-US" sz="2800" dirty="0"/>
        </a:p>
      </dgm:t>
    </dgm:pt>
    <dgm:pt modelId="{EA6BD482-74EC-4C95-B965-BA117556614B}" type="parTrans" cxnId="{C0752E62-716F-4420-BC48-C9E0582682FA}">
      <dgm:prSet/>
      <dgm:spPr/>
      <dgm:t>
        <a:bodyPr/>
        <a:lstStyle/>
        <a:p>
          <a:endParaRPr lang="en-US" sz="2400"/>
        </a:p>
      </dgm:t>
    </dgm:pt>
    <dgm:pt modelId="{23285B81-471A-4591-9297-BBC1E4133203}" type="sibTrans" cxnId="{C0752E62-716F-4420-BC48-C9E0582682FA}">
      <dgm:prSet/>
      <dgm:spPr/>
      <dgm:t>
        <a:bodyPr/>
        <a:lstStyle/>
        <a:p>
          <a:endParaRPr lang="en-US" sz="2400"/>
        </a:p>
      </dgm:t>
    </dgm:pt>
    <dgm:pt modelId="{43725019-4FC3-41E9-995D-0D9660C64C90}">
      <dgm:prSet phldrT="[Text]" custT="1"/>
      <dgm:spPr/>
      <dgm:t>
        <a:bodyPr/>
        <a:lstStyle/>
        <a:p>
          <a:r>
            <a:rPr lang="en-US" sz="2800" dirty="0" smtClean="0"/>
            <a:t>Brief history</a:t>
          </a:r>
          <a:endParaRPr lang="en-US" sz="2800" dirty="0"/>
        </a:p>
      </dgm:t>
    </dgm:pt>
    <dgm:pt modelId="{47C861E4-1F1E-48B0-87D4-07FE8374121D}" type="parTrans" cxnId="{10838678-D86C-4DB9-A7B3-FFC84F862F4B}">
      <dgm:prSet/>
      <dgm:spPr/>
      <dgm:t>
        <a:bodyPr/>
        <a:lstStyle/>
        <a:p>
          <a:endParaRPr lang="en-US" sz="2400"/>
        </a:p>
      </dgm:t>
    </dgm:pt>
    <dgm:pt modelId="{0C145594-CF79-4FED-93CE-E212C3758293}" type="sibTrans" cxnId="{10838678-D86C-4DB9-A7B3-FFC84F862F4B}">
      <dgm:prSet/>
      <dgm:spPr/>
      <dgm:t>
        <a:bodyPr/>
        <a:lstStyle/>
        <a:p>
          <a:endParaRPr lang="en-US" sz="2400"/>
        </a:p>
      </dgm:t>
    </dgm:pt>
    <dgm:pt modelId="{BC6C84D8-F735-4747-A75D-4218AE2A57D0}">
      <dgm:prSet phldrT="[Text]" custT="1"/>
      <dgm:spPr/>
      <dgm:t>
        <a:bodyPr/>
        <a:lstStyle/>
        <a:p>
          <a:r>
            <a:rPr lang="en-US" sz="2800" dirty="0" smtClean="0"/>
            <a:t>Attitudes - Definition and nature</a:t>
          </a:r>
          <a:endParaRPr lang="en-US" sz="2800" dirty="0"/>
        </a:p>
      </dgm:t>
    </dgm:pt>
    <dgm:pt modelId="{D452E5EC-1C07-480A-A4F5-4E706044914B}" type="parTrans" cxnId="{CFBA5554-7C5E-4419-B152-F4E26B61A4BF}">
      <dgm:prSet/>
      <dgm:spPr/>
      <dgm:t>
        <a:bodyPr/>
        <a:lstStyle/>
        <a:p>
          <a:endParaRPr lang="en-US" sz="2400"/>
        </a:p>
      </dgm:t>
    </dgm:pt>
    <dgm:pt modelId="{5AD73561-316D-4B8A-BCED-B54C8469331F}" type="sibTrans" cxnId="{CFBA5554-7C5E-4419-B152-F4E26B61A4BF}">
      <dgm:prSet/>
      <dgm:spPr/>
      <dgm:t>
        <a:bodyPr/>
        <a:lstStyle/>
        <a:p>
          <a:endParaRPr lang="en-US" sz="2400"/>
        </a:p>
      </dgm:t>
    </dgm:pt>
    <dgm:pt modelId="{B0DC5EED-2737-463C-ACE7-72BAA050D8F0}">
      <dgm:prSet phldrT="[Text]" custT="1"/>
      <dgm:spPr/>
      <dgm:t>
        <a:bodyPr/>
        <a:lstStyle/>
        <a:p>
          <a:r>
            <a:rPr lang="en-US" sz="2800" dirty="0" smtClean="0"/>
            <a:t>Social Loafing and Social Facilitation</a:t>
          </a:r>
          <a:endParaRPr lang="en-US" sz="2800" dirty="0"/>
        </a:p>
      </dgm:t>
    </dgm:pt>
    <dgm:pt modelId="{6A50495D-20F2-4DF0-9D13-C69EC64CD6F5}" type="parTrans" cxnId="{61EAC21E-242D-427A-A2D2-75A0DDC6EFC5}">
      <dgm:prSet/>
      <dgm:spPr/>
      <dgm:t>
        <a:bodyPr/>
        <a:lstStyle/>
        <a:p>
          <a:endParaRPr lang="en-US" sz="2400"/>
        </a:p>
      </dgm:t>
    </dgm:pt>
    <dgm:pt modelId="{9E443B37-5CB4-49AA-85F7-A411F4655A8E}" type="sibTrans" cxnId="{61EAC21E-242D-427A-A2D2-75A0DDC6EFC5}">
      <dgm:prSet/>
      <dgm:spPr/>
      <dgm:t>
        <a:bodyPr/>
        <a:lstStyle/>
        <a:p>
          <a:endParaRPr lang="en-US" sz="2400"/>
        </a:p>
      </dgm:t>
    </dgm:pt>
    <dgm:pt modelId="{8A769BF9-057D-4633-A12F-83C673824438}" type="pres">
      <dgm:prSet presAssocID="{1B97AFE2-77C6-481B-BAF4-F2116BB14E1A}" presName="vert0" presStyleCnt="0">
        <dgm:presLayoutVars>
          <dgm:dir/>
          <dgm:animOne val="branch"/>
          <dgm:animLvl val="lvl"/>
        </dgm:presLayoutVars>
      </dgm:prSet>
      <dgm:spPr/>
      <dgm:t>
        <a:bodyPr/>
        <a:lstStyle/>
        <a:p>
          <a:endParaRPr lang="en-US"/>
        </a:p>
      </dgm:t>
    </dgm:pt>
    <dgm:pt modelId="{DE8293DD-3773-4CBA-B65F-73539775130F}" type="pres">
      <dgm:prSet presAssocID="{2A6B4CE3-FEC8-4388-97B0-788F314074E6}" presName="thickLine" presStyleLbl="alignNode1" presStyleIdx="0" presStyleCnt="5"/>
      <dgm:spPr/>
      <dgm:t>
        <a:bodyPr/>
        <a:lstStyle/>
        <a:p>
          <a:endParaRPr lang="en-US"/>
        </a:p>
      </dgm:t>
    </dgm:pt>
    <dgm:pt modelId="{25E4BAAD-2268-47B8-9E4A-D7A4841F640F}" type="pres">
      <dgm:prSet presAssocID="{2A6B4CE3-FEC8-4388-97B0-788F314074E6}" presName="horz1" presStyleCnt="0"/>
      <dgm:spPr/>
      <dgm:t>
        <a:bodyPr/>
        <a:lstStyle/>
        <a:p>
          <a:endParaRPr lang="en-US"/>
        </a:p>
      </dgm:t>
    </dgm:pt>
    <dgm:pt modelId="{DB527283-CC4A-4103-BC3F-95FE09242E2C}" type="pres">
      <dgm:prSet presAssocID="{2A6B4CE3-FEC8-4388-97B0-788F314074E6}" presName="tx1" presStyleLbl="revTx" presStyleIdx="0" presStyleCnt="5"/>
      <dgm:spPr/>
      <dgm:t>
        <a:bodyPr/>
        <a:lstStyle/>
        <a:p>
          <a:endParaRPr lang="en-US"/>
        </a:p>
      </dgm:t>
    </dgm:pt>
    <dgm:pt modelId="{1C1F285D-2B7D-4A43-80CF-FA1BAADB130A}" type="pres">
      <dgm:prSet presAssocID="{2A6B4CE3-FEC8-4388-97B0-788F314074E6}" presName="vert1" presStyleCnt="0"/>
      <dgm:spPr/>
      <dgm:t>
        <a:bodyPr/>
        <a:lstStyle/>
        <a:p>
          <a:endParaRPr lang="en-US"/>
        </a:p>
      </dgm:t>
    </dgm:pt>
    <dgm:pt modelId="{CF7E09B6-07CE-4237-93FA-3366B26A944B}" type="pres">
      <dgm:prSet presAssocID="{43725019-4FC3-41E9-995D-0D9660C64C90}" presName="thickLine" presStyleLbl="alignNode1" presStyleIdx="1" presStyleCnt="5"/>
      <dgm:spPr/>
      <dgm:t>
        <a:bodyPr/>
        <a:lstStyle/>
        <a:p>
          <a:endParaRPr lang="en-US"/>
        </a:p>
      </dgm:t>
    </dgm:pt>
    <dgm:pt modelId="{689387B0-E385-47F6-9AB4-D77D86550810}" type="pres">
      <dgm:prSet presAssocID="{43725019-4FC3-41E9-995D-0D9660C64C90}" presName="horz1" presStyleCnt="0"/>
      <dgm:spPr/>
      <dgm:t>
        <a:bodyPr/>
        <a:lstStyle/>
        <a:p>
          <a:endParaRPr lang="en-US"/>
        </a:p>
      </dgm:t>
    </dgm:pt>
    <dgm:pt modelId="{BFF3E87F-153C-4CFF-97A6-DB82A11FA9F1}" type="pres">
      <dgm:prSet presAssocID="{43725019-4FC3-41E9-995D-0D9660C64C90}" presName="tx1" presStyleLbl="revTx" presStyleIdx="1" presStyleCnt="5"/>
      <dgm:spPr/>
      <dgm:t>
        <a:bodyPr/>
        <a:lstStyle/>
        <a:p>
          <a:endParaRPr lang="en-US"/>
        </a:p>
      </dgm:t>
    </dgm:pt>
    <dgm:pt modelId="{E0F8E525-F927-4311-A87D-4030D2CB66CA}" type="pres">
      <dgm:prSet presAssocID="{43725019-4FC3-41E9-995D-0D9660C64C90}" presName="vert1" presStyleCnt="0"/>
      <dgm:spPr/>
      <dgm:t>
        <a:bodyPr/>
        <a:lstStyle/>
        <a:p>
          <a:endParaRPr lang="en-US"/>
        </a:p>
      </dgm:t>
    </dgm:pt>
    <dgm:pt modelId="{ACE39A65-DAF9-46DB-B3A1-4CF3699C7EB0}" type="pres">
      <dgm:prSet presAssocID="{2BE6CEB9-B46A-49C0-97D4-A02346141517}" presName="thickLine" presStyleLbl="alignNode1" presStyleIdx="2" presStyleCnt="5"/>
      <dgm:spPr/>
      <dgm:t>
        <a:bodyPr/>
        <a:lstStyle/>
        <a:p>
          <a:endParaRPr lang="en-US"/>
        </a:p>
      </dgm:t>
    </dgm:pt>
    <dgm:pt modelId="{F441FBC1-13B9-4573-A518-E74F05DADA18}" type="pres">
      <dgm:prSet presAssocID="{2BE6CEB9-B46A-49C0-97D4-A02346141517}" presName="horz1" presStyleCnt="0"/>
      <dgm:spPr/>
      <dgm:t>
        <a:bodyPr/>
        <a:lstStyle/>
        <a:p>
          <a:endParaRPr lang="en-US"/>
        </a:p>
      </dgm:t>
    </dgm:pt>
    <dgm:pt modelId="{BB0DCD32-3B60-4726-9FBA-BBB9CF2F519E}" type="pres">
      <dgm:prSet presAssocID="{2BE6CEB9-B46A-49C0-97D4-A02346141517}" presName="tx1" presStyleLbl="revTx" presStyleIdx="2" presStyleCnt="5"/>
      <dgm:spPr/>
      <dgm:t>
        <a:bodyPr/>
        <a:lstStyle/>
        <a:p>
          <a:endParaRPr lang="en-US"/>
        </a:p>
      </dgm:t>
    </dgm:pt>
    <dgm:pt modelId="{223B27D4-05E6-494B-B8E4-DA1EBDB1029B}" type="pres">
      <dgm:prSet presAssocID="{2BE6CEB9-B46A-49C0-97D4-A02346141517}" presName="vert1" presStyleCnt="0"/>
      <dgm:spPr/>
      <dgm:t>
        <a:bodyPr/>
        <a:lstStyle/>
        <a:p>
          <a:endParaRPr lang="en-US"/>
        </a:p>
      </dgm:t>
    </dgm:pt>
    <dgm:pt modelId="{17607900-7C0D-4011-826D-70D97376CDCE}" type="pres">
      <dgm:prSet presAssocID="{B0DC5EED-2737-463C-ACE7-72BAA050D8F0}" presName="thickLine" presStyleLbl="alignNode1" presStyleIdx="3" presStyleCnt="5"/>
      <dgm:spPr/>
    </dgm:pt>
    <dgm:pt modelId="{159A9B46-FB26-43E3-86A5-41233EB5D415}" type="pres">
      <dgm:prSet presAssocID="{B0DC5EED-2737-463C-ACE7-72BAA050D8F0}" presName="horz1" presStyleCnt="0"/>
      <dgm:spPr/>
    </dgm:pt>
    <dgm:pt modelId="{A92F167E-E4BA-4E1B-84A3-4A4A8C5C95A5}" type="pres">
      <dgm:prSet presAssocID="{B0DC5EED-2737-463C-ACE7-72BAA050D8F0}" presName="tx1" presStyleLbl="revTx" presStyleIdx="3" presStyleCnt="5"/>
      <dgm:spPr/>
      <dgm:t>
        <a:bodyPr/>
        <a:lstStyle/>
        <a:p>
          <a:endParaRPr lang="en-US"/>
        </a:p>
      </dgm:t>
    </dgm:pt>
    <dgm:pt modelId="{F6A1CB56-23D9-4545-B5EA-7F90230E18D7}" type="pres">
      <dgm:prSet presAssocID="{B0DC5EED-2737-463C-ACE7-72BAA050D8F0}" presName="vert1" presStyleCnt="0"/>
      <dgm:spPr/>
    </dgm:pt>
    <dgm:pt modelId="{1E917834-DF81-4B0A-BA49-77A52C5A3791}" type="pres">
      <dgm:prSet presAssocID="{BC6C84D8-F735-4747-A75D-4218AE2A57D0}" presName="thickLine" presStyleLbl="alignNode1" presStyleIdx="4" presStyleCnt="5"/>
      <dgm:spPr/>
    </dgm:pt>
    <dgm:pt modelId="{0144C46B-FBDF-4BA4-A65B-7709263F31FF}" type="pres">
      <dgm:prSet presAssocID="{BC6C84D8-F735-4747-A75D-4218AE2A57D0}" presName="horz1" presStyleCnt="0"/>
      <dgm:spPr/>
    </dgm:pt>
    <dgm:pt modelId="{104B1441-A814-4B38-B1A3-0A9D7701063F}" type="pres">
      <dgm:prSet presAssocID="{BC6C84D8-F735-4747-A75D-4218AE2A57D0}" presName="tx1" presStyleLbl="revTx" presStyleIdx="4" presStyleCnt="5"/>
      <dgm:spPr/>
      <dgm:t>
        <a:bodyPr/>
        <a:lstStyle/>
        <a:p>
          <a:endParaRPr lang="en-US"/>
        </a:p>
      </dgm:t>
    </dgm:pt>
    <dgm:pt modelId="{F0B138AE-1892-47E3-A6CF-0CF690B9B146}" type="pres">
      <dgm:prSet presAssocID="{BC6C84D8-F735-4747-A75D-4218AE2A57D0}" presName="vert1" presStyleCnt="0"/>
      <dgm:spPr/>
    </dgm:pt>
  </dgm:ptLst>
  <dgm:cxnLst>
    <dgm:cxn modelId="{8E92035E-3A5E-4C5A-A873-9D6A7FEBFBB9}" type="presOf" srcId="{2A6B4CE3-FEC8-4388-97B0-788F314074E6}" destId="{DB527283-CC4A-4103-BC3F-95FE09242E2C}" srcOrd="0" destOrd="0" presId="urn:microsoft.com/office/officeart/2008/layout/LinedList"/>
    <dgm:cxn modelId="{90B55FC5-ABF6-4129-940E-3961BF1CD27D}" type="presOf" srcId="{2BE6CEB9-B46A-49C0-97D4-A02346141517}" destId="{BB0DCD32-3B60-4726-9FBA-BBB9CF2F519E}" srcOrd="0" destOrd="0" presId="urn:microsoft.com/office/officeart/2008/layout/LinedList"/>
    <dgm:cxn modelId="{248CDD8B-86CD-4848-A110-766E21896469}" type="presOf" srcId="{1B97AFE2-77C6-481B-BAF4-F2116BB14E1A}" destId="{8A769BF9-057D-4633-A12F-83C673824438}" srcOrd="0" destOrd="0" presId="urn:microsoft.com/office/officeart/2008/layout/LinedList"/>
    <dgm:cxn modelId="{C0752E62-716F-4420-BC48-C9E0582682FA}" srcId="{1B97AFE2-77C6-481B-BAF4-F2116BB14E1A}" destId="{2BE6CEB9-B46A-49C0-97D4-A02346141517}" srcOrd="2" destOrd="0" parTransId="{EA6BD482-74EC-4C95-B965-BA117556614B}" sibTransId="{23285B81-471A-4591-9297-BBC1E4133203}"/>
    <dgm:cxn modelId="{248FD572-BE5C-4780-B356-7A7C3F01FABD}" type="presOf" srcId="{BC6C84D8-F735-4747-A75D-4218AE2A57D0}" destId="{104B1441-A814-4B38-B1A3-0A9D7701063F}" srcOrd="0" destOrd="0" presId="urn:microsoft.com/office/officeart/2008/layout/LinedList"/>
    <dgm:cxn modelId="{61EAC21E-242D-427A-A2D2-75A0DDC6EFC5}" srcId="{1B97AFE2-77C6-481B-BAF4-F2116BB14E1A}" destId="{B0DC5EED-2737-463C-ACE7-72BAA050D8F0}" srcOrd="3" destOrd="0" parTransId="{6A50495D-20F2-4DF0-9D13-C69EC64CD6F5}" sibTransId="{9E443B37-5CB4-49AA-85F7-A411F4655A8E}"/>
    <dgm:cxn modelId="{0296137A-9449-4FA7-93CF-964E644F70BB}" type="presOf" srcId="{B0DC5EED-2737-463C-ACE7-72BAA050D8F0}" destId="{A92F167E-E4BA-4E1B-84A3-4A4A8C5C95A5}" srcOrd="0" destOrd="0" presId="urn:microsoft.com/office/officeart/2008/layout/LinedList"/>
    <dgm:cxn modelId="{6A6525A3-A150-4024-A218-56D67AE71D88}" srcId="{1B97AFE2-77C6-481B-BAF4-F2116BB14E1A}" destId="{2A6B4CE3-FEC8-4388-97B0-788F314074E6}" srcOrd="0" destOrd="0" parTransId="{8A18E37F-4C71-4464-8BD8-157095E3198C}" sibTransId="{4867BB2E-A999-4DAD-9E09-411C6D3C8FD4}"/>
    <dgm:cxn modelId="{10838678-D86C-4DB9-A7B3-FFC84F862F4B}" srcId="{1B97AFE2-77C6-481B-BAF4-F2116BB14E1A}" destId="{43725019-4FC3-41E9-995D-0D9660C64C90}" srcOrd="1" destOrd="0" parTransId="{47C861E4-1F1E-48B0-87D4-07FE8374121D}" sibTransId="{0C145594-CF79-4FED-93CE-E212C3758293}"/>
    <dgm:cxn modelId="{CFBA5554-7C5E-4419-B152-F4E26B61A4BF}" srcId="{1B97AFE2-77C6-481B-BAF4-F2116BB14E1A}" destId="{BC6C84D8-F735-4747-A75D-4218AE2A57D0}" srcOrd="4" destOrd="0" parTransId="{D452E5EC-1C07-480A-A4F5-4E706044914B}" sibTransId="{5AD73561-316D-4B8A-BCED-B54C8469331F}"/>
    <dgm:cxn modelId="{F3AA09F7-59DC-4EE7-AC4F-3887CFF2EA55}" type="presOf" srcId="{43725019-4FC3-41E9-995D-0D9660C64C90}" destId="{BFF3E87F-153C-4CFF-97A6-DB82A11FA9F1}" srcOrd="0" destOrd="0" presId="urn:microsoft.com/office/officeart/2008/layout/LinedList"/>
    <dgm:cxn modelId="{157777BE-A689-41F6-9530-3716B1FB7B6A}" type="presParOf" srcId="{8A769BF9-057D-4633-A12F-83C673824438}" destId="{DE8293DD-3773-4CBA-B65F-73539775130F}" srcOrd="0" destOrd="0" presId="urn:microsoft.com/office/officeart/2008/layout/LinedList"/>
    <dgm:cxn modelId="{858F0B68-B116-4FAF-B8BC-B3F93166476E}" type="presParOf" srcId="{8A769BF9-057D-4633-A12F-83C673824438}" destId="{25E4BAAD-2268-47B8-9E4A-D7A4841F640F}" srcOrd="1" destOrd="0" presId="urn:microsoft.com/office/officeart/2008/layout/LinedList"/>
    <dgm:cxn modelId="{58E7B8C7-31CB-4AC5-A8C8-012DCFCD2C37}" type="presParOf" srcId="{25E4BAAD-2268-47B8-9E4A-D7A4841F640F}" destId="{DB527283-CC4A-4103-BC3F-95FE09242E2C}" srcOrd="0" destOrd="0" presId="urn:microsoft.com/office/officeart/2008/layout/LinedList"/>
    <dgm:cxn modelId="{456DF489-34B9-4E3D-944D-DA521E9B7DF8}" type="presParOf" srcId="{25E4BAAD-2268-47B8-9E4A-D7A4841F640F}" destId="{1C1F285D-2B7D-4A43-80CF-FA1BAADB130A}" srcOrd="1" destOrd="0" presId="urn:microsoft.com/office/officeart/2008/layout/LinedList"/>
    <dgm:cxn modelId="{3ECA25FE-9565-4EE7-B2E3-10C48C260272}" type="presParOf" srcId="{8A769BF9-057D-4633-A12F-83C673824438}" destId="{CF7E09B6-07CE-4237-93FA-3366B26A944B}" srcOrd="2" destOrd="0" presId="urn:microsoft.com/office/officeart/2008/layout/LinedList"/>
    <dgm:cxn modelId="{66B8E1F8-641C-4936-A20A-58F05D43F8CB}" type="presParOf" srcId="{8A769BF9-057D-4633-A12F-83C673824438}" destId="{689387B0-E385-47F6-9AB4-D77D86550810}" srcOrd="3" destOrd="0" presId="urn:microsoft.com/office/officeart/2008/layout/LinedList"/>
    <dgm:cxn modelId="{4EFB3042-B2E0-4448-8A94-ED764C83A89C}" type="presParOf" srcId="{689387B0-E385-47F6-9AB4-D77D86550810}" destId="{BFF3E87F-153C-4CFF-97A6-DB82A11FA9F1}" srcOrd="0" destOrd="0" presId="urn:microsoft.com/office/officeart/2008/layout/LinedList"/>
    <dgm:cxn modelId="{5C8465BC-F4D6-49FB-BAB8-0EC918EB4D5D}" type="presParOf" srcId="{689387B0-E385-47F6-9AB4-D77D86550810}" destId="{E0F8E525-F927-4311-A87D-4030D2CB66CA}" srcOrd="1" destOrd="0" presId="urn:microsoft.com/office/officeart/2008/layout/LinedList"/>
    <dgm:cxn modelId="{F74C0069-5CC8-4DAF-BDDF-B2B906AD2D9C}" type="presParOf" srcId="{8A769BF9-057D-4633-A12F-83C673824438}" destId="{ACE39A65-DAF9-46DB-B3A1-4CF3699C7EB0}" srcOrd="4" destOrd="0" presId="urn:microsoft.com/office/officeart/2008/layout/LinedList"/>
    <dgm:cxn modelId="{2C25A594-5D16-4B9E-A3D4-BA2615FFBF29}" type="presParOf" srcId="{8A769BF9-057D-4633-A12F-83C673824438}" destId="{F441FBC1-13B9-4573-A518-E74F05DADA18}" srcOrd="5" destOrd="0" presId="urn:microsoft.com/office/officeart/2008/layout/LinedList"/>
    <dgm:cxn modelId="{D3478DF0-0F8C-4029-969B-C2C4D6E68BBA}" type="presParOf" srcId="{F441FBC1-13B9-4573-A518-E74F05DADA18}" destId="{BB0DCD32-3B60-4726-9FBA-BBB9CF2F519E}" srcOrd="0" destOrd="0" presId="urn:microsoft.com/office/officeart/2008/layout/LinedList"/>
    <dgm:cxn modelId="{E88A43DC-5EBE-454C-820B-69FBA59AE90F}" type="presParOf" srcId="{F441FBC1-13B9-4573-A518-E74F05DADA18}" destId="{223B27D4-05E6-494B-B8E4-DA1EBDB1029B}" srcOrd="1" destOrd="0" presId="urn:microsoft.com/office/officeart/2008/layout/LinedList"/>
    <dgm:cxn modelId="{1317E161-2007-4F02-BA82-234ABDB8EA4E}" type="presParOf" srcId="{8A769BF9-057D-4633-A12F-83C673824438}" destId="{17607900-7C0D-4011-826D-70D97376CDCE}" srcOrd="6" destOrd="0" presId="urn:microsoft.com/office/officeart/2008/layout/LinedList"/>
    <dgm:cxn modelId="{6CFEC51E-8310-43E0-A2E4-31B2C6A287B7}" type="presParOf" srcId="{8A769BF9-057D-4633-A12F-83C673824438}" destId="{159A9B46-FB26-43E3-86A5-41233EB5D415}" srcOrd="7" destOrd="0" presId="urn:microsoft.com/office/officeart/2008/layout/LinedList"/>
    <dgm:cxn modelId="{1E8AD2FB-6324-473D-B4B2-8819196C9137}" type="presParOf" srcId="{159A9B46-FB26-43E3-86A5-41233EB5D415}" destId="{A92F167E-E4BA-4E1B-84A3-4A4A8C5C95A5}" srcOrd="0" destOrd="0" presId="urn:microsoft.com/office/officeart/2008/layout/LinedList"/>
    <dgm:cxn modelId="{7802D487-0BD1-42B6-B830-AE0FCE0231D2}" type="presParOf" srcId="{159A9B46-FB26-43E3-86A5-41233EB5D415}" destId="{F6A1CB56-23D9-4545-B5EA-7F90230E18D7}" srcOrd="1" destOrd="0" presId="urn:microsoft.com/office/officeart/2008/layout/LinedList"/>
    <dgm:cxn modelId="{4671DED0-095B-4EDD-BD0A-3496DB98C8BE}" type="presParOf" srcId="{8A769BF9-057D-4633-A12F-83C673824438}" destId="{1E917834-DF81-4B0A-BA49-77A52C5A3791}" srcOrd="8" destOrd="0" presId="urn:microsoft.com/office/officeart/2008/layout/LinedList"/>
    <dgm:cxn modelId="{25FBE12D-D2C3-4153-9D36-0E56F5AB0578}" type="presParOf" srcId="{8A769BF9-057D-4633-A12F-83C673824438}" destId="{0144C46B-FBDF-4BA4-A65B-7709263F31FF}" srcOrd="9" destOrd="0" presId="urn:microsoft.com/office/officeart/2008/layout/LinedList"/>
    <dgm:cxn modelId="{31ECD503-3071-4B3A-82AA-B38E436971D0}" type="presParOf" srcId="{0144C46B-FBDF-4BA4-A65B-7709263F31FF}" destId="{104B1441-A814-4B38-B1A3-0A9D7701063F}" srcOrd="0" destOrd="0" presId="urn:microsoft.com/office/officeart/2008/layout/LinedList"/>
    <dgm:cxn modelId="{A0E8830E-7B46-4167-8A03-FF12B9BE55AC}" type="presParOf" srcId="{0144C46B-FBDF-4BA4-A65B-7709263F31FF}" destId="{F0B138AE-1892-47E3-A6CF-0CF690B9B146}"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AD9BE75-83EF-4060-B2AF-EF2BE63F2C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EE1BD3-C307-4B28-86D4-6DEE1F229DED}">
      <dgm:prSet phldrT="[Text]"/>
      <dgm:spPr>
        <a:solidFill>
          <a:srgbClr val="B793FF"/>
        </a:solidFill>
      </dgm:spPr>
      <dgm:t>
        <a:bodyPr/>
        <a:lstStyle/>
        <a:p>
          <a:pPr algn="ctr"/>
          <a:r>
            <a:rPr lang="en-US" b="1" dirty="0" smtClean="0">
              <a:latin typeface="+mj-lt"/>
            </a:rPr>
            <a:t>Cognitive Dissonance Theory (</a:t>
          </a:r>
          <a:r>
            <a:rPr lang="en-US" b="1" dirty="0" err="1" smtClean="0">
              <a:latin typeface="+mj-lt"/>
            </a:rPr>
            <a:t>Festinger</a:t>
          </a:r>
          <a:r>
            <a:rPr lang="en-US" b="1" dirty="0" smtClean="0">
              <a:latin typeface="+mj-lt"/>
            </a:rPr>
            <a:t>, 1957)</a:t>
          </a:r>
          <a:endParaRPr lang="en-US" b="1" dirty="0">
            <a:latin typeface="+mj-lt"/>
          </a:endParaRPr>
        </a:p>
      </dgm:t>
    </dgm:pt>
    <dgm:pt modelId="{AA390EAD-E0F8-4A55-813E-D3F146FB46F6}" type="parTrans" cxnId="{B9C71195-CC7A-4E4D-8A3F-3D4C3D8E7135}">
      <dgm:prSet/>
      <dgm:spPr/>
      <dgm:t>
        <a:bodyPr/>
        <a:lstStyle/>
        <a:p>
          <a:pPr algn="ctr"/>
          <a:endParaRPr lang="en-US"/>
        </a:p>
      </dgm:t>
    </dgm:pt>
    <dgm:pt modelId="{0256CF37-03C3-453D-A0F9-B603311526D1}" type="sibTrans" cxnId="{B9C71195-CC7A-4E4D-8A3F-3D4C3D8E7135}">
      <dgm:prSet/>
      <dgm:spPr/>
      <dgm:t>
        <a:bodyPr/>
        <a:lstStyle/>
        <a:p>
          <a:pPr algn="ctr"/>
          <a:endParaRPr lang="en-US"/>
        </a:p>
      </dgm:t>
    </dgm:pt>
    <dgm:pt modelId="{146B93D8-1A99-486C-A30C-5F3E147E163F}" type="pres">
      <dgm:prSet presAssocID="{3AD9BE75-83EF-4060-B2AF-EF2BE63F2C2A}" presName="linear" presStyleCnt="0">
        <dgm:presLayoutVars>
          <dgm:animLvl val="lvl"/>
          <dgm:resizeHandles val="exact"/>
        </dgm:presLayoutVars>
      </dgm:prSet>
      <dgm:spPr/>
      <dgm:t>
        <a:bodyPr/>
        <a:lstStyle/>
        <a:p>
          <a:endParaRPr lang="en-US"/>
        </a:p>
      </dgm:t>
    </dgm:pt>
    <dgm:pt modelId="{4479CFA2-02DC-4F01-9FAB-AB4C88241ACF}" type="pres">
      <dgm:prSet presAssocID="{90EE1BD3-C307-4B28-86D4-6DEE1F229DED}" presName="parentText" presStyleLbl="node1" presStyleIdx="0" presStyleCnt="1">
        <dgm:presLayoutVars>
          <dgm:chMax val="0"/>
          <dgm:bulletEnabled val="1"/>
        </dgm:presLayoutVars>
      </dgm:prSet>
      <dgm:spPr/>
      <dgm:t>
        <a:bodyPr/>
        <a:lstStyle/>
        <a:p>
          <a:endParaRPr lang="en-US"/>
        </a:p>
      </dgm:t>
    </dgm:pt>
  </dgm:ptLst>
  <dgm:cxnLst>
    <dgm:cxn modelId="{B9C71195-CC7A-4E4D-8A3F-3D4C3D8E7135}" srcId="{3AD9BE75-83EF-4060-B2AF-EF2BE63F2C2A}" destId="{90EE1BD3-C307-4B28-86D4-6DEE1F229DED}" srcOrd="0" destOrd="0" parTransId="{AA390EAD-E0F8-4A55-813E-D3F146FB46F6}" sibTransId="{0256CF37-03C3-453D-A0F9-B603311526D1}"/>
    <dgm:cxn modelId="{715B3817-B8BF-4702-86BC-51D2B8647632}" type="presOf" srcId="{90EE1BD3-C307-4B28-86D4-6DEE1F229DED}" destId="{4479CFA2-02DC-4F01-9FAB-AB4C88241ACF}" srcOrd="0" destOrd="0" presId="urn:microsoft.com/office/officeart/2005/8/layout/vList2"/>
    <dgm:cxn modelId="{EA380CF0-C835-42B9-B22B-E96F38560C84}" type="presOf" srcId="{3AD9BE75-83EF-4060-B2AF-EF2BE63F2C2A}" destId="{146B93D8-1A99-486C-A30C-5F3E147E163F}" srcOrd="0" destOrd="0" presId="urn:microsoft.com/office/officeart/2005/8/layout/vList2"/>
    <dgm:cxn modelId="{C758C522-BBC4-4773-B9E3-3F78540E6C68}" type="presParOf" srcId="{146B93D8-1A99-486C-A30C-5F3E147E163F}" destId="{4479CFA2-02DC-4F01-9FAB-AB4C88241ACF}"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49392314-7A6B-4122-A884-C54DEB4D1784}" type="doc">
      <dgm:prSet loTypeId="urn:microsoft.com/office/officeart/2005/8/layout/hierarchy3" loCatId="list" qsTypeId="urn:microsoft.com/office/officeart/2005/8/quickstyle/simple1" qsCatId="simple" csTypeId="urn:microsoft.com/office/officeart/2005/8/colors/colorful2" csCatId="colorful" phldr="1"/>
      <dgm:spPr/>
      <dgm:t>
        <a:bodyPr/>
        <a:lstStyle/>
        <a:p>
          <a:endParaRPr lang="en-US"/>
        </a:p>
      </dgm:t>
    </dgm:pt>
    <dgm:pt modelId="{738713FB-A10A-4BDF-A9D5-2009678DD463}">
      <dgm:prSet phldrT="[Text]" custT="1"/>
      <dgm:spPr/>
      <dgm:t>
        <a:bodyPr/>
        <a:lstStyle/>
        <a:p>
          <a:r>
            <a:rPr lang="en-US" sz="2000" dirty="0" smtClean="0"/>
            <a:t>Cognitive-thought</a:t>
          </a:r>
          <a:endParaRPr lang="en-US" sz="2000" dirty="0"/>
        </a:p>
      </dgm:t>
    </dgm:pt>
    <dgm:pt modelId="{94FC71F4-3E88-4825-B9F0-30D6682012E5}" type="parTrans" cxnId="{3EFB06DC-EB74-421C-91B9-726D0519E0C9}">
      <dgm:prSet/>
      <dgm:spPr/>
      <dgm:t>
        <a:bodyPr/>
        <a:lstStyle/>
        <a:p>
          <a:endParaRPr lang="en-US" sz="2000"/>
        </a:p>
      </dgm:t>
    </dgm:pt>
    <dgm:pt modelId="{BE65388F-2B89-4CF4-8845-0E5858D9AAF2}" type="sibTrans" cxnId="{3EFB06DC-EB74-421C-91B9-726D0519E0C9}">
      <dgm:prSet/>
      <dgm:spPr/>
      <dgm:t>
        <a:bodyPr/>
        <a:lstStyle/>
        <a:p>
          <a:endParaRPr lang="en-US" sz="2000"/>
        </a:p>
      </dgm:t>
    </dgm:pt>
    <dgm:pt modelId="{358FDC52-2B5B-49E5-A044-9286D333AE6E}">
      <dgm:prSet phldrT="[Text]" custT="1"/>
      <dgm:spPr/>
      <dgm:t>
        <a:bodyPr/>
        <a:lstStyle/>
        <a:p>
          <a:r>
            <a:rPr lang="en-US" sz="2000" dirty="0" smtClean="0"/>
            <a:t>Dissonance-conflict</a:t>
          </a:r>
          <a:endParaRPr lang="en-US" sz="2000" dirty="0"/>
        </a:p>
      </dgm:t>
    </dgm:pt>
    <dgm:pt modelId="{4E21CCAD-DA65-434A-AF4E-F46D749BF58C}" type="parTrans" cxnId="{93B92421-4788-476C-92C0-B984D77EEBC2}">
      <dgm:prSet/>
      <dgm:spPr/>
      <dgm:t>
        <a:bodyPr/>
        <a:lstStyle/>
        <a:p>
          <a:endParaRPr lang="en-US" sz="2000"/>
        </a:p>
      </dgm:t>
    </dgm:pt>
    <dgm:pt modelId="{2979EBB6-0E4B-4448-BD21-9B986F456637}" type="sibTrans" cxnId="{93B92421-4788-476C-92C0-B984D77EEBC2}">
      <dgm:prSet/>
      <dgm:spPr/>
      <dgm:t>
        <a:bodyPr/>
        <a:lstStyle/>
        <a:p>
          <a:endParaRPr lang="en-US" sz="2000"/>
        </a:p>
      </dgm:t>
    </dgm:pt>
    <dgm:pt modelId="{37DD8E76-E5C3-4417-871C-10955D16CA81}" type="pres">
      <dgm:prSet presAssocID="{49392314-7A6B-4122-A884-C54DEB4D1784}" presName="diagram" presStyleCnt="0">
        <dgm:presLayoutVars>
          <dgm:chPref val="1"/>
          <dgm:dir/>
          <dgm:animOne val="branch"/>
          <dgm:animLvl val="lvl"/>
          <dgm:resizeHandles/>
        </dgm:presLayoutVars>
      </dgm:prSet>
      <dgm:spPr/>
      <dgm:t>
        <a:bodyPr/>
        <a:lstStyle/>
        <a:p>
          <a:endParaRPr lang="en-US"/>
        </a:p>
      </dgm:t>
    </dgm:pt>
    <dgm:pt modelId="{00D62AB7-FBC5-4F25-921D-BD269D615AD0}" type="pres">
      <dgm:prSet presAssocID="{738713FB-A10A-4BDF-A9D5-2009678DD463}" presName="root" presStyleCnt="0"/>
      <dgm:spPr/>
    </dgm:pt>
    <dgm:pt modelId="{57AF81EF-DBEC-4A7E-8EED-DA1E21AD347E}" type="pres">
      <dgm:prSet presAssocID="{738713FB-A10A-4BDF-A9D5-2009678DD463}" presName="rootComposite" presStyleCnt="0"/>
      <dgm:spPr/>
    </dgm:pt>
    <dgm:pt modelId="{B4FAC99D-C5E3-4A26-84BB-8C9B511B9CBB}" type="pres">
      <dgm:prSet presAssocID="{738713FB-A10A-4BDF-A9D5-2009678DD463}" presName="rootText" presStyleLbl="node1" presStyleIdx="0" presStyleCnt="2" custScaleX="171878"/>
      <dgm:spPr/>
      <dgm:t>
        <a:bodyPr/>
        <a:lstStyle/>
        <a:p>
          <a:endParaRPr lang="en-US"/>
        </a:p>
      </dgm:t>
    </dgm:pt>
    <dgm:pt modelId="{900C1B9D-2D34-4EFE-B0B9-52B3C818FF87}" type="pres">
      <dgm:prSet presAssocID="{738713FB-A10A-4BDF-A9D5-2009678DD463}" presName="rootConnector" presStyleLbl="node1" presStyleIdx="0" presStyleCnt="2"/>
      <dgm:spPr/>
      <dgm:t>
        <a:bodyPr/>
        <a:lstStyle/>
        <a:p>
          <a:endParaRPr lang="en-US"/>
        </a:p>
      </dgm:t>
    </dgm:pt>
    <dgm:pt modelId="{D321A1D5-A6F4-4647-BC4F-1FE3E896D6C0}" type="pres">
      <dgm:prSet presAssocID="{738713FB-A10A-4BDF-A9D5-2009678DD463}" presName="childShape" presStyleCnt="0"/>
      <dgm:spPr/>
    </dgm:pt>
    <dgm:pt modelId="{BB19E2F6-D49C-4E72-AEC5-9E1E523791A0}" type="pres">
      <dgm:prSet presAssocID="{358FDC52-2B5B-49E5-A044-9286D333AE6E}" presName="root" presStyleCnt="0"/>
      <dgm:spPr/>
    </dgm:pt>
    <dgm:pt modelId="{29FAE891-04CF-49AD-94B2-BB878859C8FA}" type="pres">
      <dgm:prSet presAssocID="{358FDC52-2B5B-49E5-A044-9286D333AE6E}" presName="rootComposite" presStyleCnt="0"/>
      <dgm:spPr/>
    </dgm:pt>
    <dgm:pt modelId="{EB947BB1-808C-4F4F-A14D-754F5C997BEB}" type="pres">
      <dgm:prSet presAssocID="{358FDC52-2B5B-49E5-A044-9286D333AE6E}" presName="rootText" presStyleLbl="node1" presStyleIdx="1" presStyleCnt="2" custScaleX="162851"/>
      <dgm:spPr/>
      <dgm:t>
        <a:bodyPr/>
        <a:lstStyle/>
        <a:p>
          <a:endParaRPr lang="en-US"/>
        </a:p>
      </dgm:t>
    </dgm:pt>
    <dgm:pt modelId="{4ABA1DE6-BB94-41F8-AD94-BD91E6A0DC1B}" type="pres">
      <dgm:prSet presAssocID="{358FDC52-2B5B-49E5-A044-9286D333AE6E}" presName="rootConnector" presStyleLbl="node1" presStyleIdx="1" presStyleCnt="2"/>
      <dgm:spPr/>
      <dgm:t>
        <a:bodyPr/>
        <a:lstStyle/>
        <a:p>
          <a:endParaRPr lang="en-US"/>
        </a:p>
      </dgm:t>
    </dgm:pt>
    <dgm:pt modelId="{4C649CFA-9D99-404C-AC6F-71DF09F0F053}" type="pres">
      <dgm:prSet presAssocID="{358FDC52-2B5B-49E5-A044-9286D333AE6E}" presName="childShape" presStyleCnt="0"/>
      <dgm:spPr/>
    </dgm:pt>
  </dgm:ptLst>
  <dgm:cxnLst>
    <dgm:cxn modelId="{B4D0E54D-9542-4433-B5C5-2EAA161EF60F}" type="presOf" srcId="{49392314-7A6B-4122-A884-C54DEB4D1784}" destId="{37DD8E76-E5C3-4417-871C-10955D16CA81}" srcOrd="0" destOrd="0" presId="urn:microsoft.com/office/officeart/2005/8/layout/hierarchy3"/>
    <dgm:cxn modelId="{46E85575-382F-4C25-9F71-7DD9EFCD7832}" type="presOf" srcId="{738713FB-A10A-4BDF-A9D5-2009678DD463}" destId="{900C1B9D-2D34-4EFE-B0B9-52B3C818FF87}" srcOrd="1" destOrd="0" presId="urn:microsoft.com/office/officeart/2005/8/layout/hierarchy3"/>
    <dgm:cxn modelId="{9994B4EE-FFFF-4352-831D-7A72493ABDE1}" type="presOf" srcId="{358FDC52-2B5B-49E5-A044-9286D333AE6E}" destId="{4ABA1DE6-BB94-41F8-AD94-BD91E6A0DC1B}" srcOrd="1" destOrd="0" presId="urn:microsoft.com/office/officeart/2005/8/layout/hierarchy3"/>
    <dgm:cxn modelId="{32862CE8-16A0-4123-A933-5F23ED36E98D}" type="presOf" srcId="{738713FB-A10A-4BDF-A9D5-2009678DD463}" destId="{B4FAC99D-C5E3-4A26-84BB-8C9B511B9CBB}" srcOrd="0" destOrd="0" presId="urn:microsoft.com/office/officeart/2005/8/layout/hierarchy3"/>
    <dgm:cxn modelId="{3EFB06DC-EB74-421C-91B9-726D0519E0C9}" srcId="{49392314-7A6B-4122-A884-C54DEB4D1784}" destId="{738713FB-A10A-4BDF-A9D5-2009678DD463}" srcOrd="0" destOrd="0" parTransId="{94FC71F4-3E88-4825-B9F0-30D6682012E5}" sibTransId="{BE65388F-2B89-4CF4-8845-0E5858D9AAF2}"/>
    <dgm:cxn modelId="{A5DF4457-5E3F-4328-B3C6-777E814F9FF9}" type="presOf" srcId="{358FDC52-2B5B-49E5-A044-9286D333AE6E}" destId="{EB947BB1-808C-4F4F-A14D-754F5C997BEB}" srcOrd="0" destOrd="0" presId="urn:microsoft.com/office/officeart/2005/8/layout/hierarchy3"/>
    <dgm:cxn modelId="{93B92421-4788-476C-92C0-B984D77EEBC2}" srcId="{49392314-7A6B-4122-A884-C54DEB4D1784}" destId="{358FDC52-2B5B-49E5-A044-9286D333AE6E}" srcOrd="1" destOrd="0" parTransId="{4E21CCAD-DA65-434A-AF4E-F46D749BF58C}" sibTransId="{2979EBB6-0E4B-4448-BD21-9B986F456637}"/>
    <dgm:cxn modelId="{B38DB468-6195-465A-9C3B-DBBE2897140E}" type="presParOf" srcId="{37DD8E76-E5C3-4417-871C-10955D16CA81}" destId="{00D62AB7-FBC5-4F25-921D-BD269D615AD0}" srcOrd="0" destOrd="0" presId="urn:microsoft.com/office/officeart/2005/8/layout/hierarchy3"/>
    <dgm:cxn modelId="{6C9CD37E-7B94-4859-8414-C2A6373479D3}" type="presParOf" srcId="{00D62AB7-FBC5-4F25-921D-BD269D615AD0}" destId="{57AF81EF-DBEC-4A7E-8EED-DA1E21AD347E}" srcOrd="0" destOrd="0" presId="urn:microsoft.com/office/officeart/2005/8/layout/hierarchy3"/>
    <dgm:cxn modelId="{712D0538-950E-40BD-B4E7-B2A69E158BC4}" type="presParOf" srcId="{57AF81EF-DBEC-4A7E-8EED-DA1E21AD347E}" destId="{B4FAC99D-C5E3-4A26-84BB-8C9B511B9CBB}" srcOrd="0" destOrd="0" presId="urn:microsoft.com/office/officeart/2005/8/layout/hierarchy3"/>
    <dgm:cxn modelId="{10B1B2A0-5BF4-4FA5-A2CE-A7AE99861BC5}" type="presParOf" srcId="{57AF81EF-DBEC-4A7E-8EED-DA1E21AD347E}" destId="{900C1B9D-2D34-4EFE-B0B9-52B3C818FF87}" srcOrd="1" destOrd="0" presId="urn:microsoft.com/office/officeart/2005/8/layout/hierarchy3"/>
    <dgm:cxn modelId="{B21C3834-2E33-4920-8ADE-3003518115D0}" type="presParOf" srcId="{00D62AB7-FBC5-4F25-921D-BD269D615AD0}" destId="{D321A1D5-A6F4-4647-BC4F-1FE3E896D6C0}" srcOrd="1" destOrd="0" presId="urn:microsoft.com/office/officeart/2005/8/layout/hierarchy3"/>
    <dgm:cxn modelId="{F3ADD16B-8CCD-4C47-93BD-1A4B9B54C011}" type="presParOf" srcId="{37DD8E76-E5C3-4417-871C-10955D16CA81}" destId="{BB19E2F6-D49C-4E72-AEC5-9E1E523791A0}" srcOrd="1" destOrd="0" presId="urn:microsoft.com/office/officeart/2005/8/layout/hierarchy3"/>
    <dgm:cxn modelId="{C428FFB8-5631-44DA-B991-5935902D7B52}" type="presParOf" srcId="{BB19E2F6-D49C-4E72-AEC5-9E1E523791A0}" destId="{29FAE891-04CF-49AD-94B2-BB878859C8FA}" srcOrd="0" destOrd="0" presId="urn:microsoft.com/office/officeart/2005/8/layout/hierarchy3"/>
    <dgm:cxn modelId="{85DC0E01-D9FB-4A2B-9DA3-3EC3D54A6DF2}" type="presParOf" srcId="{29FAE891-04CF-49AD-94B2-BB878859C8FA}" destId="{EB947BB1-808C-4F4F-A14D-754F5C997BEB}" srcOrd="0" destOrd="0" presId="urn:microsoft.com/office/officeart/2005/8/layout/hierarchy3"/>
    <dgm:cxn modelId="{AA78D7DE-011C-4F43-B4A1-7AE919FF8AD3}" type="presParOf" srcId="{29FAE891-04CF-49AD-94B2-BB878859C8FA}" destId="{4ABA1DE6-BB94-41F8-AD94-BD91E6A0DC1B}" srcOrd="1" destOrd="0" presId="urn:microsoft.com/office/officeart/2005/8/layout/hierarchy3"/>
    <dgm:cxn modelId="{9F93E774-74F3-45F4-8DDF-2C017C38750A}" type="presParOf" srcId="{BB19E2F6-D49C-4E72-AEC5-9E1E523791A0}" destId="{4C649CFA-9D99-404C-AC6F-71DF09F0F053}" srcOrd="1" destOrd="0" presId="urn:microsoft.com/office/officeart/2005/8/layout/hierarchy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2EC5B770-F9A7-47CE-9CDD-6DCE76326AB0}"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en-US"/>
        </a:p>
      </dgm:t>
    </dgm:pt>
    <dgm:pt modelId="{CD504365-AFF0-4F10-B6FF-EFCEFB766A47}">
      <dgm:prSet custT="1"/>
      <dgm:spPr/>
      <dgm:t>
        <a:bodyPr/>
        <a:lstStyle/>
        <a:p>
          <a:r>
            <a:rPr lang="en-US" sz="2000" smtClean="0"/>
            <a:t>To reduce the dissonance, either the person</a:t>
          </a:r>
          <a:endParaRPr lang="en-US" sz="2000"/>
        </a:p>
      </dgm:t>
    </dgm:pt>
    <dgm:pt modelId="{CF7A546C-C59C-4E4B-B7B1-A8FE1252755C}" type="parTrans" cxnId="{4E266A1C-D16F-49E0-9571-3D25CC879B6C}">
      <dgm:prSet/>
      <dgm:spPr/>
      <dgm:t>
        <a:bodyPr/>
        <a:lstStyle/>
        <a:p>
          <a:endParaRPr lang="en-US" sz="2000"/>
        </a:p>
      </dgm:t>
    </dgm:pt>
    <dgm:pt modelId="{925ACDBA-7FBD-4F59-BA0B-9AD54749CA85}" type="sibTrans" cxnId="{4E266A1C-D16F-49E0-9571-3D25CC879B6C}">
      <dgm:prSet/>
      <dgm:spPr/>
      <dgm:t>
        <a:bodyPr/>
        <a:lstStyle/>
        <a:p>
          <a:endParaRPr lang="en-US" sz="2000"/>
        </a:p>
      </dgm:t>
    </dgm:pt>
    <dgm:pt modelId="{B2ACC8E9-61D6-4B20-A9B1-8BBB422A1369}">
      <dgm:prSet custT="1"/>
      <dgm:spPr>
        <a:solidFill>
          <a:srgbClr val="0070C0">
            <a:alpha val="90000"/>
          </a:srgbClr>
        </a:solidFill>
      </dgm:spPr>
      <dgm:t>
        <a:bodyPr/>
        <a:lstStyle/>
        <a:p>
          <a:r>
            <a:rPr lang="en-US" sz="2000" dirty="0" smtClean="0">
              <a:solidFill>
                <a:schemeClr val="bg1"/>
              </a:solidFill>
            </a:rPr>
            <a:t>1.Gives up the smoking</a:t>
          </a:r>
        </a:p>
      </dgm:t>
    </dgm:pt>
    <dgm:pt modelId="{ED973E47-AECF-49F3-9C40-27B49A7F3806}" type="parTrans" cxnId="{67B3B618-D935-47F3-BC77-F851F475DEA9}">
      <dgm:prSet/>
      <dgm:spPr/>
      <dgm:t>
        <a:bodyPr/>
        <a:lstStyle/>
        <a:p>
          <a:endParaRPr lang="en-US" sz="2000"/>
        </a:p>
      </dgm:t>
    </dgm:pt>
    <dgm:pt modelId="{12C6ACB9-FCF3-4272-B4ED-C9732071CB43}" type="sibTrans" cxnId="{67B3B618-D935-47F3-BC77-F851F475DEA9}">
      <dgm:prSet/>
      <dgm:spPr/>
      <dgm:t>
        <a:bodyPr/>
        <a:lstStyle/>
        <a:p>
          <a:endParaRPr lang="en-US" sz="2000"/>
        </a:p>
      </dgm:t>
    </dgm:pt>
    <dgm:pt modelId="{12613F93-263C-4B21-9458-A017719FE646}">
      <dgm:prSet custT="1"/>
      <dgm:spPr>
        <a:solidFill>
          <a:srgbClr val="0070C0">
            <a:alpha val="90000"/>
          </a:srgbClr>
        </a:solidFill>
      </dgm:spPr>
      <dgm:t>
        <a:bodyPr/>
        <a:lstStyle/>
        <a:p>
          <a:r>
            <a:rPr lang="en-US" sz="2000" dirty="0" smtClean="0">
              <a:solidFill>
                <a:schemeClr val="bg1"/>
              </a:solidFill>
            </a:rPr>
            <a:t>2.Give excuses about smoking </a:t>
          </a:r>
        </a:p>
      </dgm:t>
    </dgm:pt>
    <dgm:pt modelId="{1240574B-FE0B-48CD-AA16-CAA13C5284C8}" type="parTrans" cxnId="{64D39886-BE72-4E64-A929-3761B0A6D1EF}">
      <dgm:prSet/>
      <dgm:spPr/>
      <dgm:t>
        <a:bodyPr/>
        <a:lstStyle/>
        <a:p>
          <a:endParaRPr lang="en-US" sz="2000"/>
        </a:p>
      </dgm:t>
    </dgm:pt>
    <dgm:pt modelId="{F45466CE-993F-4A6F-AC2D-6B8BF26B6215}" type="sibTrans" cxnId="{64D39886-BE72-4E64-A929-3761B0A6D1EF}">
      <dgm:prSet/>
      <dgm:spPr/>
      <dgm:t>
        <a:bodyPr/>
        <a:lstStyle/>
        <a:p>
          <a:endParaRPr lang="en-US" sz="2000"/>
        </a:p>
      </dgm:t>
    </dgm:pt>
    <dgm:pt modelId="{BE591141-70A7-48BB-9ECB-34A195B54E5E}">
      <dgm:prSet custT="1"/>
      <dgm:spPr>
        <a:solidFill>
          <a:srgbClr val="0070C0">
            <a:alpha val="90000"/>
          </a:srgbClr>
        </a:solidFill>
      </dgm:spPr>
      <dgm:t>
        <a:bodyPr/>
        <a:lstStyle/>
        <a:p>
          <a:endParaRPr lang="en-US" sz="2000" dirty="0" smtClean="0">
            <a:solidFill>
              <a:schemeClr val="bg1"/>
            </a:solidFill>
          </a:endParaRPr>
        </a:p>
      </dgm:t>
    </dgm:pt>
    <dgm:pt modelId="{7AB24397-BC09-43D0-96BD-8D8C0BC863D1}" type="parTrans" cxnId="{894BB5F9-7E1F-4514-85A7-D1A4CC3031E9}">
      <dgm:prSet/>
      <dgm:spPr/>
      <dgm:t>
        <a:bodyPr/>
        <a:lstStyle/>
        <a:p>
          <a:endParaRPr lang="en-US"/>
        </a:p>
      </dgm:t>
    </dgm:pt>
    <dgm:pt modelId="{2D08DF81-1399-4B34-8FB9-61F02C9A5094}" type="sibTrans" cxnId="{894BB5F9-7E1F-4514-85A7-D1A4CC3031E9}">
      <dgm:prSet/>
      <dgm:spPr/>
      <dgm:t>
        <a:bodyPr/>
        <a:lstStyle/>
        <a:p>
          <a:endParaRPr lang="en-US"/>
        </a:p>
      </dgm:t>
    </dgm:pt>
    <dgm:pt modelId="{4AC41C6B-819F-42A9-8FF8-5BC91A066197}" type="pres">
      <dgm:prSet presAssocID="{2EC5B770-F9A7-47CE-9CDD-6DCE76326AB0}" presName="Name0" presStyleCnt="0">
        <dgm:presLayoutVars>
          <dgm:dir/>
          <dgm:animLvl val="lvl"/>
          <dgm:resizeHandles/>
        </dgm:presLayoutVars>
      </dgm:prSet>
      <dgm:spPr/>
      <dgm:t>
        <a:bodyPr/>
        <a:lstStyle/>
        <a:p>
          <a:endParaRPr lang="en-US"/>
        </a:p>
      </dgm:t>
    </dgm:pt>
    <dgm:pt modelId="{92D3DEA4-225A-40A8-96CA-976099F5CB5E}" type="pres">
      <dgm:prSet presAssocID="{CD504365-AFF0-4F10-B6FF-EFCEFB766A47}" presName="linNode" presStyleCnt="0"/>
      <dgm:spPr/>
    </dgm:pt>
    <dgm:pt modelId="{B2C1F676-C820-47DF-8A3B-04959BEA011A}" type="pres">
      <dgm:prSet presAssocID="{CD504365-AFF0-4F10-B6FF-EFCEFB766A47}" presName="parentShp" presStyleLbl="node1" presStyleIdx="0" presStyleCnt="1">
        <dgm:presLayoutVars>
          <dgm:bulletEnabled val="1"/>
        </dgm:presLayoutVars>
      </dgm:prSet>
      <dgm:spPr/>
      <dgm:t>
        <a:bodyPr/>
        <a:lstStyle/>
        <a:p>
          <a:endParaRPr lang="en-US"/>
        </a:p>
      </dgm:t>
    </dgm:pt>
    <dgm:pt modelId="{C28180D4-111F-4DE5-A57E-566ADCA6EA1D}" type="pres">
      <dgm:prSet presAssocID="{CD504365-AFF0-4F10-B6FF-EFCEFB766A47}" presName="childShp" presStyleLbl="bgAccFollowNode1" presStyleIdx="0" presStyleCnt="1">
        <dgm:presLayoutVars>
          <dgm:bulletEnabled val="1"/>
        </dgm:presLayoutVars>
      </dgm:prSet>
      <dgm:spPr/>
      <dgm:t>
        <a:bodyPr/>
        <a:lstStyle/>
        <a:p>
          <a:endParaRPr lang="en-US"/>
        </a:p>
      </dgm:t>
    </dgm:pt>
  </dgm:ptLst>
  <dgm:cxnLst>
    <dgm:cxn modelId="{1776FCF5-455F-443D-AD13-1F4833CEF21B}" type="presOf" srcId="{B2ACC8E9-61D6-4B20-A9B1-8BBB422A1369}" destId="{C28180D4-111F-4DE5-A57E-566ADCA6EA1D}" srcOrd="0" destOrd="1" presId="urn:microsoft.com/office/officeart/2005/8/layout/vList6"/>
    <dgm:cxn modelId="{894BB5F9-7E1F-4514-85A7-D1A4CC3031E9}" srcId="{CD504365-AFF0-4F10-B6FF-EFCEFB766A47}" destId="{BE591141-70A7-48BB-9ECB-34A195B54E5E}" srcOrd="0" destOrd="0" parTransId="{7AB24397-BC09-43D0-96BD-8D8C0BC863D1}" sibTransId="{2D08DF81-1399-4B34-8FB9-61F02C9A5094}"/>
    <dgm:cxn modelId="{7F165ACD-7E5A-45CD-814C-9B4C56B3662C}" type="presOf" srcId="{CD504365-AFF0-4F10-B6FF-EFCEFB766A47}" destId="{B2C1F676-C820-47DF-8A3B-04959BEA011A}" srcOrd="0" destOrd="0" presId="urn:microsoft.com/office/officeart/2005/8/layout/vList6"/>
    <dgm:cxn modelId="{67B3B618-D935-47F3-BC77-F851F475DEA9}" srcId="{CD504365-AFF0-4F10-B6FF-EFCEFB766A47}" destId="{B2ACC8E9-61D6-4B20-A9B1-8BBB422A1369}" srcOrd="1" destOrd="0" parTransId="{ED973E47-AECF-49F3-9C40-27B49A7F3806}" sibTransId="{12C6ACB9-FCF3-4272-B4ED-C9732071CB43}"/>
    <dgm:cxn modelId="{824A5B82-626C-4E0E-95BD-A8A58209940C}" type="presOf" srcId="{BE591141-70A7-48BB-9ECB-34A195B54E5E}" destId="{C28180D4-111F-4DE5-A57E-566ADCA6EA1D}" srcOrd="0" destOrd="0" presId="urn:microsoft.com/office/officeart/2005/8/layout/vList6"/>
    <dgm:cxn modelId="{036FA50E-CBB5-4B3F-BFD3-4E9D9D681CEA}" type="presOf" srcId="{12613F93-263C-4B21-9458-A017719FE646}" destId="{C28180D4-111F-4DE5-A57E-566ADCA6EA1D}" srcOrd="0" destOrd="2" presId="urn:microsoft.com/office/officeart/2005/8/layout/vList6"/>
    <dgm:cxn modelId="{4E266A1C-D16F-49E0-9571-3D25CC879B6C}" srcId="{2EC5B770-F9A7-47CE-9CDD-6DCE76326AB0}" destId="{CD504365-AFF0-4F10-B6FF-EFCEFB766A47}" srcOrd="0" destOrd="0" parTransId="{CF7A546C-C59C-4E4B-B7B1-A8FE1252755C}" sibTransId="{925ACDBA-7FBD-4F59-BA0B-9AD54749CA85}"/>
    <dgm:cxn modelId="{64D39886-BE72-4E64-A929-3761B0A6D1EF}" srcId="{CD504365-AFF0-4F10-B6FF-EFCEFB766A47}" destId="{12613F93-263C-4B21-9458-A017719FE646}" srcOrd="2" destOrd="0" parTransId="{1240574B-FE0B-48CD-AA16-CAA13C5284C8}" sibTransId="{F45466CE-993F-4A6F-AC2D-6B8BF26B6215}"/>
    <dgm:cxn modelId="{16B3D6CD-076E-4B88-8193-C50F6725F708}" type="presOf" srcId="{2EC5B770-F9A7-47CE-9CDD-6DCE76326AB0}" destId="{4AC41C6B-819F-42A9-8FF8-5BC91A066197}" srcOrd="0" destOrd="0" presId="urn:microsoft.com/office/officeart/2005/8/layout/vList6"/>
    <dgm:cxn modelId="{C3FEC965-A34B-4658-8095-8B5CB1960F16}" type="presParOf" srcId="{4AC41C6B-819F-42A9-8FF8-5BC91A066197}" destId="{92D3DEA4-225A-40A8-96CA-976099F5CB5E}" srcOrd="0" destOrd="0" presId="urn:microsoft.com/office/officeart/2005/8/layout/vList6"/>
    <dgm:cxn modelId="{98C7B4BD-B63E-43D6-81A0-C4FCFFF060A7}" type="presParOf" srcId="{92D3DEA4-225A-40A8-96CA-976099F5CB5E}" destId="{B2C1F676-C820-47DF-8A3B-04959BEA011A}" srcOrd="0" destOrd="0" presId="urn:microsoft.com/office/officeart/2005/8/layout/vList6"/>
    <dgm:cxn modelId="{6E074DB9-7B5A-4599-914A-E15BA6CA32BD}" type="presParOf" srcId="{92D3DEA4-225A-40A8-96CA-976099F5CB5E}" destId="{C28180D4-111F-4DE5-A57E-566ADCA6EA1D}" srcOrd="1" destOrd="0" presId="urn:microsoft.com/office/officeart/2005/8/layout/vList6"/>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90054034-D700-46FC-8FE0-E56DB5437D87}"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A5BFFB50-E0E2-4B17-988E-6739C019549B}">
      <dgm:prSet phldrT="[Text]"/>
      <dgm:spPr/>
      <dgm:t>
        <a:bodyPr/>
        <a:lstStyle/>
        <a:p>
          <a:r>
            <a:rPr lang="en-US" dirty="0" smtClean="0"/>
            <a:t>Leon </a:t>
          </a:r>
          <a:r>
            <a:rPr lang="en-US" dirty="0" err="1" smtClean="0"/>
            <a:t>Festinger’s</a:t>
          </a:r>
          <a:r>
            <a:rPr lang="en-US" dirty="0" smtClean="0"/>
            <a:t> theory that we act to reduce the discomfort (dissonance) we feel when two of our thoughts (cognitions) or our thoughts and behaviors are inconsistent </a:t>
          </a:r>
          <a:endParaRPr lang="en-US" dirty="0"/>
        </a:p>
      </dgm:t>
    </dgm:pt>
    <dgm:pt modelId="{FD9FC0C8-2400-454E-86BB-BE6FA3C2FF3D}" type="parTrans" cxnId="{3028E3AE-4C0D-42F3-93DB-8F2779A460DE}">
      <dgm:prSet/>
      <dgm:spPr/>
      <dgm:t>
        <a:bodyPr/>
        <a:lstStyle/>
        <a:p>
          <a:endParaRPr lang="en-US"/>
        </a:p>
      </dgm:t>
    </dgm:pt>
    <dgm:pt modelId="{F8E28D0C-A4A8-4893-A06D-48602BD02BAD}" type="sibTrans" cxnId="{3028E3AE-4C0D-42F3-93DB-8F2779A460DE}">
      <dgm:prSet/>
      <dgm:spPr/>
      <dgm:t>
        <a:bodyPr/>
        <a:lstStyle/>
        <a:p>
          <a:endParaRPr lang="en-US"/>
        </a:p>
      </dgm:t>
    </dgm:pt>
    <dgm:pt modelId="{E5F50FCA-692A-4E0A-9919-140DA01DC158}">
      <dgm:prSet/>
      <dgm:spPr/>
      <dgm:t>
        <a:bodyPr/>
        <a:lstStyle/>
        <a:p>
          <a:r>
            <a:rPr lang="en-US" smtClean="0"/>
            <a:t>For example, when we become aware that our </a:t>
          </a:r>
          <a:r>
            <a:rPr lang="en-US" b="1" i="1" smtClean="0"/>
            <a:t>attitudes</a:t>
          </a:r>
          <a:r>
            <a:rPr lang="en-US" smtClean="0"/>
            <a:t> and our actions clash, we can reduce the resulting dissonance by changing our </a:t>
          </a:r>
          <a:r>
            <a:rPr lang="en-US" b="1" i="1" smtClean="0"/>
            <a:t>attitudes</a:t>
          </a:r>
          <a:r>
            <a:rPr lang="en-US" smtClean="0"/>
            <a:t>.</a:t>
          </a:r>
          <a:endParaRPr lang="en-US" dirty="0"/>
        </a:p>
      </dgm:t>
    </dgm:pt>
    <dgm:pt modelId="{A76AA289-6C62-4D64-99E9-4CBB25BE0612}" type="parTrans" cxnId="{74F338AC-B096-4309-9CCF-945B1CA97E86}">
      <dgm:prSet/>
      <dgm:spPr/>
      <dgm:t>
        <a:bodyPr/>
        <a:lstStyle/>
        <a:p>
          <a:endParaRPr lang="en-US"/>
        </a:p>
      </dgm:t>
    </dgm:pt>
    <dgm:pt modelId="{6512D59B-19FC-409B-803A-586DF6560324}" type="sibTrans" cxnId="{74F338AC-B096-4309-9CCF-945B1CA97E86}">
      <dgm:prSet/>
      <dgm:spPr/>
      <dgm:t>
        <a:bodyPr/>
        <a:lstStyle/>
        <a:p>
          <a:endParaRPr lang="en-US"/>
        </a:p>
      </dgm:t>
    </dgm:pt>
    <dgm:pt modelId="{2F6F8730-FBB8-47E4-8C78-CF1EB940DE01}">
      <dgm:prSet/>
      <dgm:spPr/>
      <dgm:t>
        <a:bodyPr/>
        <a:lstStyle/>
        <a:p>
          <a:r>
            <a:rPr lang="en-US" smtClean="0"/>
            <a:t>For instance, a person who smokes and enjoys the sensation, may also know that smoking cigarettes is correlated with lung cancer.  </a:t>
          </a:r>
          <a:endParaRPr lang="en-US" dirty="0"/>
        </a:p>
      </dgm:t>
    </dgm:pt>
    <dgm:pt modelId="{79FA5999-3D05-4663-86CF-24F6C79832EA}" type="parTrans" cxnId="{BFE722B3-C211-4B22-AAFE-F61F5D3DE0E6}">
      <dgm:prSet/>
      <dgm:spPr/>
      <dgm:t>
        <a:bodyPr/>
        <a:lstStyle/>
        <a:p>
          <a:endParaRPr lang="en-US"/>
        </a:p>
      </dgm:t>
    </dgm:pt>
    <dgm:pt modelId="{2B5AD81E-6E14-4941-9408-77B42918C2AF}" type="sibTrans" cxnId="{BFE722B3-C211-4B22-AAFE-F61F5D3DE0E6}">
      <dgm:prSet/>
      <dgm:spPr/>
      <dgm:t>
        <a:bodyPr/>
        <a:lstStyle/>
        <a:p>
          <a:endParaRPr lang="en-US"/>
        </a:p>
      </dgm:t>
    </dgm:pt>
    <dgm:pt modelId="{2BEE1E08-7208-42CF-890D-448947AEE85F}">
      <dgm:prSet/>
      <dgm:spPr/>
      <dgm:t>
        <a:bodyPr/>
        <a:lstStyle/>
        <a:p>
          <a:r>
            <a:rPr lang="en-US" dirty="0" smtClean="0"/>
            <a:t>This disconnect between a belief (smoking causes cancer) and a behavior (continuing to smoke cigarettes) causes tension or dissonance.</a:t>
          </a:r>
          <a:endParaRPr lang="en-US" dirty="0"/>
        </a:p>
      </dgm:t>
    </dgm:pt>
    <dgm:pt modelId="{4501B309-9891-4843-B2AA-49876E76AFC9}" type="parTrans" cxnId="{7ED1ECA8-AB61-4464-869E-780406406B52}">
      <dgm:prSet/>
      <dgm:spPr/>
      <dgm:t>
        <a:bodyPr/>
        <a:lstStyle/>
        <a:p>
          <a:endParaRPr lang="en-US"/>
        </a:p>
      </dgm:t>
    </dgm:pt>
    <dgm:pt modelId="{DE919B87-04D5-4D85-80A0-93224543B608}" type="sibTrans" cxnId="{7ED1ECA8-AB61-4464-869E-780406406B52}">
      <dgm:prSet/>
      <dgm:spPr/>
      <dgm:t>
        <a:bodyPr/>
        <a:lstStyle/>
        <a:p>
          <a:endParaRPr lang="en-US"/>
        </a:p>
      </dgm:t>
    </dgm:pt>
    <dgm:pt modelId="{89393683-F924-4F03-BBDF-E6DDE98E11FF}">
      <dgm:prSet/>
      <dgm:spPr/>
      <dgm:t>
        <a:bodyPr/>
        <a:lstStyle/>
        <a:p>
          <a:r>
            <a:rPr lang="en-US" dirty="0" smtClean="0"/>
            <a:t>To relieve the dissonance, a person must either change the behavior (stop smoking) or change the thought (“I may die young, but at least I am enjoying myself today!”)</a:t>
          </a:r>
          <a:endParaRPr lang="en-US" dirty="0"/>
        </a:p>
      </dgm:t>
    </dgm:pt>
    <dgm:pt modelId="{249B20B7-ABE1-4ECA-935C-4078A5048236}" type="parTrans" cxnId="{81BF1B6C-5D9B-48EC-A85C-8F3EB5FF3194}">
      <dgm:prSet/>
      <dgm:spPr/>
      <dgm:t>
        <a:bodyPr/>
        <a:lstStyle/>
        <a:p>
          <a:endParaRPr lang="en-US"/>
        </a:p>
      </dgm:t>
    </dgm:pt>
    <dgm:pt modelId="{D6956BB8-8D8D-4F4E-9393-679E2246115D}" type="sibTrans" cxnId="{81BF1B6C-5D9B-48EC-A85C-8F3EB5FF3194}">
      <dgm:prSet/>
      <dgm:spPr/>
      <dgm:t>
        <a:bodyPr/>
        <a:lstStyle/>
        <a:p>
          <a:endParaRPr lang="en-US"/>
        </a:p>
      </dgm:t>
    </dgm:pt>
    <dgm:pt modelId="{7178DFA0-AC77-4DD9-A666-A95994B636C7}" type="pres">
      <dgm:prSet presAssocID="{90054034-D700-46FC-8FE0-E56DB5437D87}" presName="vert0" presStyleCnt="0">
        <dgm:presLayoutVars>
          <dgm:dir/>
          <dgm:animOne val="branch"/>
          <dgm:animLvl val="lvl"/>
        </dgm:presLayoutVars>
      </dgm:prSet>
      <dgm:spPr/>
      <dgm:t>
        <a:bodyPr/>
        <a:lstStyle/>
        <a:p>
          <a:endParaRPr lang="en-US"/>
        </a:p>
      </dgm:t>
    </dgm:pt>
    <dgm:pt modelId="{8BB60404-9037-4463-BD2D-102F0C700BBF}" type="pres">
      <dgm:prSet presAssocID="{A5BFFB50-E0E2-4B17-988E-6739C019549B}" presName="thickLine" presStyleLbl="alignNode1" presStyleIdx="0" presStyleCnt="5"/>
      <dgm:spPr/>
    </dgm:pt>
    <dgm:pt modelId="{FBFEFCF9-F372-4198-A3F8-0531F3B37214}" type="pres">
      <dgm:prSet presAssocID="{A5BFFB50-E0E2-4B17-988E-6739C019549B}" presName="horz1" presStyleCnt="0"/>
      <dgm:spPr/>
    </dgm:pt>
    <dgm:pt modelId="{3E1A6590-CFE0-443E-9B63-5F8E2EDA106C}" type="pres">
      <dgm:prSet presAssocID="{A5BFFB50-E0E2-4B17-988E-6739C019549B}" presName="tx1" presStyleLbl="revTx" presStyleIdx="0" presStyleCnt="5"/>
      <dgm:spPr/>
      <dgm:t>
        <a:bodyPr/>
        <a:lstStyle/>
        <a:p>
          <a:endParaRPr lang="en-US"/>
        </a:p>
      </dgm:t>
    </dgm:pt>
    <dgm:pt modelId="{7A39D3DE-6DE9-48A1-A492-C2D91146326B}" type="pres">
      <dgm:prSet presAssocID="{A5BFFB50-E0E2-4B17-988E-6739C019549B}" presName="vert1" presStyleCnt="0"/>
      <dgm:spPr/>
    </dgm:pt>
    <dgm:pt modelId="{CAFF5EA8-DB3C-42AB-AAE1-058329FF6ED7}" type="pres">
      <dgm:prSet presAssocID="{E5F50FCA-692A-4E0A-9919-140DA01DC158}" presName="thickLine" presStyleLbl="alignNode1" presStyleIdx="1" presStyleCnt="5"/>
      <dgm:spPr/>
    </dgm:pt>
    <dgm:pt modelId="{5FCEA597-34B2-4311-9724-D084F850489C}" type="pres">
      <dgm:prSet presAssocID="{E5F50FCA-692A-4E0A-9919-140DA01DC158}" presName="horz1" presStyleCnt="0"/>
      <dgm:spPr/>
    </dgm:pt>
    <dgm:pt modelId="{2859F729-0BDF-4291-A3FE-E507C5A0BE78}" type="pres">
      <dgm:prSet presAssocID="{E5F50FCA-692A-4E0A-9919-140DA01DC158}" presName="tx1" presStyleLbl="revTx" presStyleIdx="1" presStyleCnt="5"/>
      <dgm:spPr/>
      <dgm:t>
        <a:bodyPr/>
        <a:lstStyle/>
        <a:p>
          <a:endParaRPr lang="en-US"/>
        </a:p>
      </dgm:t>
    </dgm:pt>
    <dgm:pt modelId="{BD27A78F-04F1-42A2-BEF7-F46FF356BEE4}" type="pres">
      <dgm:prSet presAssocID="{E5F50FCA-692A-4E0A-9919-140DA01DC158}" presName="vert1" presStyleCnt="0"/>
      <dgm:spPr/>
    </dgm:pt>
    <dgm:pt modelId="{4BD64297-CD25-4798-B4FC-DA29EDCCF8D1}" type="pres">
      <dgm:prSet presAssocID="{2F6F8730-FBB8-47E4-8C78-CF1EB940DE01}" presName="thickLine" presStyleLbl="alignNode1" presStyleIdx="2" presStyleCnt="5"/>
      <dgm:spPr/>
    </dgm:pt>
    <dgm:pt modelId="{5D508E3A-1B1A-4845-8902-2DFFB21FFD9B}" type="pres">
      <dgm:prSet presAssocID="{2F6F8730-FBB8-47E4-8C78-CF1EB940DE01}" presName="horz1" presStyleCnt="0"/>
      <dgm:spPr/>
    </dgm:pt>
    <dgm:pt modelId="{F4A6B496-3EFD-40A2-A60A-7E4568BF507C}" type="pres">
      <dgm:prSet presAssocID="{2F6F8730-FBB8-47E4-8C78-CF1EB940DE01}" presName="tx1" presStyleLbl="revTx" presStyleIdx="2" presStyleCnt="5"/>
      <dgm:spPr/>
      <dgm:t>
        <a:bodyPr/>
        <a:lstStyle/>
        <a:p>
          <a:endParaRPr lang="en-US"/>
        </a:p>
      </dgm:t>
    </dgm:pt>
    <dgm:pt modelId="{ABD6BA4F-5D97-4F51-A3FB-260286622A2B}" type="pres">
      <dgm:prSet presAssocID="{2F6F8730-FBB8-47E4-8C78-CF1EB940DE01}" presName="vert1" presStyleCnt="0"/>
      <dgm:spPr/>
    </dgm:pt>
    <dgm:pt modelId="{63F2C7C0-DC59-4A88-851D-8BC86500E268}" type="pres">
      <dgm:prSet presAssocID="{2BEE1E08-7208-42CF-890D-448947AEE85F}" presName="thickLine" presStyleLbl="alignNode1" presStyleIdx="3" presStyleCnt="5"/>
      <dgm:spPr/>
    </dgm:pt>
    <dgm:pt modelId="{0B106EDC-5DCE-4BFB-B724-029D3B6BA692}" type="pres">
      <dgm:prSet presAssocID="{2BEE1E08-7208-42CF-890D-448947AEE85F}" presName="horz1" presStyleCnt="0"/>
      <dgm:spPr/>
    </dgm:pt>
    <dgm:pt modelId="{0DB5E500-E25F-45C4-9778-D429B7215E97}" type="pres">
      <dgm:prSet presAssocID="{2BEE1E08-7208-42CF-890D-448947AEE85F}" presName="tx1" presStyleLbl="revTx" presStyleIdx="3" presStyleCnt="5"/>
      <dgm:spPr/>
      <dgm:t>
        <a:bodyPr/>
        <a:lstStyle/>
        <a:p>
          <a:endParaRPr lang="en-US"/>
        </a:p>
      </dgm:t>
    </dgm:pt>
    <dgm:pt modelId="{3B3F179A-88EE-4660-91C1-C1DEEBA06AC6}" type="pres">
      <dgm:prSet presAssocID="{2BEE1E08-7208-42CF-890D-448947AEE85F}" presName="vert1" presStyleCnt="0"/>
      <dgm:spPr/>
    </dgm:pt>
    <dgm:pt modelId="{3103491E-3B6B-435F-8846-7ED26EFBB6B9}" type="pres">
      <dgm:prSet presAssocID="{89393683-F924-4F03-BBDF-E6DDE98E11FF}" presName="thickLine" presStyleLbl="alignNode1" presStyleIdx="4" presStyleCnt="5"/>
      <dgm:spPr/>
    </dgm:pt>
    <dgm:pt modelId="{B0E8C5C3-7DFF-4923-89D6-4863A94F5451}" type="pres">
      <dgm:prSet presAssocID="{89393683-F924-4F03-BBDF-E6DDE98E11FF}" presName="horz1" presStyleCnt="0"/>
      <dgm:spPr/>
    </dgm:pt>
    <dgm:pt modelId="{3699174C-7322-42D7-82E7-168AB5F00512}" type="pres">
      <dgm:prSet presAssocID="{89393683-F924-4F03-BBDF-E6DDE98E11FF}" presName="tx1" presStyleLbl="revTx" presStyleIdx="4" presStyleCnt="5"/>
      <dgm:spPr/>
      <dgm:t>
        <a:bodyPr/>
        <a:lstStyle/>
        <a:p>
          <a:endParaRPr lang="en-US"/>
        </a:p>
      </dgm:t>
    </dgm:pt>
    <dgm:pt modelId="{93C41355-1951-410F-BDC7-F22DB7ABA23D}" type="pres">
      <dgm:prSet presAssocID="{89393683-F924-4F03-BBDF-E6DDE98E11FF}" presName="vert1" presStyleCnt="0"/>
      <dgm:spPr/>
    </dgm:pt>
  </dgm:ptLst>
  <dgm:cxnLst>
    <dgm:cxn modelId="{81BF1B6C-5D9B-48EC-A85C-8F3EB5FF3194}" srcId="{90054034-D700-46FC-8FE0-E56DB5437D87}" destId="{89393683-F924-4F03-BBDF-E6DDE98E11FF}" srcOrd="4" destOrd="0" parTransId="{249B20B7-ABE1-4ECA-935C-4078A5048236}" sibTransId="{D6956BB8-8D8D-4F4E-9393-679E2246115D}"/>
    <dgm:cxn modelId="{CCF78E1E-7AE3-4C14-87D4-B15EFF1A0DF2}" type="presOf" srcId="{90054034-D700-46FC-8FE0-E56DB5437D87}" destId="{7178DFA0-AC77-4DD9-A666-A95994B636C7}" srcOrd="0" destOrd="0" presId="urn:microsoft.com/office/officeart/2008/layout/LinedList"/>
    <dgm:cxn modelId="{09C6EB66-7C32-4603-9F94-D1AF68FD3B16}" type="presOf" srcId="{E5F50FCA-692A-4E0A-9919-140DA01DC158}" destId="{2859F729-0BDF-4291-A3FE-E507C5A0BE78}" srcOrd="0" destOrd="0" presId="urn:microsoft.com/office/officeart/2008/layout/LinedList"/>
    <dgm:cxn modelId="{CB2C01D5-6E97-417C-840B-4595118D0DD9}" type="presOf" srcId="{2BEE1E08-7208-42CF-890D-448947AEE85F}" destId="{0DB5E500-E25F-45C4-9778-D429B7215E97}" srcOrd="0" destOrd="0" presId="urn:microsoft.com/office/officeart/2008/layout/LinedList"/>
    <dgm:cxn modelId="{3028E3AE-4C0D-42F3-93DB-8F2779A460DE}" srcId="{90054034-D700-46FC-8FE0-E56DB5437D87}" destId="{A5BFFB50-E0E2-4B17-988E-6739C019549B}" srcOrd="0" destOrd="0" parTransId="{FD9FC0C8-2400-454E-86BB-BE6FA3C2FF3D}" sibTransId="{F8E28D0C-A4A8-4893-A06D-48602BD02BAD}"/>
    <dgm:cxn modelId="{74F338AC-B096-4309-9CCF-945B1CA97E86}" srcId="{90054034-D700-46FC-8FE0-E56DB5437D87}" destId="{E5F50FCA-692A-4E0A-9919-140DA01DC158}" srcOrd="1" destOrd="0" parTransId="{A76AA289-6C62-4D64-99E9-4CBB25BE0612}" sibTransId="{6512D59B-19FC-409B-803A-586DF6560324}"/>
    <dgm:cxn modelId="{BFE722B3-C211-4B22-AAFE-F61F5D3DE0E6}" srcId="{90054034-D700-46FC-8FE0-E56DB5437D87}" destId="{2F6F8730-FBB8-47E4-8C78-CF1EB940DE01}" srcOrd="2" destOrd="0" parTransId="{79FA5999-3D05-4663-86CF-24F6C79832EA}" sibTransId="{2B5AD81E-6E14-4941-9408-77B42918C2AF}"/>
    <dgm:cxn modelId="{18C30BEF-8DB2-47EA-962C-B9F7EE47A711}" type="presOf" srcId="{89393683-F924-4F03-BBDF-E6DDE98E11FF}" destId="{3699174C-7322-42D7-82E7-168AB5F00512}" srcOrd="0" destOrd="0" presId="urn:microsoft.com/office/officeart/2008/layout/LinedList"/>
    <dgm:cxn modelId="{74692FF8-FA7D-4911-9679-4DEB6662A469}" type="presOf" srcId="{A5BFFB50-E0E2-4B17-988E-6739C019549B}" destId="{3E1A6590-CFE0-443E-9B63-5F8E2EDA106C}" srcOrd="0" destOrd="0" presId="urn:microsoft.com/office/officeart/2008/layout/LinedList"/>
    <dgm:cxn modelId="{52B09721-CB33-47BB-BAA9-AEB4CFB77416}" type="presOf" srcId="{2F6F8730-FBB8-47E4-8C78-CF1EB940DE01}" destId="{F4A6B496-3EFD-40A2-A60A-7E4568BF507C}" srcOrd="0" destOrd="0" presId="urn:microsoft.com/office/officeart/2008/layout/LinedList"/>
    <dgm:cxn modelId="{7ED1ECA8-AB61-4464-869E-780406406B52}" srcId="{90054034-D700-46FC-8FE0-E56DB5437D87}" destId="{2BEE1E08-7208-42CF-890D-448947AEE85F}" srcOrd="3" destOrd="0" parTransId="{4501B309-9891-4843-B2AA-49876E76AFC9}" sibTransId="{DE919B87-04D5-4D85-80A0-93224543B608}"/>
    <dgm:cxn modelId="{A33B6947-CF6A-4017-887B-1B3C48897AE8}" type="presParOf" srcId="{7178DFA0-AC77-4DD9-A666-A95994B636C7}" destId="{8BB60404-9037-4463-BD2D-102F0C700BBF}" srcOrd="0" destOrd="0" presId="urn:microsoft.com/office/officeart/2008/layout/LinedList"/>
    <dgm:cxn modelId="{33C50704-2372-400C-8853-CFE1AFC73E68}" type="presParOf" srcId="{7178DFA0-AC77-4DD9-A666-A95994B636C7}" destId="{FBFEFCF9-F372-4198-A3F8-0531F3B37214}" srcOrd="1" destOrd="0" presId="urn:microsoft.com/office/officeart/2008/layout/LinedList"/>
    <dgm:cxn modelId="{1ABEB60D-37ED-4929-B76B-38F5F93426F2}" type="presParOf" srcId="{FBFEFCF9-F372-4198-A3F8-0531F3B37214}" destId="{3E1A6590-CFE0-443E-9B63-5F8E2EDA106C}" srcOrd="0" destOrd="0" presId="urn:microsoft.com/office/officeart/2008/layout/LinedList"/>
    <dgm:cxn modelId="{23C050D2-1C7D-46ED-9430-E805CC4EFC04}" type="presParOf" srcId="{FBFEFCF9-F372-4198-A3F8-0531F3B37214}" destId="{7A39D3DE-6DE9-48A1-A492-C2D91146326B}" srcOrd="1" destOrd="0" presId="urn:microsoft.com/office/officeart/2008/layout/LinedList"/>
    <dgm:cxn modelId="{B324FC5D-426D-4FD7-B09D-09AC4FDE63D2}" type="presParOf" srcId="{7178DFA0-AC77-4DD9-A666-A95994B636C7}" destId="{CAFF5EA8-DB3C-42AB-AAE1-058329FF6ED7}" srcOrd="2" destOrd="0" presId="urn:microsoft.com/office/officeart/2008/layout/LinedList"/>
    <dgm:cxn modelId="{84F267CC-13E1-43B0-A2A5-1704C72031FB}" type="presParOf" srcId="{7178DFA0-AC77-4DD9-A666-A95994B636C7}" destId="{5FCEA597-34B2-4311-9724-D084F850489C}" srcOrd="3" destOrd="0" presId="urn:microsoft.com/office/officeart/2008/layout/LinedList"/>
    <dgm:cxn modelId="{3BAB0501-41BA-46D2-84E0-5D061820ACC1}" type="presParOf" srcId="{5FCEA597-34B2-4311-9724-D084F850489C}" destId="{2859F729-0BDF-4291-A3FE-E507C5A0BE78}" srcOrd="0" destOrd="0" presId="urn:microsoft.com/office/officeart/2008/layout/LinedList"/>
    <dgm:cxn modelId="{B7B9E66A-7FD7-4EC6-8DFE-611DB184DEC8}" type="presParOf" srcId="{5FCEA597-34B2-4311-9724-D084F850489C}" destId="{BD27A78F-04F1-42A2-BEF7-F46FF356BEE4}" srcOrd="1" destOrd="0" presId="urn:microsoft.com/office/officeart/2008/layout/LinedList"/>
    <dgm:cxn modelId="{CEE1DF63-55FE-40BE-BB2F-72FE6D55695A}" type="presParOf" srcId="{7178DFA0-AC77-4DD9-A666-A95994B636C7}" destId="{4BD64297-CD25-4798-B4FC-DA29EDCCF8D1}" srcOrd="4" destOrd="0" presId="urn:microsoft.com/office/officeart/2008/layout/LinedList"/>
    <dgm:cxn modelId="{CA167B8C-C170-4BDD-99FD-1350CD1295CE}" type="presParOf" srcId="{7178DFA0-AC77-4DD9-A666-A95994B636C7}" destId="{5D508E3A-1B1A-4845-8902-2DFFB21FFD9B}" srcOrd="5" destOrd="0" presId="urn:microsoft.com/office/officeart/2008/layout/LinedList"/>
    <dgm:cxn modelId="{FC0F2493-0B79-4419-BCEA-427CC15FB0C5}" type="presParOf" srcId="{5D508E3A-1B1A-4845-8902-2DFFB21FFD9B}" destId="{F4A6B496-3EFD-40A2-A60A-7E4568BF507C}" srcOrd="0" destOrd="0" presId="urn:microsoft.com/office/officeart/2008/layout/LinedList"/>
    <dgm:cxn modelId="{5D852C68-2BA0-4981-BCA5-6F2455C9F00A}" type="presParOf" srcId="{5D508E3A-1B1A-4845-8902-2DFFB21FFD9B}" destId="{ABD6BA4F-5D97-4F51-A3FB-260286622A2B}" srcOrd="1" destOrd="0" presId="urn:microsoft.com/office/officeart/2008/layout/LinedList"/>
    <dgm:cxn modelId="{0CAB5DF8-48F1-4737-90D5-A0E146A7412D}" type="presParOf" srcId="{7178DFA0-AC77-4DD9-A666-A95994B636C7}" destId="{63F2C7C0-DC59-4A88-851D-8BC86500E268}" srcOrd="6" destOrd="0" presId="urn:microsoft.com/office/officeart/2008/layout/LinedList"/>
    <dgm:cxn modelId="{1C4A425A-0262-42FD-A8B7-9EFAC07C86D4}" type="presParOf" srcId="{7178DFA0-AC77-4DD9-A666-A95994B636C7}" destId="{0B106EDC-5DCE-4BFB-B724-029D3B6BA692}" srcOrd="7" destOrd="0" presId="urn:microsoft.com/office/officeart/2008/layout/LinedList"/>
    <dgm:cxn modelId="{9D66D6B7-92E4-4B81-86DE-CF7913D1B6C2}" type="presParOf" srcId="{0B106EDC-5DCE-4BFB-B724-029D3B6BA692}" destId="{0DB5E500-E25F-45C4-9778-D429B7215E97}" srcOrd="0" destOrd="0" presId="urn:microsoft.com/office/officeart/2008/layout/LinedList"/>
    <dgm:cxn modelId="{5209B8C6-7F4A-4F4B-AD90-3AD5127FEE6C}" type="presParOf" srcId="{0B106EDC-5DCE-4BFB-B724-029D3B6BA692}" destId="{3B3F179A-88EE-4660-91C1-C1DEEBA06AC6}" srcOrd="1" destOrd="0" presId="urn:microsoft.com/office/officeart/2008/layout/LinedList"/>
    <dgm:cxn modelId="{5D904899-5582-4537-B977-ACA4061DFA08}" type="presParOf" srcId="{7178DFA0-AC77-4DD9-A666-A95994B636C7}" destId="{3103491E-3B6B-435F-8846-7ED26EFBB6B9}" srcOrd="8" destOrd="0" presId="urn:microsoft.com/office/officeart/2008/layout/LinedList"/>
    <dgm:cxn modelId="{DF9AC126-AEFF-444E-B7A9-10588344D3C9}" type="presParOf" srcId="{7178DFA0-AC77-4DD9-A666-A95994B636C7}" destId="{B0E8C5C3-7DFF-4923-89D6-4863A94F5451}" srcOrd="9" destOrd="0" presId="urn:microsoft.com/office/officeart/2008/layout/LinedList"/>
    <dgm:cxn modelId="{C15853EB-FE16-4A64-BCE2-4228D71541EE}" type="presParOf" srcId="{B0E8C5C3-7DFF-4923-89D6-4863A94F5451}" destId="{3699174C-7322-42D7-82E7-168AB5F00512}" srcOrd="0" destOrd="0" presId="urn:microsoft.com/office/officeart/2008/layout/LinedList"/>
    <dgm:cxn modelId="{C1A0E770-944C-4661-A952-0BE4D7C71FC8}" type="presParOf" srcId="{B0E8C5C3-7DFF-4923-89D6-4863A94F5451}" destId="{93C41355-1951-410F-BDC7-F22DB7ABA23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8F4C185F-10C1-4D93-B8D4-39AEBE15C164}"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FEF0CFB-5A2B-4129-A6A0-E1AFEAC9F62A}">
      <dgm:prSet phldrT="[Text]" custT="1"/>
      <dgm:spPr/>
      <dgm:t>
        <a:bodyPr/>
        <a:lstStyle/>
        <a:p>
          <a:r>
            <a:rPr lang="en-US" sz="2400" dirty="0" smtClean="0"/>
            <a:t>Persuasion is any deliberate attempt to change attitudes or beliefs through information and arguments</a:t>
          </a:r>
          <a:endParaRPr lang="en-US" sz="2400" dirty="0"/>
        </a:p>
      </dgm:t>
    </dgm:pt>
    <dgm:pt modelId="{E8DE988D-3B77-4961-B1F8-D896F6540155}" type="parTrans" cxnId="{8EF3037F-BBA7-4AA0-9966-0E5C8A87429B}">
      <dgm:prSet/>
      <dgm:spPr/>
      <dgm:t>
        <a:bodyPr/>
        <a:lstStyle/>
        <a:p>
          <a:endParaRPr lang="en-US" sz="2400"/>
        </a:p>
      </dgm:t>
    </dgm:pt>
    <dgm:pt modelId="{B8A15E61-F3DE-4432-8265-8B348DE5452B}" type="sibTrans" cxnId="{8EF3037F-BBA7-4AA0-9966-0E5C8A87429B}">
      <dgm:prSet/>
      <dgm:spPr/>
      <dgm:t>
        <a:bodyPr/>
        <a:lstStyle/>
        <a:p>
          <a:endParaRPr lang="en-US" sz="2400"/>
        </a:p>
      </dgm:t>
    </dgm:pt>
    <dgm:pt modelId="{30597D7D-97A9-4F6A-BFA2-C9F33B4D1C63}">
      <dgm:prSet custT="1"/>
      <dgm:spPr/>
      <dgm:t>
        <a:bodyPr/>
        <a:lstStyle/>
        <a:p>
          <a:r>
            <a:rPr lang="en-US" sz="2400" dirty="0" smtClean="0"/>
            <a:t>A symbolic process in which communicators try to convince other people to change their attitudes or behaviors regarding an issue</a:t>
          </a:r>
        </a:p>
      </dgm:t>
    </dgm:pt>
    <dgm:pt modelId="{C0AD7627-FC43-4A1A-AE44-B8F10A5167F8}" type="parTrans" cxnId="{0D084811-EA86-4DE6-91E4-593417EA9BD5}">
      <dgm:prSet/>
      <dgm:spPr/>
      <dgm:t>
        <a:bodyPr/>
        <a:lstStyle/>
        <a:p>
          <a:endParaRPr lang="en-US" sz="2400"/>
        </a:p>
      </dgm:t>
    </dgm:pt>
    <dgm:pt modelId="{2110CD9E-76D7-454C-8688-2A6A070A51F9}" type="sibTrans" cxnId="{0D084811-EA86-4DE6-91E4-593417EA9BD5}">
      <dgm:prSet/>
      <dgm:spPr/>
      <dgm:t>
        <a:bodyPr/>
        <a:lstStyle/>
        <a:p>
          <a:endParaRPr lang="en-US" sz="2400"/>
        </a:p>
      </dgm:t>
    </dgm:pt>
    <dgm:pt modelId="{B3F2B431-7FDC-456E-B612-82846FD03532}">
      <dgm:prSet custT="1"/>
      <dgm:spPr/>
      <dgm:t>
        <a:bodyPr/>
        <a:lstStyle/>
        <a:p>
          <a:endParaRPr lang="en-US" sz="2400" dirty="0" smtClean="0"/>
        </a:p>
      </dgm:t>
    </dgm:pt>
    <dgm:pt modelId="{791D259A-164E-4115-9105-C8715FC07704}" type="parTrans" cxnId="{72695878-5DF2-4581-A0CA-9706227118EE}">
      <dgm:prSet/>
      <dgm:spPr/>
      <dgm:t>
        <a:bodyPr/>
        <a:lstStyle/>
        <a:p>
          <a:endParaRPr lang="en-US" sz="2400"/>
        </a:p>
      </dgm:t>
    </dgm:pt>
    <dgm:pt modelId="{5F504F66-D44B-4BDD-A39D-695442348870}" type="sibTrans" cxnId="{72695878-5DF2-4581-A0CA-9706227118EE}">
      <dgm:prSet/>
      <dgm:spPr/>
      <dgm:t>
        <a:bodyPr/>
        <a:lstStyle/>
        <a:p>
          <a:endParaRPr lang="en-US" sz="2400"/>
        </a:p>
      </dgm:t>
    </dgm:pt>
    <dgm:pt modelId="{E0FC83F9-C768-40FF-929D-3A3103550A7B}">
      <dgm:prSet custT="1"/>
      <dgm:spPr/>
      <dgm:t>
        <a:bodyPr/>
        <a:lstStyle/>
        <a:p>
          <a:r>
            <a:rPr lang="en-US" sz="2400" dirty="0" smtClean="0"/>
            <a:t>Persuasion is attitude change via an external message</a:t>
          </a:r>
        </a:p>
      </dgm:t>
    </dgm:pt>
    <dgm:pt modelId="{0F16AEF0-AC81-4F83-98A5-3F58B9BF2DFE}" type="parTrans" cxnId="{155BA369-4DCB-4863-96AB-1E6573025FC9}">
      <dgm:prSet/>
      <dgm:spPr/>
      <dgm:t>
        <a:bodyPr/>
        <a:lstStyle/>
        <a:p>
          <a:endParaRPr lang="en-US" sz="2400"/>
        </a:p>
      </dgm:t>
    </dgm:pt>
    <dgm:pt modelId="{88040F77-55CD-4509-BD0F-B60E863B601E}" type="sibTrans" cxnId="{155BA369-4DCB-4863-96AB-1E6573025FC9}">
      <dgm:prSet/>
      <dgm:spPr/>
      <dgm:t>
        <a:bodyPr/>
        <a:lstStyle/>
        <a:p>
          <a:endParaRPr lang="en-US" sz="2400"/>
        </a:p>
      </dgm:t>
    </dgm:pt>
    <dgm:pt modelId="{8DC53CD9-37EF-419D-AC37-61A63631BAF3}">
      <dgm:prSet custT="1"/>
      <dgm:spPr/>
      <dgm:t>
        <a:bodyPr/>
        <a:lstStyle/>
        <a:p>
          <a:r>
            <a:rPr lang="en-US" sz="2400" smtClean="0"/>
            <a:t>For example: Good salespeople use persuasion to get people to buy things.</a:t>
          </a:r>
          <a:endParaRPr lang="en-US" sz="2400" dirty="0" smtClean="0"/>
        </a:p>
      </dgm:t>
    </dgm:pt>
    <dgm:pt modelId="{AB2C992D-6082-442A-8948-7B31B956885A}" type="parTrans" cxnId="{E24ED038-A409-429F-B236-D98F79C3CFD9}">
      <dgm:prSet/>
      <dgm:spPr/>
      <dgm:t>
        <a:bodyPr/>
        <a:lstStyle/>
        <a:p>
          <a:endParaRPr lang="en-US" sz="2400"/>
        </a:p>
      </dgm:t>
    </dgm:pt>
    <dgm:pt modelId="{0FB740C3-8620-4285-A495-1A5B5EA9AC45}" type="sibTrans" cxnId="{E24ED038-A409-429F-B236-D98F79C3CFD9}">
      <dgm:prSet/>
      <dgm:spPr/>
      <dgm:t>
        <a:bodyPr/>
        <a:lstStyle/>
        <a:p>
          <a:endParaRPr lang="en-US" sz="2400"/>
        </a:p>
      </dgm:t>
    </dgm:pt>
    <dgm:pt modelId="{07F5887A-98D3-4215-843B-021B88FD9AAC}" type="pres">
      <dgm:prSet presAssocID="{8F4C185F-10C1-4D93-B8D4-39AEBE15C164}" presName="vert0" presStyleCnt="0">
        <dgm:presLayoutVars>
          <dgm:dir/>
          <dgm:animOne val="branch"/>
          <dgm:animLvl val="lvl"/>
        </dgm:presLayoutVars>
      </dgm:prSet>
      <dgm:spPr/>
      <dgm:t>
        <a:bodyPr/>
        <a:lstStyle/>
        <a:p>
          <a:endParaRPr lang="en-US"/>
        </a:p>
      </dgm:t>
    </dgm:pt>
    <dgm:pt modelId="{A6CBE080-2D37-4B0E-B00B-8328EDA3ED1A}" type="pres">
      <dgm:prSet presAssocID="{5FEF0CFB-5A2B-4129-A6A0-E1AFEAC9F62A}" presName="thickLine" presStyleLbl="alignNode1" presStyleIdx="0" presStyleCnt="5"/>
      <dgm:spPr/>
      <dgm:t>
        <a:bodyPr/>
        <a:lstStyle/>
        <a:p>
          <a:endParaRPr lang="en-US"/>
        </a:p>
      </dgm:t>
    </dgm:pt>
    <dgm:pt modelId="{A28DB0CE-770D-492C-8FD6-0FAC03125E77}" type="pres">
      <dgm:prSet presAssocID="{5FEF0CFB-5A2B-4129-A6A0-E1AFEAC9F62A}" presName="horz1" presStyleCnt="0"/>
      <dgm:spPr/>
      <dgm:t>
        <a:bodyPr/>
        <a:lstStyle/>
        <a:p>
          <a:endParaRPr lang="en-US"/>
        </a:p>
      </dgm:t>
    </dgm:pt>
    <dgm:pt modelId="{78E79ED7-51CF-4545-ABBA-E34328EE7E7D}" type="pres">
      <dgm:prSet presAssocID="{5FEF0CFB-5A2B-4129-A6A0-E1AFEAC9F62A}" presName="tx1" presStyleLbl="revTx" presStyleIdx="0" presStyleCnt="5"/>
      <dgm:spPr/>
      <dgm:t>
        <a:bodyPr/>
        <a:lstStyle/>
        <a:p>
          <a:endParaRPr lang="en-US"/>
        </a:p>
      </dgm:t>
    </dgm:pt>
    <dgm:pt modelId="{E51892F8-B3D1-4AB4-AAB9-6BB8F767DA9C}" type="pres">
      <dgm:prSet presAssocID="{5FEF0CFB-5A2B-4129-A6A0-E1AFEAC9F62A}" presName="vert1" presStyleCnt="0"/>
      <dgm:spPr/>
      <dgm:t>
        <a:bodyPr/>
        <a:lstStyle/>
        <a:p>
          <a:endParaRPr lang="en-US"/>
        </a:p>
      </dgm:t>
    </dgm:pt>
    <dgm:pt modelId="{D77F7EA6-EA81-41A6-83E0-71E9C1AB7A4C}" type="pres">
      <dgm:prSet presAssocID="{30597D7D-97A9-4F6A-BFA2-C9F33B4D1C63}" presName="thickLine" presStyleLbl="alignNode1" presStyleIdx="1" presStyleCnt="5"/>
      <dgm:spPr/>
      <dgm:t>
        <a:bodyPr/>
        <a:lstStyle/>
        <a:p>
          <a:endParaRPr lang="en-US"/>
        </a:p>
      </dgm:t>
    </dgm:pt>
    <dgm:pt modelId="{9C977367-7994-4F57-9CBC-31331869455A}" type="pres">
      <dgm:prSet presAssocID="{30597D7D-97A9-4F6A-BFA2-C9F33B4D1C63}" presName="horz1" presStyleCnt="0"/>
      <dgm:spPr/>
      <dgm:t>
        <a:bodyPr/>
        <a:lstStyle/>
        <a:p>
          <a:endParaRPr lang="en-US"/>
        </a:p>
      </dgm:t>
    </dgm:pt>
    <dgm:pt modelId="{B09F6BB1-81FC-4673-B939-D861364F2374}" type="pres">
      <dgm:prSet presAssocID="{30597D7D-97A9-4F6A-BFA2-C9F33B4D1C63}" presName="tx1" presStyleLbl="revTx" presStyleIdx="1" presStyleCnt="5"/>
      <dgm:spPr/>
      <dgm:t>
        <a:bodyPr/>
        <a:lstStyle/>
        <a:p>
          <a:endParaRPr lang="en-US"/>
        </a:p>
      </dgm:t>
    </dgm:pt>
    <dgm:pt modelId="{EDD82127-17E9-47EE-BFEB-DD4267B7265E}" type="pres">
      <dgm:prSet presAssocID="{30597D7D-97A9-4F6A-BFA2-C9F33B4D1C63}" presName="vert1" presStyleCnt="0"/>
      <dgm:spPr/>
      <dgm:t>
        <a:bodyPr/>
        <a:lstStyle/>
        <a:p>
          <a:endParaRPr lang="en-US"/>
        </a:p>
      </dgm:t>
    </dgm:pt>
    <dgm:pt modelId="{9D1B137F-616E-4AA7-92FB-02D0BFF5BEAC}" type="pres">
      <dgm:prSet presAssocID="{B3F2B431-7FDC-456E-B612-82846FD03532}" presName="thickLine" presStyleLbl="alignNode1" presStyleIdx="2" presStyleCnt="5" custLinFactNeighborX="146" custLinFactNeighborY="38383"/>
      <dgm:spPr/>
      <dgm:t>
        <a:bodyPr/>
        <a:lstStyle/>
        <a:p>
          <a:endParaRPr lang="en-US"/>
        </a:p>
      </dgm:t>
    </dgm:pt>
    <dgm:pt modelId="{3B3C01B9-B928-40F6-8C0D-374842CEC72D}" type="pres">
      <dgm:prSet presAssocID="{B3F2B431-7FDC-456E-B612-82846FD03532}" presName="horz1" presStyleCnt="0"/>
      <dgm:spPr/>
      <dgm:t>
        <a:bodyPr/>
        <a:lstStyle/>
        <a:p>
          <a:endParaRPr lang="en-US"/>
        </a:p>
      </dgm:t>
    </dgm:pt>
    <dgm:pt modelId="{DE0E780A-51BB-4921-9F2A-C50D1713C4D2}" type="pres">
      <dgm:prSet presAssocID="{B3F2B431-7FDC-456E-B612-82846FD03532}" presName="tx1" presStyleLbl="revTx" presStyleIdx="2" presStyleCnt="5"/>
      <dgm:spPr/>
      <dgm:t>
        <a:bodyPr/>
        <a:lstStyle/>
        <a:p>
          <a:endParaRPr lang="en-US"/>
        </a:p>
      </dgm:t>
    </dgm:pt>
    <dgm:pt modelId="{6B24C9E7-3846-43A5-84A8-584835254CA0}" type="pres">
      <dgm:prSet presAssocID="{B3F2B431-7FDC-456E-B612-82846FD03532}" presName="vert1" presStyleCnt="0"/>
      <dgm:spPr/>
      <dgm:t>
        <a:bodyPr/>
        <a:lstStyle/>
        <a:p>
          <a:endParaRPr lang="en-US"/>
        </a:p>
      </dgm:t>
    </dgm:pt>
    <dgm:pt modelId="{A668E699-8066-4063-A609-DCFED51858B4}" type="pres">
      <dgm:prSet presAssocID="{E0FC83F9-C768-40FF-929D-3A3103550A7B}" presName="thickLine" presStyleLbl="alignNode1" presStyleIdx="3" presStyleCnt="5"/>
      <dgm:spPr/>
      <dgm:t>
        <a:bodyPr/>
        <a:lstStyle/>
        <a:p>
          <a:endParaRPr lang="en-US"/>
        </a:p>
      </dgm:t>
    </dgm:pt>
    <dgm:pt modelId="{6CC256E1-18BB-4222-B46C-54FB4742EBD3}" type="pres">
      <dgm:prSet presAssocID="{E0FC83F9-C768-40FF-929D-3A3103550A7B}" presName="horz1" presStyleCnt="0"/>
      <dgm:spPr/>
      <dgm:t>
        <a:bodyPr/>
        <a:lstStyle/>
        <a:p>
          <a:endParaRPr lang="en-US"/>
        </a:p>
      </dgm:t>
    </dgm:pt>
    <dgm:pt modelId="{AB1B675D-AF67-469D-B4ED-444011D3FAF9}" type="pres">
      <dgm:prSet presAssocID="{E0FC83F9-C768-40FF-929D-3A3103550A7B}" presName="tx1" presStyleLbl="revTx" presStyleIdx="3" presStyleCnt="5"/>
      <dgm:spPr/>
      <dgm:t>
        <a:bodyPr/>
        <a:lstStyle/>
        <a:p>
          <a:endParaRPr lang="en-US"/>
        </a:p>
      </dgm:t>
    </dgm:pt>
    <dgm:pt modelId="{A28A467D-C082-4B01-A482-64DD66D5DA9E}" type="pres">
      <dgm:prSet presAssocID="{E0FC83F9-C768-40FF-929D-3A3103550A7B}" presName="vert1" presStyleCnt="0"/>
      <dgm:spPr/>
      <dgm:t>
        <a:bodyPr/>
        <a:lstStyle/>
        <a:p>
          <a:endParaRPr lang="en-US"/>
        </a:p>
      </dgm:t>
    </dgm:pt>
    <dgm:pt modelId="{5B01363E-21FB-4DC4-A34F-74927A2A57D4}" type="pres">
      <dgm:prSet presAssocID="{8DC53CD9-37EF-419D-AC37-61A63631BAF3}" presName="thickLine" presStyleLbl="alignNode1" presStyleIdx="4" presStyleCnt="5"/>
      <dgm:spPr/>
      <dgm:t>
        <a:bodyPr/>
        <a:lstStyle/>
        <a:p>
          <a:endParaRPr lang="en-US"/>
        </a:p>
      </dgm:t>
    </dgm:pt>
    <dgm:pt modelId="{7B6990E4-56B8-49AB-A2F7-EF0C0279D718}" type="pres">
      <dgm:prSet presAssocID="{8DC53CD9-37EF-419D-AC37-61A63631BAF3}" presName="horz1" presStyleCnt="0"/>
      <dgm:spPr/>
      <dgm:t>
        <a:bodyPr/>
        <a:lstStyle/>
        <a:p>
          <a:endParaRPr lang="en-US"/>
        </a:p>
      </dgm:t>
    </dgm:pt>
    <dgm:pt modelId="{EBDE69AE-7C89-4D5D-BE8E-228C3BAAB02C}" type="pres">
      <dgm:prSet presAssocID="{8DC53CD9-37EF-419D-AC37-61A63631BAF3}" presName="tx1" presStyleLbl="revTx" presStyleIdx="4" presStyleCnt="5"/>
      <dgm:spPr/>
      <dgm:t>
        <a:bodyPr/>
        <a:lstStyle/>
        <a:p>
          <a:endParaRPr lang="en-US"/>
        </a:p>
      </dgm:t>
    </dgm:pt>
    <dgm:pt modelId="{0EACE5D0-BB7B-41CD-9006-08C4331D4916}" type="pres">
      <dgm:prSet presAssocID="{8DC53CD9-37EF-419D-AC37-61A63631BAF3}" presName="vert1" presStyleCnt="0"/>
      <dgm:spPr/>
      <dgm:t>
        <a:bodyPr/>
        <a:lstStyle/>
        <a:p>
          <a:endParaRPr lang="en-US"/>
        </a:p>
      </dgm:t>
    </dgm:pt>
  </dgm:ptLst>
  <dgm:cxnLst>
    <dgm:cxn modelId="{8EF3037F-BBA7-4AA0-9966-0E5C8A87429B}" srcId="{8F4C185F-10C1-4D93-B8D4-39AEBE15C164}" destId="{5FEF0CFB-5A2B-4129-A6A0-E1AFEAC9F62A}" srcOrd="0" destOrd="0" parTransId="{E8DE988D-3B77-4961-B1F8-D896F6540155}" sibTransId="{B8A15E61-F3DE-4432-8265-8B348DE5452B}"/>
    <dgm:cxn modelId="{CDA364C9-F751-4428-A19A-57CA80768CA4}" type="presOf" srcId="{5FEF0CFB-5A2B-4129-A6A0-E1AFEAC9F62A}" destId="{78E79ED7-51CF-4545-ABBA-E34328EE7E7D}" srcOrd="0" destOrd="0" presId="urn:microsoft.com/office/officeart/2008/layout/LinedList"/>
    <dgm:cxn modelId="{666776D7-39DC-4457-93F4-F54CE0F1DD0E}" type="presOf" srcId="{B3F2B431-7FDC-456E-B612-82846FD03532}" destId="{DE0E780A-51BB-4921-9F2A-C50D1713C4D2}" srcOrd="0" destOrd="0" presId="urn:microsoft.com/office/officeart/2008/layout/LinedList"/>
    <dgm:cxn modelId="{72695878-5DF2-4581-A0CA-9706227118EE}" srcId="{8F4C185F-10C1-4D93-B8D4-39AEBE15C164}" destId="{B3F2B431-7FDC-456E-B612-82846FD03532}" srcOrd="2" destOrd="0" parTransId="{791D259A-164E-4115-9105-C8715FC07704}" sibTransId="{5F504F66-D44B-4BDD-A39D-695442348870}"/>
    <dgm:cxn modelId="{0D084811-EA86-4DE6-91E4-593417EA9BD5}" srcId="{8F4C185F-10C1-4D93-B8D4-39AEBE15C164}" destId="{30597D7D-97A9-4F6A-BFA2-C9F33B4D1C63}" srcOrd="1" destOrd="0" parTransId="{C0AD7627-FC43-4A1A-AE44-B8F10A5167F8}" sibTransId="{2110CD9E-76D7-454C-8688-2A6A070A51F9}"/>
    <dgm:cxn modelId="{155BA369-4DCB-4863-96AB-1E6573025FC9}" srcId="{8F4C185F-10C1-4D93-B8D4-39AEBE15C164}" destId="{E0FC83F9-C768-40FF-929D-3A3103550A7B}" srcOrd="3" destOrd="0" parTransId="{0F16AEF0-AC81-4F83-98A5-3F58B9BF2DFE}" sibTransId="{88040F77-55CD-4509-BD0F-B60E863B601E}"/>
    <dgm:cxn modelId="{65C1DA1C-6319-4DE7-B9DB-1D2EFF381E78}" type="presOf" srcId="{E0FC83F9-C768-40FF-929D-3A3103550A7B}" destId="{AB1B675D-AF67-469D-B4ED-444011D3FAF9}" srcOrd="0" destOrd="0" presId="urn:microsoft.com/office/officeart/2008/layout/LinedList"/>
    <dgm:cxn modelId="{CD11DD99-DAFC-4521-B0DE-96EE7D9D40B5}" type="presOf" srcId="{8DC53CD9-37EF-419D-AC37-61A63631BAF3}" destId="{EBDE69AE-7C89-4D5D-BE8E-228C3BAAB02C}" srcOrd="0" destOrd="0" presId="urn:microsoft.com/office/officeart/2008/layout/LinedList"/>
    <dgm:cxn modelId="{E24ED038-A409-429F-B236-D98F79C3CFD9}" srcId="{8F4C185F-10C1-4D93-B8D4-39AEBE15C164}" destId="{8DC53CD9-37EF-419D-AC37-61A63631BAF3}" srcOrd="4" destOrd="0" parTransId="{AB2C992D-6082-442A-8948-7B31B956885A}" sibTransId="{0FB740C3-8620-4285-A495-1A5B5EA9AC45}"/>
    <dgm:cxn modelId="{C6FE0C1E-7CA3-4B6C-9BC4-2CB13D1545A2}" type="presOf" srcId="{8F4C185F-10C1-4D93-B8D4-39AEBE15C164}" destId="{07F5887A-98D3-4215-843B-021B88FD9AAC}" srcOrd="0" destOrd="0" presId="urn:microsoft.com/office/officeart/2008/layout/LinedList"/>
    <dgm:cxn modelId="{460D5CAE-1AD7-4AE1-AEA5-FE22A584489C}" type="presOf" srcId="{30597D7D-97A9-4F6A-BFA2-C9F33B4D1C63}" destId="{B09F6BB1-81FC-4673-B939-D861364F2374}" srcOrd="0" destOrd="0" presId="urn:microsoft.com/office/officeart/2008/layout/LinedList"/>
    <dgm:cxn modelId="{D2C31BE2-C059-462A-87D5-7C9DA4CE4494}" type="presParOf" srcId="{07F5887A-98D3-4215-843B-021B88FD9AAC}" destId="{A6CBE080-2D37-4B0E-B00B-8328EDA3ED1A}" srcOrd="0" destOrd="0" presId="urn:microsoft.com/office/officeart/2008/layout/LinedList"/>
    <dgm:cxn modelId="{88E6F25B-4DE5-47D5-B54F-C10E60F4904F}" type="presParOf" srcId="{07F5887A-98D3-4215-843B-021B88FD9AAC}" destId="{A28DB0CE-770D-492C-8FD6-0FAC03125E77}" srcOrd="1" destOrd="0" presId="urn:microsoft.com/office/officeart/2008/layout/LinedList"/>
    <dgm:cxn modelId="{4C9B0433-D126-4B52-B3C9-DCE778B25B95}" type="presParOf" srcId="{A28DB0CE-770D-492C-8FD6-0FAC03125E77}" destId="{78E79ED7-51CF-4545-ABBA-E34328EE7E7D}" srcOrd="0" destOrd="0" presId="urn:microsoft.com/office/officeart/2008/layout/LinedList"/>
    <dgm:cxn modelId="{9DCA25A3-264A-4A2D-A011-A259FCE127E9}" type="presParOf" srcId="{A28DB0CE-770D-492C-8FD6-0FAC03125E77}" destId="{E51892F8-B3D1-4AB4-AAB9-6BB8F767DA9C}" srcOrd="1" destOrd="0" presId="urn:microsoft.com/office/officeart/2008/layout/LinedList"/>
    <dgm:cxn modelId="{699D0C15-FA73-43BA-9B46-150FADCA3F0A}" type="presParOf" srcId="{07F5887A-98D3-4215-843B-021B88FD9AAC}" destId="{D77F7EA6-EA81-41A6-83E0-71E9C1AB7A4C}" srcOrd="2" destOrd="0" presId="urn:microsoft.com/office/officeart/2008/layout/LinedList"/>
    <dgm:cxn modelId="{80A3EB91-0B04-413D-B670-DF50F4EEC6CD}" type="presParOf" srcId="{07F5887A-98D3-4215-843B-021B88FD9AAC}" destId="{9C977367-7994-4F57-9CBC-31331869455A}" srcOrd="3" destOrd="0" presId="urn:microsoft.com/office/officeart/2008/layout/LinedList"/>
    <dgm:cxn modelId="{4AC1040A-7B66-4F75-A91F-124CEB0D0AC8}" type="presParOf" srcId="{9C977367-7994-4F57-9CBC-31331869455A}" destId="{B09F6BB1-81FC-4673-B939-D861364F2374}" srcOrd="0" destOrd="0" presId="urn:microsoft.com/office/officeart/2008/layout/LinedList"/>
    <dgm:cxn modelId="{CB4AB84F-CF1D-43CB-BFF3-C23AF858294F}" type="presParOf" srcId="{9C977367-7994-4F57-9CBC-31331869455A}" destId="{EDD82127-17E9-47EE-BFEB-DD4267B7265E}" srcOrd="1" destOrd="0" presId="urn:microsoft.com/office/officeart/2008/layout/LinedList"/>
    <dgm:cxn modelId="{BC435C41-6865-45C2-AC3B-A601C6EBF7BA}" type="presParOf" srcId="{07F5887A-98D3-4215-843B-021B88FD9AAC}" destId="{9D1B137F-616E-4AA7-92FB-02D0BFF5BEAC}" srcOrd="4" destOrd="0" presId="urn:microsoft.com/office/officeart/2008/layout/LinedList"/>
    <dgm:cxn modelId="{1250B817-A202-4FED-8C55-7745CAFDE811}" type="presParOf" srcId="{07F5887A-98D3-4215-843B-021B88FD9AAC}" destId="{3B3C01B9-B928-40F6-8C0D-374842CEC72D}" srcOrd="5" destOrd="0" presId="urn:microsoft.com/office/officeart/2008/layout/LinedList"/>
    <dgm:cxn modelId="{E38C93D2-4FFA-47D3-95DD-7B03B6BA138D}" type="presParOf" srcId="{3B3C01B9-B928-40F6-8C0D-374842CEC72D}" destId="{DE0E780A-51BB-4921-9F2A-C50D1713C4D2}" srcOrd="0" destOrd="0" presId="urn:microsoft.com/office/officeart/2008/layout/LinedList"/>
    <dgm:cxn modelId="{6BFE8757-7A91-4E4A-9EFF-9215E4DB1E30}" type="presParOf" srcId="{3B3C01B9-B928-40F6-8C0D-374842CEC72D}" destId="{6B24C9E7-3846-43A5-84A8-584835254CA0}" srcOrd="1" destOrd="0" presId="urn:microsoft.com/office/officeart/2008/layout/LinedList"/>
    <dgm:cxn modelId="{F2C1EC69-A7DF-4CC9-9301-BD09892CB0F6}" type="presParOf" srcId="{07F5887A-98D3-4215-843B-021B88FD9AAC}" destId="{A668E699-8066-4063-A609-DCFED51858B4}" srcOrd="6" destOrd="0" presId="urn:microsoft.com/office/officeart/2008/layout/LinedList"/>
    <dgm:cxn modelId="{B62F58CC-0C1D-4944-B940-1C9FDB9F88E0}" type="presParOf" srcId="{07F5887A-98D3-4215-843B-021B88FD9AAC}" destId="{6CC256E1-18BB-4222-B46C-54FB4742EBD3}" srcOrd="7" destOrd="0" presId="urn:microsoft.com/office/officeart/2008/layout/LinedList"/>
    <dgm:cxn modelId="{FD893751-9A95-4992-9DB4-B62D8ABEABDA}" type="presParOf" srcId="{6CC256E1-18BB-4222-B46C-54FB4742EBD3}" destId="{AB1B675D-AF67-469D-B4ED-444011D3FAF9}" srcOrd="0" destOrd="0" presId="urn:microsoft.com/office/officeart/2008/layout/LinedList"/>
    <dgm:cxn modelId="{3B724295-CB02-4E20-BE60-8A29730A1D6E}" type="presParOf" srcId="{6CC256E1-18BB-4222-B46C-54FB4742EBD3}" destId="{A28A467D-C082-4B01-A482-64DD66D5DA9E}" srcOrd="1" destOrd="0" presId="urn:microsoft.com/office/officeart/2008/layout/LinedList"/>
    <dgm:cxn modelId="{BC81B404-A072-45CC-88C5-1BA8C33993DD}" type="presParOf" srcId="{07F5887A-98D3-4215-843B-021B88FD9AAC}" destId="{5B01363E-21FB-4DC4-A34F-74927A2A57D4}" srcOrd="8" destOrd="0" presId="urn:microsoft.com/office/officeart/2008/layout/LinedList"/>
    <dgm:cxn modelId="{0B7F48AD-7FE4-47AF-882E-3A613E86E1B2}" type="presParOf" srcId="{07F5887A-98D3-4215-843B-021B88FD9AAC}" destId="{7B6990E4-56B8-49AB-A2F7-EF0C0279D718}" srcOrd="9" destOrd="0" presId="urn:microsoft.com/office/officeart/2008/layout/LinedList"/>
    <dgm:cxn modelId="{89F71380-5517-4E1D-8426-47FE0624396E}" type="presParOf" srcId="{7B6990E4-56B8-49AB-A2F7-EF0C0279D718}" destId="{EBDE69AE-7C89-4D5D-BE8E-228C3BAAB02C}" srcOrd="0" destOrd="0" presId="urn:microsoft.com/office/officeart/2008/layout/LinedList"/>
    <dgm:cxn modelId="{B20C395C-060A-418E-9007-B76E5A8AD22F}" type="presParOf" srcId="{7B6990E4-56B8-49AB-A2F7-EF0C0279D718}" destId="{0EACE5D0-BB7B-41CD-9006-08C4331D49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A82C5CE9-D6D5-43E7-AE77-55940D6A448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1A4BB5-60A1-42B0-A9D0-5FB8323E7D3C}" type="pres">
      <dgm:prSet presAssocID="{A82C5CE9-D6D5-43E7-AE77-55940D6A4480}" presName="linear" presStyleCnt="0">
        <dgm:presLayoutVars>
          <dgm:animLvl val="lvl"/>
          <dgm:resizeHandles val="exact"/>
        </dgm:presLayoutVars>
      </dgm:prSet>
      <dgm:spPr/>
      <dgm:t>
        <a:bodyPr/>
        <a:lstStyle/>
        <a:p>
          <a:endParaRPr lang="en-US"/>
        </a:p>
      </dgm:t>
    </dgm:pt>
  </dgm:ptLst>
  <dgm:cxnLst>
    <dgm:cxn modelId="{1ED20C16-F16F-4B90-85D5-358D1EB2C4E1}" type="presOf" srcId="{A82C5CE9-D6D5-43E7-AE77-55940D6A4480}" destId="{B41A4BB5-60A1-42B0-A9D0-5FB8323E7D3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67AC8F81-4C9B-4371-BF94-4641A78BA7D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9C921ED-912B-478D-AB06-72C31E066662}">
      <dgm:prSet phldrT="[Text]" custT="1"/>
      <dgm:spPr/>
      <dgm:t>
        <a:bodyPr/>
        <a:lstStyle/>
        <a:p>
          <a:r>
            <a:rPr lang="en-US" sz="2400" dirty="0" smtClean="0">
              <a:sym typeface="Times New Roman"/>
            </a:rPr>
            <a:t>A type of social influence involving a change in a belief/ attitude or behavior in order to fit in with a group.</a:t>
          </a:r>
          <a:endParaRPr lang="en-US" sz="2400" dirty="0"/>
        </a:p>
      </dgm:t>
    </dgm:pt>
    <dgm:pt modelId="{EA6E0C99-B6C5-4E58-831B-CAC73FC243E4}" type="parTrans" cxnId="{D7D92680-36B5-4D51-B06E-9E879C6FC0EC}">
      <dgm:prSet/>
      <dgm:spPr/>
      <dgm:t>
        <a:bodyPr/>
        <a:lstStyle/>
        <a:p>
          <a:endParaRPr lang="en-US" sz="2400"/>
        </a:p>
      </dgm:t>
    </dgm:pt>
    <dgm:pt modelId="{4770A346-BA8E-4E80-8C0C-F16F899C5B65}" type="sibTrans" cxnId="{D7D92680-36B5-4D51-B06E-9E879C6FC0EC}">
      <dgm:prSet/>
      <dgm:spPr/>
      <dgm:t>
        <a:bodyPr/>
        <a:lstStyle/>
        <a:p>
          <a:endParaRPr lang="en-US" sz="2400"/>
        </a:p>
      </dgm:t>
    </dgm:pt>
    <dgm:pt modelId="{DB971627-B9E3-47AE-828E-723EECA692F3}" type="pres">
      <dgm:prSet presAssocID="{67AC8F81-4C9B-4371-BF94-4641A78BA7D9}" presName="vert0" presStyleCnt="0">
        <dgm:presLayoutVars>
          <dgm:dir/>
          <dgm:animOne val="branch"/>
          <dgm:animLvl val="lvl"/>
        </dgm:presLayoutVars>
      </dgm:prSet>
      <dgm:spPr/>
      <dgm:t>
        <a:bodyPr/>
        <a:lstStyle/>
        <a:p>
          <a:endParaRPr lang="en-US"/>
        </a:p>
      </dgm:t>
    </dgm:pt>
    <dgm:pt modelId="{3C4552EB-3A46-48F5-884B-A7C98E4B590E}" type="pres">
      <dgm:prSet presAssocID="{D9C921ED-912B-478D-AB06-72C31E066662}" presName="thickLine" presStyleLbl="alignNode1" presStyleIdx="0" presStyleCnt="1"/>
      <dgm:spPr/>
      <dgm:t>
        <a:bodyPr/>
        <a:lstStyle/>
        <a:p>
          <a:endParaRPr lang="en-US"/>
        </a:p>
      </dgm:t>
    </dgm:pt>
    <dgm:pt modelId="{518E9541-094C-43EA-BBF8-5AB4B009C25D}" type="pres">
      <dgm:prSet presAssocID="{D9C921ED-912B-478D-AB06-72C31E066662}" presName="horz1" presStyleCnt="0"/>
      <dgm:spPr/>
      <dgm:t>
        <a:bodyPr/>
        <a:lstStyle/>
        <a:p>
          <a:endParaRPr lang="en-US"/>
        </a:p>
      </dgm:t>
    </dgm:pt>
    <dgm:pt modelId="{4BC7410E-3937-4416-A001-8DB8A2CDA892}" type="pres">
      <dgm:prSet presAssocID="{D9C921ED-912B-478D-AB06-72C31E066662}" presName="tx1" presStyleLbl="revTx" presStyleIdx="0" presStyleCnt="1"/>
      <dgm:spPr/>
      <dgm:t>
        <a:bodyPr/>
        <a:lstStyle/>
        <a:p>
          <a:endParaRPr lang="en-US"/>
        </a:p>
      </dgm:t>
    </dgm:pt>
    <dgm:pt modelId="{823CD41F-7D9D-4C7A-B73E-989C4AF14FDB}" type="pres">
      <dgm:prSet presAssocID="{D9C921ED-912B-478D-AB06-72C31E066662}" presName="vert1" presStyleCnt="0"/>
      <dgm:spPr/>
      <dgm:t>
        <a:bodyPr/>
        <a:lstStyle/>
        <a:p>
          <a:endParaRPr lang="en-US"/>
        </a:p>
      </dgm:t>
    </dgm:pt>
  </dgm:ptLst>
  <dgm:cxnLst>
    <dgm:cxn modelId="{3C5B79CF-8EDF-47D3-A715-BB9BA59FA90E}" type="presOf" srcId="{D9C921ED-912B-478D-AB06-72C31E066662}" destId="{4BC7410E-3937-4416-A001-8DB8A2CDA892}" srcOrd="0" destOrd="0" presId="urn:microsoft.com/office/officeart/2008/layout/LinedList"/>
    <dgm:cxn modelId="{D7D92680-36B5-4D51-B06E-9E879C6FC0EC}" srcId="{67AC8F81-4C9B-4371-BF94-4641A78BA7D9}" destId="{D9C921ED-912B-478D-AB06-72C31E066662}" srcOrd="0" destOrd="0" parTransId="{EA6E0C99-B6C5-4E58-831B-CAC73FC243E4}" sibTransId="{4770A346-BA8E-4E80-8C0C-F16F899C5B65}"/>
    <dgm:cxn modelId="{B4528E43-BBD0-4E11-8A1C-B3A383B9F9EF}" type="presOf" srcId="{67AC8F81-4C9B-4371-BF94-4641A78BA7D9}" destId="{DB971627-B9E3-47AE-828E-723EECA692F3}" srcOrd="0" destOrd="0" presId="urn:microsoft.com/office/officeart/2008/layout/LinedList"/>
    <dgm:cxn modelId="{D07D1E64-ACA4-4406-9CB8-ED6772DB8D69}" type="presParOf" srcId="{DB971627-B9E3-47AE-828E-723EECA692F3}" destId="{3C4552EB-3A46-48F5-884B-A7C98E4B590E}" srcOrd="0" destOrd="0" presId="urn:microsoft.com/office/officeart/2008/layout/LinedList"/>
    <dgm:cxn modelId="{BE698F46-A5B8-4F0A-BEDE-794F7518026E}" type="presParOf" srcId="{DB971627-B9E3-47AE-828E-723EECA692F3}" destId="{518E9541-094C-43EA-BBF8-5AB4B009C25D}" srcOrd="1" destOrd="0" presId="urn:microsoft.com/office/officeart/2008/layout/LinedList"/>
    <dgm:cxn modelId="{BBFAFAB9-F35D-45C3-8624-7E905857C6CA}" type="presParOf" srcId="{518E9541-094C-43EA-BBF8-5AB4B009C25D}" destId="{4BC7410E-3937-4416-A001-8DB8A2CDA892}" srcOrd="0" destOrd="0" presId="urn:microsoft.com/office/officeart/2008/layout/LinedList"/>
    <dgm:cxn modelId="{0FD587A7-B149-45C5-8AB1-3D9D33FAB26B}" type="presParOf" srcId="{518E9541-094C-43EA-BBF8-5AB4B009C25D}" destId="{823CD41F-7D9D-4C7A-B73E-989C4AF14FD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515BEE84-8EEC-4C91-A989-F2390529C0D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18CDB17-E121-4F2D-8DBF-DA04669A521A}">
      <dgm:prSet phldrT="[Text]"/>
      <dgm:spPr>
        <a:solidFill>
          <a:srgbClr val="B793FF"/>
        </a:solidFill>
      </dgm:spPr>
      <dgm:t>
        <a:bodyPr/>
        <a:lstStyle/>
        <a:p>
          <a:pPr algn="ctr"/>
          <a:r>
            <a:rPr lang="en-US" b="1" i="0" dirty="0" smtClean="0">
              <a:latin typeface="+mj-lt"/>
            </a:rPr>
            <a:t>Conformity</a:t>
          </a:r>
          <a:endParaRPr lang="en-US" b="1" i="0" dirty="0">
            <a:latin typeface="+mj-lt"/>
          </a:endParaRPr>
        </a:p>
      </dgm:t>
    </dgm:pt>
    <dgm:pt modelId="{B1C8BF2E-3EF4-40FA-8435-7D7B701CAE17}" type="parTrans" cxnId="{D9BC907C-5EC5-48BB-8582-31DB425C7DE3}">
      <dgm:prSet/>
      <dgm:spPr/>
      <dgm:t>
        <a:bodyPr/>
        <a:lstStyle/>
        <a:p>
          <a:endParaRPr lang="en-US"/>
        </a:p>
      </dgm:t>
    </dgm:pt>
    <dgm:pt modelId="{8B86CEC6-E408-4C72-B5FA-3D40BF8C8D7E}" type="sibTrans" cxnId="{D9BC907C-5EC5-48BB-8582-31DB425C7DE3}">
      <dgm:prSet/>
      <dgm:spPr/>
      <dgm:t>
        <a:bodyPr/>
        <a:lstStyle/>
        <a:p>
          <a:endParaRPr lang="en-US"/>
        </a:p>
      </dgm:t>
    </dgm:pt>
    <dgm:pt modelId="{B0DB568C-F9D8-4913-BE9E-E6B9943E210F}" type="pres">
      <dgm:prSet presAssocID="{515BEE84-8EEC-4C91-A989-F2390529C0D8}" presName="linear" presStyleCnt="0">
        <dgm:presLayoutVars>
          <dgm:animLvl val="lvl"/>
          <dgm:resizeHandles val="exact"/>
        </dgm:presLayoutVars>
      </dgm:prSet>
      <dgm:spPr/>
      <dgm:t>
        <a:bodyPr/>
        <a:lstStyle/>
        <a:p>
          <a:endParaRPr lang="en-US"/>
        </a:p>
      </dgm:t>
    </dgm:pt>
    <dgm:pt modelId="{C28DDDBA-7A1A-4994-BCDF-B71F267142FA}" type="pres">
      <dgm:prSet presAssocID="{818CDB17-E121-4F2D-8DBF-DA04669A521A}" presName="parentText" presStyleLbl="node1" presStyleIdx="0" presStyleCnt="1">
        <dgm:presLayoutVars>
          <dgm:chMax val="0"/>
          <dgm:bulletEnabled val="1"/>
        </dgm:presLayoutVars>
      </dgm:prSet>
      <dgm:spPr/>
      <dgm:t>
        <a:bodyPr/>
        <a:lstStyle/>
        <a:p>
          <a:endParaRPr lang="en-US"/>
        </a:p>
      </dgm:t>
    </dgm:pt>
  </dgm:ptLst>
  <dgm:cxnLst>
    <dgm:cxn modelId="{B0252EBF-2D11-4F62-A37B-FBE86DB8AFF5}" type="presOf" srcId="{515BEE84-8EEC-4C91-A989-F2390529C0D8}" destId="{B0DB568C-F9D8-4913-BE9E-E6B9943E210F}" srcOrd="0" destOrd="0" presId="urn:microsoft.com/office/officeart/2005/8/layout/vList2"/>
    <dgm:cxn modelId="{2E62A2F6-57DD-4DA3-8929-A234AA9279F2}" type="presOf" srcId="{818CDB17-E121-4F2D-8DBF-DA04669A521A}" destId="{C28DDDBA-7A1A-4994-BCDF-B71F267142FA}" srcOrd="0" destOrd="0" presId="urn:microsoft.com/office/officeart/2005/8/layout/vList2"/>
    <dgm:cxn modelId="{D9BC907C-5EC5-48BB-8582-31DB425C7DE3}" srcId="{515BEE84-8EEC-4C91-A989-F2390529C0D8}" destId="{818CDB17-E121-4F2D-8DBF-DA04669A521A}" srcOrd="0" destOrd="0" parTransId="{B1C8BF2E-3EF4-40FA-8435-7D7B701CAE17}" sibTransId="{8B86CEC6-E408-4C72-B5FA-3D40BF8C8D7E}"/>
    <dgm:cxn modelId="{DF77A7D0-0073-47F5-9B8B-593FD930E597}" type="presParOf" srcId="{B0DB568C-F9D8-4913-BE9E-E6B9943E210F}" destId="{C28DDDBA-7A1A-4994-BCDF-B71F267142FA}"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10E9B9B7-E839-4645-9AD4-598FF2262BF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F04BD3F-2E68-4B4B-B9AB-79CE369BDF67}">
      <dgm:prSet phldrT="[Text]" custT="1"/>
      <dgm:spPr/>
      <dgm:t>
        <a:bodyPr/>
        <a:lstStyle/>
        <a:p>
          <a:r>
            <a:rPr lang="en-US" sz="2400" dirty="0" smtClean="0"/>
            <a:t>Adjusting our behavior or thinking to coincide with a group standard because of real or imagined pressure to fit in. </a:t>
          </a:r>
          <a:r>
            <a:rPr lang="en-US" sz="2400" dirty="0" smtClean="0">
              <a:sym typeface="Times New Roman"/>
            </a:rPr>
            <a:t>Following what others do.</a:t>
          </a:r>
          <a:endParaRPr lang="en-US" sz="2400" dirty="0"/>
        </a:p>
      </dgm:t>
    </dgm:pt>
    <dgm:pt modelId="{5210E2FD-8FF8-47AD-9C81-1FF60509EC3A}" type="parTrans" cxnId="{8FDC24F1-39B2-40AC-B07B-F5AA516C1F2A}">
      <dgm:prSet/>
      <dgm:spPr/>
      <dgm:t>
        <a:bodyPr/>
        <a:lstStyle/>
        <a:p>
          <a:endParaRPr lang="en-US" sz="2400"/>
        </a:p>
      </dgm:t>
    </dgm:pt>
    <dgm:pt modelId="{44BB20A0-9294-4EB4-9765-3461A55CD3C7}" type="sibTrans" cxnId="{8FDC24F1-39B2-40AC-B07B-F5AA516C1F2A}">
      <dgm:prSet/>
      <dgm:spPr/>
      <dgm:t>
        <a:bodyPr/>
        <a:lstStyle/>
        <a:p>
          <a:endParaRPr lang="en-US" sz="2400"/>
        </a:p>
      </dgm:t>
    </dgm:pt>
    <dgm:pt modelId="{C0358B5A-8A4B-44E5-964F-BA1528ED0575}">
      <dgm:prSet custT="1"/>
      <dgm:spPr/>
      <dgm:t>
        <a:bodyPr/>
        <a:lstStyle/>
        <a:p>
          <a:r>
            <a:rPr lang="en-US" sz="2400" dirty="0" smtClean="0"/>
            <a:t>For example: Someone does not know the answer to a question, so ends up saying what the rest of the crowd says due to lack of knowledge. </a:t>
          </a:r>
          <a:endParaRPr lang="en-US" sz="2400" dirty="0" smtClean="0">
            <a:sym typeface="Times New Roman"/>
          </a:endParaRPr>
        </a:p>
      </dgm:t>
    </dgm:pt>
    <dgm:pt modelId="{3ACE3417-FDC5-4A8C-9465-56DBC386815A}" type="parTrans" cxnId="{0398D2B0-EA59-4209-977A-3A6119A0A3B2}">
      <dgm:prSet/>
      <dgm:spPr/>
      <dgm:t>
        <a:bodyPr/>
        <a:lstStyle/>
        <a:p>
          <a:endParaRPr lang="en-US" sz="2400"/>
        </a:p>
      </dgm:t>
    </dgm:pt>
    <dgm:pt modelId="{ACE2A351-374A-4D2D-9F20-7F8377438EBA}" type="sibTrans" cxnId="{0398D2B0-EA59-4209-977A-3A6119A0A3B2}">
      <dgm:prSet/>
      <dgm:spPr/>
      <dgm:t>
        <a:bodyPr/>
        <a:lstStyle/>
        <a:p>
          <a:endParaRPr lang="en-US" sz="2400"/>
        </a:p>
      </dgm:t>
    </dgm:pt>
    <dgm:pt modelId="{2E719AD7-7154-4C62-AC70-51E1DF5C4D2B}" type="pres">
      <dgm:prSet presAssocID="{10E9B9B7-E839-4645-9AD4-598FF2262BFB}" presName="vert0" presStyleCnt="0">
        <dgm:presLayoutVars>
          <dgm:dir/>
          <dgm:animOne val="branch"/>
          <dgm:animLvl val="lvl"/>
        </dgm:presLayoutVars>
      </dgm:prSet>
      <dgm:spPr/>
      <dgm:t>
        <a:bodyPr/>
        <a:lstStyle/>
        <a:p>
          <a:endParaRPr lang="en-US"/>
        </a:p>
      </dgm:t>
    </dgm:pt>
    <dgm:pt modelId="{8576C175-728B-4809-B5CE-EEFB3A9FB078}" type="pres">
      <dgm:prSet presAssocID="{0F04BD3F-2E68-4B4B-B9AB-79CE369BDF67}" presName="thickLine" presStyleLbl="alignNode1" presStyleIdx="0" presStyleCnt="2"/>
      <dgm:spPr/>
    </dgm:pt>
    <dgm:pt modelId="{08DD302D-BB80-430F-91D4-BB564904DE8F}" type="pres">
      <dgm:prSet presAssocID="{0F04BD3F-2E68-4B4B-B9AB-79CE369BDF67}" presName="horz1" presStyleCnt="0"/>
      <dgm:spPr/>
    </dgm:pt>
    <dgm:pt modelId="{2429DA97-68DB-4F62-B1D5-9FAA6E17511E}" type="pres">
      <dgm:prSet presAssocID="{0F04BD3F-2E68-4B4B-B9AB-79CE369BDF67}" presName="tx1" presStyleLbl="revTx" presStyleIdx="0" presStyleCnt="2"/>
      <dgm:spPr/>
      <dgm:t>
        <a:bodyPr/>
        <a:lstStyle/>
        <a:p>
          <a:endParaRPr lang="en-US"/>
        </a:p>
      </dgm:t>
    </dgm:pt>
    <dgm:pt modelId="{97F1872D-AE95-4A91-8B47-E5E38783B63D}" type="pres">
      <dgm:prSet presAssocID="{0F04BD3F-2E68-4B4B-B9AB-79CE369BDF67}" presName="vert1" presStyleCnt="0"/>
      <dgm:spPr/>
    </dgm:pt>
    <dgm:pt modelId="{972A8BE5-1403-4EAF-BAEB-487A23AA8C3B}" type="pres">
      <dgm:prSet presAssocID="{C0358B5A-8A4B-44E5-964F-BA1528ED0575}" presName="thickLine" presStyleLbl="alignNode1" presStyleIdx="1" presStyleCnt="2"/>
      <dgm:spPr/>
    </dgm:pt>
    <dgm:pt modelId="{00A703AD-0CBB-4831-AC04-62E9AD34F6AF}" type="pres">
      <dgm:prSet presAssocID="{C0358B5A-8A4B-44E5-964F-BA1528ED0575}" presName="horz1" presStyleCnt="0"/>
      <dgm:spPr/>
    </dgm:pt>
    <dgm:pt modelId="{EA78DE38-FFD1-4955-A339-92B049CEB193}" type="pres">
      <dgm:prSet presAssocID="{C0358B5A-8A4B-44E5-964F-BA1528ED0575}" presName="tx1" presStyleLbl="revTx" presStyleIdx="1" presStyleCnt="2"/>
      <dgm:spPr/>
      <dgm:t>
        <a:bodyPr/>
        <a:lstStyle/>
        <a:p>
          <a:endParaRPr lang="en-US"/>
        </a:p>
      </dgm:t>
    </dgm:pt>
    <dgm:pt modelId="{12F01CE0-9548-48EE-9012-5503B29BA2D6}" type="pres">
      <dgm:prSet presAssocID="{C0358B5A-8A4B-44E5-964F-BA1528ED0575}" presName="vert1" presStyleCnt="0"/>
      <dgm:spPr/>
    </dgm:pt>
  </dgm:ptLst>
  <dgm:cxnLst>
    <dgm:cxn modelId="{71E84C65-6DFC-4B0A-BAED-1B81B5E456F1}" type="presOf" srcId="{10E9B9B7-E839-4645-9AD4-598FF2262BFB}" destId="{2E719AD7-7154-4C62-AC70-51E1DF5C4D2B}" srcOrd="0" destOrd="0" presId="urn:microsoft.com/office/officeart/2008/layout/LinedList"/>
    <dgm:cxn modelId="{EACE996D-CCBC-45A0-9AEC-1202D50CD81F}" type="presOf" srcId="{0F04BD3F-2E68-4B4B-B9AB-79CE369BDF67}" destId="{2429DA97-68DB-4F62-B1D5-9FAA6E17511E}" srcOrd="0" destOrd="0" presId="urn:microsoft.com/office/officeart/2008/layout/LinedList"/>
    <dgm:cxn modelId="{8FDC24F1-39B2-40AC-B07B-F5AA516C1F2A}" srcId="{10E9B9B7-E839-4645-9AD4-598FF2262BFB}" destId="{0F04BD3F-2E68-4B4B-B9AB-79CE369BDF67}" srcOrd="0" destOrd="0" parTransId="{5210E2FD-8FF8-47AD-9C81-1FF60509EC3A}" sibTransId="{44BB20A0-9294-4EB4-9765-3461A55CD3C7}"/>
    <dgm:cxn modelId="{7ACA14DC-3E59-409A-A811-9AF7AD10A5A3}" type="presOf" srcId="{C0358B5A-8A4B-44E5-964F-BA1528ED0575}" destId="{EA78DE38-FFD1-4955-A339-92B049CEB193}" srcOrd="0" destOrd="0" presId="urn:microsoft.com/office/officeart/2008/layout/LinedList"/>
    <dgm:cxn modelId="{0398D2B0-EA59-4209-977A-3A6119A0A3B2}" srcId="{10E9B9B7-E839-4645-9AD4-598FF2262BFB}" destId="{C0358B5A-8A4B-44E5-964F-BA1528ED0575}" srcOrd="1" destOrd="0" parTransId="{3ACE3417-FDC5-4A8C-9465-56DBC386815A}" sibTransId="{ACE2A351-374A-4D2D-9F20-7F8377438EBA}"/>
    <dgm:cxn modelId="{3D82BCD7-543B-4388-A679-C9E447277467}" type="presParOf" srcId="{2E719AD7-7154-4C62-AC70-51E1DF5C4D2B}" destId="{8576C175-728B-4809-B5CE-EEFB3A9FB078}" srcOrd="0" destOrd="0" presId="urn:microsoft.com/office/officeart/2008/layout/LinedList"/>
    <dgm:cxn modelId="{85E936F8-C9AC-4F27-A4BC-D7DCA476615F}" type="presParOf" srcId="{2E719AD7-7154-4C62-AC70-51E1DF5C4D2B}" destId="{08DD302D-BB80-430F-91D4-BB564904DE8F}" srcOrd="1" destOrd="0" presId="urn:microsoft.com/office/officeart/2008/layout/LinedList"/>
    <dgm:cxn modelId="{FE2B7679-94FC-40AF-B601-7BBA537F816C}" type="presParOf" srcId="{08DD302D-BB80-430F-91D4-BB564904DE8F}" destId="{2429DA97-68DB-4F62-B1D5-9FAA6E17511E}" srcOrd="0" destOrd="0" presId="urn:microsoft.com/office/officeart/2008/layout/LinedList"/>
    <dgm:cxn modelId="{DAC5526C-F53A-413A-A495-EFC60B5F3BE8}" type="presParOf" srcId="{08DD302D-BB80-430F-91D4-BB564904DE8F}" destId="{97F1872D-AE95-4A91-8B47-E5E38783B63D}" srcOrd="1" destOrd="0" presId="urn:microsoft.com/office/officeart/2008/layout/LinedList"/>
    <dgm:cxn modelId="{74A3581C-B57A-4D13-8A0E-4CB868FE2F6C}" type="presParOf" srcId="{2E719AD7-7154-4C62-AC70-51E1DF5C4D2B}" destId="{972A8BE5-1403-4EAF-BAEB-487A23AA8C3B}" srcOrd="2" destOrd="0" presId="urn:microsoft.com/office/officeart/2008/layout/LinedList"/>
    <dgm:cxn modelId="{C786D482-B64E-460D-9FBD-6EBC3E7D0AC0}" type="presParOf" srcId="{2E719AD7-7154-4C62-AC70-51E1DF5C4D2B}" destId="{00A703AD-0CBB-4831-AC04-62E9AD34F6AF}" srcOrd="3" destOrd="0" presId="urn:microsoft.com/office/officeart/2008/layout/LinedList"/>
    <dgm:cxn modelId="{6B96F147-D25C-4415-9187-9E6E931BC61B}" type="presParOf" srcId="{00A703AD-0CBB-4831-AC04-62E9AD34F6AF}" destId="{EA78DE38-FFD1-4955-A339-92B049CEB193}" srcOrd="0" destOrd="0" presId="urn:microsoft.com/office/officeart/2008/layout/LinedList"/>
    <dgm:cxn modelId="{D60A415A-CD87-47C0-AAFC-BE3FC15F0FA4}" type="presParOf" srcId="{00A703AD-0CBB-4831-AC04-62E9AD34F6AF}" destId="{12F01CE0-9548-48EE-9012-5503B29BA2D6}" srcOrd="1" destOrd="0" presId="urn:microsoft.com/office/officeart/2008/layout/Lined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486C0C4F-E9B7-491E-93AD-BBE43C2AFB51}"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BD9629BD-6130-4B0D-9DC8-1F6853B04FD1}">
      <dgm:prSet phldrT="[Text]"/>
      <dgm:spPr/>
      <dgm:t>
        <a:bodyPr/>
        <a:lstStyle/>
        <a:p>
          <a:pPr algn="ctr"/>
          <a:r>
            <a:rPr lang="en-US" b="1" dirty="0" smtClean="0"/>
            <a:t>Normative Conformity </a:t>
          </a:r>
          <a:endParaRPr lang="en-US" b="1" dirty="0"/>
        </a:p>
      </dgm:t>
    </dgm:pt>
    <dgm:pt modelId="{37087D61-9E6B-4D92-B40E-384B136718F0}" type="parTrans" cxnId="{F6B76C64-571A-437F-A148-439303C3ABCC}">
      <dgm:prSet/>
      <dgm:spPr/>
      <dgm:t>
        <a:bodyPr/>
        <a:lstStyle/>
        <a:p>
          <a:endParaRPr lang="en-US"/>
        </a:p>
      </dgm:t>
    </dgm:pt>
    <dgm:pt modelId="{465EB58C-5479-40C5-835A-04B5865E3EAC}" type="sibTrans" cxnId="{F6B76C64-571A-437F-A148-439303C3ABCC}">
      <dgm:prSet/>
      <dgm:spPr/>
      <dgm:t>
        <a:bodyPr/>
        <a:lstStyle/>
        <a:p>
          <a:endParaRPr lang="en-US"/>
        </a:p>
      </dgm:t>
    </dgm:pt>
    <dgm:pt modelId="{891C1819-0707-46E6-8773-5D108A5A3E8E}">
      <dgm:prSet/>
      <dgm:spPr/>
      <dgm:t>
        <a:bodyPr/>
        <a:lstStyle/>
        <a:p>
          <a:pPr algn="l"/>
          <a:r>
            <a:rPr lang="en-US" dirty="0" smtClean="0"/>
            <a:t>Yielding to group pressure just to fit in with the group. </a:t>
          </a:r>
        </a:p>
      </dgm:t>
    </dgm:pt>
    <dgm:pt modelId="{97053C91-8AAA-46A9-8A6C-A06697F32EF4}" type="parTrans" cxnId="{7C040B7B-93F5-47AA-8792-C13B442828C5}">
      <dgm:prSet/>
      <dgm:spPr/>
      <dgm:t>
        <a:bodyPr/>
        <a:lstStyle/>
        <a:p>
          <a:endParaRPr lang="en-US"/>
        </a:p>
      </dgm:t>
    </dgm:pt>
    <dgm:pt modelId="{A81B5CBA-2F71-4D38-82D3-16CEC8816527}" type="sibTrans" cxnId="{7C040B7B-93F5-47AA-8792-C13B442828C5}">
      <dgm:prSet/>
      <dgm:spPr/>
      <dgm:t>
        <a:bodyPr/>
        <a:lstStyle/>
        <a:p>
          <a:endParaRPr lang="en-US"/>
        </a:p>
      </dgm:t>
    </dgm:pt>
    <dgm:pt modelId="{E9281D93-CBAD-4EA7-9AA7-7FE3D23FE138}">
      <dgm:prSet/>
      <dgm:spPr/>
      <dgm:t>
        <a:bodyPr/>
        <a:lstStyle/>
        <a:p>
          <a:pPr algn="l"/>
          <a:r>
            <a:rPr lang="en-US" dirty="0" smtClean="0"/>
            <a:t>Going along with the group so they will like you.</a:t>
          </a:r>
        </a:p>
      </dgm:t>
    </dgm:pt>
    <dgm:pt modelId="{E1363D66-2037-4619-8505-C2D22618035D}" type="parTrans" cxnId="{26FB1523-459E-4AC4-9D36-1B1D3F6B70E1}">
      <dgm:prSet/>
      <dgm:spPr/>
      <dgm:t>
        <a:bodyPr/>
        <a:lstStyle/>
        <a:p>
          <a:endParaRPr lang="en-US"/>
        </a:p>
      </dgm:t>
    </dgm:pt>
    <dgm:pt modelId="{B4DA172E-7996-420C-8102-D19442F42CA2}" type="sibTrans" cxnId="{26FB1523-459E-4AC4-9D36-1B1D3F6B70E1}">
      <dgm:prSet/>
      <dgm:spPr/>
      <dgm:t>
        <a:bodyPr/>
        <a:lstStyle/>
        <a:p>
          <a:endParaRPr lang="en-US"/>
        </a:p>
      </dgm:t>
    </dgm:pt>
    <dgm:pt modelId="{71A0C962-0010-46B1-85A1-7717AFC6748E}">
      <dgm:prSet/>
      <dgm:spPr/>
      <dgm:t>
        <a:bodyPr/>
        <a:lstStyle/>
        <a:p>
          <a:pPr algn="ctr"/>
          <a:r>
            <a:rPr lang="en-US" b="1" dirty="0" smtClean="0"/>
            <a:t>Informational Conformity</a:t>
          </a:r>
        </a:p>
      </dgm:t>
    </dgm:pt>
    <dgm:pt modelId="{935CEDE9-E61B-46FC-BD9B-DB150A411587}" type="parTrans" cxnId="{B53EAFF9-53F8-4DF4-960B-B897547B44D5}">
      <dgm:prSet/>
      <dgm:spPr/>
      <dgm:t>
        <a:bodyPr/>
        <a:lstStyle/>
        <a:p>
          <a:endParaRPr lang="en-US"/>
        </a:p>
      </dgm:t>
    </dgm:pt>
    <dgm:pt modelId="{5C9F1523-1D80-44C4-A545-A2B367527B08}" type="sibTrans" cxnId="{B53EAFF9-53F8-4DF4-960B-B897547B44D5}">
      <dgm:prSet/>
      <dgm:spPr/>
      <dgm:t>
        <a:bodyPr/>
        <a:lstStyle/>
        <a:p>
          <a:endParaRPr lang="en-US"/>
        </a:p>
      </dgm:t>
    </dgm:pt>
    <dgm:pt modelId="{78F1BDDE-81BE-40EE-AA54-4897E57C8094}">
      <dgm:prSet/>
      <dgm:spPr/>
      <dgm:t>
        <a:bodyPr/>
        <a:lstStyle/>
        <a:p>
          <a:pPr algn="l"/>
          <a:r>
            <a:rPr lang="en-US" dirty="0" smtClean="0"/>
            <a:t>Going along with the group because you think they know more than you do.</a:t>
          </a:r>
        </a:p>
      </dgm:t>
    </dgm:pt>
    <dgm:pt modelId="{18489D36-E88C-407B-AF38-6A8AE4C3135F}" type="parTrans" cxnId="{F48A8AF7-C35A-43A7-BD62-C99035E4D93E}">
      <dgm:prSet/>
      <dgm:spPr/>
      <dgm:t>
        <a:bodyPr/>
        <a:lstStyle/>
        <a:p>
          <a:endParaRPr lang="en-US"/>
        </a:p>
      </dgm:t>
    </dgm:pt>
    <dgm:pt modelId="{3D4956EC-E7A8-4B28-911F-7F00BDEDA60B}" type="sibTrans" cxnId="{F48A8AF7-C35A-43A7-BD62-C99035E4D93E}">
      <dgm:prSet/>
      <dgm:spPr/>
      <dgm:t>
        <a:bodyPr/>
        <a:lstStyle/>
        <a:p>
          <a:endParaRPr lang="en-US"/>
        </a:p>
      </dgm:t>
    </dgm:pt>
    <dgm:pt modelId="{AC5102B0-F055-49EA-9323-50BDE89027C5}">
      <dgm:prSet/>
      <dgm:spPr/>
      <dgm:t>
        <a:bodyPr/>
        <a:lstStyle/>
        <a:p>
          <a:pPr algn="l"/>
          <a:r>
            <a:rPr lang="en-US" dirty="0" smtClean="0"/>
            <a:t>Lack of knowledge leads someone to agree with the group</a:t>
          </a:r>
        </a:p>
      </dgm:t>
    </dgm:pt>
    <dgm:pt modelId="{6838557B-9642-4CE0-80C4-9EA05C2A92BD}" type="parTrans" cxnId="{FCD94117-3490-479C-96CD-7E9AD2629956}">
      <dgm:prSet/>
      <dgm:spPr/>
      <dgm:t>
        <a:bodyPr/>
        <a:lstStyle/>
        <a:p>
          <a:endParaRPr lang="en-US"/>
        </a:p>
      </dgm:t>
    </dgm:pt>
    <dgm:pt modelId="{94302102-9DFC-4D9A-8172-35D58D2BF27F}" type="sibTrans" cxnId="{FCD94117-3490-479C-96CD-7E9AD2629956}">
      <dgm:prSet/>
      <dgm:spPr/>
      <dgm:t>
        <a:bodyPr/>
        <a:lstStyle/>
        <a:p>
          <a:endParaRPr lang="en-US"/>
        </a:p>
      </dgm:t>
    </dgm:pt>
    <dgm:pt modelId="{C86E6E04-7548-4496-BF4D-B25134543D46}" type="pres">
      <dgm:prSet presAssocID="{486C0C4F-E9B7-491E-93AD-BBE43C2AFB51}" presName="diagram" presStyleCnt="0">
        <dgm:presLayoutVars>
          <dgm:dir/>
          <dgm:resizeHandles val="exact"/>
        </dgm:presLayoutVars>
      </dgm:prSet>
      <dgm:spPr/>
      <dgm:t>
        <a:bodyPr/>
        <a:lstStyle/>
        <a:p>
          <a:endParaRPr lang="en-US"/>
        </a:p>
      </dgm:t>
    </dgm:pt>
    <dgm:pt modelId="{27246741-1C18-426B-A34E-A1FCC400DD43}" type="pres">
      <dgm:prSet presAssocID="{BD9629BD-6130-4B0D-9DC8-1F6853B04FD1}" presName="node" presStyleLbl="node1" presStyleIdx="0" presStyleCnt="2">
        <dgm:presLayoutVars>
          <dgm:bulletEnabled val="1"/>
        </dgm:presLayoutVars>
      </dgm:prSet>
      <dgm:spPr/>
      <dgm:t>
        <a:bodyPr/>
        <a:lstStyle/>
        <a:p>
          <a:endParaRPr lang="en-US"/>
        </a:p>
      </dgm:t>
    </dgm:pt>
    <dgm:pt modelId="{D1ED023C-5611-4FB9-BEB1-A75D9560AF7F}" type="pres">
      <dgm:prSet presAssocID="{465EB58C-5479-40C5-835A-04B5865E3EAC}" presName="sibTrans" presStyleCnt="0"/>
      <dgm:spPr/>
      <dgm:t>
        <a:bodyPr/>
        <a:lstStyle/>
        <a:p>
          <a:endParaRPr lang="en-US"/>
        </a:p>
      </dgm:t>
    </dgm:pt>
    <dgm:pt modelId="{630DD319-6749-4705-9308-9F24A84C6413}" type="pres">
      <dgm:prSet presAssocID="{71A0C962-0010-46B1-85A1-7717AFC6748E}" presName="node" presStyleLbl="node1" presStyleIdx="1" presStyleCnt="2">
        <dgm:presLayoutVars>
          <dgm:bulletEnabled val="1"/>
        </dgm:presLayoutVars>
      </dgm:prSet>
      <dgm:spPr/>
      <dgm:t>
        <a:bodyPr/>
        <a:lstStyle/>
        <a:p>
          <a:endParaRPr lang="en-US"/>
        </a:p>
      </dgm:t>
    </dgm:pt>
  </dgm:ptLst>
  <dgm:cxnLst>
    <dgm:cxn modelId="{6891F614-047B-435E-91BC-F2B4DEE26C62}" type="presOf" srcId="{486C0C4F-E9B7-491E-93AD-BBE43C2AFB51}" destId="{C86E6E04-7548-4496-BF4D-B25134543D46}" srcOrd="0" destOrd="0" presId="urn:microsoft.com/office/officeart/2005/8/layout/default"/>
    <dgm:cxn modelId="{D6C4DA22-46BD-4580-AA20-B6E7FCFA24BC}" type="presOf" srcId="{71A0C962-0010-46B1-85A1-7717AFC6748E}" destId="{630DD319-6749-4705-9308-9F24A84C6413}" srcOrd="0" destOrd="0" presId="urn:microsoft.com/office/officeart/2005/8/layout/default"/>
    <dgm:cxn modelId="{26FB1523-459E-4AC4-9D36-1B1D3F6B70E1}" srcId="{BD9629BD-6130-4B0D-9DC8-1F6853B04FD1}" destId="{E9281D93-CBAD-4EA7-9AA7-7FE3D23FE138}" srcOrd="1" destOrd="0" parTransId="{E1363D66-2037-4619-8505-C2D22618035D}" sibTransId="{B4DA172E-7996-420C-8102-D19442F42CA2}"/>
    <dgm:cxn modelId="{F6B76C64-571A-437F-A148-439303C3ABCC}" srcId="{486C0C4F-E9B7-491E-93AD-BBE43C2AFB51}" destId="{BD9629BD-6130-4B0D-9DC8-1F6853B04FD1}" srcOrd="0" destOrd="0" parTransId="{37087D61-9E6B-4D92-B40E-384B136718F0}" sibTransId="{465EB58C-5479-40C5-835A-04B5865E3EAC}"/>
    <dgm:cxn modelId="{29ACD011-4016-4E31-A9EF-79FD7D6CA6A6}" type="presOf" srcId="{AC5102B0-F055-49EA-9323-50BDE89027C5}" destId="{630DD319-6749-4705-9308-9F24A84C6413}" srcOrd="0" destOrd="2" presId="urn:microsoft.com/office/officeart/2005/8/layout/default"/>
    <dgm:cxn modelId="{44853ED8-79E4-487B-9728-67696E8F282D}" type="presOf" srcId="{E9281D93-CBAD-4EA7-9AA7-7FE3D23FE138}" destId="{27246741-1C18-426B-A34E-A1FCC400DD43}" srcOrd="0" destOrd="2" presId="urn:microsoft.com/office/officeart/2005/8/layout/default"/>
    <dgm:cxn modelId="{7C040B7B-93F5-47AA-8792-C13B442828C5}" srcId="{BD9629BD-6130-4B0D-9DC8-1F6853B04FD1}" destId="{891C1819-0707-46E6-8773-5D108A5A3E8E}" srcOrd="0" destOrd="0" parTransId="{97053C91-8AAA-46A9-8A6C-A06697F32EF4}" sibTransId="{A81B5CBA-2F71-4D38-82D3-16CEC8816527}"/>
    <dgm:cxn modelId="{FCD94117-3490-479C-96CD-7E9AD2629956}" srcId="{71A0C962-0010-46B1-85A1-7717AFC6748E}" destId="{AC5102B0-F055-49EA-9323-50BDE89027C5}" srcOrd="1" destOrd="0" parTransId="{6838557B-9642-4CE0-80C4-9EA05C2A92BD}" sibTransId="{94302102-9DFC-4D9A-8172-35D58D2BF27F}"/>
    <dgm:cxn modelId="{D06E2638-52B1-4BFF-A4B6-E426E0DC8515}" type="presOf" srcId="{78F1BDDE-81BE-40EE-AA54-4897E57C8094}" destId="{630DD319-6749-4705-9308-9F24A84C6413}" srcOrd="0" destOrd="1" presId="urn:microsoft.com/office/officeart/2005/8/layout/default"/>
    <dgm:cxn modelId="{B53EAFF9-53F8-4DF4-960B-B897547B44D5}" srcId="{486C0C4F-E9B7-491E-93AD-BBE43C2AFB51}" destId="{71A0C962-0010-46B1-85A1-7717AFC6748E}" srcOrd="1" destOrd="0" parTransId="{935CEDE9-E61B-46FC-BD9B-DB150A411587}" sibTransId="{5C9F1523-1D80-44C4-A545-A2B367527B08}"/>
    <dgm:cxn modelId="{F48A8AF7-C35A-43A7-BD62-C99035E4D93E}" srcId="{71A0C962-0010-46B1-85A1-7717AFC6748E}" destId="{78F1BDDE-81BE-40EE-AA54-4897E57C8094}" srcOrd="0" destOrd="0" parTransId="{18489D36-E88C-407B-AF38-6A8AE4C3135F}" sibTransId="{3D4956EC-E7A8-4B28-911F-7F00BDEDA60B}"/>
    <dgm:cxn modelId="{6A87C612-2CFB-4E3A-B05A-32564CA9FDCE}" type="presOf" srcId="{891C1819-0707-46E6-8773-5D108A5A3E8E}" destId="{27246741-1C18-426B-A34E-A1FCC400DD43}" srcOrd="0" destOrd="1" presId="urn:microsoft.com/office/officeart/2005/8/layout/default"/>
    <dgm:cxn modelId="{7D13BE04-9E5A-4C6E-AD5A-758CA0C08B7F}" type="presOf" srcId="{BD9629BD-6130-4B0D-9DC8-1F6853B04FD1}" destId="{27246741-1C18-426B-A34E-A1FCC400DD43}" srcOrd="0" destOrd="0" presId="urn:microsoft.com/office/officeart/2005/8/layout/default"/>
    <dgm:cxn modelId="{D54E3894-7031-457E-9111-AB265C561608}" type="presParOf" srcId="{C86E6E04-7548-4496-BF4D-B25134543D46}" destId="{27246741-1C18-426B-A34E-A1FCC400DD43}" srcOrd="0" destOrd="0" presId="urn:microsoft.com/office/officeart/2005/8/layout/default"/>
    <dgm:cxn modelId="{BF195AF0-9EFC-45DB-84E2-6735EE2CED14}" type="presParOf" srcId="{C86E6E04-7548-4496-BF4D-B25134543D46}" destId="{D1ED023C-5611-4FB9-BEB1-A75D9560AF7F}" srcOrd="1" destOrd="0" presId="urn:microsoft.com/office/officeart/2005/8/layout/default"/>
    <dgm:cxn modelId="{0421921A-5410-448B-AA66-8B0342A584DB}" type="presParOf" srcId="{C86E6E04-7548-4496-BF4D-B25134543D46}" destId="{630DD319-6749-4705-9308-9F24A84C6413}"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BBCADF-0246-4A73-A5F5-4E375ED8ED8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6281CCD-1AA9-4C85-AAF5-D3AEFF516D5E}">
      <dgm:prSet phldrT="[Text]" custT="1"/>
      <dgm:spPr/>
      <dgm:t>
        <a:bodyPr/>
        <a:lstStyle/>
        <a:p>
          <a:r>
            <a:rPr lang="en-US" sz="2000" dirty="0" smtClean="0"/>
            <a:t>Social psychology is the scientific study of how people think, influence, and relate to one another. </a:t>
          </a:r>
          <a:endParaRPr lang="en-US" sz="2000" dirty="0"/>
        </a:p>
      </dgm:t>
    </dgm:pt>
    <dgm:pt modelId="{6000E313-117B-4AAF-8028-DC21AB3687D0}" type="parTrans" cxnId="{D9C1E84D-B4A9-4553-9F16-B7796FA40D13}">
      <dgm:prSet/>
      <dgm:spPr/>
      <dgm:t>
        <a:bodyPr/>
        <a:lstStyle/>
        <a:p>
          <a:endParaRPr lang="en-US" sz="2000"/>
        </a:p>
      </dgm:t>
    </dgm:pt>
    <dgm:pt modelId="{75448D19-A4BF-49ED-BC60-BD5DB93EAEE3}" type="sibTrans" cxnId="{D9C1E84D-B4A9-4553-9F16-B7796FA40D13}">
      <dgm:prSet/>
      <dgm:spPr/>
      <dgm:t>
        <a:bodyPr/>
        <a:lstStyle/>
        <a:p>
          <a:endParaRPr lang="en-US" sz="2000"/>
        </a:p>
      </dgm:t>
    </dgm:pt>
    <dgm:pt modelId="{E7BB0291-AB58-4EA8-AFB2-F76032F1B220}" type="pres">
      <dgm:prSet presAssocID="{47BBCADF-0246-4A73-A5F5-4E375ED8ED86}" presName="vert0" presStyleCnt="0">
        <dgm:presLayoutVars>
          <dgm:dir/>
          <dgm:animOne val="branch"/>
          <dgm:animLvl val="lvl"/>
        </dgm:presLayoutVars>
      </dgm:prSet>
      <dgm:spPr/>
      <dgm:t>
        <a:bodyPr/>
        <a:lstStyle/>
        <a:p>
          <a:endParaRPr lang="en-US"/>
        </a:p>
      </dgm:t>
    </dgm:pt>
    <dgm:pt modelId="{6D0489B9-B34C-47F0-8285-C3A5E44A3304}" type="pres">
      <dgm:prSet presAssocID="{16281CCD-1AA9-4C85-AAF5-D3AEFF516D5E}" presName="thickLine" presStyleLbl="alignNode1" presStyleIdx="0" presStyleCnt="1"/>
      <dgm:spPr/>
      <dgm:t>
        <a:bodyPr/>
        <a:lstStyle/>
        <a:p>
          <a:endParaRPr lang="en-US"/>
        </a:p>
      </dgm:t>
    </dgm:pt>
    <dgm:pt modelId="{E8A3192B-521C-4A6E-A5EB-A577BA57A2DC}" type="pres">
      <dgm:prSet presAssocID="{16281CCD-1AA9-4C85-AAF5-D3AEFF516D5E}" presName="horz1" presStyleCnt="0"/>
      <dgm:spPr/>
      <dgm:t>
        <a:bodyPr/>
        <a:lstStyle/>
        <a:p>
          <a:endParaRPr lang="en-US"/>
        </a:p>
      </dgm:t>
    </dgm:pt>
    <dgm:pt modelId="{B43F99A7-2B52-4925-B5C0-F12D3F13F038}" type="pres">
      <dgm:prSet presAssocID="{16281CCD-1AA9-4C85-AAF5-D3AEFF516D5E}" presName="tx1" presStyleLbl="revTx" presStyleIdx="0" presStyleCnt="1"/>
      <dgm:spPr/>
      <dgm:t>
        <a:bodyPr/>
        <a:lstStyle/>
        <a:p>
          <a:endParaRPr lang="en-US"/>
        </a:p>
      </dgm:t>
    </dgm:pt>
    <dgm:pt modelId="{07C93DC3-0081-474D-8620-526A320EA6C4}" type="pres">
      <dgm:prSet presAssocID="{16281CCD-1AA9-4C85-AAF5-D3AEFF516D5E}" presName="vert1" presStyleCnt="0"/>
      <dgm:spPr/>
      <dgm:t>
        <a:bodyPr/>
        <a:lstStyle/>
        <a:p>
          <a:endParaRPr lang="en-US"/>
        </a:p>
      </dgm:t>
    </dgm:pt>
  </dgm:ptLst>
  <dgm:cxnLst>
    <dgm:cxn modelId="{29283653-2094-4C0F-8FF1-CBC30449D7E1}" type="presOf" srcId="{16281CCD-1AA9-4C85-AAF5-D3AEFF516D5E}" destId="{B43F99A7-2B52-4925-B5C0-F12D3F13F038}" srcOrd="0" destOrd="0" presId="urn:microsoft.com/office/officeart/2008/layout/LinedList"/>
    <dgm:cxn modelId="{B5BB16C7-691D-4CFD-9787-8180525BA3B7}" type="presOf" srcId="{47BBCADF-0246-4A73-A5F5-4E375ED8ED86}" destId="{E7BB0291-AB58-4EA8-AFB2-F76032F1B220}" srcOrd="0" destOrd="0" presId="urn:microsoft.com/office/officeart/2008/layout/LinedList"/>
    <dgm:cxn modelId="{D9C1E84D-B4A9-4553-9F16-B7796FA40D13}" srcId="{47BBCADF-0246-4A73-A5F5-4E375ED8ED86}" destId="{16281CCD-1AA9-4C85-AAF5-D3AEFF516D5E}" srcOrd="0" destOrd="0" parTransId="{6000E313-117B-4AAF-8028-DC21AB3687D0}" sibTransId="{75448D19-A4BF-49ED-BC60-BD5DB93EAEE3}"/>
    <dgm:cxn modelId="{F3F2ECCD-F51F-4DD2-AD35-76F65C4FF12F}" type="presParOf" srcId="{E7BB0291-AB58-4EA8-AFB2-F76032F1B220}" destId="{6D0489B9-B34C-47F0-8285-C3A5E44A3304}" srcOrd="0" destOrd="0" presId="urn:microsoft.com/office/officeart/2008/layout/LinedList"/>
    <dgm:cxn modelId="{C946D1FA-334E-4325-A91B-B084DD9AD84F}" type="presParOf" srcId="{E7BB0291-AB58-4EA8-AFB2-F76032F1B220}" destId="{E8A3192B-521C-4A6E-A5EB-A577BA57A2DC}" srcOrd="1" destOrd="0" presId="urn:microsoft.com/office/officeart/2008/layout/LinedList"/>
    <dgm:cxn modelId="{E34F8A6B-9A28-4CFF-B0F2-1A4E1E395267}" type="presParOf" srcId="{E8A3192B-521C-4A6E-A5EB-A577BA57A2DC}" destId="{B43F99A7-2B52-4925-B5C0-F12D3F13F038}" srcOrd="0" destOrd="0" presId="urn:microsoft.com/office/officeart/2008/layout/LinedList"/>
    <dgm:cxn modelId="{2598E7C0-EC41-4F94-B965-F033BDAAF125}" type="presParOf" srcId="{E8A3192B-521C-4A6E-A5EB-A577BA57A2DC}" destId="{07C93DC3-0081-474D-8620-526A320EA6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ED5A1716-FC44-415E-9831-CC3CE1BA0F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62FD5EC-AEBF-49A5-BF15-6DD37009842C}">
      <dgm:prSet phldrT="[Text]" custT="1"/>
      <dgm:spPr>
        <a:solidFill>
          <a:srgbClr val="B793FF"/>
        </a:solidFill>
      </dgm:spPr>
      <dgm:t>
        <a:bodyPr/>
        <a:lstStyle/>
        <a:p>
          <a:pPr algn="ctr"/>
          <a:r>
            <a:rPr lang="en-US" sz="3600" b="1" dirty="0" smtClean="0">
              <a:latin typeface="+mj-lt"/>
            </a:rPr>
            <a:t>Types of Conformity</a:t>
          </a:r>
          <a:endParaRPr lang="en-US" sz="3600" b="1" dirty="0">
            <a:latin typeface="+mj-lt"/>
          </a:endParaRPr>
        </a:p>
      </dgm:t>
    </dgm:pt>
    <dgm:pt modelId="{0CC01DB2-5641-44AC-8E83-9F61FDD4D5BB}" type="parTrans" cxnId="{B4F3E508-5B91-4C59-A068-17624C74DFC6}">
      <dgm:prSet/>
      <dgm:spPr/>
      <dgm:t>
        <a:bodyPr/>
        <a:lstStyle/>
        <a:p>
          <a:endParaRPr lang="en-US"/>
        </a:p>
      </dgm:t>
    </dgm:pt>
    <dgm:pt modelId="{B16EB1BC-7573-4024-A658-A8EF8C98262F}" type="sibTrans" cxnId="{B4F3E508-5B91-4C59-A068-17624C74DFC6}">
      <dgm:prSet/>
      <dgm:spPr/>
      <dgm:t>
        <a:bodyPr/>
        <a:lstStyle/>
        <a:p>
          <a:endParaRPr lang="en-US"/>
        </a:p>
      </dgm:t>
    </dgm:pt>
    <dgm:pt modelId="{D76A65AC-3354-4731-9492-A10E133D3BDA}" type="pres">
      <dgm:prSet presAssocID="{ED5A1716-FC44-415E-9831-CC3CE1BA0F3D}" presName="linear" presStyleCnt="0">
        <dgm:presLayoutVars>
          <dgm:animLvl val="lvl"/>
          <dgm:resizeHandles val="exact"/>
        </dgm:presLayoutVars>
      </dgm:prSet>
      <dgm:spPr/>
      <dgm:t>
        <a:bodyPr/>
        <a:lstStyle/>
        <a:p>
          <a:endParaRPr lang="en-US"/>
        </a:p>
      </dgm:t>
    </dgm:pt>
    <dgm:pt modelId="{885380AD-55EF-40BD-A858-32DDB32581AF}" type="pres">
      <dgm:prSet presAssocID="{E62FD5EC-AEBF-49A5-BF15-6DD37009842C}" presName="parentText" presStyleLbl="node1" presStyleIdx="0" presStyleCnt="1" custScaleY="181903">
        <dgm:presLayoutVars>
          <dgm:chMax val="0"/>
          <dgm:bulletEnabled val="1"/>
        </dgm:presLayoutVars>
      </dgm:prSet>
      <dgm:spPr/>
      <dgm:t>
        <a:bodyPr/>
        <a:lstStyle/>
        <a:p>
          <a:endParaRPr lang="en-US"/>
        </a:p>
      </dgm:t>
    </dgm:pt>
  </dgm:ptLst>
  <dgm:cxnLst>
    <dgm:cxn modelId="{B4F3E508-5B91-4C59-A068-17624C74DFC6}" srcId="{ED5A1716-FC44-415E-9831-CC3CE1BA0F3D}" destId="{E62FD5EC-AEBF-49A5-BF15-6DD37009842C}" srcOrd="0" destOrd="0" parTransId="{0CC01DB2-5641-44AC-8E83-9F61FDD4D5BB}" sibTransId="{B16EB1BC-7573-4024-A658-A8EF8C98262F}"/>
    <dgm:cxn modelId="{51E0B999-8DE5-4AB9-8A49-38C357B71A14}" type="presOf" srcId="{ED5A1716-FC44-415E-9831-CC3CE1BA0F3D}" destId="{D76A65AC-3354-4731-9492-A10E133D3BDA}" srcOrd="0" destOrd="0" presId="urn:microsoft.com/office/officeart/2005/8/layout/vList2"/>
    <dgm:cxn modelId="{BCC9746E-B9D2-4D68-8AA0-66433F6B3482}" type="presOf" srcId="{E62FD5EC-AEBF-49A5-BF15-6DD37009842C}" destId="{885380AD-55EF-40BD-A858-32DDB32581AF}" srcOrd="0" destOrd="0" presId="urn:microsoft.com/office/officeart/2005/8/layout/vList2"/>
    <dgm:cxn modelId="{92FAE72D-6B3B-48EC-9C0B-15BDE82DD9A2}" type="presParOf" srcId="{D76A65AC-3354-4731-9492-A10E133D3BDA}" destId="{885380AD-55EF-40BD-A858-32DDB32581A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7EF9CC6A-2021-4D5B-8D53-954CCFF5CC54}"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0936628-D80B-47DD-8D2A-E78CDAEE36D1}">
      <dgm:prSet phldrT="[Text]" custT="1"/>
      <dgm:spPr/>
      <dgm:t>
        <a:bodyPr/>
        <a:lstStyle/>
        <a:p>
          <a:r>
            <a:rPr lang="en-US" sz="2000" dirty="0" smtClean="0"/>
            <a:t>Involving 50 male students from Swarthmore College (USA) in a vision test. Students were tested on the length of a line relative to another line.</a:t>
          </a:r>
          <a:endParaRPr lang="en-US" sz="2000" dirty="0"/>
        </a:p>
      </dgm:t>
    </dgm:pt>
    <dgm:pt modelId="{E644F0B5-DD10-43A2-BAC0-74F0CF509553}" type="parTrans" cxnId="{0DFBC757-BB31-414D-BC3D-09F209A5152D}">
      <dgm:prSet/>
      <dgm:spPr/>
      <dgm:t>
        <a:bodyPr/>
        <a:lstStyle/>
        <a:p>
          <a:endParaRPr lang="en-US"/>
        </a:p>
      </dgm:t>
    </dgm:pt>
    <dgm:pt modelId="{D6CCB667-887F-4444-AC8C-762044D31D86}" type="sibTrans" cxnId="{0DFBC757-BB31-414D-BC3D-09F209A5152D}">
      <dgm:prSet/>
      <dgm:spPr/>
      <dgm:t>
        <a:bodyPr/>
        <a:lstStyle/>
        <a:p>
          <a:endParaRPr lang="en-US"/>
        </a:p>
      </dgm:t>
    </dgm:pt>
    <dgm:pt modelId="{C221C4E1-4AA9-4FC5-BE2E-A6E8F55531E3}">
      <dgm:prSet custT="1"/>
      <dgm:spPr/>
      <dgm:t>
        <a:bodyPr/>
        <a:lstStyle/>
        <a:p>
          <a:r>
            <a:rPr lang="en-US" sz="2000" dirty="0" smtClean="0"/>
            <a:t>Participants had confederates  around them who intentionally gave wrong answers to see if the participant would agree with them.</a:t>
          </a:r>
        </a:p>
      </dgm:t>
    </dgm:pt>
    <dgm:pt modelId="{424F23CB-20AC-4FBF-8D5D-86B6FE673099}" type="parTrans" cxnId="{166629C5-C31A-4734-A9CE-07BE78804396}">
      <dgm:prSet/>
      <dgm:spPr/>
      <dgm:t>
        <a:bodyPr/>
        <a:lstStyle/>
        <a:p>
          <a:endParaRPr lang="en-US"/>
        </a:p>
      </dgm:t>
    </dgm:pt>
    <dgm:pt modelId="{473B1089-E51C-4701-BCBD-6C527793DB37}" type="sibTrans" cxnId="{166629C5-C31A-4734-A9CE-07BE78804396}">
      <dgm:prSet/>
      <dgm:spPr/>
      <dgm:t>
        <a:bodyPr/>
        <a:lstStyle/>
        <a:p>
          <a:endParaRPr lang="en-US"/>
        </a:p>
      </dgm:t>
    </dgm:pt>
    <dgm:pt modelId="{2A400909-E49C-4927-9490-7C01126B515D}" type="pres">
      <dgm:prSet presAssocID="{7EF9CC6A-2021-4D5B-8D53-954CCFF5CC54}" presName="vert0" presStyleCnt="0">
        <dgm:presLayoutVars>
          <dgm:dir/>
          <dgm:animOne val="branch"/>
          <dgm:animLvl val="lvl"/>
        </dgm:presLayoutVars>
      </dgm:prSet>
      <dgm:spPr/>
      <dgm:t>
        <a:bodyPr/>
        <a:lstStyle/>
        <a:p>
          <a:endParaRPr lang="en-US"/>
        </a:p>
      </dgm:t>
    </dgm:pt>
    <dgm:pt modelId="{30840D91-B828-47BE-8BF3-05F1D0EB424E}" type="pres">
      <dgm:prSet presAssocID="{60936628-D80B-47DD-8D2A-E78CDAEE36D1}" presName="thickLine" presStyleLbl="alignNode1" presStyleIdx="0" presStyleCnt="2"/>
      <dgm:spPr/>
      <dgm:t>
        <a:bodyPr/>
        <a:lstStyle/>
        <a:p>
          <a:endParaRPr lang="en-US"/>
        </a:p>
      </dgm:t>
    </dgm:pt>
    <dgm:pt modelId="{6776AEE5-DFDA-4502-B778-1F11272CF712}" type="pres">
      <dgm:prSet presAssocID="{60936628-D80B-47DD-8D2A-E78CDAEE36D1}" presName="horz1" presStyleCnt="0"/>
      <dgm:spPr/>
      <dgm:t>
        <a:bodyPr/>
        <a:lstStyle/>
        <a:p>
          <a:endParaRPr lang="en-US"/>
        </a:p>
      </dgm:t>
    </dgm:pt>
    <dgm:pt modelId="{B2790960-0BE4-41C1-B6BC-60A4D23F0C8B}" type="pres">
      <dgm:prSet presAssocID="{60936628-D80B-47DD-8D2A-E78CDAEE36D1}" presName="tx1" presStyleLbl="revTx" presStyleIdx="0" presStyleCnt="2"/>
      <dgm:spPr/>
      <dgm:t>
        <a:bodyPr/>
        <a:lstStyle/>
        <a:p>
          <a:endParaRPr lang="en-US"/>
        </a:p>
      </dgm:t>
    </dgm:pt>
    <dgm:pt modelId="{B19C332D-3CCC-4E0B-958E-E2F1E88110C6}" type="pres">
      <dgm:prSet presAssocID="{60936628-D80B-47DD-8D2A-E78CDAEE36D1}" presName="vert1" presStyleCnt="0"/>
      <dgm:spPr/>
      <dgm:t>
        <a:bodyPr/>
        <a:lstStyle/>
        <a:p>
          <a:endParaRPr lang="en-US"/>
        </a:p>
      </dgm:t>
    </dgm:pt>
    <dgm:pt modelId="{09265FC4-74C7-4D3D-B650-A4779CCEA6F8}" type="pres">
      <dgm:prSet presAssocID="{C221C4E1-4AA9-4FC5-BE2E-A6E8F55531E3}" presName="thickLine" presStyleLbl="alignNode1" presStyleIdx="1" presStyleCnt="2"/>
      <dgm:spPr/>
      <dgm:t>
        <a:bodyPr/>
        <a:lstStyle/>
        <a:p>
          <a:endParaRPr lang="en-US"/>
        </a:p>
      </dgm:t>
    </dgm:pt>
    <dgm:pt modelId="{30837BC9-20AC-4DA8-A4C3-4E03A016FBDB}" type="pres">
      <dgm:prSet presAssocID="{C221C4E1-4AA9-4FC5-BE2E-A6E8F55531E3}" presName="horz1" presStyleCnt="0"/>
      <dgm:spPr/>
      <dgm:t>
        <a:bodyPr/>
        <a:lstStyle/>
        <a:p>
          <a:endParaRPr lang="en-US"/>
        </a:p>
      </dgm:t>
    </dgm:pt>
    <dgm:pt modelId="{3BCF4A28-31D9-483D-9621-E8577BBA3ED0}" type="pres">
      <dgm:prSet presAssocID="{C221C4E1-4AA9-4FC5-BE2E-A6E8F55531E3}" presName="tx1" presStyleLbl="revTx" presStyleIdx="1" presStyleCnt="2"/>
      <dgm:spPr/>
      <dgm:t>
        <a:bodyPr/>
        <a:lstStyle/>
        <a:p>
          <a:endParaRPr lang="en-US"/>
        </a:p>
      </dgm:t>
    </dgm:pt>
    <dgm:pt modelId="{EDE00CA5-236D-491F-8E45-62FF9E916AD1}" type="pres">
      <dgm:prSet presAssocID="{C221C4E1-4AA9-4FC5-BE2E-A6E8F55531E3}" presName="vert1" presStyleCnt="0"/>
      <dgm:spPr/>
      <dgm:t>
        <a:bodyPr/>
        <a:lstStyle/>
        <a:p>
          <a:endParaRPr lang="en-US"/>
        </a:p>
      </dgm:t>
    </dgm:pt>
  </dgm:ptLst>
  <dgm:cxnLst>
    <dgm:cxn modelId="{0DFBC757-BB31-414D-BC3D-09F209A5152D}" srcId="{7EF9CC6A-2021-4D5B-8D53-954CCFF5CC54}" destId="{60936628-D80B-47DD-8D2A-E78CDAEE36D1}" srcOrd="0" destOrd="0" parTransId="{E644F0B5-DD10-43A2-BAC0-74F0CF509553}" sibTransId="{D6CCB667-887F-4444-AC8C-762044D31D86}"/>
    <dgm:cxn modelId="{85C37E00-EFB4-455A-BDBB-B003060312F4}" type="presOf" srcId="{7EF9CC6A-2021-4D5B-8D53-954CCFF5CC54}" destId="{2A400909-E49C-4927-9490-7C01126B515D}" srcOrd="0" destOrd="0" presId="urn:microsoft.com/office/officeart/2008/layout/LinedList"/>
    <dgm:cxn modelId="{DB1EBB19-7E27-49E1-85FD-9F608DE04764}" type="presOf" srcId="{C221C4E1-4AA9-4FC5-BE2E-A6E8F55531E3}" destId="{3BCF4A28-31D9-483D-9621-E8577BBA3ED0}" srcOrd="0" destOrd="0" presId="urn:microsoft.com/office/officeart/2008/layout/LinedList"/>
    <dgm:cxn modelId="{166629C5-C31A-4734-A9CE-07BE78804396}" srcId="{7EF9CC6A-2021-4D5B-8D53-954CCFF5CC54}" destId="{C221C4E1-4AA9-4FC5-BE2E-A6E8F55531E3}" srcOrd="1" destOrd="0" parTransId="{424F23CB-20AC-4FBF-8D5D-86B6FE673099}" sibTransId="{473B1089-E51C-4701-BCBD-6C527793DB37}"/>
    <dgm:cxn modelId="{93D5D4F6-69FC-4DF2-BAB3-ECD68EB404DC}" type="presOf" srcId="{60936628-D80B-47DD-8D2A-E78CDAEE36D1}" destId="{B2790960-0BE4-41C1-B6BC-60A4D23F0C8B}" srcOrd="0" destOrd="0" presId="urn:microsoft.com/office/officeart/2008/layout/LinedList"/>
    <dgm:cxn modelId="{8502FF0A-F778-4C27-82DD-F01B4A00851F}" type="presParOf" srcId="{2A400909-E49C-4927-9490-7C01126B515D}" destId="{30840D91-B828-47BE-8BF3-05F1D0EB424E}" srcOrd="0" destOrd="0" presId="urn:microsoft.com/office/officeart/2008/layout/LinedList"/>
    <dgm:cxn modelId="{F8373F6D-2846-4AE1-9B5A-4154419A3B5F}" type="presParOf" srcId="{2A400909-E49C-4927-9490-7C01126B515D}" destId="{6776AEE5-DFDA-4502-B778-1F11272CF712}" srcOrd="1" destOrd="0" presId="urn:microsoft.com/office/officeart/2008/layout/LinedList"/>
    <dgm:cxn modelId="{8F05E5C7-CEA7-4D34-9B53-85936DB7356E}" type="presParOf" srcId="{6776AEE5-DFDA-4502-B778-1F11272CF712}" destId="{B2790960-0BE4-41C1-B6BC-60A4D23F0C8B}" srcOrd="0" destOrd="0" presId="urn:microsoft.com/office/officeart/2008/layout/LinedList"/>
    <dgm:cxn modelId="{0C8A490A-FC81-413A-B4CA-F1A24695D4D7}" type="presParOf" srcId="{6776AEE5-DFDA-4502-B778-1F11272CF712}" destId="{B19C332D-3CCC-4E0B-958E-E2F1E88110C6}" srcOrd="1" destOrd="0" presId="urn:microsoft.com/office/officeart/2008/layout/LinedList"/>
    <dgm:cxn modelId="{3A6EA078-96FC-4948-A667-C39230DC16C8}" type="presParOf" srcId="{2A400909-E49C-4927-9490-7C01126B515D}" destId="{09265FC4-74C7-4D3D-B650-A4779CCEA6F8}" srcOrd="2" destOrd="0" presId="urn:microsoft.com/office/officeart/2008/layout/LinedList"/>
    <dgm:cxn modelId="{0057BF89-AEC9-442A-92E2-577FFFA7CD37}" type="presParOf" srcId="{2A400909-E49C-4927-9490-7C01126B515D}" destId="{30837BC9-20AC-4DA8-A4C3-4E03A016FBDB}" srcOrd="3" destOrd="0" presId="urn:microsoft.com/office/officeart/2008/layout/LinedList"/>
    <dgm:cxn modelId="{1FDB0F19-D959-4BC9-A283-D95EB7113546}" type="presParOf" srcId="{30837BC9-20AC-4DA8-A4C3-4E03A016FBDB}" destId="{3BCF4A28-31D9-483D-9621-E8577BBA3ED0}" srcOrd="0" destOrd="0" presId="urn:microsoft.com/office/officeart/2008/layout/LinedList"/>
    <dgm:cxn modelId="{BDA2AA43-2EEA-4B2D-8FCD-CCEB9D164D5A}" type="presParOf" srcId="{30837BC9-20AC-4DA8-A4C3-4E03A016FBDB}" destId="{EDE00CA5-236D-491F-8E45-62FF9E916AD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64DB4B90-2D31-417F-B9BE-4C5C0ED5BE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3846E69-5C12-4E6A-B51D-E43EBEB56BF4}">
      <dgm:prSet phldrT="[Text]"/>
      <dgm:spPr>
        <a:solidFill>
          <a:srgbClr val="B793FF"/>
        </a:solidFill>
      </dgm:spPr>
      <dgm:t>
        <a:bodyPr/>
        <a:lstStyle/>
        <a:p>
          <a:pPr algn="ctr"/>
          <a:r>
            <a:rPr lang="en-US" b="1" dirty="0" smtClean="0">
              <a:latin typeface="+mj-lt"/>
            </a:rPr>
            <a:t>Solomon Asch’s Line Experiment</a:t>
          </a:r>
          <a:endParaRPr lang="en-US" b="1" dirty="0">
            <a:latin typeface="+mj-lt"/>
          </a:endParaRPr>
        </a:p>
      </dgm:t>
    </dgm:pt>
    <dgm:pt modelId="{B12D6998-EAC6-45B6-9569-FE084790ABDA}" type="parTrans" cxnId="{0DF2A83C-31E4-4C7E-80F2-77B2E0DB5E57}">
      <dgm:prSet/>
      <dgm:spPr/>
      <dgm:t>
        <a:bodyPr/>
        <a:lstStyle/>
        <a:p>
          <a:pPr algn="ctr"/>
          <a:endParaRPr lang="en-US"/>
        </a:p>
      </dgm:t>
    </dgm:pt>
    <dgm:pt modelId="{7CF8A7C6-E489-454E-801A-9B4DF3926810}" type="sibTrans" cxnId="{0DF2A83C-31E4-4C7E-80F2-77B2E0DB5E57}">
      <dgm:prSet/>
      <dgm:spPr/>
      <dgm:t>
        <a:bodyPr/>
        <a:lstStyle/>
        <a:p>
          <a:pPr algn="ctr"/>
          <a:endParaRPr lang="en-US"/>
        </a:p>
      </dgm:t>
    </dgm:pt>
    <dgm:pt modelId="{B018355A-C45D-4A4A-962F-8BF1F642403B}" type="pres">
      <dgm:prSet presAssocID="{64DB4B90-2D31-417F-B9BE-4C5C0ED5BE32}" presName="linear" presStyleCnt="0">
        <dgm:presLayoutVars>
          <dgm:animLvl val="lvl"/>
          <dgm:resizeHandles val="exact"/>
        </dgm:presLayoutVars>
      </dgm:prSet>
      <dgm:spPr/>
      <dgm:t>
        <a:bodyPr/>
        <a:lstStyle/>
        <a:p>
          <a:endParaRPr lang="en-US"/>
        </a:p>
      </dgm:t>
    </dgm:pt>
    <dgm:pt modelId="{D0B5660F-D17F-4014-AE23-7B3DBACDF74E}" type="pres">
      <dgm:prSet presAssocID="{23846E69-5C12-4E6A-B51D-E43EBEB56BF4}" presName="parentText" presStyleLbl="node1" presStyleIdx="0" presStyleCnt="1">
        <dgm:presLayoutVars>
          <dgm:chMax val="0"/>
          <dgm:bulletEnabled val="1"/>
        </dgm:presLayoutVars>
      </dgm:prSet>
      <dgm:spPr/>
      <dgm:t>
        <a:bodyPr/>
        <a:lstStyle/>
        <a:p>
          <a:endParaRPr lang="en-US"/>
        </a:p>
      </dgm:t>
    </dgm:pt>
  </dgm:ptLst>
  <dgm:cxnLst>
    <dgm:cxn modelId="{C8C25C5E-C344-419F-A47D-0C0ED6FE944B}" type="presOf" srcId="{23846E69-5C12-4E6A-B51D-E43EBEB56BF4}" destId="{D0B5660F-D17F-4014-AE23-7B3DBACDF74E}" srcOrd="0" destOrd="0" presId="urn:microsoft.com/office/officeart/2005/8/layout/vList2"/>
    <dgm:cxn modelId="{B6E18FF7-6BA3-4024-86A3-8B30F4B966CD}" type="presOf" srcId="{64DB4B90-2D31-417F-B9BE-4C5C0ED5BE32}" destId="{B018355A-C45D-4A4A-962F-8BF1F642403B}" srcOrd="0" destOrd="0" presId="urn:microsoft.com/office/officeart/2005/8/layout/vList2"/>
    <dgm:cxn modelId="{0DF2A83C-31E4-4C7E-80F2-77B2E0DB5E57}" srcId="{64DB4B90-2D31-417F-B9BE-4C5C0ED5BE32}" destId="{23846E69-5C12-4E6A-B51D-E43EBEB56BF4}" srcOrd="0" destOrd="0" parTransId="{B12D6998-EAC6-45B6-9569-FE084790ABDA}" sibTransId="{7CF8A7C6-E489-454E-801A-9B4DF3926810}"/>
    <dgm:cxn modelId="{B261F9EA-9E0F-4484-99D8-AE31719CC7B7}" type="presParOf" srcId="{B018355A-C45D-4A4A-962F-8BF1F642403B}" destId="{D0B5660F-D17F-4014-AE23-7B3DBACDF74E}"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7808DF69-2F57-4279-AF88-0B5F94D6015D}"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57485315-4696-42CC-B873-FF9442D614C5}">
      <dgm:prSet custT="1"/>
      <dgm:spPr/>
      <dgm:t>
        <a:bodyPr/>
        <a:lstStyle/>
        <a:p>
          <a:r>
            <a:rPr lang="en-US" sz="2000" b="1" dirty="0" smtClean="0"/>
            <a:t>Conclusion</a:t>
          </a:r>
          <a:endParaRPr lang="en-US" sz="2000" b="1" dirty="0"/>
        </a:p>
      </dgm:t>
    </dgm:pt>
    <dgm:pt modelId="{2D72508E-44EB-49B5-A422-0AC11CE7F679}" type="parTrans" cxnId="{2AA37C64-DB06-4A15-AA70-5D8C665DBB98}">
      <dgm:prSet/>
      <dgm:spPr/>
      <dgm:t>
        <a:bodyPr/>
        <a:lstStyle/>
        <a:p>
          <a:endParaRPr lang="en-US" sz="2000"/>
        </a:p>
      </dgm:t>
    </dgm:pt>
    <dgm:pt modelId="{21DAFD0B-6458-4ADF-94C7-A33EF7E69A69}" type="sibTrans" cxnId="{2AA37C64-DB06-4A15-AA70-5D8C665DBB98}">
      <dgm:prSet/>
      <dgm:spPr/>
      <dgm:t>
        <a:bodyPr/>
        <a:lstStyle/>
        <a:p>
          <a:endParaRPr lang="en-US" sz="2000"/>
        </a:p>
      </dgm:t>
    </dgm:pt>
    <dgm:pt modelId="{13B6EE24-C789-491E-A47C-73CB1D597EC4}">
      <dgm:prSet custT="1"/>
      <dgm:spPr>
        <a:noFill/>
        <a:ln>
          <a:noFill/>
        </a:ln>
      </dgm:spPr>
      <dgm:t>
        <a:bodyPr/>
        <a:lstStyle/>
        <a:p>
          <a:r>
            <a:rPr lang="en-US" sz="2000" dirty="0" smtClean="0"/>
            <a:t>About 75% of participants conformed and 25% of participants never conformed.</a:t>
          </a:r>
        </a:p>
      </dgm:t>
    </dgm:pt>
    <dgm:pt modelId="{593A932D-55A6-4D42-840D-0EA8726713C9}" type="parTrans" cxnId="{1976CE00-82E8-4B80-8977-80FBE4A7207F}">
      <dgm:prSet/>
      <dgm:spPr/>
      <dgm:t>
        <a:bodyPr/>
        <a:lstStyle/>
        <a:p>
          <a:endParaRPr lang="en-US" sz="2000"/>
        </a:p>
      </dgm:t>
    </dgm:pt>
    <dgm:pt modelId="{1722E57A-F168-46AD-BAF2-15A02EFB2459}" type="sibTrans" cxnId="{1976CE00-82E8-4B80-8977-80FBE4A7207F}">
      <dgm:prSet/>
      <dgm:spPr/>
      <dgm:t>
        <a:bodyPr/>
        <a:lstStyle/>
        <a:p>
          <a:endParaRPr lang="en-US" sz="2000"/>
        </a:p>
      </dgm:t>
    </dgm:pt>
    <dgm:pt modelId="{0E5E2751-2908-4217-BBA2-16AA261FEB5D}">
      <dgm:prSet custT="1"/>
      <dgm:spPr>
        <a:noFill/>
        <a:ln>
          <a:noFill/>
        </a:ln>
      </dgm:spPr>
      <dgm:t>
        <a:bodyPr/>
        <a:lstStyle/>
        <a:p>
          <a:r>
            <a:rPr lang="en-US" sz="2000" dirty="0" smtClean="0"/>
            <a:t>These results suggest that conformity can be influenced both by a need to fit in and a belief that other people are smarter or better informed.</a:t>
          </a:r>
        </a:p>
      </dgm:t>
    </dgm:pt>
    <dgm:pt modelId="{D38EE13C-EA19-4760-932D-BF1ADAFA07A3}" type="parTrans" cxnId="{693D6C8D-AD7E-47A0-874A-515C6E129D83}">
      <dgm:prSet/>
      <dgm:spPr/>
      <dgm:t>
        <a:bodyPr/>
        <a:lstStyle/>
        <a:p>
          <a:endParaRPr lang="en-US" sz="2000"/>
        </a:p>
      </dgm:t>
    </dgm:pt>
    <dgm:pt modelId="{05C800A8-2EE3-4BF4-A35F-191F9E946C92}" type="sibTrans" cxnId="{693D6C8D-AD7E-47A0-874A-515C6E129D83}">
      <dgm:prSet/>
      <dgm:spPr/>
      <dgm:t>
        <a:bodyPr/>
        <a:lstStyle/>
        <a:p>
          <a:endParaRPr lang="en-US" sz="2000"/>
        </a:p>
      </dgm:t>
    </dgm:pt>
    <dgm:pt modelId="{2D49839A-9030-4A42-9798-802B7B310F07}">
      <dgm:prSet custT="1"/>
      <dgm:spPr>
        <a:noFill/>
        <a:ln>
          <a:noFill/>
        </a:ln>
      </dgm:spPr>
      <dgm:t>
        <a:bodyPr/>
        <a:lstStyle/>
        <a:p>
          <a:r>
            <a:rPr lang="en-US" sz="2000" dirty="0" smtClean="0"/>
            <a:t>People will conform to the group answer even when it is clearly incorrect.</a:t>
          </a:r>
          <a:endParaRPr lang="en-US" sz="2000" dirty="0"/>
        </a:p>
      </dgm:t>
    </dgm:pt>
    <dgm:pt modelId="{B3E12A56-4422-4D6E-B37F-8D3F961B6933}" type="parTrans" cxnId="{296C35C4-B037-460A-89AD-E4A2C1F5A07D}">
      <dgm:prSet/>
      <dgm:spPr/>
      <dgm:t>
        <a:bodyPr/>
        <a:lstStyle/>
        <a:p>
          <a:endParaRPr lang="en-US" sz="2000"/>
        </a:p>
      </dgm:t>
    </dgm:pt>
    <dgm:pt modelId="{A9649AD5-786D-479E-AB1E-955C0DDC9EC3}" type="sibTrans" cxnId="{296C35C4-B037-460A-89AD-E4A2C1F5A07D}">
      <dgm:prSet/>
      <dgm:spPr/>
      <dgm:t>
        <a:bodyPr/>
        <a:lstStyle/>
        <a:p>
          <a:endParaRPr lang="en-US" sz="2000"/>
        </a:p>
      </dgm:t>
    </dgm:pt>
    <dgm:pt modelId="{4344F1C7-749B-40E5-8E7C-7F7109C913A8}" type="pres">
      <dgm:prSet presAssocID="{7808DF69-2F57-4279-AF88-0B5F94D6015D}" presName="linear" presStyleCnt="0">
        <dgm:presLayoutVars>
          <dgm:dir/>
          <dgm:animLvl val="lvl"/>
          <dgm:resizeHandles val="exact"/>
        </dgm:presLayoutVars>
      </dgm:prSet>
      <dgm:spPr/>
      <dgm:t>
        <a:bodyPr/>
        <a:lstStyle/>
        <a:p>
          <a:endParaRPr lang="en-US"/>
        </a:p>
      </dgm:t>
    </dgm:pt>
    <dgm:pt modelId="{F1674FF1-AF95-42C6-A7A8-9F4C04120BFA}" type="pres">
      <dgm:prSet presAssocID="{57485315-4696-42CC-B873-FF9442D614C5}" presName="parentLin" presStyleCnt="0"/>
      <dgm:spPr/>
    </dgm:pt>
    <dgm:pt modelId="{4A67F52B-916A-4D86-BD4B-27BA2439297E}" type="pres">
      <dgm:prSet presAssocID="{57485315-4696-42CC-B873-FF9442D614C5}" presName="parentLeftMargin" presStyleLbl="node1" presStyleIdx="0" presStyleCnt="1"/>
      <dgm:spPr/>
      <dgm:t>
        <a:bodyPr/>
        <a:lstStyle/>
        <a:p>
          <a:endParaRPr lang="en-US"/>
        </a:p>
      </dgm:t>
    </dgm:pt>
    <dgm:pt modelId="{E08B79E8-A63A-4D33-BCC7-D20C482D0CF7}" type="pres">
      <dgm:prSet presAssocID="{57485315-4696-42CC-B873-FF9442D614C5}" presName="parentText" presStyleLbl="node1" presStyleIdx="0" presStyleCnt="1">
        <dgm:presLayoutVars>
          <dgm:chMax val="0"/>
          <dgm:bulletEnabled val="1"/>
        </dgm:presLayoutVars>
      </dgm:prSet>
      <dgm:spPr/>
      <dgm:t>
        <a:bodyPr/>
        <a:lstStyle/>
        <a:p>
          <a:endParaRPr lang="en-US"/>
        </a:p>
      </dgm:t>
    </dgm:pt>
    <dgm:pt modelId="{9C53424A-578B-4188-B679-A09F259FAB2A}" type="pres">
      <dgm:prSet presAssocID="{57485315-4696-42CC-B873-FF9442D614C5}" presName="negativeSpace" presStyleCnt="0"/>
      <dgm:spPr/>
    </dgm:pt>
    <dgm:pt modelId="{8802642B-30CF-4AD5-AFFF-D25358AB7863}" type="pres">
      <dgm:prSet presAssocID="{57485315-4696-42CC-B873-FF9442D614C5}" presName="childText" presStyleLbl="conFgAcc1" presStyleIdx="0" presStyleCnt="1">
        <dgm:presLayoutVars>
          <dgm:bulletEnabled val="1"/>
        </dgm:presLayoutVars>
      </dgm:prSet>
      <dgm:spPr/>
      <dgm:t>
        <a:bodyPr/>
        <a:lstStyle/>
        <a:p>
          <a:endParaRPr lang="en-US"/>
        </a:p>
      </dgm:t>
    </dgm:pt>
  </dgm:ptLst>
  <dgm:cxnLst>
    <dgm:cxn modelId="{296C35C4-B037-460A-89AD-E4A2C1F5A07D}" srcId="{57485315-4696-42CC-B873-FF9442D614C5}" destId="{2D49839A-9030-4A42-9798-802B7B310F07}" srcOrd="0" destOrd="0" parTransId="{B3E12A56-4422-4D6E-B37F-8D3F961B6933}" sibTransId="{A9649AD5-786D-479E-AB1E-955C0DDC9EC3}"/>
    <dgm:cxn modelId="{2EAA1997-25D6-4D10-A078-64222CCF330D}" type="presOf" srcId="{7808DF69-2F57-4279-AF88-0B5F94D6015D}" destId="{4344F1C7-749B-40E5-8E7C-7F7109C913A8}" srcOrd="0" destOrd="0" presId="urn:microsoft.com/office/officeart/2005/8/layout/list1"/>
    <dgm:cxn modelId="{4D34ECC9-A1E0-4479-B391-1CA68EC2F687}" type="presOf" srcId="{13B6EE24-C789-491E-A47C-73CB1D597EC4}" destId="{8802642B-30CF-4AD5-AFFF-D25358AB7863}" srcOrd="0" destOrd="1" presId="urn:microsoft.com/office/officeart/2005/8/layout/list1"/>
    <dgm:cxn modelId="{57086E98-F1AC-478D-A408-487F3667D03B}" type="presOf" srcId="{57485315-4696-42CC-B873-FF9442D614C5}" destId="{4A67F52B-916A-4D86-BD4B-27BA2439297E}" srcOrd="0" destOrd="0" presId="urn:microsoft.com/office/officeart/2005/8/layout/list1"/>
    <dgm:cxn modelId="{B81ED7A0-8969-4735-A653-38DBD70813E6}" type="presOf" srcId="{0E5E2751-2908-4217-BBA2-16AA261FEB5D}" destId="{8802642B-30CF-4AD5-AFFF-D25358AB7863}" srcOrd="0" destOrd="2" presId="urn:microsoft.com/office/officeart/2005/8/layout/list1"/>
    <dgm:cxn modelId="{693D6C8D-AD7E-47A0-874A-515C6E129D83}" srcId="{57485315-4696-42CC-B873-FF9442D614C5}" destId="{0E5E2751-2908-4217-BBA2-16AA261FEB5D}" srcOrd="2" destOrd="0" parTransId="{D38EE13C-EA19-4760-932D-BF1ADAFA07A3}" sibTransId="{05C800A8-2EE3-4BF4-A35F-191F9E946C92}"/>
    <dgm:cxn modelId="{062C1DB5-FB90-466E-B107-3F2684992551}" type="presOf" srcId="{2D49839A-9030-4A42-9798-802B7B310F07}" destId="{8802642B-30CF-4AD5-AFFF-D25358AB7863}" srcOrd="0" destOrd="0" presId="urn:microsoft.com/office/officeart/2005/8/layout/list1"/>
    <dgm:cxn modelId="{1976CE00-82E8-4B80-8977-80FBE4A7207F}" srcId="{57485315-4696-42CC-B873-FF9442D614C5}" destId="{13B6EE24-C789-491E-A47C-73CB1D597EC4}" srcOrd="1" destOrd="0" parTransId="{593A932D-55A6-4D42-840D-0EA8726713C9}" sibTransId="{1722E57A-F168-46AD-BAF2-15A02EFB2459}"/>
    <dgm:cxn modelId="{2AA37C64-DB06-4A15-AA70-5D8C665DBB98}" srcId="{7808DF69-2F57-4279-AF88-0B5F94D6015D}" destId="{57485315-4696-42CC-B873-FF9442D614C5}" srcOrd="0" destOrd="0" parTransId="{2D72508E-44EB-49B5-A422-0AC11CE7F679}" sibTransId="{21DAFD0B-6458-4ADF-94C7-A33EF7E69A69}"/>
    <dgm:cxn modelId="{4CEE925E-4277-44EC-9CBE-8896B361014D}" type="presOf" srcId="{57485315-4696-42CC-B873-FF9442D614C5}" destId="{E08B79E8-A63A-4D33-BCC7-D20C482D0CF7}" srcOrd="1" destOrd="0" presId="urn:microsoft.com/office/officeart/2005/8/layout/list1"/>
    <dgm:cxn modelId="{CEEB3FDE-2257-4CCD-98A7-489A8A048F2B}" type="presParOf" srcId="{4344F1C7-749B-40E5-8E7C-7F7109C913A8}" destId="{F1674FF1-AF95-42C6-A7A8-9F4C04120BFA}" srcOrd="0" destOrd="0" presId="urn:microsoft.com/office/officeart/2005/8/layout/list1"/>
    <dgm:cxn modelId="{8C4142CC-909C-455C-92A5-5A8405313F28}" type="presParOf" srcId="{F1674FF1-AF95-42C6-A7A8-9F4C04120BFA}" destId="{4A67F52B-916A-4D86-BD4B-27BA2439297E}" srcOrd="0" destOrd="0" presId="urn:microsoft.com/office/officeart/2005/8/layout/list1"/>
    <dgm:cxn modelId="{DF015DC2-4499-4ECD-A36A-0DD546697C61}" type="presParOf" srcId="{F1674FF1-AF95-42C6-A7A8-9F4C04120BFA}" destId="{E08B79E8-A63A-4D33-BCC7-D20C482D0CF7}" srcOrd="1" destOrd="0" presId="urn:microsoft.com/office/officeart/2005/8/layout/list1"/>
    <dgm:cxn modelId="{FED2550C-978A-4544-9801-4F2780F0D763}" type="presParOf" srcId="{4344F1C7-749B-40E5-8E7C-7F7109C913A8}" destId="{9C53424A-578B-4188-B679-A09F259FAB2A}" srcOrd="1" destOrd="0" presId="urn:microsoft.com/office/officeart/2005/8/layout/list1"/>
    <dgm:cxn modelId="{0E88C4C2-EC93-4C85-9210-8DCA41CC90A7}" type="presParOf" srcId="{4344F1C7-749B-40E5-8E7C-7F7109C913A8}" destId="{8802642B-30CF-4AD5-AFFF-D25358AB7863}" srcOrd="2"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AB91DB6B-F81C-4935-9C89-6993E7A8A667}"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9043D35-643F-447C-95C6-3A7B414F2249}">
      <dgm:prSet phldrT="[Text]"/>
      <dgm:spPr/>
      <dgm:t>
        <a:bodyPr/>
        <a:lstStyle/>
        <a:p>
          <a:r>
            <a:rPr lang="en-US" dirty="0" smtClean="0"/>
            <a:t>When they were interviewed after the experiment, most of them said that they did not really believe their conforming answers, but had gone along with the group for fear of being ridiculed or thought “weird". </a:t>
          </a:r>
          <a:endParaRPr lang="en-US" dirty="0"/>
        </a:p>
      </dgm:t>
    </dgm:pt>
    <dgm:pt modelId="{0BD4F749-022A-49D5-A0F9-FCEF92DEEF2A}" type="parTrans" cxnId="{2C4E9C2C-DA3B-454C-96C9-7D7D78DBE303}">
      <dgm:prSet/>
      <dgm:spPr/>
      <dgm:t>
        <a:bodyPr/>
        <a:lstStyle/>
        <a:p>
          <a:endParaRPr lang="en-US"/>
        </a:p>
      </dgm:t>
    </dgm:pt>
    <dgm:pt modelId="{31105067-1456-41DD-BDEA-59E4B6C904B4}" type="sibTrans" cxnId="{2C4E9C2C-DA3B-454C-96C9-7D7D78DBE303}">
      <dgm:prSet/>
      <dgm:spPr/>
      <dgm:t>
        <a:bodyPr/>
        <a:lstStyle/>
        <a:p>
          <a:endParaRPr lang="en-US"/>
        </a:p>
      </dgm:t>
    </dgm:pt>
    <dgm:pt modelId="{ECFF1B90-3143-487B-84BB-335782BD81BC}">
      <dgm:prSet/>
      <dgm:spPr/>
      <dgm:t>
        <a:bodyPr/>
        <a:lstStyle/>
        <a:p>
          <a:r>
            <a:rPr lang="en-US" dirty="0" smtClean="0"/>
            <a:t>A few of them said that they really did believe the group's answers were correct.</a:t>
          </a:r>
        </a:p>
      </dgm:t>
    </dgm:pt>
    <dgm:pt modelId="{FF15F8F8-9322-4902-97A3-2E93D7003A96}" type="parTrans" cxnId="{ABBABF24-1945-4D0E-9D54-715715CF1047}">
      <dgm:prSet/>
      <dgm:spPr/>
      <dgm:t>
        <a:bodyPr/>
        <a:lstStyle/>
        <a:p>
          <a:endParaRPr lang="en-US"/>
        </a:p>
      </dgm:t>
    </dgm:pt>
    <dgm:pt modelId="{140CBE55-1349-458F-BB3A-41A749F098E4}" type="sibTrans" cxnId="{ABBABF24-1945-4D0E-9D54-715715CF1047}">
      <dgm:prSet/>
      <dgm:spPr/>
      <dgm:t>
        <a:bodyPr/>
        <a:lstStyle/>
        <a:p>
          <a:endParaRPr lang="en-US"/>
        </a:p>
      </dgm:t>
    </dgm:pt>
    <dgm:pt modelId="{454F1A59-3DC6-4401-AF04-F87818B109D2}" type="pres">
      <dgm:prSet presAssocID="{AB91DB6B-F81C-4935-9C89-6993E7A8A667}" presName="vert0" presStyleCnt="0">
        <dgm:presLayoutVars>
          <dgm:dir/>
          <dgm:animOne val="branch"/>
          <dgm:animLvl val="lvl"/>
        </dgm:presLayoutVars>
      </dgm:prSet>
      <dgm:spPr/>
      <dgm:t>
        <a:bodyPr/>
        <a:lstStyle/>
        <a:p>
          <a:endParaRPr lang="en-US"/>
        </a:p>
      </dgm:t>
    </dgm:pt>
    <dgm:pt modelId="{EE72FB63-9088-40F3-BA74-17398BE70D78}" type="pres">
      <dgm:prSet presAssocID="{C9043D35-643F-447C-95C6-3A7B414F2249}" presName="thickLine" presStyleLbl="alignNode1" presStyleIdx="0" presStyleCnt="2"/>
      <dgm:spPr/>
      <dgm:t>
        <a:bodyPr/>
        <a:lstStyle/>
        <a:p>
          <a:endParaRPr lang="en-US"/>
        </a:p>
      </dgm:t>
    </dgm:pt>
    <dgm:pt modelId="{43DBAA5B-EC96-4D35-89EB-B5B6BEAD28AC}" type="pres">
      <dgm:prSet presAssocID="{C9043D35-643F-447C-95C6-3A7B414F2249}" presName="horz1" presStyleCnt="0"/>
      <dgm:spPr/>
      <dgm:t>
        <a:bodyPr/>
        <a:lstStyle/>
        <a:p>
          <a:endParaRPr lang="en-US"/>
        </a:p>
      </dgm:t>
    </dgm:pt>
    <dgm:pt modelId="{6A75F2C0-E515-4948-A603-D40CD8E552B1}" type="pres">
      <dgm:prSet presAssocID="{C9043D35-643F-447C-95C6-3A7B414F2249}" presName="tx1" presStyleLbl="revTx" presStyleIdx="0" presStyleCnt="2"/>
      <dgm:spPr/>
      <dgm:t>
        <a:bodyPr/>
        <a:lstStyle/>
        <a:p>
          <a:endParaRPr lang="en-US"/>
        </a:p>
      </dgm:t>
    </dgm:pt>
    <dgm:pt modelId="{8C59F79B-2D5E-406E-B0E4-59802746E7E3}" type="pres">
      <dgm:prSet presAssocID="{C9043D35-643F-447C-95C6-3A7B414F2249}" presName="vert1" presStyleCnt="0"/>
      <dgm:spPr/>
      <dgm:t>
        <a:bodyPr/>
        <a:lstStyle/>
        <a:p>
          <a:endParaRPr lang="en-US"/>
        </a:p>
      </dgm:t>
    </dgm:pt>
    <dgm:pt modelId="{C3C5C645-FCB5-4693-942E-1F6160425594}" type="pres">
      <dgm:prSet presAssocID="{ECFF1B90-3143-487B-84BB-335782BD81BC}" presName="thickLine" presStyleLbl="alignNode1" presStyleIdx="1" presStyleCnt="2"/>
      <dgm:spPr/>
      <dgm:t>
        <a:bodyPr/>
        <a:lstStyle/>
        <a:p>
          <a:endParaRPr lang="en-US"/>
        </a:p>
      </dgm:t>
    </dgm:pt>
    <dgm:pt modelId="{318E05C5-96B7-4F2F-BFE3-24DF7ED58725}" type="pres">
      <dgm:prSet presAssocID="{ECFF1B90-3143-487B-84BB-335782BD81BC}" presName="horz1" presStyleCnt="0"/>
      <dgm:spPr/>
      <dgm:t>
        <a:bodyPr/>
        <a:lstStyle/>
        <a:p>
          <a:endParaRPr lang="en-US"/>
        </a:p>
      </dgm:t>
    </dgm:pt>
    <dgm:pt modelId="{FDDF0EEC-BCB9-43C2-B039-D780FC18C4AE}" type="pres">
      <dgm:prSet presAssocID="{ECFF1B90-3143-487B-84BB-335782BD81BC}" presName="tx1" presStyleLbl="revTx" presStyleIdx="1" presStyleCnt="2"/>
      <dgm:spPr/>
      <dgm:t>
        <a:bodyPr/>
        <a:lstStyle/>
        <a:p>
          <a:endParaRPr lang="en-US"/>
        </a:p>
      </dgm:t>
    </dgm:pt>
    <dgm:pt modelId="{C9E7DDA5-B179-4F59-A8C3-0DB5E833E038}" type="pres">
      <dgm:prSet presAssocID="{ECFF1B90-3143-487B-84BB-335782BD81BC}" presName="vert1" presStyleCnt="0"/>
      <dgm:spPr/>
      <dgm:t>
        <a:bodyPr/>
        <a:lstStyle/>
        <a:p>
          <a:endParaRPr lang="en-US"/>
        </a:p>
      </dgm:t>
    </dgm:pt>
  </dgm:ptLst>
  <dgm:cxnLst>
    <dgm:cxn modelId="{D5958FBA-7742-4EEC-BC3B-340844141EED}" type="presOf" srcId="{ECFF1B90-3143-487B-84BB-335782BD81BC}" destId="{FDDF0EEC-BCB9-43C2-B039-D780FC18C4AE}" srcOrd="0" destOrd="0" presId="urn:microsoft.com/office/officeart/2008/layout/LinedList"/>
    <dgm:cxn modelId="{2C4E9C2C-DA3B-454C-96C9-7D7D78DBE303}" srcId="{AB91DB6B-F81C-4935-9C89-6993E7A8A667}" destId="{C9043D35-643F-447C-95C6-3A7B414F2249}" srcOrd="0" destOrd="0" parTransId="{0BD4F749-022A-49D5-A0F9-FCEF92DEEF2A}" sibTransId="{31105067-1456-41DD-BDEA-59E4B6C904B4}"/>
    <dgm:cxn modelId="{FFD1A691-6489-486E-95F3-4C834680782F}" type="presOf" srcId="{C9043D35-643F-447C-95C6-3A7B414F2249}" destId="{6A75F2C0-E515-4948-A603-D40CD8E552B1}" srcOrd="0" destOrd="0" presId="urn:microsoft.com/office/officeart/2008/layout/LinedList"/>
    <dgm:cxn modelId="{6708E7F4-C558-4416-ACD5-EA625A6EB8F2}" type="presOf" srcId="{AB91DB6B-F81C-4935-9C89-6993E7A8A667}" destId="{454F1A59-3DC6-4401-AF04-F87818B109D2}" srcOrd="0" destOrd="0" presId="urn:microsoft.com/office/officeart/2008/layout/LinedList"/>
    <dgm:cxn modelId="{ABBABF24-1945-4D0E-9D54-715715CF1047}" srcId="{AB91DB6B-F81C-4935-9C89-6993E7A8A667}" destId="{ECFF1B90-3143-487B-84BB-335782BD81BC}" srcOrd="1" destOrd="0" parTransId="{FF15F8F8-9322-4902-97A3-2E93D7003A96}" sibTransId="{140CBE55-1349-458F-BB3A-41A749F098E4}"/>
    <dgm:cxn modelId="{82F924C5-D054-48F5-AF61-4CA37A876446}" type="presParOf" srcId="{454F1A59-3DC6-4401-AF04-F87818B109D2}" destId="{EE72FB63-9088-40F3-BA74-17398BE70D78}" srcOrd="0" destOrd="0" presId="urn:microsoft.com/office/officeart/2008/layout/LinedList"/>
    <dgm:cxn modelId="{6256C1AE-6800-49A1-B46B-9F6DCB48DADC}" type="presParOf" srcId="{454F1A59-3DC6-4401-AF04-F87818B109D2}" destId="{43DBAA5B-EC96-4D35-89EB-B5B6BEAD28AC}" srcOrd="1" destOrd="0" presId="urn:microsoft.com/office/officeart/2008/layout/LinedList"/>
    <dgm:cxn modelId="{EB69B1F0-D075-4F46-8692-AD8DB56873F2}" type="presParOf" srcId="{43DBAA5B-EC96-4D35-89EB-B5B6BEAD28AC}" destId="{6A75F2C0-E515-4948-A603-D40CD8E552B1}" srcOrd="0" destOrd="0" presId="urn:microsoft.com/office/officeart/2008/layout/LinedList"/>
    <dgm:cxn modelId="{E1FD6F9F-52FC-4C45-9033-066C73EF22D3}" type="presParOf" srcId="{43DBAA5B-EC96-4D35-89EB-B5B6BEAD28AC}" destId="{8C59F79B-2D5E-406E-B0E4-59802746E7E3}" srcOrd="1" destOrd="0" presId="urn:microsoft.com/office/officeart/2008/layout/LinedList"/>
    <dgm:cxn modelId="{F5005F84-46C0-42F9-AE23-32C49D5A3BEA}" type="presParOf" srcId="{454F1A59-3DC6-4401-AF04-F87818B109D2}" destId="{C3C5C645-FCB5-4693-942E-1F6160425594}" srcOrd="2" destOrd="0" presId="urn:microsoft.com/office/officeart/2008/layout/LinedList"/>
    <dgm:cxn modelId="{81E4B21F-A92A-44FC-A0B1-45848A1D6312}" type="presParOf" srcId="{454F1A59-3DC6-4401-AF04-F87818B109D2}" destId="{318E05C5-96B7-4F2F-BFE3-24DF7ED58725}" srcOrd="3" destOrd="0" presId="urn:microsoft.com/office/officeart/2008/layout/LinedList"/>
    <dgm:cxn modelId="{527D86E1-4F61-4889-8E51-9F11C711BB4B}" type="presParOf" srcId="{318E05C5-96B7-4F2F-BFE3-24DF7ED58725}" destId="{FDDF0EEC-BCB9-43C2-B039-D780FC18C4AE}" srcOrd="0" destOrd="0" presId="urn:microsoft.com/office/officeart/2008/layout/LinedList"/>
    <dgm:cxn modelId="{E1E0C312-8202-4689-8523-DC27D42A4A8B}" type="presParOf" srcId="{318E05C5-96B7-4F2F-BFE3-24DF7ED58725}" destId="{C9E7DDA5-B179-4F59-A8C3-0DB5E833E03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02BBBA82-8839-49C7-9214-81EE6715A4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65DBBD8-2615-447D-867D-396951DA4A34}">
      <dgm:prSet phldrT="[Text]"/>
      <dgm:spPr>
        <a:solidFill>
          <a:srgbClr val="B793FF"/>
        </a:solidFill>
      </dgm:spPr>
      <dgm:t>
        <a:bodyPr/>
        <a:lstStyle/>
        <a:p>
          <a:pPr algn="ctr"/>
          <a:r>
            <a:rPr lang="en-US" b="1" dirty="0" smtClean="0">
              <a:latin typeface="+mj-lt"/>
            </a:rPr>
            <a:t>Why did the participants conform so readily? </a:t>
          </a:r>
          <a:endParaRPr lang="en-US" b="1" dirty="0">
            <a:latin typeface="+mj-lt"/>
          </a:endParaRPr>
        </a:p>
      </dgm:t>
    </dgm:pt>
    <dgm:pt modelId="{DBAB5D16-3985-4036-9CB9-AAB2FB008067}" type="parTrans" cxnId="{4218AA1B-3950-4593-8387-EB05A85503C1}">
      <dgm:prSet/>
      <dgm:spPr/>
      <dgm:t>
        <a:bodyPr/>
        <a:lstStyle/>
        <a:p>
          <a:endParaRPr lang="en-US"/>
        </a:p>
      </dgm:t>
    </dgm:pt>
    <dgm:pt modelId="{33E66FE9-F06D-49A2-BC96-9B31C7E5D378}" type="sibTrans" cxnId="{4218AA1B-3950-4593-8387-EB05A85503C1}">
      <dgm:prSet/>
      <dgm:spPr/>
      <dgm:t>
        <a:bodyPr/>
        <a:lstStyle/>
        <a:p>
          <a:endParaRPr lang="en-US"/>
        </a:p>
      </dgm:t>
    </dgm:pt>
    <dgm:pt modelId="{EEFCB37B-A680-4C72-B35B-7D39DE7C81A1}" type="pres">
      <dgm:prSet presAssocID="{02BBBA82-8839-49C7-9214-81EE6715A4CA}" presName="linear" presStyleCnt="0">
        <dgm:presLayoutVars>
          <dgm:animLvl val="lvl"/>
          <dgm:resizeHandles val="exact"/>
        </dgm:presLayoutVars>
      </dgm:prSet>
      <dgm:spPr/>
      <dgm:t>
        <a:bodyPr/>
        <a:lstStyle/>
        <a:p>
          <a:endParaRPr lang="en-US"/>
        </a:p>
      </dgm:t>
    </dgm:pt>
    <dgm:pt modelId="{4BDF37C3-66D3-4D04-9BF6-EAD8CDA0F1B1}" type="pres">
      <dgm:prSet presAssocID="{F65DBBD8-2615-447D-867D-396951DA4A34}" presName="parentText" presStyleLbl="node1" presStyleIdx="0" presStyleCnt="1">
        <dgm:presLayoutVars>
          <dgm:chMax val="0"/>
          <dgm:bulletEnabled val="1"/>
        </dgm:presLayoutVars>
      </dgm:prSet>
      <dgm:spPr/>
      <dgm:t>
        <a:bodyPr/>
        <a:lstStyle/>
        <a:p>
          <a:endParaRPr lang="en-US"/>
        </a:p>
      </dgm:t>
    </dgm:pt>
  </dgm:ptLst>
  <dgm:cxnLst>
    <dgm:cxn modelId="{4456DEDF-5596-4C4F-848D-DAB5FF5515EE}" type="presOf" srcId="{02BBBA82-8839-49C7-9214-81EE6715A4CA}" destId="{EEFCB37B-A680-4C72-B35B-7D39DE7C81A1}" srcOrd="0" destOrd="0" presId="urn:microsoft.com/office/officeart/2005/8/layout/vList2"/>
    <dgm:cxn modelId="{4218AA1B-3950-4593-8387-EB05A85503C1}" srcId="{02BBBA82-8839-49C7-9214-81EE6715A4CA}" destId="{F65DBBD8-2615-447D-867D-396951DA4A34}" srcOrd="0" destOrd="0" parTransId="{DBAB5D16-3985-4036-9CB9-AAB2FB008067}" sibTransId="{33E66FE9-F06D-49A2-BC96-9B31C7E5D378}"/>
    <dgm:cxn modelId="{DDE3DDBD-9536-467B-8020-C7F15022DE9B}" type="presOf" srcId="{F65DBBD8-2615-447D-867D-396951DA4A34}" destId="{4BDF37C3-66D3-4D04-9BF6-EAD8CDA0F1B1}" srcOrd="0" destOrd="0" presId="urn:microsoft.com/office/officeart/2005/8/layout/vList2"/>
    <dgm:cxn modelId="{90408B11-5DDF-40B3-9A33-3C2FA7A2C6BB}" type="presParOf" srcId="{EEFCB37B-A680-4C72-B35B-7D39DE7C81A1}" destId="{4BDF37C3-66D3-4D04-9BF6-EAD8CDA0F1B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4DF272A2-350A-4494-B87A-BACCB035381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AB51DAF4-A540-490E-B869-553EBACD2686}">
      <dgm:prSet phldrT="[Text]"/>
      <dgm:spPr/>
      <dgm:t>
        <a:bodyPr/>
        <a:lstStyle/>
        <a:p>
          <a:r>
            <a:rPr lang="en-US" dirty="0" smtClean="0">
              <a:sym typeface="Arial"/>
            </a:rPr>
            <a:t>A change in behavior in response to the commands of others. </a:t>
          </a:r>
          <a:endParaRPr lang="en-US" dirty="0"/>
        </a:p>
      </dgm:t>
    </dgm:pt>
    <dgm:pt modelId="{46C4B788-AB99-4360-A057-58005E9A7E9E}" type="parTrans" cxnId="{3E41442C-024B-4251-9F38-9BB5271F1791}">
      <dgm:prSet/>
      <dgm:spPr/>
      <dgm:t>
        <a:bodyPr/>
        <a:lstStyle/>
        <a:p>
          <a:endParaRPr lang="en-US"/>
        </a:p>
      </dgm:t>
    </dgm:pt>
    <dgm:pt modelId="{FDD8DBC3-1B7B-48F9-83E1-1269A2A1A119}" type="sibTrans" cxnId="{3E41442C-024B-4251-9F38-9BB5271F1791}">
      <dgm:prSet/>
      <dgm:spPr/>
      <dgm:t>
        <a:bodyPr/>
        <a:lstStyle/>
        <a:p>
          <a:endParaRPr lang="en-US"/>
        </a:p>
      </dgm:t>
    </dgm:pt>
    <dgm:pt modelId="{C0780B98-3E41-4362-BA24-2DDD170CFBE3}">
      <dgm:prSet/>
      <dgm:spPr/>
      <dgm:t>
        <a:bodyPr/>
        <a:lstStyle/>
        <a:p>
          <a:r>
            <a:rPr lang="en-US" smtClean="0"/>
            <a:t>Obedience as a form of social influence elicited in response to direct orders from an authority figure</a:t>
          </a:r>
          <a:endParaRPr lang="en-US" dirty="0" smtClean="0"/>
        </a:p>
      </dgm:t>
    </dgm:pt>
    <dgm:pt modelId="{AD38180A-0D0A-40E0-8A76-5331B657169C}" type="parTrans" cxnId="{2695A4F4-7015-450E-97E9-DC797631EBF7}">
      <dgm:prSet/>
      <dgm:spPr/>
      <dgm:t>
        <a:bodyPr/>
        <a:lstStyle/>
        <a:p>
          <a:endParaRPr lang="en-US"/>
        </a:p>
      </dgm:t>
    </dgm:pt>
    <dgm:pt modelId="{F9509F57-59AD-4052-8D45-2ED38F543949}" type="sibTrans" cxnId="{2695A4F4-7015-450E-97E9-DC797631EBF7}">
      <dgm:prSet/>
      <dgm:spPr/>
      <dgm:t>
        <a:bodyPr/>
        <a:lstStyle/>
        <a:p>
          <a:endParaRPr lang="en-US"/>
        </a:p>
      </dgm:t>
    </dgm:pt>
    <dgm:pt modelId="{4668230C-8335-4D8E-83C1-8DFB830426B0}">
      <dgm:prSet/>
      <dgm:spPr/>
      <dgm:t>
        <a:bodyPr/>
        <a:lstStyle/>
        <a:p>
          <a:r>
            <a:rPr lang="en-US" dirty="0" smtClean="0"/>
            <a:t>Examples: A child who cleans his or her room when told to do so by a parent </a:t>
          </a:r>
        </a:p>
      </dgm:t>
    </dgm:pt>
    <dgm:pt modelId="{2813D353-7AC0-46BB-B78D-57714915AAE6}" type="parTrans" cxnId="{78B2E7CD-9CC8-4D4D-803E-3E301C05D19E}">
      <dgm:prSet/>
      <dgm:spPr/>
      <dgm:t>
        <a:bodyPr/>
        <a:lstStyle/>
        <a:p>
          <a:endParaRPr lang="en-US"/>
        </a:p>
      </dgm:t>
    </dgm:pt>
    <dgm:pt modelId="{F7302D39-7DB7-4E79-BA79-0132F74351D0}" type="sibTrans" cxnId="{78B2E7CD-9CC8-4D4D-803E-3E301C05D19E}">
      <dgm:prSet/>
      <dgm:spPr/>
      <dgm:t>
        <a:bodyPr/>
        <a:lstStyle/>
        <a:p>
          <a:endParaRPr lang="en-US"/>
        </a:p>
      </dgm:t>
    </dgm:pt>
    <dgm:pt modelId="{B683C2E8-2AF4-4F09-A89F-F54D17288159}">
      <dgm:prSet/>
      <dgm:spPr/>
      <dgm:t>
        <a:bodyPr/>
        <a:lstStyle/>
        <a:p>
          <a:r>
            <a:rPr lang="en-US" smtClean="0"/>
            <a:t>A soldier who follows the orders of a superior officer.</a:t>
          </a:r>
          <a:endParaRPr lang="en-US" dirty="0" smtClean="0"/>
        </a:p>
      </dgm:t>
    </dgm:pt>
    <dgm:pt modelId="{F0235BDC-E2EF-4091-B179-FF9F3E8CCBE5}" type="parTrans" cxnId="{245DAB37-CD1E-40A4-AE50-11086E638814}">
      <dgm:prSet/>
      <dgm:spPr/>
      <dgm:t>
        <a:bodyPr/>
        <a:lstStyle/>
        <a:p>
          <a:endParaRPr lang="en-US"/>
        </a:p>
      </dgm:t>
    </dgm:pt>
    <dgm:pt modelId="{DE292190-CDF6-4BFC-A0AF-987E9560FF35}" type="sibTrans" cxnId="{245DAB37-CD1E-40A4-AE50-11086E638814}">
      <dgm:prSet/>
      <dgm:spPr/>
      <dgm:t>
        <a:bodyPr/>
        <a:lstStyle/>
        <a:p>
          <a:endParaRPr lang="en-US"/>
        </a:p>
      </dgm:t>
    </dgm:pt>
    <dgm:pt modelId="{5204DA2D-DD3D-484D-9CB5-A814D3F96EBF}" type="pres">
      <dgm:prSet presAssocID="{4DF272A2-350A-4494-B87A-BACCB0353810}" presName="vert0" presStyleCnt="0">
        <dgm:presLayoutVars>
          <dgm:dir/>
          <dgm:animOne val="branch"/>
          <dgm:animLvl val="lvl"/>
        </dgm:presLayoutVars>
      </dgm:prSet>
      <dgm:spPr/>
      <dgm:t>
        <a:bodyPr/>
        <a:lstStyle/>
        <a:p>
          <a:endParaRPr lang="en-US"/>
        </a:p>
      </dgm:t>
    </dgm:pt>
    <dgm:pt modelId="{D33C341B-97B5-4032-994A-D9AA7EF62150}" type="pres">
      <dgm:prSet presAssocID="{AB51DAF4-A540-490E-B869-553EBACD2686}" presName="thickLine" presStyleLbl="alignNode1" presStyleIdx="0" presStyleCnt="4"/>
      <dgm:spPr/>
      <dgm:t>
        <a:bodyPr/>
        <a:lstStyle/>
        <a:p>
          <a:endParaRPr lang="en-US"/>
        </a:p>
      </dgm:t>
    </dgm:pt>
    <dgm:pt modelId="{1FC4933C-6102-466A-98D3-B84630E8BC45}" type="pres">
      <dgm:prSet presAssocID="{AB51DAF4-A540-490E-B869-553EBACD2686}" presName="horz1" presStyleCnt="0"/>
      <dgm:spPr/>
      <dgm:t>
        <a:bodyPr/>
        <a:lstStyle/>
        <a:p>
          <a:endParaRPr lang="en-US"/>
        </a:p>
      </dgm:t>
    </dgm:pt>
    <dgm:pt modelId="{5770AFBB-2172-42F5-AE3D-9E3FF4C55DB2}" type="pres">
      <dgm:prSet presAssocID="{AB51DAF4-A540-490E-B869-553EBACD2686}" presName="tx1" presStyleLbl="revTx" presStyleIdx="0" presStyleCnt="4"/>
      <dgm:spPr/>
      <dgm:t>
        <a:bodyPr/>
        <a:lstStyle/>
        <a:p>
          <a:endParaRPr lang="en-US"/>
        </a:p>
      </dgm:t>
    </dgm:pt>
    <dgm:pt modelId="{0181D2CC-1F86-4A92-906A-0C06A5B98B96}" type="pres">
      <dgm:prSet presAssocID="{AB51DAF4-A540-490E-B869-553EBACD2686}" presName="vert1" presStyleCnt="0"/>
      <dgm:spPr/>
      <dgm:t>
        <a:bodyPr/>
        <a:lstStyle/>
        <a:p>
          <a:endParaRPr lang="en-US"/>
        </a:p>
      </dgm:t>
    </dgm:pt>
    <dgm:pt modelId="{6DE1C67F-C459-48BB-9D73-BCD7967CB2BD}" type="pres">
      <dgm:prSet presAssocID="{C0780B98-3E41-4362-BA24-2DDD170CFBE3}" presName="thickLine" presStyleLbl="alignNode1" presStyleIdx="1" presStyleCnt="4"/>
      <dgm:spPr/>
      <dgm:t>
        <a:bodyPr/>
        <a:lstStyle/>
        <a:p>
          <a:endParaRPr lang="en-US"/>
        </a:p>
      </dgm:t>
    </dgm:pt>
    <dgm:pt modelId="{FE506EF7-7377-4258-BAE2-AE36BD4559D6}" type="pres">
      <dgm:prSet presAssocID="{C0780B98-3E41-4362-BA24-2DDD170CFBE3}" presName="horz1" presStyleCnt="0"/>
      <dgm:spPr/>
      <dgm:t>
        <a:bodyPr/>
        <a:lstStyle/>
        <a:p>
          <a:endParaRPr lang="en-US"/>
        </a:p>
      </dgm:t>
    </dgm:pt>
    <dgm:pt modelId="{D991F7F2-C942-480F-8FD9-946B5ACF724A}" type="pres">
      <dgm:prSet presAssocID="{C0780B98-3E41-4362-BA24-2DDD170CFBE3}" presName="tx1" presStyleLbl="revTx" presStyleIdx="1" presStyleCnt="4"/>
      <dgm:spPr/>
      <dgm:t>
        <a:bodyPr/>
        <a:lstStyle/>
        <a:p>
          <a:endParaRPr lang="en-US"/>
        </a:p>
      </dgm:t>
    </dgm:pt>
    <dgm:pt modelId="{8C672B09-4261-4998-A35A-D8901EFA1671}" type="pres">
      <dgm:prSet presAssocID="{C0780B98-3E41-4362-BA24-2DDD170CFBE3}" presName="vert1" presStyleCnt="0"/>
      <dgm:spPr/>
      <dgm:t>
        <a:bodyPr/>
        <a:lstStyle/>
        <a:p>
          <a:endParaRPr lang="en-US"/>
        </a:p>
      </dgm:t>
    </dgm:pt>
    <dgm:pt modelId="{E5378A97-B7CC-445E-8341-87EB8DA8301F}" type="pres">
      <dgm:prSet presAssocID="{4668230C-8335-4D8E-83C1-8DFB830426B0}" presName="thickLine" presStyleLbl="alignNode1" presStyleIdx="2" presStyleCnt="4"/>
      <dgm:spPr/>
      <dgm:t>
        <a:bodyPr/>
        <a:lstStyle/>
        <a:p>
          <a:endParaRPr lang="en-US"/>
        </a:p>
      </dgm:t>
    </dgm:pt>
    <dgm:pt modelId="{D20C06D3-4CA2-4F76-99AE-6824647078A6}" type="pres">
      <dgm:prSet presAssocID="{4668230C-8335-4D8E-83C1-8DFB830426B0}" presName="horz1" presStyleCnt="0"/>
      <dgm:spPr/>
      <dgm:t>
        <a:bodyPr/>
        <a:lstStyle/>
        <a:p>
          <a:endParaRPr lang="en-US"/>
        </a:p>
      </dgm:t>
    </dgm:pt>
    <dgm:pt modelId="{8A5E1FFB-CAF7-4C90-BF31-47F6645838D6}" type="pres">
      <dgm:prSet presAssocID="{4668230C-8335-4D8E-83C1-8DFB830426B0}" presName="tx1" presStyleLbl="revTx" presStyleIdx="2" presStyleCnt="4"/>
      <dgm:spPr/>
      <dgm:t>
        <a:bodyPr/>
        <a:lstStyle/>
        <a:p>
          <a:endParaRPr lang="en-US"/>
        </a:p>
      </dgm:t>
    </dgm:pt>
    <dgm:pt modelId="{B3965A44-0C38-4317-9C5F-9741FC5F66A4}" type="pres">
      <dgm:prSet presAssocID="{4668230C-8335-4D8E-83C1-8DFB830426B0}" presName="vert1" presStyleCnt="0"/>
      <dgm:spPr/>
      <dgm:t>
        <a:bodyPr/>
        <a:lstStyle/>
        <a:p>
          <a:endParaRPr lang="en-US"/>
        </a:p>
      </dgm:t>
    </dgm:pt>
    <dgm:pt modelId="{A6755E94-04E9-4759-888F-21CFB399AE5E}" type="pres">
      <dgm:prSet presAssocID="{B683C2E8-2AF4-4F09-A89F-F54D17288159}" presName="thickLine" presStyleLbl="alignNode1" presStyleIdx="3" presStyleCnt="4"/>
      <dgm:spPr/>
      <dgm:t>
        <a:bodyPr/>
        <a:lstStyle/>
        <a:p>
          <a:endParaRPr lang="en-US"/>
        </a:p>
      </dgm:t>
    </dgm:pt>
    <dgm:pt modelId="{5D3C5E4D-026F-4668-BF4B-E3EC29A433B9}" type="pres">
      <dgm:prSet presAssocID="{B683C2E8-2AF4-4F09-A89F-F54D17288159}" presName="horz1" presStyleCnt="0"/>
      <dgm:spPr/>
      <dgm:t>
        <a:bodyPr/>
        <a:lstStyle/>
        <a:p>
          <a:endParaRPr lang="en-US"/>
        </a:p>
      </dgm:t>
    </dgm:pt>
    <dgm:pt modelId="{9658AF2E-401A-4006-A669-0BA547300741}" type="pres">
      <dgm:prSet presAssocID="{B683C2E8-2AF4-4F09-A89F-F54D17288159}" presName="tx1" presStyleLbl="revTx" presStyleIdx="3" presStyleCnt="4"/>
      <dgm:spPr/>
      <dgm:t>
        <a:bodyPr/>
        <a:lstStyle/>
        <a:p>
          <a:endParaRPr lang="en-US"/>
        </a:p>
      </dgm:t>
    </dgm:pt>
    <dgm:pt modelId="{7A6E7011-75DF-45DD-B9BF-66706B2E5D12}" type="pres">
      <dgm:prSet presAssocID="{B683C2E8-2AF4-4F09-A89F-F54D17288159}" presName="vert1" presStyleCnt="0"/>
      <dgm:spPr/>
      <dgm:t>
        <a:bodyPr/>
        <a:lstStyle/>
        <a:p>
          <a:endParaRPr lang="en-US"/>
        </a:p>
      </dgm:t>
    </dgm:pt>
  </dgm:ptLst>
  <dgm:cxnLst>
    <dgm:cxn modelId="{9A5D26FC-C9E6-489B-8993-18476C5BBACD}" type="presOf" srcId="{AB51DAF4-A540-490E-B869-553EBACD2686}" destId="{5770AFBB-2172-42F5-AE3D-9E3FF4C55DB2}" srcOrd="0" destOrd="0" presId="urn:microsoft.com/office/officeart/2008/layout/LinedList"/>
    <dgm:cxn modelId="{7FC158A8-780F-4F78-8689-0B87B724D9FA}" type="presOf" srcId="{B683C2E8-2AF4-4F09-A89F-F54D17288159}" destId="{9658AF2E-401A-4006-A669-0BA547300741}" srcOrd="0" destOrd="0" presId="urn:microsoft.com/office/officeart/2008/layout/LinedList"/>
    <dgm:cxn modelId="{78B2E7CD-9CC8-4D4D-803E-3E301C05D19E}" srcId="{4DF272A2-350A-4494-B87A-BACCB0353810}" destId="{4668230C-8335-4D8E-83C1-8DFB830426B0}" srcOrd="2" destOrd="0" parTransId="{2813D353-7AC0-46BB-B78D-57714915AAE6}" sibTransId="{F7302D39-7DB7-4E79-BA79-0132F74351D0}"/>
    <dgm:cxn modelId="{245DAB37-CD1E-40A4-AE50-11086E638814}" srcId="{4DF272A2-350A-4494-B87A-BACCB0353810}" destId="{B683C2E8-2AF4-4F09-A89F-F54D17288159}" srcOrd="3" destOrd="0" parTransId="{F0235BDC-E2EF-4091-B179-FF9F3E8CCBE5}" sibTransId="{DE292190-CDF6-4BFC-A0AF-987E9560FF35}"/>
    <dgm:cxn modelId="{AD4691F7-C1F0-479A-B591-D3EEF8847A09}" type="presOf" srcId="{4668230C-8335-4D8E-83C1-8DFB830426B0}" destId="{8A5E1FFB-CAF7-4C90-BF31-47F6645838D6}" srcOrd="0" destOrd="0" presId="urn:microsoft.com/office/officeart/2008/layout/LinedList"/>
    <dgm:cxn modelId="{3E41442C-024B-4251-9F38-9BB5271F1791}" srcId="{4DF272A2-350A-4494-B87A-BACCB0353810}" destId="{AB51DAF4-A540-490E-B869-553EBACD2686}" srcOrd="0" destOrd="0" parTransId="{46C4B788-AB99-4360-A057-58005E9A7E9E}" sibTransId="{FDD8DBC3-1B7B-48F9-83E1-1269A2A1A119}"/>
    <dgm:cxn modelId="{D93BF37E-B72C-4926-87DA-E07F5C06C15F}" type="presOf" srcId="{4DF272A2-350A-4494-B87A-BACCB0353810}" destId="{5204DA2D-DD3D-484D-9CB5-A814D3F96EBF}" srcOrd="0" destOrd="0" presId="urn:microsoft.com/office/officeart/2008/layout/LinedList"/>
    <dgm:cxn modelId="{2695A4F4-7015-450E-97E9-DC797631EBF7}" srcId="{4DF272A2-350A-4494-B87A-BACCB0353810}" destId="{C0780B98-3E41-4362-BA24-2DDD170CFBE3}" srcOrd="1" destOrd="0" parTransId="{AD38180A-0D0A-40E0-8A76-5331B657169C}" sibTransId="{F9509F57-59AD-4052-8D45-2ED38F543949}"/>
    <dgm:cxn modelId="{8E0F9C0B-2791-4043-AE69-43699799C869}" type="presOf" srcId="{C0780B98-3E41-4362-BA24-2DDD170CFBE3}" destId="{D991F7F2-C942-480F-8FD9-946B5ACF724A}" srcOrd="0" destOrd="0" presId="urn:microsoft.com/office/officeart/2008/layout/LinedList"/>
    <dgm:cxn modelId="{4F288847-25D9-4D0F-80DF-2DF952B3C4DC}" type="presParOf" srcId="{5204DA2D-DD3D-484D-9CB5-A814D3F96EBF}" destId="{D33C341B-97B5-4032-994A-D9AA7EF62150}" srcOrd="0" destOrd="0" presId="urn:microsoft.com/office/officeart/2008/layout/LinedList"/>
    <dgm:cxn modelId="{7CCF82D3-0376-49EB-ACF0-C8D6E9AC580B}" type="presParOf" srcId="{5204DA2D-DD3D-484D-9CB5-A814D3F96EBF}" destId="{1FC4933C-6102-466A-98D3-B84630E8BC45}" srcOrd="1" destOrd="0" presId="urn:microsoft.com/office/officeart/2008/layout/LinedList"/>
    <dgm:cxn modelId="{D41A843B-8204-4A9A-AEAD-6792823BBBBE}" type="presParOf" srcId="{1FC4933C-6102-466A-98D3-B84630E8BC45}" destId="{5770AFBB-2172-42F5-AE3D-9E3FF4C55DB2}" srcOrd="0" destOrd="0" presId="urn:microsoft.com/office/officeart/2008/layout/LinedList"/>
    <dgm:cxn modelId="{9325283A-0211-4D3F-B4B9-042477FB04B1}" type="presParOf" srcId="{1FC4933C-6102-466A-98D3-B84630E8BC45}" destId="{0181D2CC-1F86-4A92-906A-0C06A5B98B96}" srcOrd="1" destOrd="0" presId="urn:microsoft.com/office/officeart/2008/layout/LinedList"/>
    <dgm:cxn modelId="{1F84BCBF-030D-4878-A568-E8AD87F4B4D0}" type="presParOf" srcId="{5204DA2D-DD3D-484D-9CB5-A814D3F96EBF}" destId="{6DE1C67F-C459-48BB-9D73-BCD7967CB2BD}" srcOrd="2" destOrd="0" presId="urn:microsoft.com/office/officeart/2008/layout/LinedList"/>
    <dgm:cxn modelId="{9384EA45-A9DF-4E94-9875-69BD847BED08}" type="presParOf" srcId="{5204DA2D-DD3D-484D-9CB5-A814D3F96EBF}" destId="{FE506EF7-7377-4258-BAE2-AE36BD4559D6}" srcOrd="3" destOrd="0" presId="urn:microsoft.com/office/officeart/2008/layout/LinedList"/>
    <dgm:cxn modelId="{2AAA5353-BE83-4440-BC3D-F6164B2E3323}" type="presParOf" srcId="{FE506EF7-7377-4258-BAE2-AE36BD4559D6}" destId="{D991F7F2-C942-480F-8FD9-946B5ACF724A}" srcOrd="0" destOrd="0" presId="urn:microsoft.com/office/officeart/2008/layout/LinedList"/>
    <dgm:cxn modelId="{8802CDB6-E961-40D9-8805-17FF9240721C}" type="presParOf" srcId="{FE506EF7-7377-4258-BAE2-AE36BD4559D6}" destId="{8C672B09-4261-4998-A35A-D8901EFA1671}" srcOrd="1" destOrd="0" presId="urn:microsoft.com/office/officeart/2008/layout/LinedList"/>
    <dgm:cxn modelId="{2558C865-47C2-43E5-8C82-516849D83F7C}" type="presParOf" srcId="{5204DA2D-DD3D-484D-9CB5-A814D3F96EBF}" destId="{E5378A97-B7CC-445E-8341-87EB8DA8301F}" srcOrd="4" destOrd="0" presId="urn:microsoft.com/office/officeart/2008/layout/LinedList"/>
    <dgm:cxn modelId="{EE05D7CE-9B85-4EA0-97CD-99E429ED6270}" type="presParOf" srcId="{5204DA2D-DD3D-484D-9CB5-A814D3F96EBF}" destId="{D20C06D3-4CA2-4F76-99AE-6824647078A6}" srcOrd="5" destOrd="0" presId="urn:microsoft.com/office/officeart/2008/layout/LinedList"/>
    <dgm:cxn modelId="{5EDCF5FD-C66C-4A31-ADD8-851596BC8EAC}" type="presParOf" srcId="{D20C06D3-4CA2-4F76-99AE-6824647078A6}" destId="{8A5E1FFB-CAF7-4C90-BF31-47F6645838D6}" srcOrd="0" destOrd="0" presId="urn:microsoft.com/office/officeart/2008/layout/LinedList"/>
    <dgm:cxn modelId="{ACF82744-2F01-45D7-B15F-FA67B0B0A0C4}" type="presParOf" srcId="{D20C06D3-4CA2-4F76-99AE-6824647078A6}" destId="{B3965A44-0C38-4317-9C5F-9741FC5F66A4}" srcOrd="1" destOrd="0" presId="urn:microsoft.com/office/officeart/2008/layout/LinedList"/>
    <dgm:cxn modelId="{8E9633BD-5D31-4FA6-AF69-0190A306E828}" type="presParOf" srcId="{5204DA2D-DD3D-484D-9CB5-A814D3F96EBF}" destId="{A6755E94-04E9-4759-888F-21CFB399AE5E}" srcOrd="6" destOrd="0" presId="urn:microsoft.com/office/officeart/2008/layout/LinedList"/>
    <dgm:cxn modelId="{306220C7-CE4F-47E5-9A57-3D6527B3F09B}" type="presParOf" srcId="{5204DA2D-DD3D-484D-9CB5-A814D3F96EBF}" destId="{5D3C5E4D-026F-4668-BF4B-E3EC29A433B9}" srcOrd="7" destOrd="0" presId="urn:microsoft.com/office/officeart/2008/layout/LinedList"/>
    <dgm:cxn modelId="{6432B033-A06B-42F2-BD75-4A1EBA11E504}" type="presParOf" srcId="{5D3C5E4D-026F-4668-BF4B-E3EC29A433B9}" destId="{9658AF2E-401A-4006-A669-0BA547300741}" srcOrd="0" destOrd="0" presId="urn:microsoft.com/office/officeart/2008/layout/LinedList"/>
    <dgm:cxn modelId="{DE5E1F9D-9362-4B96-8460-293BF78A8D34}" type="presParOf" srcId="{5D3C5E4D-026F-4668-BF4B-E3EC29A433B9}" destId="{7A6E7011-75DF-45DD-B9BF-66706B2E5D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8133C64A-F6C0-4CF0-BDCC-74FA8A183A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685D646-0F85-4D6B-9E86-16F10FE7DAB2}">
      <dgm:prSet phldrT="[Text]"/>
      <dgm:spPr>
        <a:solidFill>
          <a:srgbClr val="B793FF"/>
        </a:solidFill>
      </dgm:spPr>
      <dgm:t>
        <a:bodyPr/>
        <a:lstStyle/>
        <a:p>
          <a:pPr algn="ctr"/>
          <a:r>
            <a:rPr lang="en-US" b="1" dirty="0" smtClean="0">
              <a:latin typeface="+mj-lt"/>
              <a:sym typeface="Arial"/>
            </a:rPr>
            <a:t>Obedience</a:t>
          </a:r>
          <a:endParaRPr lang="en-US" b="1" dirty="0">
            <a:latin typeface="+mj-lt"/>
          </a:endParaRPr>
        </a:p>
      </dgm:t>
    </dgm:pt>
    <dgm:pt modelId="{2D6D5F60-F50D-4B7A-87D2-A19234320F37}" type="parTrans" cxnId="{9AC8AA87-D968-4B9C-9945-202AED10C771}">
      <dgm:prSet/>
      <dgm:spPr/>
      <dgm:t>
        <a:bodyPr/>
        <a:lstStyle/>
        <a:p>
          <a:endParaRPr lang="en-US"/>
        </a:p>
      </dgm:t>
    </dgm:pt>
    <dgm:pt modelId="{F3618F1A-8655-452C-A5FE-BDC63DC9762C}" type="sibTrans" cxnId="{9AC8AA87-D968-4B9C-9945-202AED10C771}">
      <dgm:prSet/>
      <dgm:spPr/>
      <dgm:t>
        <a:bodyPr/>
        <a:lstStyle/>
        <a:p>
          <a:endParaRPr lang="en-US"/>
        </a:p>
      </dgm:t>
    </dgm:pt>
    <dgm:pt modelId="{1FF0147D-C497-485F-8DBE-4FA4B5BA2880}" type="pres">
      <dgm:prSet presAssocID="{8133C64A-F6C0-4CF0-BDCC-74FA8A183A50}" presName="linear" presStyleCnt="0">
        <dgm:presLayoutVars>
          <dgm:animLvl val="lvl"/>
          <dgm:resizeHandles val="exact"/>
        </dgm:presLayoutVars>
      </dgm:prSet>
      <dgm:spPr/>
      <dgm:t>
        <a:bodyPr/>
        <a:lstStyle/>
        <a:p>
          <a:endParaRPr lang="en-US"/>
        </a:p>
      </dgm:t>
    </dgm:pt>
    <dgm:pt modelId="{ABDDD06B-ED80-4AB8-992C-6520F28D7FAD}" type="pres">
      <dgm:prSet presAssocID="{C685D646-0F85-4D6B-9E86-16F10FE7DAB2}" presName="parentText" presStyleLbl="node1" presStyleIdx="0" presStyleCnt="1">
        <dgm:presLayoutVars>
          <dgm:chMax val="0"/>
          <dgm:bulletEnabled val="1"/>
        </dgm:presLayoutVars>
      </dgm:prSet>
      <dgm:spPr/>
      <dgm:t>
        <a:bodyPr/>
        <a:lstStyle/>
        <a:p>
          <a:endParaRPr lang="en-US"/>
        </a:p>
      </dgm:t>
    </dgm:pt>
  </dgm:ptLst>
  <dgm:cxnLst>
    <dgm:cxn modelId="{9AC8AA87-D968-4B9C-9945-202AED10C771}" srcId="{8133C64A-F6C0-4CF0-BDCC-74FA8A183A50}" destId="{C685D646-0F85-4D6B-9E86-16F10FE7DAB2}" srcOrd="0" destOrd="0" parTransId="{2D6D5F60-F50D-4B7A-87D2-A19234320F37}" sibTransId="{F3618F1A-8655-452C-A5FE-BDC63DC9762C}"/>
    <dgm:cxn modelId="{8E36CC4F-31C7-418B-8C50-87FA1B66EB9C}" type="presOf" srcId="{C685D646-0F85-4D6B-9E86-16F10FE7DAB2}" destId="{ABDDD06B-ED80-4AB8-992C-6520F28D7FAD}" srcOrd="0" destOrd="0" presId="urn:microsoft.com/office/officeart/2005/8/layout/vList2"/>
    <dgm:cxn modelId="{D462F286-8656-4831-B610-B36EDB46DF5B}" type="presOf" srcId="{8133C64A-F6C0-4CF0-BDCC-74FA8A183A50}" destId="{1FF0147D-C497-485F-8DBE-4FA4B5BA2880}" srcOrd="0" destOrd="0" presId="urn:microsoft.com/office/officeart/2005/8/layout/vList2"/>
    <dgm:cxn modelId="{84CFA489-35C5-4C3C-81B7-87BDCAD62AF5}" type="presParOf" srcId="{1FF0147D-C497-485F-8DBE-4FA4B5BA2880}" destId="{ABDDD06B-ED80-4AB8-992C-6520F28D7FA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831D1D80-1ED9-4215-9722-68ED084CADC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3CE16B-83EE-4DB0-90AD-F0544F4CC921}">
      <dgm:prSet phldrT="[Text]"/>
      <dgm:spPr>
        <a:solidFill>
          <a:srgbClr val="B793FF"/>
        </a:solidFill>
      </dgm:spPr>
      <dgm:t>
        <a:bodyPr/>
        <a:lstStyle/>
        <a:p>
          <a:pPr algn="ctr"/>
          <a:r>
            <a:rPr lang="en-US" b="1" dirty="0" smtClean="0">
              <a:latin typeface="+mj-lt"/>
            </a:rPr>
            <a:t>Prejudice</a:t>
          </a:r>
          <a:endParaRPr lang="en-US" b="1" dirty="0">
            <a:latin typeface="+mj-lt"/>
          </a:endParaRPr>
        </a:p>
      </dgm:t>
    </dgm:pt>
    <dgm:pt modelId="{8EBB2841-9EA2-4B85-85CF-04FEDD5B8BD0}" type="parTrans" cxnId="{D2D68DFA-9E47-457B-A540-A9BB797A95B9}">
      <dgm:prSet/>
      <dgm:spPr/>
      <dgm:t>
        <a:bodyPr/>
        <a:lstStyle/>
        <a:p>
          <a:endParaRPr lang="en-US"/>
        </a:p>
      </dgm:t>
    </dgm:pt>
    <dgm:pt modelId="{97511860-A869-4BD8-9BEA-9EA1412EBC6E}" type="sibTrans" cxnId="{D2D68DFA-9E47-457B-A540-A9BB797A95B9}">
      <dgm:prSet/>
      <dgm:spPr/>
      <dgm:t>
        <a:bodyPr/>
        <a:lstStyle/>
        <a:p>
          <a:endParaRPr lang="en-US"/>
        </a:p>
      </dgm:t>
    </dgm:pt>
    <dgm:pt modelId="{47EB733F-C946-471A-9DF5-065C48A2C0C4}" type="pres">
      <dgm:prSet presAssocID="{831D1D80-1ED9-4215-9722-68ED084CADCE}" presName="linear" presStyleCnt="0">
        <dgm:presLayoutVars>
          <dgm:animLvl val="lvl"/>
          <dgm:resizeHandles val="exact"/>
        </dgm:presLayoutVars>
      </dgm:prSet>
      <dgm:spPr/>
      <dgm:t>
        <a:bodyPr/>
        <a:lstStyle/>
        <a:p>
          <a:endParaRPr lang="en-US"/>
        </a:p>
      </dgm:t>
    </dgm:pt>
    <dgm:pt modelId="{A46CE95D-B487-44A8-BDEC-8D1F9E8EDC41}" type="pres">
      <dgm:prSet presAssocID="{923CE16B-83EE-4DB0-90AD-F0544F4CC921}" presName="parentText" presStyleLbl="node1" presStyleIdx="0" presStyleCnt="1">
        <dgm:presLayoutVars>
          <dgm:chMax val="0"/>
          <dgm:bulletEnabled val="1"/>
        </dgm:presLayoutVars>
      </dgm:prSet>
      <dgm:spPr/>
      <dgm:t>
        <a:bodyPr/>
        <a:lstStyle/>
        <a:p>
          <a:endParaRPr lang="en-US"/>
        </a:p>
      </dgm:t>
    </dgm:pt>
  </dgm:ptLst>
  <dgm:cxnLst>
    <dgm:cxn modelId="{B151DBCF-1EF5-432E-90C4-B3D2FF0FD7E6}" type="presOf" srcId="{923CE16B-83EE-4DB0-90AD-F0544F4CC921}" destId="{A46CE95D-B487-44A8-BDEC-8D1F9E8EDC41}" srcOrd="0" destOrd="0" presId="urn:microsoft.com/office/officeart/2005/8/layout/vList2"/>
    <dgm:cxn modelId="{FA8236BB-012C-4D85-A545-EC4EA4819C49}" type="presOf" srcId="{831D1D80-1ED9-4215-9722-68ED084CADCE}" destId="{47EB733F-C946-471A-9DF5-065C48A2C0C4}" srcOrd="0" destOrd="0" presId="urn:microsoft.com/office/officeart/2005/8/layout/vList2"/>
    <dgm:cxn modelId="{D2D68DFA-9E47-457B-A540-A9BB797A95B9}" srcId="{831D1D80-1ED9-4215-9722-68ED084CADCE}" destId="{923CE16B-83EE-4DB0-90AD-F0544F4CC921}" srcOrd="0" destOrd="0" parTransId="{8EBB2841-9EA2-4B85-85CF-04FEDD5B8BD0}" sibTransId="{97511860-A869-4BD8-9BEA-9EA1412EBC6E}"/>
    <dgm:cxn modelId="{7F5D16EB-9C47-4589-B491-8136D86ECC5B}" type="presParOf" srcId="{47EB733F-C946-471A-9DF5-065C48A2C0C4}" destId="{A46CE95D-B487-44A8-BDEC-8D1F9E8EDC4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444D6EE8-0B49-4D73-9013-D3D565F18E36}" type="doc">
      <dgm:prSet loTypeId="urn:microsoft.com/office/officeart/2005/8/layout/hierarchy3" loCatId="list" qsTypeId="urn:microsoft.com/office/officeart/2005/8/quickstyle/simple3" qsCatId="simple" csTypeId="urn:microsoft.com/office/officeart/2005/8/colors/colorful2" csCatId="colorful" phldr="1"/>
      <dgm:spPr/>
      <dgm:t>
        <a:bodyPr/>
        <a:lstStyle/>
        <a:p>
          <a:endParaRPr lang="en-US"/>
        </a:p>
      </dgm:t>
    </dgm:pt>
    <dgm:pt modelId="{1B4CA2C4-4E6C-4B8E-BEAA-B3CCFC7BDEB2}">
      <dgm:prSet phldrT="[Text]"/>
      <dgm:spPr/>
      <dgm:t>
        <a:bodyPr/>
        <a:lstStyle/>
        <a:p>
          <a:r>
            <a:rPr lang="en-US" b="0" dirty="0" smtClean="0"/>
            <a:t>Negative Emotions</a:t>
          </a:r>
          <a:endParaRPr lang="en-US" b="0" dirty="0"/>
        </a:p>
      </dgm:t>
    </dgm:pt>
    <dgm:pt modelId="{C7A32A08-4004-427C-8764-47143E092DE0}" type="parTrans" cxnId="{E02B739B-357E-4DB1-94A4-7789CC69A0AF}">
      <dgm:prSet/>
      <dgm:spPr/>
      <dgm:t>
        <a:bodyPr/>
        <a:lstStyle/>
        <a:p>
          <a:endParaRPr lang="en-US"/>
        </a:p>
      </dgm:t>
    </dgm:pt>
    <dgm:pt modelId="{CFF854D2-CCA5-48F9-8704-2E90D6BE8112}" type="sibTrans" cxnId="{E02B739B-357E-4DB1-94A4-7789CC69A0AF}">
      <dgm:prSet/>
      <dgm:spPr/>
      <dgm:t>
        <a:bodyPr/>
        <a:lstStyle/>
        <a:p>
          <a:endParaRPr lang="en-US"/>
        </a:p>
      </dgm:t>
    </dgm:pt>
    <dgm:pt modelId="{F7C3EAAF-20AC-407A-B900-F48965B881BA}">
      <dgm:prSet/>
      <dgm:spPr/>
      <dgm:t>
        <a:bodyPr/>
        <a:lstStyle/>
        <a:p>
          <a:r>
            <a:rPr lang="en-US" b="0" dirty="0" smtClean="0"/>
            <a:t>Holding emotions such as hostility or fear.</a:t>
          </a:r>
          <a:endParaRPr lang="en-US" b="0" dirty="0"/>
        </a:p>
      </dgm:t>
    </dgm:pt>
    <dgm:pt modelId="{DB7AC813-D7A6-4053-BC3F-672684717C4A}" type="parTrans" cxnId="{2E40E218-41CA-4CFD-BD48-4EB30ACD9BFC}">
      <dgm:prSet/>
      <dgm:spPr/>
      <dgm:t>
        <a:bodyPr/>
        <a:lstStyle/>
        <a:p>
          <a:endParaRPr lang="en-US" b="0"/>
        </a:p>
      </dgm:t>
    </dgm:pt>
    <dgm:pt modelId="{18767FCC-5C5C-4AEB-826C-B3D379ED30EE}" type="sibTrans" cxnId="{2E40E218-41CA-4CFD-BD48-4EB30ACD9BFC}">
      <dgm:prSet/>
      <dgm:spPr/>
      <dgm:t>
        <a:bodyPr/>
        <a:lstStyle/>
        <a:p>
          <a:endParaRPr lang="en-US"/>
        </a:p>
      </dgm:t>
    </dgm:pt>
    <dgm:pt modelId="{2A7ED9E0-04D4-4A8D-977B-1EDC5DFD81DE}">
      <dgm:prSet/>
      <dgm:spPr/>
      <dgm:t>
        <a:bodyPr/>
        <a:lstStyle/>
        <a:p>
          <a:r>
            <a:rPr lang="en-US" b="0" i="0" dirty="0" smtClean="0"/>
            <a:t>Stereotypes</a:t>
          </a:r>
        </a:p>
      </dgm:t>
    </dgm:pt>
    <dgm:pt modelId="{47DF6FFD-78F3-4806-805B-0B1E785F23F6}" type="parTrans" cxnId="{E519E373-E9D9-46D1-919C-2AB4F546FDBA}">
      <dgm:prSet/>
      <dgm:spPr/>
      <dgm:t>
        <a:bodyPr/>
        <a:lstStyle/>
        <a:p>
          <a:endParaRPr lang="en-US"/>
        </a:p>
      </dgm:t>
    </dgm:pt>
    <dgm:pt modelId="{DAC9C358-3DB0-4837-991B-0A6C8BDFCAE4}" type="sibTrans" cxnId="{E519E373-E9D9-46D1-919C-2AB4F546FDBA}">
      <dgm:prSet/>
      <dgm:spPr/>
      <dgm:t>
        <a:bodyPr/>
        <a:lstStyle/>
        <a:p>
          <a:endParaRPr lang="en-US"/>
        </a:p>
      </dgm:t>
    </dgm:pt>
    <dgm:pt modelId="{7B9FA30E-94EE-4357-A5ED-975A8D3177EA}">
      <dgm:prSet/>
      <dgm:spPr/>
      <dgm:t>
        <a:bodyPr/>
        <a:lstStyle/>
        <a:p>
          <a:r>
            <a:rPr lang="en-US" b="0" dirty="0" smtClean="0"/>
            <a:t>Generalized beliefs about a group of people.</a:t>
          </a:r>
          <a:endParaRPr lang="en-US" b="0" dirty="0"/>
        </a:p>
      </dgm:t>
    </dgm:pt>
    <dgm:pt modelId="{808539FF-188A-4CA5-9EF3-BA9231B4F691}" type="parTrans" cxnId="{8584AC0D-0A35-481D-B88B-73CEDFBE882E}">
      <dgm:prSet/>
      <dgm:spPr/>
      <dgm:t>
        <a:bodyPr/>
        <a:lstStyle/>
        <a:p>
          <a:endParaRPr lang="en-US" b="0"/>
        </a:p>
      </dgm:t>
    </dgm:pt>
    <dgm:pt modelId="{E4A7D1F3-1B17-4FD1-A054-EE223995AFE0}" type="sibTrans" cxnId="{8584AC0D-0A35-481D-B88B-73CEDFBE882E}">
      <dgm:prSet/>
      <dgm:spPr/>
      <dgm:t>
        <a:bodyPr/>
        <a:lstStyle/>
        <a:p>
          <a:endParaRPr lang="en-US"/>
        </a:p>
      </dgm:t>
    </dgm:pt>
    <dgm:pt modelId="{108C9ACB-BAAB-4D50-92EA-448AF4DDDE6B}">
      <dgm:prSet/>
      <dgm:spPr/>
      <dgm:t>
        <a:bodyPr/>
        <a:lstStyle/>
        <a:p>
          <a:r>
            <a:rPr lang="en-US" b="0" i="0" dirty="0" smtClean="0"/>
            <a:t>Predisposition to Discriminate</a:t>
          </a:r>
        </a:p>
      </dgm:t>
    </dgm:pt>
    <dgm:pt modelId="{BDA373CC-0CBB-424B-8C74-5FB98D87C0FA}" type="parTrans" cxnId="{DC903F3C-B84F-4552-B586-88B406650548}">
      <dgm:prSet/>
      <dgm:spPr/>
      <dgm:t>
        <a:bodyPr/>
        <a:lstStyle/>
        <a:p>
          <a:endParaRPr lang="en-US"/>
        </a:p>
      </dgm:t>
    </dgm:pt>
    <dgm:pt modelId="{A75132A2-90FF-480B-A9A0-9B3A938A266D}" type="sibTrans" cxnId="{DC903F3C-B84F-4552-B586-88B406650548}">
      <dgm:prSet/>
      <dgm:spPr/>
      <dgm:t>
        <a:bodyPr/>
        <a:lstStyle/>
        <a:p>
          <a:endParaRPr lang="en-US"/>
        </a:p>
      </dgm:t>
    </dgm:pt>
    <dgm:pt modelId="{434AF24D-3066-4211-826C-7FDDDA3B6DB5}">
      <dgm:prSet/>
      <dgm:spPr/>
      <dgm:t>
        <a:bodyPr/>
        <a:lstStyle/>
        <a:p>
          <a:r>
            <a:rPr lang="en-US" b="0" dirty="0" smtClean="0"/>
            <a:t>Acting in negative and unjustifiable ways toward members of the group.</a:t>
          </a:r>
          <a:endParaRPr lang="en-US" b="0" dirty="0"/>
        </a:p>
      </dgm:t>
    </dgm:pt>
    <dgm:pt modelId="{52A385DF-40A4-4513-ACCD-1B34E2BD7879}" type="parTrans" cxnId="{6C0824AE-22F3-4FFA-A44D-00235AEE3BF8}">
      <dgm:prSet/>
      <dgm:spPr/>
      <dgm:t>
        <a:bodyPr/>
        <a:lstStyle/>
        <a:p>
          <a:endParaRPr lang="en-US" b="0"/>
        </a:p>
      </dgm:t>
    </dgm:pt>
    <dgm:pt modelId="{1C069226-7E87-4C08-A2EB-788BE11D084C}" type="sibTrans" cxnId="{6C0824AE-22F3-4FFA-A44D-00235AEE3BF8}">
      <dgm:prSet/>
      <dgm:spPr/>
      <dgm:t>
        <a:bodyPr/>
        <a:lstStyle/>
        <a:p>
          <a:endParaRPr lang="en-US"/>
        </a:p>
      </dgm:t>
    </dgm:pt>
    <dgm:pt modelId="{3D4F415D-3091-4079-B875-AC78C6267623}" type="pres">
      <dgm:prSet presAssocID="{444D6EE8-0B49-4D73-9013-D3D565F18E36}" presName="diagram" presStyleCnt="0">
        <dgm:presLayoutVars>
          <dgm:chPref val="1"/>
          <dgm:dir/>
          <dgm:animOne val="branch"/>
          <dgm:animLvl val="lvl"/>
          <dgm:resizeHandles/>
        </dgm:presLayoutVars>
      </dgm:prSet>
      <dgm:spPr/>
      <dgm:t>
        <a:bodyPr/>
        <a:lstStyle/>
        <a:p>
          <a:endParaRPr lang="en-US"/>
        </a:p>
      </dgm:t>
    </dgm:pt>
    <dgm:pt modelId="{8E1F389A-6FA0-4254-8692-6CCD3DF0725C}" type="pres">
      <dgm:prSet presAssocID="{1B4CA2C4-4E6C-4B8E-BEAA-B3CCFC7BDEB2}" presName="root" presStyleCnt="0"/>
      <dgm:spPr/>
    </dgm:pt>
    <dgm:pt modelId="{677000A2-3637-47AA-AA21-30F19E241EAE}" type="pres">
      <dgm:prSet presAssocID="{1B4CA2C4-4E6C-4B8E-BEAA-B3CCFC7BDEB2}" presName="rootComposite" presStyleCnt="0"/>
      <dgm:spPr/>
    </dgm:pt>
    <dgm:pt modelId="{A215C472-E6E1-44D1-B7E3-1932BAB132E1}" type="pres">
      <dgm:prSet presAssocID="{1B4CA2C4-4E6C-4B8E-BEAA-B3CCFC7BDEB2}" presName="rootText" presStyleLbl="node1" presStyleIdx="0" presStyleCnt="3"/>
      <dgm:spPr/>
      <dgm:t>
        <a:bodyPr/>
        <a:lstStyle/>
        <a:p>
          <a:endParaRPr lang="en-US"/>
        </a:p>
      </dgm:t>
    </dgm:pt>
    <dgm:pt modelId="{4A122EC7-FE35-46B9-87F0-A09A37FBE11B}" type="pres">
      <dgm:prSet presAssocID="{1B4CA2C4-4E6C-4B8E-BEAA-B3CCFC7BDEB2}" presName="rootConnector" presStyleLbl="node1" presStyleIdx="0" presStyleCnt="3"/>
      <dgm:spPr/>
      <dgm:t>
        <a:bodyPr/>
        <a:lstStyle/>
        <a:p>
          <a:endParaRPr lang="en-US"/>
        </a:p>
      </dgm:t>
    </dgm:pt>
    <dgm:pt modelId="{F4112020-123A-4CFB-B7BC-F14B26179367}" type="pres">
      <dgm:prSet presAssocID="{1B4CA2C4-4E6C-4B8E-BEAA-B3CCFC7BDEB2}" presName="childShape" presStyleCnt="0"/>
      <dgm:spPr/>
    </dgm:pt>
    <dgm:pt modelId="{36D066A3-3ABD-4FDE-8340-5BAD6F54E16B}" type="pres">
      <dgm:prSet presAssocID="{DB7AC813-D7A6-4053-BC3F-672684717C4A}" presName="Name13" presStyleLbl="parChTrans1D2" presStyleIdx="0" presStyleCnt="3"/>
      <dgm:spPr/>
      <dgm:t>
        <a:bodyPr/>
        <a:lstStyle/>
        <a:p>
          <a:endParaRPr lang="en-US"/>
        </a:p>
      </dgm:t>
    </dgm:pt>
    <dgm:pt modelId="{47082412-204D-4531-8968-5482A1EC7604}" type="pres">
      <dgm:prSet presAssocID="{F7C3EAAF-20AC-407A-B900-F48965B881BA}" presName="childText" presStyleLbl="bgAcc1" presStyleIdx="0" presStyleCnt="3">
        <dgm:presLayoutVars>
          <dgm:bulletEnabled val="1"/>
        </dgm:presLayoutVars>
      </dgm:prSet>
      <dgm:spPr/>
      <dgm:t>
        <a:bodyPr/>
        <a:lstStyle/>
        <a:p>
          <a:endParaRPr lang="en-US"/>
        </a:p>
      </dgm:t>
    </dgm:pt>
    <dgm:pt modelId="{43EBF7FB-B3B9-40B1-B0AD-878B35352180}" type="pres">
      <dgm:prSet presAssocID="{2A7ED9E0-04D4-4A8D-977B-1EDC5DFD81DE}" presName="root" presStyleCnt="0"/>
      <dgm:spPr/>
    </dgm:pt>
    <dgm:pt modelId="{5DF6533D-F2C9-41DB-A574-FF0DB509D1C8}" type="pres">
      <dgm:prSet presAssocID="{2A7ED9E0-04D4-4A8D-977B-1EDC5DFD81DE}" presName="rootComposite" presStyleCnt="0"/>
      <dgm:spPr/>
    </dgm:pt>
    <dgm:pt modelId="{9BC16360-84CE-4467-A1E6-F6555391C165}" type="pres">
      <dgm:prSet presAssocID="{2A7ED9E0-04D4-4A8D-977B-1EDC5DFD81DE}" presName="rootText" presStyleLbl="node1" presStyleIdx="1" presStyleCnt="3"/>
      <dgm:spPr/>
      <dgm:t>
        <a:bodyPr/>
        <a:lstStyle/>
        <a:p>
          <a:endParaRPr lang="en-US"/>
        </a:p>
      </dgm:t>
    </dgm:pt>
    <dgm:pt modelId="{EE05BDB0-836C-4992-99BD-E24DFDC00D64}" type="pres">
      <dgm:prSet presAssocID="{2A7ED9E0-04D4-4A8D-977B-1EDC5DFD81DE}" presName="rootConnector" presStyleLbl="node1" presStyleIdx="1" presStyleCnt="3"/>
      <dgm:spPr/>
      <dgm:t>
        <a:bodyPr/>
        <a:lstStyle/>
        <a:p>
          <a:endParaRPr lang="en-US"/>
        </a:p>
      </dgm:t>
    </dgm:pt>
    <dgm:pt modelId="{1CB14309-B5F1-4545-8981-FDEFDC906922}" type="pres">
      <dgm:prSet presAssocID="{2A7ED9E0-04D4-4A8D-977B-1EDC5DFD81DE}" presName="childShape" presStyleCnt="0"/>
      <dgm:spPr/>
    </dgm:pt>
    <dgm:pt modelId="{1848D020-2A34-4D1A-B553-0A1859F484E7}" type="pres">
      <dgm:prSet presAssocID="{808539FF-188A-4CA5-9EF3-BA9231B4F691}" presName="Name13" presStyleLbl="parChTrans1D2" presStyleIdx="1" presStyleCnt="3"/>
      <dgm:spPr/>
      <dgm:t>
        <a:bodyPr/>
        <a:lstStyle/>
        <a:p>
          <a:endParaRPr lang="en-US"/>
        </a:p>
      </dgm:t>
    </dgm:pt>
    <dgm:pt modelId="{6AF2E84B-0B6B-428B-97AE-06DEE254B579}" type="pres">
      <dgm:prSet presAssocID="{7B9FA30E-94EE-4357-A5ED-975A8D3177EA}" presName="childText" presStyleLbl="bgAcc1" presStyleIdx="1" presStyleCnt="3">
        <dgm:presLayoutVars>
          <dgm:bulletEnabled val="1"/>
        </dgm:presLayoutVars>
      </dgm:prSet>
      <dgm:spPr/>
      <dgm:t>
        <a:bodyPr/>
        <a:lstStyle/>
        <a:p>
          <a:endParaRPr lang="en-US"/>
        </a:p>
      </dgm:t>
    </dgm:pt>
    <dgm:pt modelId="{0765CAF5-9166-4C98-81A9-A4575F2DFC65}" type="pres">
      <dgm:prSet presAssocID="{108C9ACB-BAAB-4D50-92EA-448AF4DDDE6B}" presName="root" presStyleCnt="0"/>
      <dgm:spPr/>
    </dgm:pt>
    <dgm:pt modelId="{920A208D-E618-4CD7-8FA9-8BCFB39191AF}" type="pres">
      <dgm:prSet presAssocID="{108C9ACB-BAAB-4D50-92EA-448AF4DDDE6B}" presName="rootComposite" presStyleCnt="0"/>
      <dgm:spPr/>
    </dgm:pt>
    <dgm:pt modelId="{02010531-D379-49AD-AAEE-EDA60EC32D76}" type="pres">
      <dgm:prSet presAssocID="{108C9ACB-BAAB-4D50-92EA-448AF4DDDE6B}" presName="rootText" presStyleLbl="node1" presStyleIdx="2" presStyleCnt="3"/>
      <dgm:spPr/>
      <dgm:t>
        <a:bodyPr/>
        <a:lstStyle/>
        <a:p>
          <a:endParaRPr lang="en-US"/>
        </a:p>
      </dgm:t>
    </dgm:pt>
    <dgm:pt modelId="{1B6556D9-CA79-4072-8F7E-8A065F2A6B01}" type="pres">
      <dgm:prSet presAssocID="{108C9ACB-BAAB-4D50-92EA-448AF4DDDE6B}" presName="rootConnector" presStyleLbl="node1" presStyleIdx="2" presStyleCnt="3"/>
      <dgm:spPr/>
      <dgm:t>
        <a:bodyPr/>
        <a:lstStyle/>
        <a:p>
          <a:endParaRPr lang="en-US"/>
        </a:p>
      </dgm:t>
    </dgm:pt>
    <dgm:pt modelId="{029144F9-69B3-4D73-B5D8-9B0A6F9C0FD9}" type="pres">
      <dgm:prSet presAssocID="{108C9ACB-BAAB-4D50-92EA-448AF4DDDE6B}" presName="childShape" presStyleCnt="0"/>
      <dgm:spPr/>
    </dgm:pt>
    <dgm:pt modelId="{F805948B-415B-41ED-8207-25B1F1F9EE14}" type="pres">
      <dgm:prSet presAssocID="{52A385DF-40A4-4513-ACCD-1B34E2BD7879}" presName="Name13" presStyleLbl="parChTrans1D2" presStyleIdx="2" presStyleCnt="3"/>
      <dgm:spPr/>
      <dgm:t>
        <a:bodyPr/>
        <a:lstStyle/>
        <a:p>
          <a:endParaRPr lang="en-US"/>
        </a:p>
      </dgm:t>
    </dgm:pt>
    <dgm:pt modelId="{81FDC67E-9913-4AB9-99AF-85331D56DD07}" type="pres">
      <dgm:prSet presAssocID="{434AF24D-3066-4211-826C-7FDDDA3B6DB5}" presName="childText" presStyleLbl="bgAcc1" presStyleIdx="2" presStyleCnt="3">
        <dgm:presLayoutVars>
          <dgm:bulletEnabled val="1"/>
        </dgm:presLayoutVars>
      </dgm:prSet>
      <dgm:spPr/>
      <dgm:t>
        <a:bodyPr/>
        <a:lstStyle/>
        <a:p>
          <a:endParaRPr lang="en-US"/>
        </a:p>
      </dgm:t>
    </dgm:pt>
  </dgm:ptLst>
  <dgm:cxnLst>
    <dgm:cxn modelId="{2EF2EA22-FB9A-4EF4-A304-5CD9554BF837}" type="presOf" srcId="{108C9ACB-BAAB-4D50-92EA-448AF4DDDE6B}" destId="{1B6556D9-CA79-4072-8F7E-8A065F2A6B01}" srcOrd="1" destOrd="0" presId="urn:microsoft.com/office/officeart/2005/8/layout/hierarchy3"/>
    <dgm:cxn modelId="{F72DEE56-DFA1-4F2D-B478-38BFCE25C9C3}" type="presOf" srcId="{444D6EE8-0B49-4D73-9013-D3D565F18E36}" destId="{3D4F415D-3091-4079-B875-AC78C6267623}" srcOrd="0" destOrd="0" presId="urn:microsoft.com/office/officeart/2005/8/layout/hierarchy3"/>
    <dgm:cxn modelId="{85799D9D-5FBD-459A-8DD2-5741D2E43F5F}" type="presOf" srcId="{434AF24D-3066-4211-826C-7FDDDA3B6DB5}" destId="{81FDC67E-9913-4AB9-99AF-85331D56DD07}" srcOrd="0" destOrd="0" presId="urn:microsoft.com/office/officeart/2005/8/layout/hierarchy3"/>
    <dgm:cxn modelId="{007CB484-6352-46D7-9EDB-EC7D8D18E478}" type="presOf" srcId="{7B9FA30E-94EE-4357-A5ED-975A8D3177EA}" destId="{6AF2E84B-0B6B-428B-97AE-06DEE254B579}" srcOrd="0" destOrd="0" presId="urn:microsoft.com/office/officeart/2005/8/layout/hierarchy3"/>
    <dgm:cxn modelId="{3519CAAE-B980-49C5-8ADF-6A0AA9732FD1}" type="presOf" srcId="{52A385DF-40A4-4513-ACCD-1B34E2BD7879}" destId="{F805948B-415B-41ED-8207-25B1F1F9EE14}" srcOrd="0" destOrd="0" presId="urn:microsoft.com/office/officeart/2005/8/layout/hierarchy3"/>
    <dgm:cxn modelId="{18887D4F-A50B-4B44-B5CC-79DDE8E831F0}" type="presOf" srcId="{2A7ED9E0-04D4-4A8D-977B-1EDC5DFD81DE}" destId="{9BC16360-84CE-4467-A1E6-F6555391C165}" srcOrd="0" destOrd="0" presId="urn:microsoft.com/office/officeart/2005/8/layout/hierarchy3"/>
    <dgm:cxn modelId="{E519E373-E9D9-46D1-919C-2AB4F546FDBA}" srcId="{444D6EE8-0B49-4D73-9013-D3D565F18E36}" destId="{2A7ED9E0-04D4-4A8D-977B-1EDC5DFD81DE}" srcOrd="1" destOrd="0" parTransId="{47DF6FFD-78F3-4806-805B-0B1E785F23F6}" sibTransId="{DAC9C358-3DB0-4837-991B-0A6C8BDFCAE4}"/>
    <dgm:cxn modelId="{4C35237B-62B4-4E94-B5B0-5F2F6CE6F229}" type="presOf" srcId="{1B4CA2C4-4E6C-4B8E-BEAA-B3CCFC7BDEB2}" destId="{A215C472-E6E1-44D1-B7E3-1932BAB132E1}" srcOrd="0" destOrd="0" presId="urn:microsoft.com/office/officeart/2005/8/layout/hierarchy3"/>
    <dgm:cxn modelId="{E76B23CC-07EC-4DDC-85D5-4A57654EACDB}" type="presOf" srcId="{108C9ACB-BAAB-4D50-92EA-448AF4DDDE6B}" destId="{02010531-D379-49AD-AAEE-EDA60EC32D76}" srcOrd="0" destOrd="0" presId="urn:microsoft.com/office/officeart/2005/8/layout/hierarchy3"/>
    <dgm:cxn modelId="{2E40E218-41CA-4CFD-BD48-4EB30ACD9BFC}" srcId="{1B4CA2C4-4E6C-4B8E-BEAA-B3CCFC7BDEB2}" destId="{F7C3EAAF-20AC-407A-B900-F48965B881BA}" srcOrd="0" destOrd="0" parTransId="{DB7AC813-D7A6-4053-BC3F-672684717C4A}" sibTransId="{18767FCC-5C5C-4AEB-826C-B3D379ED30EE}"/>
    <dgm:cxn modelId="{1D84118B-4E15-462D-8F4B-2D192BA5132E}" type="presOf" srcId="{2A7ED9E0-04D4-4A8D-977B-1EDC5DFD81DE}" destId="{EE05BDB0-836C-4992-99BD-E24DFDC00D64}" srcOrd="1" destOrd="0" presId="urn:microsoft.com/office/officeart/2005/8/layout/hierarchy3"/>
    <dgm:cxn modelId="{BFD2D077-5D67-4191-93FF-E9C506917531}" type="presOf" srcId="{DB7AC813-D7A6-4053-BC3F-672684717C4A}" destId="{36D066A3-3ABD-4FDE-8340-5BAD6F54E16B}" srcOrd="0" destOrd="0" presId="urn:microsoft.com/office/officeart/2005/8/layout/hierarchy3"/>
    <dgm:cxn modelId="{8584AC0D-0A35-481D-B88B-73CEDFBE882E}" srcId="{2A7ED9E0-04D4-4A8D-977B-1EDC5DFD81DE}" destId="{7B9FA30E-94EE-4357-A5ED-975A8D3177EA}" srcOrd="0" destOrd="0" parTransId="{808539FF-188A-4CA5-9EF3-BA9231B4F691}" sibTransId="{E4A7D1F3-1B17-4FD1-A054-EE223995AFE0}"/>
    <dgm:cxn modelId="{E02B739B-357E-4DB1-94A4-7789CC69A0AF}" srcId="{444D6EE8-0B49-4D73-9013-D3D565F18E36}" destId="{1B4CA2C4-4E6C-4B8E-BEAA-B3CCFC7BDEB2}" srcOrd="0" destOrd="0" parTransId="{C7A32A08-4004-427C-8764-47143E092DE0}" sibTransId="{CFF854D2-CCA5-48F9-8704-2E90D6BE8112}"/>
    <dgm:cxn modelId="{F64A7F7D-38EC-4849-8904-D31ACD2B8D43}" type="presOf" srcId="{808539FF-188A-4CA5-9EF3-BA9231B4F691}" destId="{1848D020-2A34-4D1A-B553-0A1859F484E7}" srcOrd="0" destOrd="0" presId="urn:microsoft.com/office/officeart/2005/8/layout/hierarchy3"/>
    <dgm:cxn modelId="{DC903F3C-B84F-4552-B586-88B406650548}" srcId="{444D6EE8-0B49-4D73-9013-D3D565F18E36}" destId="{108C9ACB-BAAB-4D50-92EA-448AF4DDDE6B}" srcOrd="2" destOrd="0" parTransId="{BDA373CC-0CBB-424B-8C74-5FB98D87C0FA}" sibTransId="{A75132A2-90FF-480B-A9A0-9B3A938A266D}"/>
    <dgm:cxn modelId="{6C0824AE-22F3-4FFA-A44D-00235AEE3BF8}" srcId="{108C9ACB-BAAB-4D50-92EA-448AF4DDDE6B}" destId="{434AF24D-3066-4211-826C-7FDDDA3B6DB5}" srcOrd="0" destOrd="0" parTransId="{52A385DF-40A4-4513-ACCD-1B34E2BD7879}" sibTransId="{1C069226-7E87-4C08-A2EB-788BE11D084C}"/>
    <dgm:cxn modelId="{3F342C6B-B3A1-43B7-9F1D-3B2174343008}" type="presOf" srcId="{1B4CA2C4-4E6C-4B8E-BEAA-B3CCFC7BDEB2}" destId="{4A122EC7-FE35-46B9-87F0-A09A37FBE11B}" srcOrd="1" destOrd="0" presId="urn:microsoft.com/office/officeart/2005/8/layout/hierarchy3"/>
    <dgm:cxn modelId="{7DB55F74-5D6F-4F20-A28A-C1F755DA624C}" type="presOf" srcId="{F7C3EAAF-20AC-407A-B900-F48965B881BA}" destId="{47082412-204D-4531-8968-5482A1EC7604}" srcOrd="0" destOrd="0" presId="urn:microsoft.com/office/officeart/2005/8/layout/hierarchy3"/>
    <dgm:cxn modelId="{07AA061E-4716-4AA7-A4D6-EF5902EB8CB4}" type="presParOf" srcId="{3D4F415D-3091-4079-B875-AC78C6267623}" destId="{8E1F389A-6FA0-4254-8692-6CCD3DF0725C}" srcOrd="0" destOrd="0" presId="urn:microsoft.com/office/officeart/2005/8/layout/hierarchy3"/>
    <dgm:cxn modelId="{CE2ABA7E-E682-46EC-85FF-3CE11DDE3C9C}" type="presParOf" srcId="{8E1F389A-6FA0-4254-8692-6CCD3DF0725C}" destId="{677000A2-3637-47AA-AA21-30F19E241EAE}" srcOrd="0" destOrd="0" presId="urn:microsoft.com/office/officeart/2005/8/layout/hierarchy3"/>
    <dgm:cxn modelId="{0C8B649A-7F3B-4FE3-884A-155580C348AE}" type="presParOf" srcId="{677000A2-3637-47AA-AA21-30F19E241EAE}" destId="{A215C472-E6E1-44D1-B7E3-1932BAB132E1}" srcOrd="0" destOrd="0" presId="urn:microsoft.com/office/officeart/2005/8/layout/hierarchy3"/>
    <dgm:cxn modelId="{4A2AF18E-2C4C-441A-82C7-E0B6DE1A4855}" type="presParOf" srcId="{677000A2-3637-47AA-AA21-30F19E241EAE}" destId="{4A122EC7-FE35-46B9-87F0-A09A37FBE11B}" srcOrd="1" destOrd="0" presId="urn:microsoft.com/office/officeart/2005/8/layout/hierarchy3"/>
    <dgm:cxn modelId="{5DB84422-9BE3-4D60-998C-87C6B43DA0D0}" type="presParOf" srcId="{8E1F389A-6FA0-4254-8692-6CCD3DF0725C}" destId="{F4112020-123A-4CFB-B7BC-F14B26179367}" srcOrd="1" destOrd="0" presId="urn:microsoft.com/office/officeart/2005/8/layout/hierarchy3"/>
    <dgm:cxn modelId="{AFD9F27B-EEB8-474B-AB0C-A77B3C294CC6}" type="presParOf" srcId="{F4112020-123A-4CFB-B7BC-F14B26179367}" destId="{36D066A3-3ABD-4FDE-8340-5BAD6F54E16B}" srcOrd="0" destOrd="0" presId="urn:microsoft.com/office/officeart/2005/8/layout/hierarchy3"/>
    <dgm:cxn modelId="{53C3A406-3B8E-4B48-917D-4052AF3D21AF}" type="presParOf" srcId="{F4112020-123A-4CFB-B7BC-F14B26179367}" destId="{47082412-204D-4531-8968-5482A1EC7604}" srcOrd="1" destOrd="0" presId="urn:microsoft.com/office/officeart/2005/8/layout/hierarchy3"/>
    <dgm:cxn modelId="{BCE2FAC7-AD6E-4662-859E-FA7E4BABC7AA}" type="presParOf" srcId="{3D4F415D-3091-4079-B875-AC78C6267623}" destId="{43EBF7FB-B3B9-40B1-B0AD-878B35352180}" srcOrd="1" destOrd="0" presId="urn:microsoft.com/office/officeart/2005/8/layout/hierarchy3"/>
    <dgm:cxn modelId="{6ADB9D63-4197-41A8-A95A-3201E7078161}" type="presParOf" srcId="{43EBF7FB-B3B9-40B1-B0AD-878B35352180}" destId="{5DF6533D-F2C9-41DB-A574-FF0DB509D1C8}" srcOrd="0" destOrd="0" presId="urn:microsoft.com/office/officeart/2005/8/layout/hierarchy3"/>
    <dgm:cxn modelId="{E7AC7763-3FCA-4D26-B81F-6808C9546295}" type="presParOf" srcId="{5DF6533D-F2C9-41DB-A574-FF0DB509D1C8}" destId="{9BC16360-84CE-4467-A1E6-F6555391C165}" srcOrd="0" destOrd="0" presId="urn:microsoft.com/office/officeart/2005/8/layout/hierarchy3"/>
    <dgm:cxn modelId="{9ABE3E38-3DFA-40FA-8B47-DF721047DEC2}" type="presParOf" srcId="{5DF6533D-F2C9-41DB-A574-FF0DB509D1C8}" destId="{EE05BDB0-836C-4992-99BD-E24DFDC00D64}" srcOrd="1" destOrd="0" presId="urn:microsoft.com/office/officeart/2005/8/layout/hierarchy3"/>
    <dgm:cxn modelId="{B7AFC381-50EA-4FCF-89AE-74770AAEA982}" type="presParOf" srcId="{43EBF7FB-B3B9-40B1-B0AD-878B35352180}" destId="{1CB14309-B5F1-4545-8981-FDEFDC906922}" srcOrd="1" destOrd="0" presId="urn:microsoft.com/office/officeart/2005/8/layout/hierarchy3"/>
    <dgm:cxn modelId="{3C2A3619-89CA-462F-8FC4-E40127F3D2F1}" type="presParOf" srcId="{1CB14309-B5F1-4545-8981-FDEFDC906922}" destId="{1848D020-2A34-4D1A-B553-0A1859F484E7}" srcOrd="0" destOrd="0" presId="urn:microsoft.com/office/officeart/2005/8/layout/hierarchy3"/>
    <dgm:cxn modelId="{A7B746C5-5D4F-4146-9C10-054FE7D38050}" type="presParOf" srcId="{1CB14309-B5F1-4545-8981-FDEFDC906922}" destId="{6AF2E84B-0B6B-428B-97AE-06DEE254B579}" srcOrd="1" destOrd="0" presId="urn:microsoft.com/office/officeart/2005/8/layout/hierarchy3"/>
    <dgm:cxn modelId="{357778C1-D020-45BC-91A8-6C897C1EF530}" type="presParOf" srcId="{3D4F415D-3091-4079-B875-AC78C6267623}" destId="{0765CAF5-9166-4C98-81A9-A4575F2DFC65}" srcOrd="2" destOrd="0" presId="urn:microsoft.com/office/officeart/2005/8/layout/hierarchy3"/>
    <dgm:cxn modelId="{3053EDE6-922F-4BE5-A1C4-59F845F06167}" type="presParOf" srcId="{0765CAF5-9166-4C98-81A9-A4575F2DFC65}" destId="{920A208D-E618-4CD7-8FA9-8BCFB39191AF}" srcOrd="0" destOrd="0" presId="urn:microsoft.com/office/officeart/2005/8/layout/hierarchy3"/>
    <dgm:cxn modelId="{EAFDD9C4-19B6-4636-928E-70AB8DC21F68}" type="presParOf" srcId="{920A208D-E618-4CD7-8FA9-8BCFB39191AF}" destId="{02010531-D379-49AD-AAEE-EDA60EC32D76}" srcOrd="0" destOrd="0" presId="urn:microsoft.com/office/officeart/2005/8/layout/hierarchy3"/>
    <dgm:cxn modelId="{52C3A461-0798-44DF-B065-D6728ECCE26D}" type="presParOf" srcId="{920A208D-E618-4CD7-8FA9-8BCFB39191AF}" destId="{1B6556D9-CA79-4072-8F7E-8A065F2A6B01}" srcOrd="1" destOrd="0" presId="urn:microsoft.com/office/officeart/2005/8/layout/hierarchy3"/>
    <dgm:cxn modelId="{1C93AB64-3980-4BA1-8996-0BA2C929CC1F}" type="presParOf" srcId="{0765CAF5-9166-4C98-81A9-A4575F2DFC65}" destId="{029144F9-69B3-4D73-B5D8-9B0A6F9C0FD9}" srcOrd="1" destOrd="0" presId="urn:microsoft.com/office/officeart/2005/8/layout/hierarchy3"/>
    <dgm:cxn modelId="{5D55837D-D27B-4B32-B3FD-7D5F19DB3DA8}" type="presParOf" srcId="{029144F9-69B3-4D73-B5D8-9B0A6F9C0FD9}" destId="{F805948B-415B-41ED-8207-25B1F1F9EE14}" srcOrd="0" destOrd="0" presId="urn:microsoft.com/office/officeart/2005/8/layout/hierarchy3"/>
    <dgm:cxn modelId="{74BE80C5-1D8A-4B61-91FA-61C8E95F3931}" type="presParOf" srcId="{029144F9-69B3-4D73-B5D8-9B0A6F9C0FD9}" destId="{81FDC67E-9913-4AB9-99AF-85331D56DD0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123798-5A19-4AC8-B31E-BDBE98E6B1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50B2D3D-0593-49E1-90E4-E631DC57353E}">
      <dgm:prSet phldrT="[Text]"/>
      <dgm:spPr>
        <a:solidFill>
          <a:srgbClr val="B793FF"/>
        </a:solidFill>
      </dgm:spPr>
      <dgm:t>
        <a:bodyPr/>
        <a:lstStyle/>
        <a:p>
          <a:pPr algn="ctr"/>
          <a:r>
            <a:rPr lang="en-US" b="1" dirty="0" smtClean="0">
              <a:solidFill>
                <a:schemeClr val="bg1"/>
              </a:solidFill>
              <a:latin typeface="+mj-lt"/>
            </a:rPr>
            <a:t>Social Psychology</a:t>
          </a:r>
          <a:endParaRPr lang="en-US" b="1" dirty="0">
            <a:solidFill>
              <a:schemeClr val="bg1"/>
            </a:solidFill>
            <a:latin typeface="+mj-lt"/>
          </a:endParaRPr>
        </a:p>
      </dgm:t>
    </dgm:pt>
    <dgm:pt modelId="{AE7D717A-3A99-43FB-80B3-BC841B177EB3}" type="parTrans" cxnId="{0351F05E-E99A-42A9-A5FE-F8230A57CE08}">
      <dgm:prSet/>
      <dgm:spPr/>
      <dgm:t>
        <a:bodyPr/>
        <a:lstStyle/>
        <a:p>
          <a:pPr algn="ctr"/>
          <a:endParaRPr lang="en-US"/>
        </a:p>
      </dgm:t>
    </dgm:pt>
    <dgm:pt modelId="{5B5291C5-AE62-4FFF-9219-E7933B163555}" type="sibTrans" cxnId="{0351F05E-E99A-42A9-A5FE-F8230A57CE08}">
      <dgm:prSet/>
      <dgm:spPr/>
      <dgm:t>
        <a:bodyPr/>
        <a:lstStyle/>
        <a:p>
          <a:pPr algn="ctr"/>
          <a:endParaRPr lang="en-US"/>
        </a:p>
      </dgm:t>
    </dgm:pt>
    <dgm:pt modelId="{E4CD0BE4-AC0F-47F4-A4D8-8C55A01C74FA}" type="pres">
      <dgm:prSet presAssocID="{E9123798-5A19-4AC8-B31E-BDBE98E6B1BD}" presName="linear" presStyleCnt="0">
        <dgm:presLayoutVars>
          <dgm:animLvl val="lvl"/>
          <dgm:resizeHandles val="exact"/>
        </dgm:presLayoutVars>
      </dgm:prSet>
      <dgm:spPr/>
      <dgm:t>
        <a:bodyPr/>
        <a:lstStyle/>
        <a:p>
          <a:endParaRPr lang="en-US"/>
        </a:p>
      </dgm:t>
    </dgm:pt>
    <dgm:pt modelId="{6A240750-0C80-4B72-8E98-2DECBE2BCCEB}" type="pres">
      <dgm:prSet presAssocID="{C50B2D3D-0593-49E1-90E4-E631DC57353E}" presName="parentText" presStyleLbl="node1" presStyleIdx="0" presStyleCnt="1">
        <dgm:presLayoutVars>
          <dgm:chMax val="0"/>
          <dgm:bulletEnabled val="1"/>
        </dgm:presLayoutVars>
      </dgm:prSet>
      <dgm:spPr/>
      <dgm:t>
        <a:bodyPr/>
        <a:lstStyle/>
        <a:p>
          <a:endParaRPr lang="en-US"/>
        </a:p>
      </dgm:t>
    </dgm:pt>
  </dgm:ptLst>
  <dgm:cxnLst>
    <dgm:cxn modelId="{56AFAC03-9555-4F3B-BB79-37AE59A07AA6}" type="presOf" srcId="{E9123798-5A19-4AC8-B31E-BDBE98E6B1BD}" destId="{E4CD0BE4-AC0F-47F4-A4D8-8C55A01C74FA}" srcOrd="0" destOrd="0" presId="urn:microsoft.com/office/officeart/2005/8/layout/vList2"/>
    <dgm:cxn modelId="{0351F05E-E99A-42A9-A5FE-F8230A57CE08}" srcId="{E9123798-5A19-4AC8-B31E-BDBE98E6B1BD}" destId="{C50B2D3D-0593-49E1-90E4-E631DC57353E}" srcOrd="0" destOrd="0" parTransId="{AE7D717A-3A99-43FB-80B3-BC841B177EB3}" sibTransId="{5B5291C5-AE62-4FFF-9219-E7933B163555}"/>
    <dgm:cxn modelId="{95210500-903A-4C36-8FCB-7F214A51EF9E}" type="presOf" srcId="{C50B2D3D-0593-49E1-90E4-E631DC57353E}" destId="{6A240750-0C80-4B72-8E98-2DECBE2BCCEB}" srcOrd="0" destOrd="0" presId="urn:microsoft.com/office/officeart/2005/8/layout/vList2"/>
    <dgm:cxn modelId="{305DBE64-2EE4-4844-B833-F19ADD1402EE}" type="presParOf" srcId="{E4CD0BE4-AC0F-47F4-A4D8-8C55A01C74FA}" destId="{6A240750-0C80-4B72-8E98-2DECBE2BCCEB}" srcOrd="0" destOrd="0" presId="urn:microsoft.com/office/officeart/2005/8/layout/vList2"/>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49B0E3FD-A37D-4AFF-AD00-6D04D6780B8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0A52BD6-804F-4DF8-A3BE-10021109456E}">
      <dgm:prSet phldrT="[Text]"/>
      <dgm:spPr/>
      <dgm:t>
        <a:bodyPr/>
        <a:lstStyle/>
        <a:p>
          <a:r>
            <a:rPr lang="en-US" smtClean="0"/>
            <a:t>Stereotyped beliefs are in part a by-product of how we cognitively simplify the world. </a:t>
          </a:r>
          <a:endParaRPr lang="en-US"/>
        </a:p>
      </dgm:t>
    </dgm:pt>
    <dgm:pt modelId="{6BB28100-AD6D-44FE-8979-F4020447E94C}" type="parTrans" cxnId="{6896CFFA-EEC2-4DDF-A223-8CDC98459F8D}">
      <dgm:prSet/>
      <dgm:spPr/>
      <dgm:t>
        <a:bodyPr/>
        <a:lstStyle/>
        <a:p>
          <a:endParaRPr lang="en-US"/>
        </a:p>
      </dgm:t>
    </dgm:pt>
    <dgm:pt modelId="{2CF2D711-B276-4CEA-8F2C-66BB55AB72D0}" type="sibTrans" cxnId="{6896CFFA-EEC2-4DDF-A223-8CDC98459F8D}">
      <dgm:prSet/>
      <dgm:spPr/>
      <dgm:t>
        <a:bodyPr/>
        <a:lstStyle/>
        <a:p>
          <a:endParaRPr lang="en-US"/>
        </a:p>
      </dgm:t>
    </dgm:pt>
    <dgm:pt modelId="{1C3EBAE5-2F1A-4FEE-8594-CCA08F448947}">
      <dgm:prSet/>
      <dgm:spPr/>
      <dgm:t>
        <a:bodyPr/>
        <a:lstStyle/>
        <a:p>
          <a:r>
            <a:rPr lang="en-US" dirty="0" smtClean="0"/>
            <a:t>To help understand the world around us, we sometimes form </a:t>
          </a:r>
          <a:r>
            <a:rPr lang="en-US" i="1" dirty="0" smtClean="0"/>
            <a:t>categories</a:t>
          </a:r>
          <a:r>
            <a:rPr lang="en-US" dirty="0" smtClean="0"/>
            <a:t>. </a:t>
          </a:r>
          <a:endParaRPr lang="en-US" dirty="0"/>
        </a:p>
      </dgm:t>
    </dgm:pt>
    <dgm:pt modelId="{2ADAEF00-0A93-4790-9CBF-69C74A34253B}" type="parTrans" cxnId="{6F838E01-03A4-4E93-8A1F-8E79BF4325D6}">
      <dgm:prSet/>
      <dgm:spPr/>
      <dgm:t>
        <a:bodyPr/>
        <a:lstStyle/>
        <a:p>
          <a:endParaRPr lang="en-US"/>
        </a:p>
      </dgm:t>
    </dgm:pt>
    <dgm:pt modelId="{9753B5E8-C5B7-4517-BCA1-028BCBE1CA70}" type="sibTrans" cxnId="{6F838E01-03A4-4E93-8A1F-8E79BF4325D6}">
      <dgm:prSet/>
      <dgm:spPr/>
      <dgm:t>
        <a:bodyPr/>
        <a:lstStyle/>
        <a:p>
          <a:endParaRPr lang="en-US"/>
        </a:p>
      </dgm:t>
    </dgm:pt>
    <dgm:pt modelId="{306C15F5-994D-437F-A241-A608FEAC8629}">
      <dgm:prSet/>
      <dgm:spPr/>
      <dgm:t>
        <a:bodyPr/>
        <a:lstStyle/>
        <a:p>
          <a:r>
            <a:rPr lang="en-US" smtClean="0"/>
            <a:t>Chemists categorize molecules as organic and inorganic. </a:t>
          </a:r>
          <a:endParaRPr lang="en-US" dirty="0"/>
        </a:p>
      </dgm:t>
    </dgm:pt>
    <dgm:pt modelId="{533E08E0-F12F-4468-8E8F-DED409E37239}" type="parTrans" cxnId="{66DDF743-A5D8-4003-B23F-83577D9C0E17}">
      <dgm:prSet/>
      <dgm:spPr/>
      <dgm:t>
        <a:bodyPr/>
        <a:lstStyle/>
        <a:p>
          <a:endParaRPr lang="en-US"/>
        </a:p>
      </dgm:t>
    </dgm:pt>
    <dgm:pt modelId="{6240D59E-7A4C-4927-8D9D-042C4B596C15}" type="sibTrans" cxnId="{66DDF743-A5D8-4003-B23F-83577D9C0E17}">
      <dgm:prSet/>
      <dgm:spPr/>
      <dgm:t>
        <a:bodyPr/>
        <a:lstStyle/>
        <a:p>
          <a:endParaRPr lang="en-US"/>
        </a:p>
      </dgm:t>
    </dgm:pt>
    <dgm:pt modelId="{0DCD5CCA-7408-4D27-81B6-86A0838ED834}">
      <dgm:prSet/>
      <dgm:spPr/>
      <dgm:t>
        <a:bodyPr/>
        <a:lstStyle/>
        <a:p>
          <a:r>
            <a:rPr lang="en-US" smtClean="0"/>
            <a:t>A basketball coach categorizes offensive players as guards and post players. </a:t>
          </a:r>
          <a:endParaRPr lang="en-US" dirty="0"/>
        </a:p>
      </dgm:t>
    </dgm:pt>
    <dgm:pt modelId="{5B549142-66FC-4EB1-9FDE-3B3E1C769733}" type="parTrans" cxnId="{6E48622E-9DD0-44A7-82E2-488C27DCD6F8}">
      <dgm:prSet/>
      <dgm:spPr/>
      <dgm:t>
        <a:bodyPr/>
        <a:lstStyle/>
        <a:p>
          <a:endParaRPr lang="en-US"/>
        </a:p>
      </dgm:t>
    </dgm:pt>
    <dgm:pt modelId="{470E04E9-10E6-4D0D-943E-900A12C9F5FD}" type="sibTrans" cxnId="{6E48622E-9DD0-44A7-82E2-488C27DCD6F8}">
      <dgm:prSet/>
      <dgm:spPr/>
      <dgm:t>
        <a:bodyPr/>
        <a:lstStyle/>
        <a:p>
          <a:endParaRPr lang="en-US"/>
        </a:p>
      </dgm:t>
    </dgm:pt>
    <dgm:pt modelId="{C09AE20A-0F70-4C82-B681-776D958FB4AA}">
      <dgm:prSet/>
      <dgm:spPr/>
      <dgm:t>
        <a:bodyPr/>
        <a:lstStyle/>
        <a:p>
          <a:r>
            <a:rPr lang="en-US" smtClean="0"/>
            <a:t>Therapists categorize psychological disorders.</a:t>
          </a:r>
          <a:endParaRPr lang="en-US" dirty="0" smtClean="0"/>
        </a:p>
      </dgm:t>
    </dgm:pt>
    <dgm:pt modelId="{83954789-ABDF-4D5F-AB38-567C554435BA}" type="parTrans" cxnId="{EAFE339C-0D14-47A1-8A86-711FD5167D97}">
      <dgm:prSet/>
      <dgm:spPr/>
      <dgm:t>
        <a:bodyPr/>
        <a:lstStyle/>
        <a:p>
          <a:endParaRPr lang="en-US"/>
        </a:p>
      </dgm:t>
    </dgm:pt>
    <dgm:pt modelId="{CE7DBBEE-CF53-4476-86C9-CEB85A30C394}" type="sibTrans" cxnId="{EAFE339C-0D14-47A1-8A86-711FD5167D97}">
      <dgm:prSet/>
      <dgm:spPr/>
      <dgm:t>
        <a:bodyPr/>
        <a:lstStyle/>
        <a:p>
          <a:endParaRPr lang="en-US"/>
        </a:p>
      </dgm:t>
    </dgm:pt>
    <dgm:pt modelId="{1273BE03-A54C-4D89-83CA-8E9CFA779C6E}">
      <dgm:prSet/>
      <dgm:spPr/>
      <dgm:t>
        <a:bodyPr/>
        <a:lstStyle/>
        <a:p>
          <a:r>
            <a:rPr lang="en-US" smtClean="0"/>
            <a:t>We all categorize people by gender, ethnicity, race, age, and many other characteristics.</a:t>
          </a:r>
          <a:endParaRPr lang="en-US" dirty="0"/>
        </a:p>
      </dgm:t>
    </dgm:pt>
    <dgm:pt modelId="{A3D3505F-EF46-4543-8EED-03E38DB2D670}" type="parTrans" cxnId="{26CB6913-7124-43A9-A2CD-BE6CCEC126A8}">
      <dgm:prSet/>
      <dgm:spPr/>
      <dgm:t>
        <a:bodyPr/>
        <a:lstStyle/>
        <a:p>
          <a:endParaRPr lang="en-US"/>
        </a:p>
      </dgm:t>
    </dgm:pt>
    <dgm:pt modelId="{1D908BEA-9A4E-49F2-A37E-DA0AC883403E}" type="sibTrans" cxnId="{26CB6913-7124-43A9-A2CD-BE6CCEC126A8}">
      <dgm:prSet/>
      <dgm:spPr/>
      <dgm:t>
        <a:bodyPr/>
        <a:lstStyle/>
        <a:p>
          <a:endParaRPr lang="en-US"/>
        </a:p>
      </dgm:t>
    </dgm:pt>
    <dgm:pt modelId="{4B57E742-F60D-40A7-AC0C-B369B13696EA}" type="pres">
      <dgm:prSet presAssocID="{49B0E3FD-A37D-4AFF-AD00-6D04D6780B8B}" presName="vert0" presStyleCnt="0">
        <dgm:presLayoutVars>
          <dgm:dir/>
          <dgm:animOne val="branch"/>
          <dgm:animLvl val="lvl"/>
        </dgm:presLayoutVars>
      </dgm:prSet>
      <dgm:spPr/>
      <dgm:t>
        <a:bodyPr/>
        <a:lstStyle/>
        <a:p>
          <a:endParaRPr lang="en-US"/>
        </a:p>
      </dgm:t>
    </dgm:pt>
    <dgm:pt modelId="{A1738946-6AEC-43DB-AC6B-997CB22BFDBB}" type="pres">
      <dgm:prSet presAssocID="{40A52BD6-804F-4DF8-A3BE-10021109456E}" presName="thickLine" presStyleLbl="alignNode1" presStyleIdx="0" presStyleCnt="6"/>
      <dgm:spPr/>
    </dgm:pt>
    <dgm:pt modelId="{D4A0FF1C-799A-4271-857D-DA3642635A2B}" type="pres">
      <dgm:prSet presAssocID="{40A52BD6-804F-4DF8-A3BE-10021109456E}" presName="horz1" presStyleCnt="0"/>
      <dgm:spPr/>
    </dgm:pt>
    <dgm:pt modelId="{DD4C874C-E118-473B-BED2-AF4B20231D5A}" type="pres">
      <dgm:prSet presAssocID="{40A52BD6-804F-4DF8-A3BE-10021109456E}" presName="tx1" presStyleLbl="revTx" presStyleIdx="0" presStyleCnt="6"/>
      <dgm:spPr/>
      <dgm:t>
        <a:bodyPr/>
        <a:lstStyle/>
        <a:p>
          <a:endParaRPr lang="en-US"/>
        </a:p>
      </dgm:t>
    </dgm:pt>
    <dgm:pt modelId="{FF70E2FC-634B-437E-AA14-D6B9466EAEC5}" type="pres">
      <dgm:prSet presAssocID="{40A52BD6-804F-4DF8-A3BE-10021109456E}" presName="vert1" presStyleCnt="0"/>
      <dgm:spPr/>
    </dgm:pt>
    <dgm:pt modelId="{0BA2130F-96F1-4C7C-ACD9-965E308EC2AD}" type="pres">
      <dgm:prSet presAssocID="{1C3EBAE5-2F1A-4FEE-8594-CCA08F448947}" presName="thickLine" presStyleLbl="alignNode1" presStyleIdx="1" presStyleCnt="6"/>
      <dgm:spPr/>
    </dgm:pt>
    <dgm:pt modelId="{D5E13E6A-1BE2-4CBB-95F6-41153EBC1E44}" type="pres">
      <dgm:prSet presAssocID="{1C3EBAE5-2F1A-4FEE-8594-CCA08F448947}" presName="horz1" presStyleCnt="0"/>
      <dgm:spPr/>
    </dgm:pt>
    <dgm:pt modelId="{0933E8D7-A4F6-4AF0-87FD-103D9764190D}" type="pres">
      <dgm:prSet presAssocID="{1C3EBAE5-2F1A-4FEE-8594-CCA08F448947}" presName="tx1" presStyleLbl="revTx" presStyleIdx="1" presStyleCnt="6"/>
      <dgm:spPr/>
      <dgm:t>
        <a:bodyPr/>
        <a:lstStyle/>
        <a:p>
          <a:endParaRPr lang="en-US"/>
        </a:p>
      </dgm:t>
    </dgm:pt>
    <dgm:pt modelId="{B233FA37-DC8E-45B9-8A1C-5328494DE288}" type="pres">
      <dgm:prSet presAssocID="{1C3EBAE5-2F1A-4FEE-8594-CCA08F448947}" presName="vert1" presStyleCnt="0"/>
      <dgm:spPr/>
    </dgm:pt>
    <dgm:pt modelId="{8CA805ED-839A-40FD-AAA9-4A505146C51B}" type="pres">
      <dgm:prSet presAssocID="{306C15F5-994D-437F-A241-A608FEAC8629}" presName="thickLine" presStyleLbl="alignNode1" presStyleIdx="2" presStyleCnt="6"/>
      <dgm:spPr/>
    </dgm:pt>
    <dgm:pt modelId="{1B0F3FC2-8338-4C14-B705-5B6815E759FF}" type="pres">
      <dgm:prSet presAssocID="{306C15F5-994D-437F-A241-A608FEAC8629}" presName="horz1" presStyleCnt="0"/>
      <dgm:spPr/>
    </dgm:pt>
    <dgm:pt modelId="{CE6DB77F-D08C-4B18-876F-5F2597EE3053}" type="pres">
      <dgm:prSet presAssocID="{306C15F5-994D-437F-A241-A608FEAC8629}" presName="tx1" presStyleLbl="revTx" presStyleIdx="2" presStyleCnt="6"/>
      <dgm:spPr/>
      <dgm:t>
        <a:bodyPr/>
        <a:lstStyle/>
        <a:p>
          <a:endParaRPr lang="en-US"/>
        </a:p>
      </dgm:t>
    </dgm:pt>
    <dgm:pt modelId="{4173B2EE-69B4-4973-8A8F-2D654362FF05}" type="pres">
      <dgm:prSet presAssocID="{306C15F5-994D-437F-A241-A608FEAC8629}" presName="vert1" presStyleCnt="0"/>
      <dgm:spPr/>
    </dgm:pt>
    <dgm:pt modelId="{1CB3BC9B-6F6F-4A67-9377-2FE58A38D86C}" type="pres">
      <dgm:prSet presAssocID="{0DCD5CCA-7408-4D27-81B6-86A0838ED834}" presName="thickLine" presStyleLbl="alignNode1" presStyleIdx="3" presStyleCnt="6"/>
      <dgm:spPr/>
    </dgm:pt>
    <dgm:pt modelId="{1E1ADDC9-7D3D-4312-BCDA-F7AA5CE7063B}" type="pres">
      <dgm:prSet presAssocID="{0DCD5CCA-7408-4D27-81B6-86A0838ED834}" presName="horz1" presStyleCnt="0"/>
      <dgm:spPr/>
    </dgm:pt>
    <dgm:pt modelId="{401ACEC3-20FB-4B70-89E3-114CC415F4E9}" type="pres">
      <dgm:prSet presAssocID="{0DCD5CCA-7408-4D27-81B6-86A0838ED834}" presName="tx1" presStyleLbl="revTx" presStyleIdx="3" presStyleCnt="6"/>
      <dgm:spPr/>
      <dgm:t>
        <a:bodyPr/>
        <a:lstStyle/>
        <a:p>
          <a:endParaRPr lang="en-US"/>
        </a:p>
      </dgm:t>
    </dgm:pt>
    <dgm:pt modelId="{8DA9CF7F-649E-4ABB-AE63-04E8EC24A10F}" type="pres">
      <dgm:prSet presAssocID="{0DCD5CCA-7408-4D27-81B6-86A0838ED834}" presName="vert1" presStyleCnt="0"/>
      <dgm:spPr/>
    </dgm:pt>
    <dgm:pt modelId="{8F4B8385-4A84-48C5-9DF9-7D452EDB1D73}" type="pres">
      <dgm:prSet presAssocID="{C09AE20A-0F70-4C82-B681-776D958FB4AA}" presName="thickLine" presStyleLbl="alignNode1" presStyleIdx="4" presStyleCnt="6"/>
      <dgm:spPr/>
    </dgm:pt>
    <dgm:pt modelId="{DF02B6E5-6EC3-41D1-AF59-BF6C3D2F16EF}" type="pres">
      <dgm:prSet presAssocID="{C09AE20A-0F70-4C82-B681-776D958FB4AA}" presName="horz1" presStyleCnt="0"/>
      <dgm:spPr/>
    </dgm:pt>
    <dgm:pt modelId="{73F40955-4415-492B-900C-9D441C582022}" type="pres">
      <dgm:prSet presAssocID="{C09AE20A-0F70-4C82-B681-776D958FB4AA}" presName="tx1" presStyleLbl="revTx" presStyleIdx="4" presStyleCnt="6"/>
      <dgm:spPr/>
      <dgm:t>
        <a:bodyPr/>
        <a:lstStyle/>
        <a:p>
          <a:endParaRPr lang="en-US"/>
        </a:p>
      </dgm:t>
    </dgm:pt>
    <dgm:pt modelId="{C2010569-CC03-4CAE-8EF5-559E99FF97E7}" type="pres">
      <dgm:prSet presAssocID="{C09AE20A-0F70-4C82-B681-776D958FB4AA}" presName="vert1" presStyleCnt="0"/>
      <dgm:spPr/>
    </dgm:pt>
    <dgm:pt modelId="{545D7B00-1C85-4824-969C-5E675A52DDB5}" type="pres">
      <dgm:prSet presAssocID="{1273BE03-A54C-4D89-83CA-8E9CFA779C6E}" presName="thickLine" presStyleLbl="alignNode1" presStyleIdx="5" presStyleCnt="6"/>
      <dgm:spPr/>
    </dgm:pt>
    <dgm:pt modelId="{C18DA11E-C7AF-4B45-A42E-723D3F77EFC1}" type="pres">
      <dgm:prSet presAssocID="{1273BE03-A54C-4D89-83CA-8E9CFA779C6E}" presName="horz1" presStyleCnt="0"/>
      <dgm:spPr/>
    </dgm:pt>
    <dgm:pt modelId="{4FEC267B-E8A1-4F2D-B152-42056E17DBBA}" type="pres">
      <dgm:prSet presAssocID="{1273BE03-A54C-4D89-83CA-8E9CFA779C6E}" presName="tx1" presStyleLbl="revTx" presStyleIdx="5" presStyleCnt="6"/>
      <dgm:spPr/>
      <dgm:t>
        <a:bodyPr/>
        <a:lstStyle/>
        <a:p>
          <a:endParaRPr lang="en-US"/>
        </a:p>
      </dgm:t>
    </dgm:pt>
    <dgm:pt modelId="{1BB26CD6-361E-41CF-B101-F9205C29B25C}" type="pres">
      <dgm:prSet presAssocID="{1273BE03-A54C-4D89-83CA-8E9CFA779C6E}" presName="vert1" presStyleCnt="0"/>
      <dgm:spPr/>
    </dgm:pt>
  </dgm:ptLst>
  <dgm:cxnLst>
    <dgm:cxn modelId="{72E60475-2AAF-492A-AC5C-88DC24B7EE4B}" type="presOf" srcId="{0DCD5CCA-7408-4D27-81B6-86A0838ED834}" destId="{401ACEC3-20FB-4B70-89E3-114CC415F4E9}" srcOrd="0" destOrd="0" presId="urn:microsoft.com/office/officeart/2008/layout/LinedList"/>
    <dgm:cxn modelId="{66DDF743-A5D8-4003-B23F-83577D9C0E17}" srcId="{49B0E3FD-A37D-4AFF-AD00-6D04D6780B8B}" destId="{306C15F5-994D-437F-A241-A608FEAC8629}" srcOrd="2" destOrd="0" parTransId="{533E08E0-F12F-4468-8E8F-DED409E37239}" sibTransId="{6240D59E-7A4C-4927-8D9D-042C4B596C15}"/>
    <dgm:cxn modelId="{26CB6913-7124-43A9-A2CD-BE6CCEC126A8}" srcId="{49B0E3FD-A37D-4AFF-AD00-6D04D6780B8B}" destId="{1273BE03-A54C-4D89-83CA-8E9CFA779C6E}" srcOrd="5" destOrd="0" parTransId="{A3D3505F-EF46-4543-8EED-03E38DB2D670}" sibTransId="{1D908BEA-9A4E-49F2-A37E-DA0AC883403E}"/>
    <dgm:cxn modelId="{8BFC6A32-B6D1-44E3-9366-D5DBF1A8BE3F}" type="presOf" srcId="{1C3EBAE5-2F1A-4FEE-8594-CCA08F448947}" destId="{0933E8D7-A4F6-4AF0-87FD-103D9764190D}" srcOrd="0" destOrd="0" presId="urn:microsoft.com/office/officeart/2008/layout/LinedList"/>
    <dgm:cxn modelId="{EBCAF3A4-65D7-4D30-9982-DE05561E3440}" type="presOf" srcId="{C09AE20A-0F70-4C82-B681-776D958FB4AA}" destId="{73F40955-4415-492B-900C-9D441C582022}" srcOrd="0" destOrd="0" presId="urn:microsoft.com/office/officeart/2008/layout/LinedList"/>
    <dgm:cxn modelId="{6E48622E-9DD0-44A7-82E2-488C27DCD6F8}" srcId="{49B0E3FD-A37D-4AFF-AD00-6D04D6780B8B}" destId="{0DCD5CCA-7408-4D27-81B6-86A0838ED834}" srcOrd="3" destOrd="0" parTransId="{5B549142-66FC-4EB1-9FDE-3B3E1C769733}" sibTransId="{470E04E9-10E6-4D0D-943E-900A12C9F5FD}"/>
    <dgm:cxn modelId="{82C77B07-C0B3-4B89-B164-8F25B9CE6C93}" type="presOf" srcId="{49B0E3FD-A37D-4AFF-AD00-6D04D6780B8B}" destId="{4B57E742-F60D-40A7-AC0C-B369B13696EA}" srcOrd="0" destOrd="0" presId="urn:microsoft.com/office/officeart/2008/layout/LinedList"/>
    <dgm:cxn modelId="{6896CFFA-EEC2-4DDF-A223-8CDC98459F8D}" srcId="{49B0E3FD-A37D-4AFF-AD00-6D04D6780B8B}" destId="{40A52BD6-804F-4DF8-A3BE-10021109456E}" srcOrd="0" destOrd="0" parTransId="{6BB28100-AD6D-44FE-8979-F4020447E94C}" sibTransId="{2CF2D711-B276-4CEA-8F2C-66BB55AB72D0}"/>
    <dgm:cxn modelId="{6F838E01-03A4-4E93-8A1F-8E79BF4325D6}" srcId="{49B0E3FD-A37D-4AFF-AD00-6D04D6780B8B}" destId="{1C3EBAE5-2F1A-4FEE-8594-CCA08F448947}" srcOrd="1" destOrd="0" parTransId="{2ADAEF00-0A93-4790-9CBF-69C74A34253B}" sibTransId="{9753B5E8-C5B7-4517-BCA1-028BCBE1CA70}"/>
    <dgm:cxn modelId="{30F86BD3-85A1-4666-B689-F6C59163A885}" type="presOf" srcId="{1273BE03-A54C-4D89-83CA-8E9CFA779C6E}" destId="{4FEC267B-E8A1-4F2D-B152-42056E17DBBA}" srcOrd="0" destOrd="0" presId="urn:microsoft.com/office/officeart/2008/layout/LinedList"/>
    <dgm:cxn modelId="{B1C496AB-C622-425A-9E9D-9761E1174035}" type="presOf" srcId="{306C15F5-994D-437F-A241-A608FEAC8629}" destId="{CE6DB77F-D08C-4B18-876F-5F2597EE3053}" srcOrd="0" destOrd="0" presId="urn:microsoft.com/office/officeart/2008/layout/LinedList"/>
    <dgm:cxn modelId="{EDFC1D1B-30E2-44AF-97D7-7B16E43CE3EB}" type="presOf" srcId="{40A52BD6-804F-4DF8-A3BE-10021109456E}" destId="{DD4C874C-E118-473B-BED2-AF4B20231D5A}" srcOrd="0" destOrd="0" presId="urn:microsoft.com/office/officeart/2008/layout/LinedList"/>
    <dgm:cxn modelId="{EAFE339C-0D14-47A1-8A86-711FD5167D97}" srcId="{49B0E3FD-A37D-4AFF-AD00-6D04D6780B8B}" destId="{C09AE20A-0F70-4C82-B681-776D958FB4AA}" srcOrd="4" destOrd="0" parTransId="{83954789-ABDF-4D5F-AB38-567C554435BA}" sibTransId="{CE7DBBEE-CF53-4476-86C9-CEB85A30C394}"/>
    <dgm:cxn modelId="{BD1368B5-0F99-4125-9D3C-EC06FE8EBF2C}" type="presParOf" srcId="{4B57E742-F60D-40A7-AC0C-B369B13696EA}" destId="{A1738946-6AEC-43DB-AC6B-997CB22BFDBB}" srcOrd="0" destOrd="0" presId="urn:microsoft.com/office/officeart/2008/layout/LinedList"/>
    <dgm:cxn modelId="{B485DF15-678C-4BB0-874B-CBF4FDE20E95}" type="presParOf" srcId="{4B57E742-F60D-40A7-AC0C-B369B13696EA}" destId="{D4A0FF1C-799A-4271-857D-DA3642635A2B}" srcOrd="1" destOrd="0" presId="urn:microsoft.com/office/officeart/2008/layout/LinedList"/>
    <dgm:cxn modelId="{8A6016C9-BADE-4CE5-9D75-77DDA8986403}" type="presParOf" srcId="{D4A0FF1C-799A-4271-857D-DA3642635A2B}" destId="{DD4C874C-E118-473B-BED2-AF4B20231D5A}" srcOrd="0" destOrd="0" presId="urn:microsoft.com/office/officeart/2008/layout/LinedList"/>
    <dgm:cxn modelId="{59A23FCB-08DC-4D00-8A0D-EBB3D72B4D0B}" type="presParOf" srcId="{D4A0FF1C-799A-4271-857D-DA3642635A2B}" destId="{FF70E2FC-634B-437E-AA14-D6B9466EAEC5}" srcOrd="1" destOrd="0" presId="urn:microsoft.com/office/officeart/2008/layout/LinedList"/>
    <dgm:cxn modelId="{7A580291-174E-4628-96C5-1EC443831DBC}" type="presParOf" srcId="{4B57E742-F60D-40A7-AC0C-B369B13696EA}" destId="{0BA2130F-96F1-4C7C-ACD9-965E308EC2AD}" srcOrd="2" destOrd="0" presId="urn:microsoft.com/office/officeart/2008/layout/LinedList"/>
    <dgm:cxn modelId="{71F85FF1-589A-4A30-8448-F7961F61E248}" type="presParOf" srcId="{4B57E742-F60D-40A7-AC0C-B369B13696EA}" destId="{D5E13E6A-1BE2-4CBB-95F6-41153EBC1E44}" srcOrd="3" destOrd="0" presId="urn:microsoft.com/office/officeart/2008/layout/LinedList"/>
    <dgm:cxn modelId="{BF811084-C392-427D-AE6F-9FE352FBAB27}" type="presParOf" srcId="{D5E13E6A-1BE2-4CBB-95F6-41153EBC1E44}" destId="{0933E8D7-A4F6-4AF0-87FD-103D9764190D}" srcOrd="0" destOrd="0" presId="urn:microsoft.com/office/officeart/2008/layout/LinedList"/>
    <dgm:cxn modelId="{F6B0B91F-D7FF-4029-AAC2-20399FB28AD5}" type="presParOf" srcId="{D5E13E6A-1BE2-4CBB-95F6-41153EBC1E44}" destId="{B233FA37-DC8E-45B9-8A1C-5328494DE288}" srcOrd="1" destOrd="0" presId="urn:microsoft.com/office/officeart/2008/layout/LinedList"/>
    <dgm:cxn modelId="{5B97360A-D5C8-485C-BF77-C9F3C0A0FD7A}" type="presParOf" srcId="{4B57E742-F60D-40A7-AC0C-B369B13696EA}" destId="{8CA805ED-839A-40FD-AAA9-4A505146C51B}" srcOrd="4" destOrd="0" presId="urn:microsoft.com/office/officeart/2008/layout/LinedList"/>
    <dgm:cxn modelId="{8A09DD8E-1003-4F9D-B914-348E133AC7BE}" type="presParOf" srcId="{4B57E742-F60D-40A7-AC0C-B369B13696EA}" destId="{1B0F3FC2-8338-4C14-B705-5B6815E759FF}" srcOrd="5" destOrd="0" presId="urn:microsoft.com/office/officeart/2008/layout/LinedList"/>
    <dgm:cxn modelId="{2CF79469-AB8E-46D2-A714-3DA15B349BDC}" type="presParOf" srcId="{1B0F3FC2-8338-4C14-B705-5B6815E759FF}" destId="{CE6DB77F-D08C-4B18-876F-5F2597EE3053}" srcOrd="0" destOrd="0" presId="urn:microsoft.com/office/officeart/2008/layout/LinedList"/>
    <dgm:cxn modelId="{A3860214-6F39-4932-8908-449FF510325B}" type="presParOf" srcId="{1B0F3FC2-8338-4C14-B705-5B6815E759FF}" destId="{4173B2EE-69B4-4973-8A8F-2D654362FF05}" srcOrd="1" destOrd="0" presId="urn:microsoft.com/office/officeart/2008/layout/LinedList"/>
    <dgm:cxn modelId="{721CD952-C736-4150-B80D-69676E5799C5}" type="presParOf" srcId="{4B57E742-F60D-40A7-AC0C-B369B13696EA}" destId="{1CB3BC9B-6F6F-4A67-9377-2FE58A38D86C}" srcOrd="6" destOrd="0" presId="urn:microsoft.com/office/officeart/2008/layout/LinedList"/>
    <dgm:cxn modelId="{1AE5F574-75DD-49CD-9695-A44B686B167F}" type="presParOf" srcId="{4B57E742-F60D-40A7-AC0C-B369B13696EA}" destId="{1E1ADDC9-7D3D-4312-BCDA-F7AA5CE7063B}" srcOrd="7" destOrd="0" presId="urn:microsoft.com/office/officeart/2008/layout/LinedList"/>
    <dgm:cxn modelId="{EDC1CDF6-45F1-419C-A15D-0B0D8B9D926E}" type="presParOf" srcId="{1E1ADDC9-7D3D-4312-BCDA-F7AA5CE7063B}" destId="{401ACEC3-20FB-4B70-89E3-114CC415F4E9}" srcOrd="0" destOrd="0" presId="urn:microsoft.com/office/officeart/2008/layout/LinedList"/>
    <dgm:cxn modelId="{A5E8F76B-B658-480A-984C-E3934884635D}" type="presParOf" srcId="{1E1ADDC9-7D3D-4312-BCDA-F7AA5CE7063B}" destId="{8DA9CF7F-649E-4ABB-AE63-04E8EC24A10F}" srcOrd="1" destOrd="0" presId="urn:microsoft.com/office/officeart/2008/layout/LinedList"/>
    <dgm:cxn modelId="{231C3373-9E73-4A1F-9006-92B889AAC843}" type="presParOf" srcId="{4B57E742-F60D-40A7-AC0C-B369B13696EA}" destId="{8F4B8385-4A84-48C5-9DF9-7D452EDB1D73}" srcOrd="8" destOrd="0" presId="urn:microsoft.com/office/officeart/2008/layout/LinedList"/>
    <dgm:cxn modelId="{B03CA7FA-1B3B-47F5-9944-C33A8B3F12F4}" type="presParOf" srcId="{4B57E742-F60D-40A7-AC0C-B369B13696EA}" destId="{DF02B6E5-6EC3-41D1-AF59-BF6C3D2F16EF}" srcOrd="9" destOrd="0" presId="urn:microsoft.com/office/officeart/2008/layout/LinedList"/>
    <dgm:cxn modelId="{91102488-272B-409B-8766-5A11ABDC967B}" type="presParOf" srcId="{DF02B6E5-6EC3-41D1-AF59-BF6C3D2F16EF}" destId="{73F40955-4415-492B-900C-9D441C582022}" srcOrd="0" destOrd="0" presId="urn:microsoft.com/office/officeart/2008/layout/LinedList"/>
    <dgm:cxn modelId="{B190ABC5-18B3-4BC1-97C9-E9B1C827F871}" type="presParOf" srcId="{DF02B6E5-6EC3-41D1-AF59-BF6C3D2F16EF}" destId="{C2010569-CC03-4CAE-8EF5-559E99FF97E7}" srcOrd="1" destOrd="0" presId="urn:microsoft.com/office/officeart/2008/layout/LinedList"/>
    <dgm:cxn modelId="{754F18FA-85EE-458B-9691-95C3105CAB13}" type="presParOf" srcId="{4B57E742-F60D-40A7-AC0C-B369B13696EA}" destId="{545D7B00-1C85-4824-969C-5E675A52DDB5}" srcOrd="10" destOrd="0" presId="urn:microsoft.com/office/officeart/2008/layout/LinedList"/>
    <dgm:cxn modelId="{118EE482-0759-4A0C-8A95-280E41A697AF}" type="presParOf" srcId="{4B57E742-F60D-40A7-AC0C-B369B13696EA}" destId="{C18DA11E-C7AF-4B45-A42E-723D3F77EFC1}" srcOrd="11" destOrd="0" presId="urn:microsoft.com/office/officeart/2008/layout/LinedList"/>
    <dgm:cxn modelId="{5CD14FBD-0CC1-45D7-BDB1-E5593E75AB88}" type="presParOf" srcId="{C18DA11E-C7AF-4B45-A42E-723D3F77EFC1}" destId="{4FEC267B-E8A1-4F2D-B152-42056E17DBBA}" srcOrd="0" destOrd="0" presId="urn:microsoft.com/office/officeart/2008/layout/LinedList"/>
    <dgm:cxn modelId="{A1ED8FCD-540E-40EB-8ECB-CF6266AD58CE}" type="presParOf" srcId="{C18DA11E-C7AF-4B45-A42E-723D3F77EFC1}" destId="{1BB26CD6-361E-41CF-B101-F9205C29B2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00D742F1-B4FC-47CA-A5C1-CCB8279A3A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2B6BFB-C0C6-4CFD-809D-4138F4FB81F9}">
      <dgm:prSet phldrT="[Text]"/>
      <dgm:spPr>
        <a:solidFill>
          <a:srgbClr val="B793FF"/>
        </a:solidFill>
      </dgm:spPr>
      <dgm:t>
        <a:bodyPr/>
        <a:lstStyle/>
        <a:p>
          <a:r>
            <a:rPr lang="en-US" dirty="0" smtClean="0"/>
            <a:t>How do we cognitively simplify the world?</a:t>
          </a:r>
          <a:endParaRPr lang="en-US" dirty="0"/>
        </a:p>
      </dgm:t>
    </dgm:pt>
    <dgm:pt modelId="{41F833A0-7D35-4E23-AA5C-51E01CA6CBB9}" type="parTrans" cxnId="{1819A957-D0C2-4CE6-9ED7-F8A4D7A762FE}">
      <dgm:prSet/>
      <dgm:spPr/>
      <dgm:t>
        <a:bodyPr/>
        <a:lstStyle/>
        <a:p>
          <a:endParaRPr lang="en-US"/>
        </a:p>
      </dgm:t>
    </dgm:pt>
    <dgm:pt modelId="{EE80A5D1-026D-4A80-A3C7-F383FF44A39F}" type="sibTrans" cxnId="{1819A957-D0C2-4CE6-9ED7-F8A4D7A762FE}">
      <dgm:prSet/>
      <dgm:spPr/>
      <dgm:t>
        <a:bodyPr/>
        <a:lstStyle/>
        <a:p>
          <a:endParaRPr lang="en-US"/>
        </a:p>
      </dgm:t>
    </dgm:pt>
    <dgm:pt modelId="{3DB08EA3-5E08-4CBA-AF2C-B2EDBCAE6CD9}" type="pres">
      <dgm:prSet presAssocID="{00D742F1-B4FC-47CA-A5C1-CCB8279A3AE4}" presName="linear" presStyleCnt="0">
        <dgm:presLayoutVars>
          <dgm:animLvl val="lvl"/>
          <dgm:resizeHandles val="exact"/>
        </dgm:presLayoutVars>
      </dgm:prSet>
      <dgm:spPr/>
      <dgm:t>
        <a:bodyPr/>
        <a:lstStyle/>
        <a:p>
          <a:endParaRPr lang="en-US"/>
        </a:p>
      </dgm:t>
    </dgm:pt>
    <dgm:pt modelId="{E8184F37-3BE9-4AED-A81E-427B1E204C91}" type="pres">
      <dgm:prSet presAssocID="{0C2B6BFB-C0C6-4CFD-809D-4138F4FB81F9}" presName="parentText" presStyleLbl="node1" presStyleIdx="0" presStyleCnt="1">
        <dgm:presLayoutVars>
          <dgm:chMax val="0"/>
          <dgm:bulletEnabled val="1"/>
        </dgm:presLayoutVars>
      </dgm:prSet>
      <dgm:spPr/>
      <dgm:t>
        <a:bodyPr/>
        <a:lstStyle/>
        <a:p>
          <a:endParaRPr lang="en-US"/>
        </a:p>
      </dgm:t>
    </dgm:pt>
  </dgm:ptLst>
  <dgm:cxnLst>
    <dgm:cxn modelId="{9B0467A8-1E67-4748-8155-7B5C8D3FE603}" type="presOf" srcId="{00D742F1-B4FC-47CA-A5C1-CCB8279A3AE4}" destId="{3DB08EA3-5E08-4CBA-AF2C-B2EDBCAE6CD9}" srcOrd="0" destOrd="0" presId="urn:microsoft.com/office/officeart/2005/8/layout/vList2"/>
    <dgm:cxn modelId="{C6FFB745-F5D9-4246-8AAE-ED45C7F86D5B}" type="presOf" srcId="{0C2B6BFB-C0C6-4CFD-809D-4138F4FB81F9}" destId="{E8184F37-3BE9-4AED-A81E-427B1E204C91}" srcOrd="0" destOrd="0" presId="urn:microsoft.com/office/officeart/2005/8/layout/vList2"/>
    <dgm:cxn modelId="{1819A957-D0C2-4CE6-9ED7-F8A4D7A762FE}" srcId="{00D742F1-B4FC-47CA-A5C1-CCB8279A3AE4}" destId="{0C2B6BFB-C0C6-4CFD-809D-4138F4FB81F9}" srcOrd="0" destOrd="0" parTransId="{41F833A0-7D35-4E23-AA5C-51E01CA6CBB9}" sibTransId="{EE80A5D1-026D-4A80-A3C7-F383FF44A39F}"/>
    <dgm:cxn modelId="{33D5F4A7-766E-4FE4-91C4-B83535CC66D8}" type="presParOf" srcId="{3DB08EA3-5E08-4CBA-AF2C-B2EDBCAE6CD9}" destId="{E8184F37-3BE9-4AED-A81E-427B1E204C9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E24DD39F-2103-474D-8998-B7C1126E1DC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2907526-CF0A-4F43-B70B-263EACBC673D}">
      <dgm:prSet phldrT="[Text]" custT="1"/>
      <dgm:spPr/>
      <dgm:t>
        <a:bodyPr/>
        <a:lstStyle/>
        <a:p>
          <a:r>
            <a:rPr lang="en-US" sz="2000" dirty="0" smtClean="0"/>
            <a:t>Self-perception theory says that, 'When people are unsure about their feelings and motivations, they will use their own behavior to infer what they feel.' (i.e., behaviors can cause attitudes)</a:t>
          </a:r>
          <a:endParaRPr lang="en-US" sz="2000" dirty="0"/>
        </a:p>
      </dgm:t>
    </dgm:pt>
    <dgm:pt modelId="{88AA077E-6616-4F75-8402-75FAF60825B9}" type="parTrans" cxnId="{2532D5F7-5B8B-4253-876E-C97263D4A5BE}">
      <dgm:prSet/>
      <dgm:spPr/>
      <dgm:t>
        <a:bodyPr/>
        <a:lstStyle/>
        <a:p>
          <a:endParaRPr lang="en-US" sz="2000"/>
        </a:p>
      </dgm:t>
    </dgm:pt>
    <dgm:pt modelId="{8CD64129-C0D1-4A25-A69D-8B355E186AAF}" type="sibTrans" cxnId="{2532D5F7-5B8B-4253-876E-C97263D4A5BE}">
      <dgm:prSet/>
      <dgm:spPr/>
      <dgm:t>
        <a:bodyPr/>
        <a:lstStyle/>
        <a:p>
          <a:endParaRPr lang="en-US" sz="2000"/>
        </a:p>
      </dgm:t>
    </dgm:pt>
    <dgm:pt modelId="{9E625BE5-5FE3-4553-8829-62B4851C162D}">
      <dgm:prSet custT="1"/>
      <dgm:spPr/>
      <dgm:t>
        <a:bodyPr/>
        <a:lstStyle/>
        <a:p>
          <a:r>
            <a:rPr lang="en-US" sz="2000" smtClean="0"/>
            <a:t>Self-perception theory predicts that acting would lead to feeling.</a:t>
          </a:r>
          <a:endParaRPr lang="en-US" sz="2000" dirty="0" smtClean="0"/>
        </a:p>
      </dgm:t>
    </dgm:pt>
    <dgm:pt modelId="{BC801F5A-E86F-4E5D-A789-64F2137C1DE6}" type="parTrans" cxnId="{5CEC5B95-007B-446F-97FF-41181E903813}">
      <dgm:prSet/>
      <dgm:spPr/>
      <dgm:t>
        <a:bodyPr/>
        <a:lstStyle/>
        <a:p>
          <a:endParaRPr lang="en-US" sz="2000"/>
        </a:p>
      </dgm:t>
    </dgm:pt>
    <dgm:pt modelId="{EA7030AE-7D5C-46B0-9391-60B840BB4B0D}" type="sibTrans" cxnId="{5CEC5B95-007B-446F-97FF-41181E903813}">
      <dgm:prSet/>
      <dgm:spPr/>
      <dgm:t>
        <a:bodyPr/>
        <a:lstStyle/>
        <a:p>
          <a:endParaRPr lang="en-US" sz="2000"/>
        </a:p>
      </dgm:t>
    </dgm:pt>
    <dgm:pt modelId="{4D32AA93-E568-4085-8060-35172FD2696C}" type="pres">
      <dgm:prSet presAssocID="{E24DD39F-2103-474D-8998-B7C1126E1DC8}" presName="vert0" presStyleCnt="0">
        <dgm:presLayoutVars>
          <dgm:dir/>
          <dgm:animOne val="branch"/>
          <dgm:animLvl val="lvl"/>
        </dgm:presLayoutVars>
      </dgm:prSet>
      <dgm:spPr/>
      <dgm:t>
        <a:bodyPr/>
        <a:lstStyle/>
        <a:p>
          <a:endParaRPr lang="en-US"/>
        </a:p>
      </dgm:t>
    </dgm:pt>
    <dgm:pt modelId="{9DA25383-325F-481E-BBA4-BEDE60B4278A}" type="pres">
      <dgm:prSet presAssocID="{42907526-CF0A-4F43-B70B-263EACBC673D}" presName="thickLine" presStyleLbl="alignNode1" presStyleIdx="0" presStyleCnt="2"/>
      <dgm:spPr/>
      <dgm:t>
        <a:bodyPr/>
        <a:lstStyle/>
        <a:p>
          <a:endParaRPr lang="en-US"/>
        </a:p>
      </dgm:t>
    </dgm:pt>
    <dgm:pt modelId="{5AEE328A-6AE4-42C8-A52F-210650E990C7}" type="pres">
      <dgm:prSet presAssocID="{42907526-CF0A-4F43-B70B-263EACBC673D}" presName="horz1" presStyleCnt="0"/>
      <dgm:spPr/>
      <dgm:t>
        <a:bodyPr/>
        <a:lstStyle/>
        <a:p>
          <a:endParaRPr lang="en-US"/>
        </a:p>
      </dgm:t>
    </dgm:pt>
    <dgm:pt modelId="{E66FE6AC-AC11-467C-94E3-1CD4796BE339}" type="pres">
      <dgm:prSet presAssocID="{42907526-CF0A-4F43-B70B-263EACBC673D}" presName="tx1" presStyleLbl="revTx" presStyleIdx="0" presStyleCnt="2"/>
      <dgm:spPr/>
      <dgm:t>
        <a:bodyPr/>
        <a:lstStyle/>
        <a:p>
          <a:endParaRPr lang="en-US"/>
        </a:p>
      </dgm:t>
    </dgm:pt>
    <dgm:pt modelId="{F8DF9279-2381-4F9E-B463-C6B01644D57E}" type="pres">
      <dgm:prSet presAssocID="{42907526-CF0A-4F43-B70B-263EACBC673D}" presName="vert1" presStyleCnt="0"/>
      <dgm:spPr/>
      <dgm:t>
        <a:bodyPr/>
        <a:lstStyle/>
        <a:p>
          <a:endParaRPr lang="en-US"/>
        </a:p>
      </dgm:t>
    </dgm:pt>
    <dgm:pt modelId="{E371F360-1C31-4D33-9B9F-710035F0369D}" type="pres">
      <dgm:prSet presAssocID="{9E625BE5-5FE3-4553-8829-62B4851C162D}" presName="thickLine" presStyleLbl="alignNode1" presStyleIdx="1" presStyleCnt="2"/>
      <dgm:spPr/>
      <dgm:t>
        <a:bodyPr/>
        <a:lstStyle/>
        <a:p>
          <a:endParaRPr lang="en-US"/>
        </a:p>
      </dgm:t>
    </dgm:pt>
    <dgm:pt modelId="{0DC784EC-E579-4965-B82D-57F7A8D6C05C}" type="pres">
      <dgm:prSet presAssocID="{9E625BE5-5FE3-4553-8829-62B4851C162D}" presName="horz1" presStyleCnt="0"/>
      <dgm:spPr/>
      <dgm:t>
        <a:bodyPr/>
        <a:lstStyle/>
        <a:p>
          <a:endParaRPr lang="en-US"/>
        </a:p>
      </dgm:t>
    </dgm:pt>
    <dgm:pt modelId="{60158347-4C35-4890-B374-5DE6D631DEA2}" type="pres">
      <dgm:prSet presAssocID="{9E625BE5-5FE3-4553-8829-62B4851C162D}" presName="tx1" presStyleLbl="revTx" presStyleIdx="1" presStyleCnt="2"/>
      <dgm:spPr/>
      <dgm:t>
        <a:bodyPr/>
        <a:lstStyle/>
        <a:p>
          <a:endParaRPr lang="en-US"/>
        </a:p>
      </dgm:t>
    </dgm:pt>
    <dgm:pt modelId="{82E7B60C-1594-447D-BC63-47982F5E06B0}" type="pres">
      <dgm:prSet presAssocID="{9E625BE5-5FE3-4553-8829-62B4851C162D}" presName="vert1" presStyleCnt="0"/>
      <dgm:spPr/>
      <dgm:t>
        <a:bodyPr/>
        <a:lstStyle/>
        <a:p>
          <a:endParaRPr lang="en-US"/>
        </a:p>
      </dgm:t>
    </dgm:pt>
  </dgm:ptLst>
  <dgm:cxnLst>
    <dgm:cxn modelId="{9B161A6B-0343-4713-96E1-8FE567EDAAE1}" type="presOf" srcId="{42907526-CF0A-4F43-B70B-263EACBC673D}" destId="{E66FE6AC-AC11-467C-94E3-1CD4796BE339}" srcOrd="0" destOrd="0" presId="urn:microsoft.com/office/officeart/2008/layout/LinedList"/>
    <dgm:cxn modelId="{5CEC5B95-007B-446F-97FF-41181E903813}" srcId="{E24DD39F-2103-474D-8998-B7C1126E1DC8}" destId="{9E625BE5-5FE3-4553-8829-62B4851C162D}" srcOrd="1" destOrd="0" parTransId="{BC801F5A-E86F-4E5D-A789-64F2137C1DE6}" sibTransId="{EA7030AE-7D5C-46B0-9391-60B840BB4B0D}"/>
    <dgm:cxn modelId="{2532D5F7-5B8B-4253-876E-C97263D4A5BE}" srcId="{E24DD39F-2103-474D-8998-B7C1126E1DC8}" destId="{42907526-CF0A-4F43-B70B-263EACBC673D}" srcOrd="0" destOrd="0" parTransId="{88AA077E-6616-4F75-8402-75FAF60825B9}" sibTransId="{8CD64129-C0D1-4A25-A69D-8B355E186AAF}"/>
    <dgm:cxn modelId="{22C06AE4-1360-463C-8E85-C1E4367B3083}" type="presOf" srcId="{E24DD39F-2103-474D-8998-B7C1126E1DC8}" destId="{4D32AA93-E568-4085-8060-35172FD2696C}" srcOrd="0" destOrd="0" presId="urn:microsoft.com/office/officeart/2008/layout/LinedList"/>
    <dgm:cxn modelId="{96B7169C-8492-432E-8CE6-387472821B96}" type="presOf" srcId="{9E625BE5-5FE3-4553-8829-62B4851C162D}" destId="{60158347-4C35-4890-B374-5DE6D631DEA2}" srcOrd="0" destOrd="0" presId="urn:microsoft.com/office/officeart/2008/layout/LinedList"/>
    <dgm:cxn modelId="{495251FA-67D0-4318-BF86-5D637400FAA9}" type="presParOf" srcId="{4D32AA93-E568-4085-8060-35172FD2696C}" destId="{9DA25383-325F-481E-BBA4-BEDE60B4278A}" srcOrd="0" destOrd="0" presId="urn:microsoft.com/office/officeart/2008/layout/LinedList"/>
    <dgm:cxn modelId="{FE765BA7-9C33-4B98-B184-83BAC5A62CCA}" type="presParOf" srcId="{4D32AA93-E568-4085-8060-35172FD2696C}" destId="{5AEE328A-6AE4-42C8-A52F-210650E990C7}" srcOrd="1" destOrd="0" presId="urn:microsoft.com/office/officeart/2008/layout/LinedList"/>
    <dgm:cxn modelId="{B69B9B2C-9D6F-405D-95D5-3979F25E33A2}" type="presParOf" srcId="{5AEE328A-6AE4-42C8-A52F-210650E990C7}" destId="{E66FE6AC-AC11-467C-94E3-1CD4796BE339}" srcOrd="0" destOrd="0" presId="urn:microsoft.com/office/officeart/2008/layout/LinedList"/>
    <dgm:cxn modelId="{CDA725F7-AFFA-4F33-BB33-7A93181B3BB6}" type="presParOf" srcId="{5AEE328A-6AE4-42C8-A52F-210650E990C7}" destId="{F8DF9279-2381-4F9E-B463-C6B01644D57E}" srcOrd="1" destOrd="0" presId="urn:microsoft.com/office/officeart/2008/layout/LinedList"/>
    <dgm:cxn modelId="{90173222-41DC-46A1-8E38-6C2161E3CC7D}" type="presParOf" srcId="{4D32AA93-E568-4085-8060-35172FD2696C}" destId="{E371F360-1C31-4D33-9B9F-710035F0369D}" srcOrd="2" destOrd="0" presId="urn:microsoft.com/office/officeart/2008/layout/LinedList"/>
    <dgm:cxn modelId="{A5E1B872-42F1-422E-945B-FF14B8683404}" type="presParOf" srcId="{4D32AA93-E568-4085-8060-35172FD2696C}" destId="{0DC784EC-E579-4965-B82D-57F7A8D6C05C}" srcOrd="3" destOrd="0" presId="urn:microsoft.com/office/officeart/2008/layout/LinedList"/>
    <dgm:cxn modelId="{95AD6B55-D8CF-4D83-9928-8629930D0CD9}" type="presParOf" srcId="{0DC784EC-E579-4965-B82D-57F7A8D6C05C}" destId="{60158347-4C35-4890-B374-5DE6D631DEA2}" srcOrd="0" destOrd="0" presId="urn:microsoft.com/office/officeart/2008/layout/LinedList"/>
    <dgm:cxn modelId="{B33EBD51-590E-459D-B352-A7C87918E9DE}" type="presParOf" srcId="{0DC784EC-E579-4965-B82D-57F7A8D6C05C}" destId="{82E7B60C-1594-447D-BC63-47982F5E06B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55F5A26D-B782-462F-A9EB-DD212AB596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7490795-D0BE-46DB-A885-350BDD404792}">
      <dgm:prSet phldrT="[Text]"/>
      <dgm:spPr>
        <a:solidFill>
          <a:srgbClr val="B793FF"/>
        </a:solidFill>
      </dgm:spPr>
      <dgm:t>
        <a:bodyPr/>
        <a:lstStyle/>
        <a:p>
          <a:pPr algn="ctr"/>
          <a:r>
            <a:rPr lang="en-US" b="1" dirty="0" smtClean="0">
              <a:latin typeface="+mj-lt"/>
            </a:rPr>
            <a:t>Self-perception theory (</a:t>
          </a:r>
          <a:r>
            <a:rPr lang="en-US" b="1" dirty="0" err="1" smtClean="0">
              <a:latin typeface="+mj-lt"/>
            </a:rPr>
            <a:t>Bem</a:t>
          </a:r>
          <a:r>
            <a:rPr lang="en-US" b="1" dirty="0" smtClean="0">
              <a:latin typeface="+mj-lt"/>
            </a:rPr>
            <a:t>, 1965)</a:t>
          </a:r>
          <a:endParaRPr lang="en-US" b="1" dirty="0">
            <a:latin typeface="+mj-lt"/>
          </a:endParaRPr>
        </a:p>
      </dgm:t>
    </dgm:pt>
    <dgm:pt modelId="{F505E5AF-D117-4318-938C-4CA63F2343C0}" type="parTrans" cxnId="{73747DB0-7070-4D45-96F1-A69FE918BA6C}">
      <dgm:prSet/>
      <dgm:spPr/>
      <dgm:t>
        <a:bodyPr/>
        <a:lstStyle/>
        <a:p>
          <a:endParaRPr lang="en-US"/>
        </a:p>
      </dgm:t>
    </dgm:pt>
    <dgm:pt modelId="{C8A8A125-AF6F-4295-B3C3-2844EDDB4058}" type="sibTrans" cxnId="{73747DB0-7070-4D45-96F1-A69FE918BA6C}">
      <dgm:prSet/>
      <dgm:spPr/>
      <dgm:t>
        <a:bodyPr/>
        <a:lstStyle/>
        <a:p>
          <a:endParaRPr lang="en-US"/>
        </a:p>
      </dgm:t>
    </dgm:pt>
    <dgm:pt modelId="{0075FA6D-937F-4E74-A15D-33374771069F}" type="pres">
      <dgm:prSet presAssocID="{55F5A26D-B782-462F-A9EB-DD212AB5960E}" presName="linear" presStyleCnt="0">
        <dgm:presLayoutVars>
          <dgm:animLvl val="lvl"/>
          <dgm:resizeHandles val="exact"/>
        </dgm:presLayoutVars>
      </dgm:prSet>
      <dgm:spPr/>
      <dgm:t>
        <a:bodyPr/>
        <a:lstStyle/>
        <a:p>
          <a:endParaRPr lang="en-US"/>
        </a:p>
      </dgm:t>
    </dgm:pt>
    <dgm:pt modelId="{068A2178-4A37-4877-9FF3-535D680B6F92}" type="pres">
      <dgm:prSet presAssocID="{87490795-D0BE-46DB-A885-350BDD404792}" presName="parentText" presStyleLbl="node1" presStyleIdx="0" presStyleCnt="1" custScaleY="75919">
        <dgm:presLayoutVars>
          <dgm:chMax val="0"/>
          <dgm:bulletEnabled val="1"/>
        </dgm:presLayoutVars>
      </dgm:prSet>
      <dgm:spPr/>
      <dgm:t>
        <a:bodyPr/>
        <a:lstStyle/>
        <a:p>
          <a:endParaRPr lang="en-US"/>
        </a:p>
      </dgm:t>
    </dgm:pt>
  </dgm:ptLst>
  <dgm:cxnLst>
    <dgm:cxn modelId="{73747DB0-7070-4D45-96F1-A69FE918BA6C}" srcId="{55F5A26D-B782-462F-A9EB-DD212AB5960E}" destId="{87490795-D0BE-46DB-A885-350BDD404792}" srcOrd="0" destOrd="0" parTransId="{F505E5AF-D117-4318-938C-4CA63F2343C0}" sibTransId="{C8A8A125-AF6F-4295-B3C3-2844EDDB4058}"/>
    <dgm:cxn modelId="{87711EF8-23C5-47AD-BCF4-76CAAFF5FC32}" type="presOf" srcId="{55F5A26D-B782-462F-A9EB-DD212AB5960E}" destId="{0075FA6D-937F-4E74-A15D-33374771069F}" srcOrd="0" destOrd="0" presId="urn:microsoft.com/office/officeart/2005/8/layout/vList2"/>
    <dgm:cxn modelId="{8079A52D-6300-4B9A-BEFB-8E41DE65F3FF}" type="presOf" srcId="{87490795-D0BE-46DB-A885-350BDD404792}" destId="{068A2178-4A37-4877-9FF3-535D680B6F92}" srcOrd="0" destOrd="0" presId="urn:microsoft.com/office/officeart/2005/8/layout/vList2"/>
    <dgm:cxn modelId="{8A3EDF2E-9CFE-4B9A-8F77-99A72F86EBEA}" type="presParOf" srcId="{0075FA6D-937F-4E74-A15D-33374771069F}" destId="{068A2178-4A37-4877-9FF3-535D680B6F92}" srcOrd="0" destOrd="0" presId="urn:microsoft.com/office/officeart/2005/8/layout/vList2"/>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A11ADE15-CD7C-4999-A57E-A41A6D8679B6}" type="doc">
      <dgm:prSet loTypeId="urn:microsoft.com/office/officeart/2005/8/layout/list1" loCatId="list" qsTypeId="urn:microsoft.com/office/officeart/2005/8/quickstyle/simple1" qsCatId="simple" csTypeId="urn:microsoft.com/office/officeart/2005/8/colors/accent4_1" csCatId="accent4" phldr="1"/>
      <dgm:spPr/>
      <dgm:t>
        <a:bodyPr/>
        <a:lstStyle/>
        <a:p>
          <a:endParaRPr lang="en-US"/>
        </a:p>
      </dgm:t>
    </dgm:pt>
    <dgm:pt modelId="{2DD3C4D9-55F8-4FB6-B4C7-4E1E0D65905D}">
      <dgm:prSet custT="1"/>
      <dgm:spPr/>
      <dgm:t>
        <a:bodyPr/>
        <a:lstStyle/>
        <a:p>
          <a:r>
            <a:rPr lang="en-US" sz="2000" b="1" dirty="0" smtClean="0"/>
            <a:t>Examples:</a:t>
          </a:r>
          <a:endParaRPr lang="en-US" sz="2000" b="1" dirty="0"/>
        </a:p>
      </dgm:t>
    </dgm:pt>
    <dgm:pt modelId="{7AD0E0C1-7F9D-424B-BEF7-71BC60B63E17}" type="parTrans" cxnId="{444C6C87-8955-4523-B2FB-4D9A7DAE509E}">
      <dgm:prSet/>
      <dgm:spPr/>
      <dgm:t>
        <a:bodyPr/>
        <a:lstStyle/>
        <a:p>
          <a:endParaRPr lang="en-US" sz="2000"/>
        </a:p>
      </dgm:t>
    </dgm:pt>
    <dgm:pt modelId="{C003B78F-01B4-4AF3-9513-C3BC3AF32AC4}" type="sibTrans" cxnId="{444C6C87-8955-4523-B2FB-4D9A7DAE509E}">
      <dgm:prSet/>
      <dgm:spPr/>
      <dgm:t>
        <a:bodyPr/>
        <a:lstStyle/>
        <a:p>
          <a:endParaRPr lang="en-US" sz="2000"/>
        </a:p>
      </dgm:t>
    </dgm:pt>
    <dgm:pt modelId="{0A9F0ACB-85B6-4897-8B54-5996DDAD9CED}">
      <dgm:prSet custT="1"/>
      <dgm:spPr/>
      <dgm:t>
        <a:bodyPr/>
        <a:lstStyle/>
        <a:p>
          <a:r>
            <a:rPr lang="en-US" sz="2000" dirty="0" smtClean="0"/>
            <a:t>“This is my second sandwich; I guess I was hungrier than I thought,” or,</a:t>
          </a:r>
        </a:p>
      </dgm:t>
    </dgm:pt>
    <dgm:pt modelId="{A9A26928-0AB4-4EEB-AB58-CCBB0B340BB0}" type="parTrans" cxnId="{7125D22B-57A6-4E1C-9A4F-B29DB25963B7}">
      <dgm:prSet/>
      <dgm:spPr/>
      <dgm:t>
        <a:bodyPr/>
        <a:lstStyle/>
        <a:p>
          <a:endParaRPr lang="en-US" sz="2000"/>
        </a:p>
      </dgm:t>
    </dgm:pt>
    <dgm:pt modelId="{75AB258B-E5D6-4408-8547-6F1B268C0842}" type="sibTrans" cxnId="{7125D22B-57A6-4E1C-9A4F-B29DB25963B7}">
      <dgm:prSet/>
      <dgm:spPr/>
      <dgm:t>
        <a:bodyPr/>
        <a:lstStyle/>
        <a:p>
          <a:endParaRPr lang="en-US" sz="2000"/>
        </a:p>
      </dgm:t>
    </dgm:pt>
    <dgm:pt modelId="{58E4E69C-2333-4A7E-8E24-D681944E7368}">
      <dgm:prSet custT="1"/>
      <dgm:spPr/>
      <dgm:t>
        <a:bodyPr/>
        <a:lstStyle/>
        <a:p>
          <a:r>
            <a:rPr lang="en-US" sz="2000" dirty="0" smtClean="0"/>
            <a:t>“I’ve been biting my nails all day; something must be bugging me.”</a:t>
          </a:r>
        </a:p>
      </dgm:t>
    </dgm:pt>
    <dgm:pt modelId="{DDD976BE-6EB6-4E3E-B5A5-1E2AFE949BE6}" type="parTrans" cxnId="{433601D0-A9D2-4F17-8C5A-C4B5AC822A62}">
      <dgm:prSet/>
      <dgm:spPr/>
      <dgm:t>
        <a:bodyPr/>
        <a:lstStyle/>
        <a:p>
          <a:endParaRPr lang="en-US" sz="2000"/>
        </a:p>
      </dgm:t>
    </dgm:pt>
    <dgm:pt modelId="{CE759CFB-56A0-47E2-8E13-D2BD5E8B1936}" type="sibTrans" cxnId="{433601D0-A9D2-4F17-8C5A-C4B5AC822A62}">
      <dgm:prSet/>
      <dgm:spPr/>
      <dgm:t>
        <a:bodyPr/>
        <a:lstStyle/>
        <a:p>
          <a:endParaRPr lang="en-US" sz="2000"/>
        </a:p>
      </dgm:t>
    </dgm:pt>
    <dgm:pt modelId="{5D3CE7BC-35C0-446F-9AC1-E03C7E93B56C}" type="pres">
      <dgm:prSet presAssocID="{A11ADE15-CD7C-4999-A57E-A41A6D8679B6}" presName="linear" presStyleCnt="0">
        <dgm:presLayoutVars>
          <dgm:dir/>
          <dgm:animLvl val="lvl"/>
          <dgm:resizeHandles val="exact"/>
        </dgm:presLayoutVars>
      </dgm:prSet>
      <dgm:spPr/>
      <dgm:t>
        <a:bodyPr/>
        <a:lstStyle/>
        <a:p>
          <a:endParaRPr lang="en-US"/>
        </a:p>
      </dgm:t>
    </dgm:pt>
    <dgm:pt modelId="{13B47972-8B80-4537-9BC6-366FDC9D6806}" type="pres">
      <dgm:prSet presAssocID="{2DD3C4D9-55F8-4FB6-B4C7-4E1E0D65905D}" presName="parentLin" presStyleCnt="0"/>
      <dgm:spPr/>
    </dgm:pt>
    <dgm:pt modelId="{477343B2-8F64-411B-AA9C-11E56707EB8C}" type="pres">
      <dgm:prSet presAssocID="{2DD3C4D9-55F8-4FB6-B4C7-4E1E0D65905D}" presName="parentLeftMargin" presStyleLbl="node1" presStyleIdx="0" presStyleCnt="1"/>
      <dgm:spPr/>
      <dgm:t>
        <a:bodyPr/>
        <a:lstStyle/>
        <a:p>
          <a:endParaRPr lang="en-US"/>
        </a:p>
      </dgm:t>
    </dgm:pt>
    <dgm:pt modelId="{08A169D7-F657-4447-BF02-60DDDBE101AC}" type="pres">
      <dgm:prSet presAssocID="{2DD3C4D9-55F8-4FB6-B4C7-4E1E0D65905D}" presName="parentText" presStyleLbl="node1" presStyleIdx="0" presStyleCnt="1" custLinFactNeighborX="3169" custLinFactNeighborY="-4363">
        <dgm:presLayoutVars>
          <dgm:chMax val="0"/>
          <dgm:bulletEnabled val="1"/>
        </dgm:presLayoutVars>
      </dgm:prSet>
      <dgm:spPr/>
      <dgm:t>
        <a:bodyPr/>
        <a:lstStyle/>
        <a:p>
          <a:endParaRPr lang="en-US"/>
        </a:p>
      </dgm:t>
    </dgm:pt>
    <dgm:pt modelId="{E3DA71F7-E0E0-48C0-86B4-E8C91AAC9067}" type="pres">
      <dgm:prSet presAssocID="{2DD3C4D9-55F8-4FB6-B4C7-4E1E0D65905D}" presName="negativeSpace" presStyleCnt="0"/>
      <dgm:spPr/>
    </dgm:pt>
    <dgm:pt modelId="{CBD82721-5FCC-4092-AF45-F7858A20121B}" type="pres">
      <dgm:prSet presAssocID="{2DD3C4D9-55F8-4FB6-B4C7-4E1E0D65905D}" presName="childText" presStyleLbl="conFgAcc1" presStyleIdx="0" presStyleCnt="1">
        <dgm:presLayoutVars>
          <dgm:bulletEnabled val="1"/>
        </dgm:presLayoutVars>
      </dgm:prSet>
      <dgm:spPr/>
      <dgm:t>
        <a:bodyPr/>
        <a:lstStyle/>
        <a:p>
          <a:endParaRPr lang="en-US"/>
        </a:p>
      </dgm:t>
    </dgm:pt>
  </dgm:ptLst>
  <dgm:cxnLst>
    <dgm:cxn modelId="{7125D22B-57A6-4E1C-9A4F-B29DB25963B7}" srcId="{2DD3C4D9-55F8-4FB6-B4C7-4E1E0D65905D}" destId="{0A9F0ACB-85B6-4897-8B54-5996DDAD9CED}" srcOrd="0" destOrd="0" parTransId="{A9A26928-0AB4-4EEB-AB58-CCBB0B340BB0}" sibTransId="{75AB258B-E5D6-4408-8547-6F1B268C0842}"/>
    <dgm:cxn modelId="{91209769-2FD2-433F-86D8-57AE339C3398}" type="presOf" srcId="{2DD3C4D9-55F8-4FB6-B4C7-4E1E0D65905D}" destId="{08A169D7-F657-4447-BF02-60DDDBE101AC}" srcOrd="1" destOrd="0" presId="urn:microsoft.com/office/officeart/2005/8/layout/list1"/>
    <dgm:cxn modelId="{94028DFE-1F9F-4EC7-9E20-F879FD9D9DE9}" type="presOf" srcId="{58E4E69C-2333-4A7E-8E24-D681944E7368}" destId="{CBD82721-5FCC-4092-AF45-F7858A20121B}" srcOrd="0" destOrd="1" presId="urn:microsoft.com/office/officeart/2005/8/layout/list1"/>
    <dgm:cxn modelId="{444C6C87-8955-4523-B2FB-4D9A7DAE509E}" srcId="{A11ADE15-CD7C-4999-A57E-A41A6D8679B6}" destId="{2DD3C4D9-55F8-4FB6-B4C7-4E1E0D65905D}" srcOrd="0" destOrd="0" parTransId="{7AD0E0C1-7F9D-424B-BEF7-71BC60B63E17}" sibTransId="{C003B78F-01B4-4AF3-9513-C3BC3AF32AC4}"/>
    <dgm:cxn modelId="{341795A7-406D-4010-B4C1-452F4AACCC8E}" type="presOf" srcId="{2DD3C4D9-55F8-4FB6-B4C7-4E1E0D65905D}" destId="{477343B2-8F64-411B-AA9C-11E56707EB8C}" srcOrd="0" destOrd="0" presId="urn:microsoft.com/office/officeart/2005/8/layout/list1"/>
    <dgm:cxn modelId="{433601D0-A9D2-4F17-8C5A-C4B5AC822A62}" srcId="{2DD3C4D9-55F8-4FB6-B4C7-4E1E0D65905D}" destId="{58E4E69C-2333-4A7E-8E24-D681944E7368}" srcOrd="1" destOrd="0" parTransId="{DDD976BE-6EB6-4E3E-B5A5-1E2AFE949BE6}" sibTransId="{CE759CFB-56A0-47E2-8E13-D2BD5E8B1936}"/>
    <dgm:cxn modelId="{4CC970D8-7103-43AD-AA8D-E901659C773F}" type="presOf" srcId="{A11ADE15-CD7C-4999-A57E-A41A6D8679B6}" destId="{5D3CE7BC-35C0-446F-9AC1-E03C7E93B56C}" srcOrd="0" destOrd="0" presId="urn:microsoft.com/office/officeart/2005/8/layout/list1"/>
    <dgm:cxn modelId="{202D432D-BDAC-4EB1-BA95-7F7FEDC1A8A8}" type="presOf" srcId="{0A9F0ACB-85B6-4897-8B54-5996DDAD9CED}" destId="{CBD82721-5FCC-4092-AF45-F7858A20121B}" srcOrd="0" destOrd="0" presId="urn:microsoft.com/office/officeart/2005/8/layout/list1"/>
    <dgm:cxn modelId="{AA8F9D46-0DEF-4597-AC51-D4963A99DFEC}" type="presParOf" srcId="{5D3CE7BC-35C0-446F-9AC1-E03C7E93B56C}" destId="{13B47972-8B80-4537-9BC6-366FDC9D6806}" srcOrd="0" destOrd="0" presId="urn:microsoft.com/office/officeart/2005/8/layout/list1"/>
    <dgm:cxn modelId="{32B5694F-ECF3-4D00-B3D5-6BFFCA2ED188}" type="presParOf" srcId="{13B47972-8B80-4537-9BC6-366FDC9D6806}" destId="{477343B2-8F64-411B-AA9C-11E56707EB8C}" srcOrd="0" destOrd="0" presId="urn:microsoft.com/office/officeart/2005/8/layout/list1"/>
    <dgm:cxn modelId="{7535A59F-CDDE-4323-BD7D-239C98463E34}" type="presParOf" srcId="{13B47972-8B80-4537-9BC6-366FDC9D6806}" destId="{08A169D7-F657-4447-BF02-60DDDBE101AC}" srcOrd="1" destOrd="0" presId="urn:microsoft.com/office/officeart/2005/8/layout/list1"/>
    <dgm:cxn modelId="{708FCBFF-177D-4E33-8F59-A99ED7F57988}" type="presParOf" srcId="{5D3CE7BC-35C0-446F-9AC1-E03C7E93B56C}" destId="{E3DA71F7-E0E0-48C0-86B4-E8C91AAC9067}" srcOrd="1" destOrd="0" presId="urn:microsoft.com/office/officeart/2005/8/layout/list1"/>
    <dgm:cxn modelId="{4E9076A2-DC12-4631-8AB0-3504878A8158}" type="presParOf" srcId="{5D3CE7BC-35C0-446F-9AC1-E03C7E93B56C}" destId="{CBD82721-5FCC-4092-AF45-F7858A20121B}"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640492-3279-4206-A5AC-C2D73E0D26D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96B1687-41DB-44A6-A7CF-BDB4D053C546}">
      <dgm:prSet phldrT="[Text]" custT="1"/>
      <dgm:spPr/>
      <dgm:t>
        <a:bodyPr/>
        <a:lstStyle/>
        <a:p>
          <a:r>
            <a:rPr lang="en-US" sz="2000" dirty="0" smtClean="0"/>
            <a:t>According to psychologist Gordon </a:t>
          </a:r>
          <a:r>
            <a:rPr lang="en-US" sz="2000" dirty="0" err="1" smtClean="0"/>
            <a:t>Allport</a:t>
          </a:r>
          <a:r>
            <a:rPr lang="en-US" sz="2000" dirty="0" smtClean="0"/>
            <a:t>, social psychology uses scientific methods to understand and explain “How the thoughts, feelings, and behavior of individuals are influenced by the actual, imagined, or implied the presence of other human beings”.</a:t>
          </a:r>
          <a:endParaRPr lang="en-US" sz="2000" dirty="0"/>
        </a:p>
      </dgm:t>
    </dgm:pt>
    <dgm:pt modelId="{DE20CB0C-39E2-441E-A3A3-9F522473B21F}" type="parTrans" cxnId="{187EBE8A-5765-4DF9-A5CE-57A4A9D5CE0B}">
      <dgm:prSet/>
      <dgm:spPr/>
      <dgm:t>
        <a:bodyPr/>
        <a:lstStyle/>
        <a:p>
          <a:endParaRPr lang="en-US" sz="2000"/>
        </a:p>
      </dgm:t>
    </dgm:pt>
    <dgm:pt modelId="{0B32F33B-D61E-44AB-81A9-947A18516C13}" type="sibTrans" cxnId="{187EBE8A-5765-4DF9-A5CE-57A4A9D5CE0B}">
      <dgm:prSet/>
      <dgm:spPr/>
      <dgm:t>
        <a:bodyPr/>
        <a:lstStyle/>
        <a:p>
          <a:endParaRPr lang="en-US" sz="2000"/>
        </a:p>
      </dgm:t>
    </dgm:pt>
    <dgm:pt modelId="{E8FE0406-D205-4333-8622-BB477E8CCC4F}" type="pres">
      <dgm:prSet presAssocID="{61640492-3279-4206-A5AC-C2D73E0D26D6}" presName="vert0" presStyleCnt="0">
        <dgm:presLayoutVars>
          <dgm:dir/>
          <dgm:animOne val="branch"/>
          <dgm:animLvl val="lvl"/>
        </dgm:presLayoutVars>
      </dgm:prSet>
      <dgm:spPr/>
      <dgm:t>
        <a:bodyPr/>
        <a:lstStyle/>
        <a:p>
          <a:endParaRPr lang="en-US"/>
        </a:p>
      </dgm:t>
    </dgm:pt>
    <dgm:pt modelId="{0E7F38EE-567F-4825-9C88-8AD8B65B5708}" type="pres">
      <dgm:prSet presAssocID="{E96B1687-41DB-44A6-A7CF-BDB4D053C546}" presName="thickLine" presStyleLbl="alignNode1" presStyleIdx="0" presStyleCnt="1"/>
      <dgm:spPr/>
    </dgm:pt>
    <dgm:pt modelId="{9A5B84B4-74B0-41BA-B118-C89E07F7E8CD}" type="pres">
      <dgm:prSet presAssocID="{E96B1687-41DB-44A6-A7CF-BDB4D053C546}" presName="horz1" presStyleCnt="0"/>
      <dgm:spPr/>
    </dgm:pt>
    <dgm:pt modelId="{D6F547A2-310F-4A98-9F60-954CBD95BD72}" type="pres">
      <dgm:prSet presAssocID="{E96B1687-41DB-44A6-A7CF-BDB4D053C546}" presName="tx1" presStyleLbl="revTx" presStyleIdx="0" presStyleCnt="1"/>
      <dgm:spPr/>
      <dgm:t>
        <a:bodyPr/>
        <a:lstStyle/>
        <a:p>
          <a:endParaRPr lang="en-US"/>
        </a:p>
      </dgm:t>
    </dgm:pt>
    <dgm:pt modelId="{65BD79F0-6BB3-4ED9-A55F-C72F99278512}" type="pres">
      <dgm:prSet presAssocID="{E96B1687-41DB-44A6-A7CF-BDB4D053C546}" presName="vert1" presStyleCnt="0"/>
      <dgm:spPr/>
    </dgm:pt>
  </dgm:ptLst>
  <dgm:cxnLst>
    <dgm:cxn modelId="{FF98FECB-2977-44C9-833C-913AFC0A0F88}" type="presOf" srcId="{61640492-3279-4206-A5AC-C2D73E0D26D6}" destId="{E8FE0406-D205-4333-8622-BB477E8CCC4F}" srcOrd="0" destOrd="0" presId="urn:microsoft.com/office/officeart/2008/layout/LinedList"/>
    <dgm:cxn modelId="{187EBE8A-5765-4DF9-A5CE-57A4A9D5CE0B}" srcId="{61640492-3279-4206-A5AC-C2D73E0D26D6}" destId="{E96B1687-41DB-44A6-A7CF-BDB4D053C546}" srcOrd="0" destOrd="0" parTransId="{DE20CB0C-39E2-441E-A3A3-9F522473B21F}" sibTransId="{0B32F33B-D61E-44AB-81A9-947A18516C13}"/>
    <dgm:cxn modelId="{38A9E7B2-3104-4D71-BAA1-3CFA86EDF698}" type="presOf" srcId="{E96B1687-41DB-44A6-A7CF-BDB4D053C546}" destId="{D6F547A2-310F-4A98-9F60-954CBD95BD72}" srcOrd="0" destOrd="0" presId="urn:microsoft.com/office/officeart/2008/layout/LinedList"/>
    <dgm:cxn modelId="{8BFA0657-13B8-493A-8164-E5CCD20A7A37}" type="presParOf" srcId="{E8FE0406-D205-4333-8622-BB477E8CCC4F}" destId="{0E7F38EE-567F-4825-9C88-8AD8B65B5708}" srcOrd="0" destOrd="0" presId="urn:microsoft.com/office/officeart/2008/layout/LinedList"/>
    <dgm:cxn modelId="{A644A4C8-22DD-4EF3-90ED-EC149598D185}" type="presParOf" srcId="{E8FE0406-D205-4333-8622-BB477E8CCC4F}" destId="{9A5B84B4-74B0-41BA-B118-C89E07F7E8CD}" srcOrd="1" destOrd="0" presId="urn:microsoft.com/office/officeart/2008/layout/LinedList"/>
    <dgm:cxn modelId="{DE81B504-248F-4758-89CF-C5E7AF7AE458}" type="presParOf" srcId="{9A5B84B4-74B0-41BA-B118-C89E07F7E8CD}" destId="{D6F547A2-310F-4A98-9F60-954CBD95BD72}" srcOrd="0" destOrd="0" presId="urn:microsoft.com/office/officeart/2008/layout/LinedList"/>
    <dgm:cxn modelId="{3F91B9E4-A56C-4372-B882-3D0019561169}" type="presParOf" srcId="{9A5B84B4-74B0-41BA-B118-C89E07F7E8CD}" destId="{65BD79F0-6BB3-4ED9-A55F-C72F99278512}" srcOrd="1"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5506E5-17E4-4C40-80B1-F98B6BD8335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07DBA92-8D66-4053-A156-DC920460C92E}">
      <dgm:prSet phldrT="[Text]" custT="1"/>
      <dgm:spPr/>
      <dgm:t>
        <a:bodyPr/>
        <a:lstStyle/>
        <a:p>
          <a:r>
            <a:rPr lang="en-US" sz="2000" b="1" i="1" dirty="0" smtClean="0"/>
            <a:t>Social psychologists </a:t>
          </a:r>
          <a:r>
            <a:rPr lang="en-US" sz="2000" dirty="0" smtClean="0"/>
            <a:t>focus on the situation. They study the social influences that explain why </a:t>
          </a:r>
          <a:r>
            <a:rPr lang="en-US" sz="2000" i="1" dirty="0" smtClean="0"/>
            <a:t>the same person </a:t>
          </a:r>
          <a:r>
            <a:rPr lang="en-US" sz="2000" dirty="0" smtClean="0"/>
            <a:t>acts differently in </a:t>
          </a:r>
          <a:r>
            <a:rPr lang="en-US" sz="2000" i="1" dirty="0" smtClean="0"/>
            <a:t>different situations</a:t>
          </a:r>
          <a:r>
            <a:rPr lang="en-US" sz="2000" dirty="0" smtClean="0"/>
            <a:t>.</a:t>
          </a:r>
          <a:endParaRPr lang="en-US" sz="2000" dirty="0"/>
        </a:p>
      </dgm:t>
    </dgm:pt>
    <dgm:pt modelId="{6D848F0A-F6D7-4E2D-8C46-AB8525D925D2}" type="parTrans" cxnId="{67CBBF04-9508-4F89-9CBC-DCAE61475D31}">
      <dgm:prSet/>
      <dgm:spPr/>
      <dgm:t>
        <a:bodyPr/>
        <a:lstStyle/>
        <a:p>
          <a:endParaRPr lang="en-US" sz="2000"/>
        </a:p>
      </dgm:t>
    </dgm:pt>
    <dgm:pt modelId="{60011304-5113-498A-87E7-81369D472A72}" type="sibTrans" cxnId="{67CBBF04-9508-4F89-9CBC-DCAE61475D31}">
      <dgm:prSet/>
      <dgm:spPr/>
      <dgm:t>
        <a:bodyPr/>
        <a:lstStyle/>
        <a:p>
          <a:endParaRPr lang="en-US" sz="2000"/>
        </a:p>
      </dgm:t>
    </dgm:pt>
    <dgm:pt modelId="{86944A34-345A-4E30-BC78-975BD0FE1734}">
      <dgm:prSet custT="1"/>
      <dgm:spPr/>
      <dgm:t>
        <a:bodyPr/>
        <a:lstStyle/>
        <a:p>
          <a:r>
            <a:rPr lang="en-US" sz="2000" dirty="0" smtClean="0"/>
            <a:t>For example, </a:t>
          </a:r>
          <a:r>
            <a:rPr lang="en-US" sz="2000" b="1" i="1" dirty="0" smtClean="0"/>
            <a:t>social psychologists </a:t>
          </a:r>
          <a:r>
            <a:rPr lang="en-US" sz="2000" dirty="0" smtClean="0"/>
            <a:t>study the effect of the home team advantage, the impact of racism and discrimination, the driving motivation in gangs, the explanations we give for our own and others’ behaviors, etc.</a:t>
          </a:r>
        </a:p>
      </dgm:t>
    </dgm:pt>
    <dgm:pt modelId="{6E412D57-7182-471B-833F-5C122C800F57}" type="parTrans" cxnId="{93869DA8-9769-48D8-82DB-809A2F5FCF3C}">
      <dgm:prSet/>
      <dgm:spPr/>
      <dgm:t>
        <a:bodyPr/>
        <a:lstStyle/>
        <a:p>
          <a:endParaRPr lang="en-US" sz="2000"/>
        </a:p>
      </dgm:t>
    </dgm:pt>
    <dgm:pt modelId="{E713A4A6-E5CC-4473-A409-604DCDDCCEF0}" type="sibTrans" cxnId="{93869DA8-9769-48D8-82DB-809A2F5FCF3C}">
      <dgm:prSet/>
      <dgm:spPr/>
      <dgm:t>
        <a:bodyPr/>
        <a:lstStyle/>
        <a:p>
          <a:endParaRPr lang="en-US" sz="2000"/>
        </a:p>
      </dgm:t>
    </dgm:pt>
    <dgm:pt modelId="{F3AF0E6A-C15D-45C4-A91A-B94BB78AD2C2}" type="pres">
      <dgm:prSet presAssocID="{F45506E5-17E4-4C40-80B1-F98B6BD8335C}" presName="vert0" presStyleCnt="0">
        <dgm:presLayoutVars>
          <dgm:dir/>
          <dgm:animOne val="branch"/>
          <dgm:animLvl val="lvl"/>
        </dgm:presLayoutVars>
      </dgm:prSet>
      <dgm:spPr/>
      <dgm:t>
        <a:bodyPr/>
        <a:lstStyle/>
        <a:p>
          <a:endParaRPr lang="en-US"/>
        </a:p>
      </dgm:t>
    </dgm:pt>
    <dgm:pt modelId="{5EEA85FD-4B5A-4F3C-9F18-93E9D85B15DA}" type="pres">
      <dgm:prSet presAssocID="{007DBA92-8D66-4053-A156-DC920460C92E}" presName="thickLine" presStyleLbl="alignNode1" presStyleIdx="0" presStyleCnt="2"/>
      <dgm:spPr/>
      <dgm:t>
        <a:bodyPr/>
        <a:lstStyle/>
        <a:p>
          <a:endParaRPr lang="en-US"/>
        </a:p>
      </dgm:t>
    </dgm:pt>
    <dgm:pt modelId="{D93FD27D-6315-45B7-B8CD-98F745B714F8}" type="pres">
      <dgm:prSet presAssocID="{007DBA92-8D66-4053-A156-DC920460C92E}" presName="horz1" presStyleCnt="0"/>
      <dgm:spPr/>
      <dgm:t>
        <a:bodyPr/>
        <a:lstStyle/>
        <a:p>
          <a:endParaRPr lang="en-US"/>
        </a:p>
      </dgm:t>
    </dgm:pt>
    <dgm:pt modelId="{F77BC440-2773-4B6A-92F2-1AB5D810CB7F}" type="pres">
      <dgm:prSet presAssocID="{007DBA92-8D66-4053-A156-DC920460C92E}" presName="tx1" presStyleLbl="revTx" presStyleIdx="0" presStyleCnt="2"/>
      <dgm:spPr/>
      <dgm:t>
        <a:bodyPr/>
        <a:lstStyle/>
        <a:p>
          <a:endParaRPr lang="en-US"/>
        </a:p>
      </dgm:t>
    </dgm:pt>
    <dgm:pt modelId="{26FCCA5E-427C-49A2-9E18-0073BC796115}" type="pres">
      <dgm:prSet presAssocID="{007DBA92-8D66-4053-A156-DC920460C92E}" presName="vert1" presStyleCnt="0"/>
      <dgm:spPr/>
      <dgm:t>
        <a:bodyPr/>
        <a:lstStyle/>
        <a:p>
          <a:endParaRPr lang="en-US"/>
        </a:p>
      </dgm:t>
    </dgm:pt>
    <dgm:pt modelId="{3BEC82A1-613D-4ECE-8400-994346DACA42}" type="pres">
      <dgm:prSet presAssocID="{86944A34-345A-4E30-BC78-975BD0FE1734}" presName="thickLine" presStyleLbl="alignNode1" presStyleIdx="1" presStyleCnt="2"/>
      <dgm:spPr/>
      <dgm:t>
        <a:bodyPr/>
        <a:lstStyle/>
        <a:p>
          <a:endParaRPr lang="en-US"/>
        </a:p>
      </dgm:t>
    </dgm:pt>
    <dgm:pt modelId="{C195C49F-6861-44A1-8374-7D7747D31FBA}" type="pres">
      <dgm:prSet presAssocID="{86944A34-345A-4E30-BC78-975BD0FE1734}" presName="horz1" presStyleCnt="0"/>
      <dgm:spPr/>
      <dgm:t>
        <a:bodyPr/>
        <a:lstStyle/>
        <a:p>
          <a:endParaRPr lang="en-US"/>
        </a:p>
      </dgm:t>
    </dgm:pt>
    <dgm:pt modelId="{63974CE1-ED41-4BBF-BD60-8F4C92C6A354}" type="pres">
      <dgm:prSet presAssocID="{86944A34-345A-4E30-BC78-975BD0FE1734}" presName="tx1" presStyleLbl="revTx" presStyleIdx="1" presStyleCnt="2"/>
      <dgm:spPr/>
      <dgm:t>
        <a:bodyPr/>
        <a:lstStyle/>
        <a:p>
          <a:endParaRPr lang="en-US"/>
        </a:p>
      </dgm:t>
    </dgm:pt>
    <dgm:pt modelId="{735E59C2-714F-46CB-9699-9772CC3F8427}" type="pres">
      <dgm:prSet presAssocID="{86944A34-345A-4E30-BC78-975BD0FE1734}" presName="vert1" presStyleCnt="0"/>
      <dgm:spPr/>
      <dgm:t>
        <a:bodyPr/>
        <a:lstStyle/>
        <a:p>
          <a:endParaRPr lang="en-US"/>
        </a:p>
      </dgm:t>
    </dgm:pt>
  </dgm:ptLst>
  <dgm:cxnLst>
    <dgm:cxn modelId="{31E64987-50EC-4A8A-AB04-4DD8909D0927}" type="presOf" srcId="{007DBA92-8D66-4053-A156-DC920460C92E}" destId="{F77BC440-2773-4B6A-92F2-1AB5D810CB7F}" srcOrd="0" destOrd="0" presId="urn:microsoft.com/office/officeart/2008/layout/LinedList"/>
    <dgm:cxn modelId="{ED3E8028-3B24-4659-83B1-4E3F5134B5D5}" type="presOf" srcId="{86944A34-345A-4E30-BC78-975BD0FE1734}" destId="{63974CE1-ED41-4BBF-BD60-8F4C92C6A354}" srcOrd="0" destOrd="0" presId="urn:microsoft.com/office/officeart/2008/layout/LinedList"/>
    <dgm:cxn modelId="{67CBBF04-9508-4F89-9CBC-DCAE61475D31}" srcId="{F45506E5-17E4-4C40-80B1-F98B6BD8335C}" destId="{007DBA92-8D66-4053-A156-DC920460C92E}" srcOrd="0" destOrd="0" parTransId="{6D848F0A-F6D7-4E2D-8C46-AB8525D925D2}" sibTransId="{60011304-5113-498A-87E7-81369D472A72}"/>
    <dgm:cxn modelId="{1E85C022-6C30-4646-80EB-4ECC11D90E7C}" type="presOf" srcId="{F45506E5-17E4-4C40-80B1-F98B6BD8335C}" destId="{F3AF0E6A-C15D-45C4-A91A-B94BB78AD2C2}" srcOrd="0" destOrd="0" presId="urn:microsoft.com/office/officeart/2008/layout/LinedList"/>
    <dgm:cxn modelId="{93869DA8-9769-48D8-82DB-809A2F5FCF3C}" srcId="{F45506E5-17E4-4C40-80B1-F98B6BD8335C}" destId="{86944A34-345A-4E30-BC78-975BD0FE1734}" srcOrd="1" destOrd="0" parTransId="{6E412D57-7182-471B-833F-5C122C800F57}" sibTransId="{E713A4A6-E5CC-4473-A409-604DCDDCCEF0}"/>
    <dgm:cxn modelId="{477C9197-18FA-4F3D-8722-89826C3C852C}" type="presParOf" srcId="{F3AF0E6A-C15D-45C4-A91A-B94BB78AD2C2}" destId="{5EEA85FD-4B5A-4F3C-9F18-93E9D85B15DA}" srcOrd="0" destOrd="0" presId="urn:microsoft.com/office/officeart/2008/layout/LinedList"/>
    <dgm:cxn modelId="{27CB638B-8270-42F4-8DA1-3D843CC57E86}" type="presParOf" srcId="{F3AF0E6A-C15D-45C4-A91A-B94BB78AD2C2}" destId="{D93FD27D-6315-45B7-B8CD-98F745B714F8}" srcOrd="1" destOrd="0" presId="urn:microsoft.com/office/officeart/2008/layout/LinedList"/>
    <dgm:cxn modelId="{F8600593-A011-4790-8D4A-3B58C9D9D47C}" type="presParOf" srcId="{D93FD27D-6315-45B7-B8CD-98F745B714F8}" destId="{F77BC440-2773-4B6A-92F2-1AB5D810CB7F}" srcOrd="0" destOrd="0" presId="urn:microsoft.com/office/officeart/2008/layout/LinedList"/>
    <dgm:cxn modelId="{B6249495-9915-4C1B-9187-13044B01F479}" type="presParOf" srcId="{D93FD27D-6315-45B7-B8CD-98F745B714F8}" destId="{26FCCA5E-427C-49A2-9E18-0073BC796115}" srcOrd="1" destOrd="0" presId="urn:microsoft.com/office/officeart/2008/layout/LinedList"/>
    <dgm:cxn modelId="{FC4AED23-BB6D-4245-9CEA-66C797D31495}" type="presParOf" srcId="{F3AF0E6A-C15D-45C4-A91A-B94BB78AD2C2}" destId="{3BEC82A1-613D-4ECE-8400-994346DACA42}" srcOrd="2" destOrd="0" presId="urn:microsoft.com/office/officeart/2008/layout/LinedList"/>
    <dgm:cxn modelId="{FF94236D-9083-486F-B252-5C23CA50627E}" type="presParOf" srcId="{F3AF0E6A-C15D-45C4-A91A-B94BB78AD2C2}" destId="{C195C49F-6861-44A1-8374-7D7747D31FBA}" srcOrd="3" destOrd="0" presId="urn:microsoft.com/office/officeart/2008/layout/LinedList"/>
    <dgm:cxn modelId="{BC6BC17A-E1F9-4EB7-AD28-052D0D80AC55}" type="presParOf" srcId="{C195C49F-6861-44A1-8374-7D7747D31FBA}" destId="{63974CE1-ED41-4BBF-BD60-8F4C92C6A354}" srcOrd="0" destOrd="0" presId="urn:microsoft.com/office/officeart/2008/layout/LinedList"/>
    <dgm:cxn modelId="{38EFBB5D-9980-4535-81EF-37700C794818}" type="presParOf" srcId="{C195C49F-6861-44A1-8374-7D7747D31FBA}" destId="{735E59C2-714F-46CB-9699-9772CC3F8427}" srcOrd="1" destOrd="0" presId="urn:microsoft.com/office/officeart/2008/layout/LinedLis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429062-EEB4-4DC4-A9E3-73E33FBCCD5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5943049-DDB4-4131-94AD-FE8FCACAE546}">
      <dgm:prSet phldrT="[Text]" custT="1"/>
      <dgm:spPr/>
      <dgm:t>
        <a:bodyPr/>
        <a:lstStyle/>
        <a:p>
          <a:r>
            <a:rPr lang="en-US" sz="2000" dirty="0" smtClean="0"/>
            <a:t>Plato referred to the idea of the "crowd mind," and concepts such as “social loafing” and “social facilitation” which were introduced in the late 1800s. </a:t>
          </a:r>
          <a:endParaRPr lang="en-US" sz="2000" dirty="0"/>
        </a:p>
      </dgm:t>
    </dgm:pt>
    <dgm:pt modelId="{936698E0-0444-4301-987B-EB2BAEE936C5}" type="parTrans" cxnId="{2DD20B24-5534-4008-BF37-697468EA091D}">
      <dgm:prSet/>
      <dgm:spPr/>
      <dgm:t>
        <a:bodyPr/>
        <a:lstStyle/>
        <a:p>
          <a:endParaRPr lang="en-US" sz="2000"/>
        </a:p>
      </dgm:t>
    </dgm:pt>
    <dgm:pt modelId="{9AC3DD8F-BCAD-4EA8-BB82-EEC52CCEF958}" type="sibTrans" cxnId="{2DD20B24-5534-4008-BF37-697468EA091D}">
      <dgm:prSet/>
      <dgm:spPr/>
      <dgm:t>
        <a:bodyPr/>
        <a:lstStyle/>
        <a:p>
          <a:endParaRPr lang="en-US" sz="2000"/>
        </a:p>
      </dgm:t>
    </dgm:pt>
    <dgm:pt modelId="{EEABC520-B39B-4A7B-BE62-840E991C4497}" type="pres">
      <dgm:prSet presAssocID="{F5429062-EEB4-4DC4-A9E3-73E33FBCCD59}" presName="vert0" presStyleCnt="0">
        <dgm:presLayoutVars>
          <dgm:dir/>
          <dgm:animOne val="branch"/>
          <dgm:animLvl val="lvl"/>
        </dgm:presLayoutVars>
      </dgm:prSet>
      <dgm:spPr/>
      <dgm:t>
        <a:bodyPr/>
        <a:lstStyle/>
        <a:p>
          <a:endParaRPr lang="en-US"/>
        </a:p>
      </dgm:t>
    </dgm:pt>
    <dgm:pt modelId="{3A9146EC-F701-4181-81B0-44C552EA0B8B}" type="pres">
      <dgm:prSet presAssocID="{75943049-DDB4-4131-94AD-FE8FCACAE546}" presName="thickLine" presStyleLbl="alignNode1" presStyleIdx="0" presStyleCnt="1"/>
      <dgm:spPr/>
      <dgm:t>
        <a:bodyPr/>
        <a:lstStyle/>
        <a:p>
          <a:endParaRPr lang="en-US"/>
        </a:p>
      </dgm:t>
    </dgm:pt>
    <dgm:pt modelId="{47821048-C437-4C0E-B393-B9F9EDD338D6}" type="pres">
      <dgm:prSet presAssocID="{75943049-DDB4-4131-94AD-FE8FCACAE546}" presName="horz1" presStyleCnt="0"/>
      <dgm:spPr/>
      <dgm:t>
        <a:bodyPr/>
        <a:lstStyle/>
        <a:p>
          <a:endParaRPr lang="en-US"/>
        </a:p>
      </dgm:t>
    </dgm:pt>
    <dgm:pt modelId="{8FA1E5BF-9BDB-494C-9427-86E929FED267}" type="pres">
      <dgm:prSet presAssocID="{75943049-DDB4-4131-94AD-FE8FCACAE546}" presName="tx1" presStyleLbl="revTx" presStyleIdx="0" presStyleCnt="1"/>
      <dgm:spPr/>
      <dgm:t>
        <a:bodyPr/>
        <a:lstStyle/>
        <a:p>
          <a:endParaRPr lang="en-US"/>
        </a:p>
      </dgm:t>
    </dgm:pt>
    <dgm:pt modelId="{23152106-A4E1-47C9-A693-AC37D785306F}" type="pres">
      <dgm:prSet presAssocID="{75943049-DDB4-4131-94AD-FE8FCACAE546}" presName="vert1" presStyleCnt="0"/>
      <dgm:spPr/>
      <dgm:t>
        <a:bodyPr/>
        <a:lstStyle/>
        <a:p>
          <a:endParaRPr lang="en-US"/>
        </a:p>
      </dgm:t>
    </dgm:pt>
  </dgm:ptLst>
  <dgm:cxnLst>
    <dgm:cxn modelId="{39F2D71C-DC24-497C-A11A-0E45DF4B334E}" type="presOf" srcId="{F5429062-EEB4-4DC4-A9E3-73E33FBCCD59}" destId="{EEABC520-B39B-4A7B-BE62-840E991C4497}" srcOrd="0" destOrd="0" presId="urn:microsoft.com/office/officeart/2008/layout/LinedList"/>
    <dgm:cxn modelId="{F201DBE3-DDA4-4E6B-86DF-906565C38681}" type="presOf" srcId="{75943049-DDB4-4131-94AD-FE8FCACAE546}" destId="{8FA1E5BF-9BDB-494C-9427-86E929FED267}" srcOrd="0" destOrd="0" presId="urn:microsoft.com/office/officeart/2008/layout/LinedList"/>
    <dgm:cxn modelId="{2DD20B24-5534-4008-BF37-697468EA091D}" srcId="{F5429062-EEB4-4DC4-A9E3-73E33FBCCD59}" destId="{75943049-DDB4-4131-94AD-FE8FCACAE546}" srcOrd="0" destOrd="0" parTransId="{936698E0-0444-4301-987B-EB2BAEE936C5}" sibTransId="{9AC3DD8F-BCAD-4EA8-BB82-EEC52CCEF958}"/>
    <dgm:cxn modelId="{0FFC9CE7-332C-4232-AB14-0CD48BD63A49}" type="presParOf" srcId="{EEABC520-B39B-4A7B-BE62-840E991C4497}" destId="{3A9146EC-F701-4181-81B0-44C552EA0B8B}" srcOrd="0" destOrd="0" presId="urn:microsoft.com/office/officeart/2008/layout/LinedList"/>
    <dgm:cxn modelId="{C04A7A72-436A-4598-B2DE-F41DD8B8B382}" type="presParOf" srcId="{EEABC520-B39B-4A7B-BE62-840E991C4497}" destId="{47821048-C437-4C0E-B393-B9F9EDD338D6}" srcOrd="1" destOrd="0" presId="urn:microsoft.com/office/officeart/2008/layout/LinedList"/>
    <dgm:cxn modelId="{FB461A30-A485-44C4-8F1C-E606D4C8F1E8}" type="presParOf" srcId="{47821048-C437-4C0E-B393-B9F9EDD338D6}" destId="{8FA1E5BF-9BDB-494C-9427-86E929FED267}" srcOrd="0" destOrd="0" presId="urn:microsoft.com/office/officeart/2008/layout/LinedList"/>
    <dgm:cxn modelId="{B5D92CE5-4BD7-4B0D-9E38-133297BB8025}" type="presParOf" srcId="{47821048-C437-4C0E-B393-B9F9EDD338D6}" destId="{23152106-A4E1-47C9-A693-AC37D785306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69BB1-6860-4608-B8C1-04D988AE627D}">
      <dsp:nvSpPr>
        <dsp:cNvPr id="0" name=""/>
        <dsp:cNvSpPr/>
      </dsp:nvSpPr>
      <dsp:spPr>
        <a:xfrm>
          <a:off x="0" y="0"/>
          <a:ext cx="584015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8AD8EB-62E9-407D-802A-4ACA2E9A8F56}">
      <dsp:nvSpPr>
        <dsp:cNvPr id="0" name=""/>
        <dsp:cNvSpPr/>
      </dsp:nvSpPr>
      <dsp:spPr>
        <a:xfrm>
          <a:off x="0" y="0"/>
          <a:ext cx="5840153" cy="1125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ctr" defTabSz="1200150">
            <a:lnSpc>
              <a:spcPct val="90000"/>
            </a:lnSpc>
            <a:spcBef>
              <a:spcPct val="0"/>
            </a:spcBef>
            <a:spcAft>
              <a:spcPct val="35000"/>
            </a:spcAft>
          </a:pPr>
          <a:r>
            <a:rPr lang="en-US" sz="2700" kern="1200" dirty="0" smtClean="0">
              <a:ln w="0"/>
              <a:latin typeface="+mn-lt"/>
            </a:rPr>
            <a:t>Ms. </a:t>
          </a:r>
          <a:r>
            <a:rPr lang="en-US" sz="2700" kern="1200" dirty="0" err="1" smtClean="0">
              <a:ln w="0"/>
              <a:latin typeface="+mn-lt"/>
            </a:rPr>
            <a:t>Rabia</a:t>
          </a:r>
          <a:r>
            <a:rPr lang="en-US" sz="2700" kern="1200" dirty="0" smtClean="0">
              <a:ln w="0"/>
              <a:latin typeface="+mn-lt"/>
            </a:rPr>
            <a:t> </a:t>
          </a:r>
          <a:r>
            <a:rPr lang="en-US" sz="2700" kern="1200" dirty="0" err="1" smtClean="0">
              <a:ln w="0"/>
              <a:latin typeface="+mn-lt"/>
            </a:rPr>
            <a:t>Ijaz</a:t>
          </a:r>
          <a:endParaRPr lang="en-US" sz="2700" kern="1200" dirty="0" smtClean="0">
            <a:ln w="0"/>
            <a:latin typeface="+mn-lt"/>
          </a:endParaRPr>
        </a:p>
        <a:p>
          <a:pPr lvl="0" algn="ctr" defTabSz="1200150">
            <a:lnSpc>
              <a:spcPct val="90000"/>
            </a:lnSpc>
            <a:spcBef>
              <a:spcPct val="0"/>
            </a:spcBef>
            <a:spcAft>
              <a:spcPct val="35000"/>
            </a:spcAft>
          </a:pPr>
          <a:r>
            <a:rPr lang="en-US" sz="2700" kern="1200" dirty="0" smtClean="0">
              <a:latin typeface="+mn-lt"/>
              <a:ea typeface="Gill Sans"/>
              <a:cs typeface="Gill Sans"/>
              <a:sym typeface="Gill Sans"/>
            </a:rPr>
            <a:t>Lecturer (Science &amp; Humanities)</a:t>
          </a:r>
          <a:endParaRPr lang="en-US" sz="2700" kern="1200" dirty="0">
            <a:latin typeface="+mn-lt"/>
          </a:endParaRPr>
        </a:p>
      </dsp:txBody>
      <dsp:txXfrm>
        <a:off x="0" y="0"/>
        <a:ext cx="5840153" cy="11257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C9477-1D09-4B00-8DCD-02436D11B133}">
      <dsp:nvSpPr>
        <dsp:cNvPr id="0" name=""/>
        <dsp:cNvSpPr/>
      </dsp:nvSpPr>
      <dsp:spPr>
        <a:xfrm>
          <a:off x="0" y="9030"/>
          <a:ext cx="8128000" cy="743535"/>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b="1" kern="1200" dirty="0" smtClean="0">
              <a:solidFill>
                <a:schemeClr val="bg1"/>
              </a:solidFill>
              <a:latin typeface="+mj-lt"/>
            </a:rPr>
            <a:t>History of Social Psychology</a:t>
          </a:r>
          <a:endParaRPr lang="en-US" sz="3100" b="1" kern="1200" dirty="0">
            <a:solidFill>
              <a:schemeClr val="bg1"/>
            </a:solidFill>
            <a:latin typeface="+mj-lt"/>
          </a:endParaRPr>
        </a:p>
      </dsp:txBody>
      <dsp:txXfrm>
        <a:off x="36296" y="45326"/>
        <a:ext cx="8055408" cy="6709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AA093-4BE4-4C1D-8A1E-020B724D165C}">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FFFE8-DB57-47E6-A06F-76E14917917E}">
      <dsp:nvSpPr>
        <dsp:cNvPr id="0" name=""/>
        <dsp:cNvSpPr/>
      </dsp:nvSpPr>
      <dsp:spPr>
        <a:xfrm>
          <a:off x="0" y="0"/>
          <a:ext cx="8128000" cy="67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ctr" defTabSz="1377950">
            <a:lnSpc>
              <a:spcPct val="90000"/>
            </a:lnSpc>
            <a:spcBef>
              <a:spcPct val="0"/>
            </a:spcBef>
            <a:spcAft>
              <a:spcPct val="35000"/>
            </a:spcAft>
          </a:pPr>
          <a:r>
            <a:rPr lang="en-US" sz="3100" b="1" kern="1200" dirty="0" smtClean="0">
              <a:solidFill>
                <a:schemeClr val="tx1"/>
              </a:solidFill>
              <a:latin typeface="+mj-lt"/>
            </a:rPr>
            <a:t>Main questions after World War II</a:t>
          </a:r>
          <a:endParaRPr lang="en-US" sz="3100" b="1" kern="1200" dirty="0">
            <a:solidFill>
              <a:schemeClr val="tx1"/>
            </a:solidFill>
            <a:latin typeface="+mj-lt"/>
          </a:endParaRPr>
        </a:p>
      </dsp:txBody>
      <dsp:txXfrm>
        <a:off x="0" y="0"/>
        <a:ext cx="8128000" cy="67836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EBC47-AC0D-4899-98AE-9F18A29D4BD9}">
      <dsp:nvSpPr>
        <dsp:cNvPr id="0" name=""/>
        <dsp:cNvSpPr/>
      </dsp:nvSpPr>
      <dsp:spPr>
        <a:xfrm>
          <a:off x="0" y="0"/>
          <a:ext cx="1050084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BD6633-13C0-4CFF-A412-37878AF48F04}">
      <dsp:nvSpPr>
        <dsp:cNvPr id="0" name=""/>
        <dsp:cNvSpPr/>
      </dsp:nvSpPr>
      <dsp:spPr>
        <a:xfrm>
          <a:off x="0" y="0"/>
          <a:ext cx="10500848" cy="66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The horrors of the Holocaust (destruction or slaughter on a mass scale, especially caused by fire or nuclear war) led researchers to study social influence, conformity, and obedience.</a:t>
          </a:r>
          <a:endParaRPr lang="en-US" sz="2000" kern="1200" dirty="0"/>
        </a:p>
      </dsp:txBody>
      <dsp:txXfrm>
        <a:off x="0" y="0"/>
        <a:ext cx="10500848" cy="665725"/>
      </dsp:txXfrm>
    </dsp:sp>
    <dsp:sp modelId="{CFC9F68D-CD39-4184-9831-6FF0D5412662}">
      <dsp:nvSpPr>
        <dsp:cNvPr id="0" name=""/>
        <dsp:cNvSpPr/>
      </dsp:nvSpPr>
      <dsp:spPr>
        <a:xfrm>
          <a:off x="0" y="665725"/>
          <a:ext cx="1050084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45A90-503F-49CB-963F-C78F67A88BFB}">
      <dsp:nvSpPr>
        <dsp:cNvPr id="0" name=""/>
        <dsp:cNvSpPr/>
      </dsp:nvSpPr>
      <dsp:spPr>
        <a:xfrm>
          <a:off x="0" y="665725"/>
          <a:ext cx="10500848" cy="66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What could explain why people participated in such evil actions?</a:t>
          </a:r>
        </a:p>
      </dsp:txBody>
      <dsp:txXfrm>
        <a:off x="0" y="665725"/>
        <a:ext cx="10500848" cy="665725"/>
      </dsp:txXfrm>
    </dsp:sp>
    <dsp:sp modelId="{F62BFCDF-684D-4265-9C02-F6D824D1ED8E}">
      <dsp:nvSpPr>
        <dsp:cNvPr id="0" name=""/>
        <dsp:cNvSpPr/>
      </dsp:nvSpPr>
      <dsp:spPr>
        <a:xfrm>
          <a:off x="0" y="1331451"/>
          <a:ext cx="1050084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5F39EE-CCBD-4D7B-A600-228418FFC4AE}">
      <dsp:nvSpPr>
        <dsp:cNvPr id="0" name=""/>
        <dsp:cNvSpPr/>
      </dsp:nvSpPr>
      <dsp:spPr>
        <a:xfrm>
          <a:off x="0" y="1331451"/>
          <a:ext cx="10500848" cy="66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Were people following orders and bowing to social pressure, or were there some other forces at work? </a:t>
          </a:r>
        </a:p>
      </dsp:txBody>
      <dsp:txXfrm>
        <a:off x="0" y="1331451"/>
        <a:ext cx="10500848" cy="665725"/>
      </dsp:txXfrm>
    </dsp:sp>
    <dsp:sp modelId="{FEA23A38-009D-448A-9D02-070A44ABD122}">
      <dsp:nvSpPr>
        <dsp:cNvPr id="0" name=""/>
        <dsp:cNvSpPr/>
      </dsp:nvSpPr>
      <dsp:spPr>
        <a:xfrm>
          <a:off x="0" y="1997178"/>
          <a:ext cx="1050084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69FA47-6E1D-4D5D-B7C7-6A74FB5F9BF6}">
      <dsp:nvSpPr>
        <dsp:cNvPr id="0" name=""/>
        <dsp:cNvSpPr/>
      </dsp:nvSpPr>
      <dsp:spPr>
        <a:xfrm>
          <a:off x="0" y="1997178"/>
          <a:ext cx="10500848" cy="66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Social psychologists are interested in the impact that the social environment and group interactions have on attitudes and behaviors.</a:t>
          </a:r>
        </a:p>
      </dsp:txBody>
      <dsp:txXfrm>
        <a:off x="0" y="1997178"/>
        <a:ext cx="10500848" cy="6657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A4E2E-C04C-4269-A343-1A95DA945B67}">
      <dsp:nvSpPr>
        <dsp:cNvPr id="0" name=""/>
        <dsp:cNvSpPr/>
      </dsp:nvSpPr>
      <dsp:spPr>
        <a:xfrm>
          <a:off x="0" y="0"/>
          <a:ext cx="6821054" cy="0"/>
        </a:xfrm>
        <a:prstGeom prst="lin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0CD63C3-99DB-446B-B33C-2AB305050D10}">
      <dsp:nvSpPr>
        <dsp:cNvPr id="0" name=""/>
        <dsp:cNvSpPr/>
      </dsp:nvSpPr>
      <dsp:spPr>
        <a:xfrm>
          <a:off x="0" y="0"/>
          <a:ext cx="6821054" cy="9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latin typeface="+mn-lt"/>
            </a:rPr>
            <a:t>Emerges when formation of a crowd causes fusion of individual minds into one collective mind.  </a:t>
          </a:r>
        </a:p>
      </dsp:txBody>
      <dsp:txXfrm>
        <a:off x="0" y="0"/>
        <a:ext cx="6821054" cy="955963"/>
      </dsp:txXfrm>
    </dsp:sp>
    <dsp:sp modelId="{CA87A9C9-882C-460E-A1EB-874C6364F55F}">
      <dsp:nvSpPr>
        <dsp:cNvPr id="0" name=""/>
        <dsp:cNvSpPr/>
      </dsp:nvSpPr>
      <dsp:spPr>
        <a:xfrm>
          <a:off x="0" y="955963"/>
          <a:ext cx="6821054" cy="0"/>
        </a:xfrm>
        <a:prstGeom prst="line">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9CDEEF5-14B9-4C67-B809-A890320BA193}">
      <dsp:nvSpPr>
        <dsp:cNvPr id="0" name=""/>
        <dsp:cNvSpPr/>
      </dsp:nvSpPr>
      <dsp:spPr>
        <a:xfrm>
          <a:off x="0" y="955963"/>
          <a:ext cx="6821054" cy="9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latin typeface="+mn-lt"/>
            </a:rPr>
            <a:t>Members of the crowd lose their individuality.</a:t>
          </a:r>
          <a:endParaRPr lang="en-US" sz="2400" kern="1200" dirty="0">
            <a:latin typeface="+mn-lt"/>
          </a:endParaRPr>
        </a:p>
      </dsp:txBody>
      <dsp:txXfrm>
        <a:off x="0" y="955963"/>
        <a:ext cx="6821054" cy="95596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5E219-B22C-4A65-8195-9A42E6532E84}">
      <dsp:nvSpPr>
        <dsp:cNvPr id="0" name=""/>
        <dsp:cNvSpPr/>
      </dsp:nvSpPr>
      <dsp:spPr>
        <a:xfrm>
          <a:off x="0" y="0"/>
          <a:ext cx="8128000" cy="799976"/>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latin typeface="+mj-lt"/>
            </a:rPr>
            <a:t>Crowd-mind</a:t>
          </a:r>
          <a:endParaRPr lang="en-US" sz="3600" kern="1200" dirty="0"/>
        </a:p>
      </dsp:txBody>
      <dsp:txXfrm>
        <a:off x="39052" y="39052"/>
        <a:ext cx="8049896" cy="72187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919FF-91D9-4150-A9B6-F21C2FBFBC69}">
      <dsp:nvSpPr>
        <dsp:cNvPr id="0" name=""/>
        <dsp:cNvSpPr/>
      </dsp:nvSpPr>
      <dsp:spPr>
        <a:xfrm>
          <a:off x="0" y="2066"/>
          <a:ext cx="6358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3F8662-7B3C-417D-9F33-E4D2D6ECAB1A}">
      <dsp:nvSpPr>
        <dsp:cNvPr id="0" name=""/>
        <dsp:cNvSpPr/>
      </dsp:nvSpPr>
      <dsp:spPr>
        <a:xfrm>
          <a:off x="0" y="2066"/>
          <a:ext cx="6358118" cy="1938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solidFill>
                <a:schemeClr val="tx1"/>
              </a:solidFill>
              <a:latin typeface="+mn-lt"/>
            </a:rPr>
            <a:t>Tendency for people in a group to exert less effort when pooling their efforts toward attaining a common goal than when individually accountable.</a:t>
          </a:r>
        </a:p>
      </dsp:txBody>
      <dsp:txXfrm>
        <a:off x="0" y="2066"/>
        <a:ext cx="6358118" cy="1938635"/>
      </dsp:txXfrm>
    </dsp:sp>
    <dsp:sp modelId="{3EEEF452-5591-4F09-941E-5B7D686C8EDD}">
      <dsp:nvSpPr>
        <dsp:cNvPr id="0" name=""/>
        <dsp:cNvSpPr/>
      </dsp:nvSpPr>
      <dsp:spPr>
        <a:xfrm>
          <a:off x="0" y="1940701"/>
          <a:ext cx="6358118"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39B0F5-886D-4F73-9E5F-A643D96FD9F9}">
      <dsp:nvSpPr>
        <dsp:cNvPr id="0" name=""/>
        <dsp:cNvSpPr/>
      </dsp:nvSpPr>
      <dsp:spPr>
        <a:xfrm>
          <a:off x="0" y="1940701"/>
          <a:ext cx="6351908" cy="23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solidFill>
                <a:schemeClr val="tx1"/>
              </a:solidFill>
              <a:latin typeface="+mn-lt"/>
            </a:rPr>
            <a:t>In group projects, </a:t>
          </a:r>
          <a:r>
            <a:rPr lang="en-US" sz="2400" b="1" i="1" kern="1200" dirty="0" smtClean="0">
              <a:solidFill>
                <a:schemeClr val="tx1"/>
              </a:solidFill>
              <a:latin typeface="+mn-lt"/>
            </a:rPr>
            <a:t>social loafing </a:t>
          </a:r>
          <a:r>
            <a:rPr lang="en-US" sz="2400" kern="1200" dirty="0" smtClean="0">
              <a:solidFill>
                <a:schemeClr val="tx1"/>
              </a:solidFill>
              <a:latin typeface="+mn-lt"/>
            </a:rPr>
            <a:t>often occurs, as individuals free ride on the efforts of others. </a:t>
          </a:r>
          <a:r>
            <a:rPr lang="en-US" sz="2400" kern="1200" dirty="0" smtClean="0"/>
            <a:t>an entertainer asking an audience to scream is also an example of social loafing because as you add more people to a group, the total group effort declines.</a:t>
          </a:r>
          <a:endParaRPr lang="en-US" sz="2400" kern="1200" dirty="0" smtClean="0">
            <a:solidFill>
              <a:schemeClr val="tx1"/>
            </a:solidFill>
            <a:latin typeface="+mn-lt"/>
          </a:endParaRPr>
        </a:p>
      </dsp:txBody>
      <dsp:txXfrm>
        <a:off x="0" y="1940701"/>
        <a:ext cx="6351908" cy="23587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5C1E0-C26C-4B6B-A450-9D4A0001EF08}">
      <dsp:nvSpPr>
        <dsp:cNvPr id="0" name=""/>
        <dsp:cNvSpPr/>
      </dsp:nvSpPr>
      <dsp:spPr>
        <a:xfrm>
          <a:off x="0" y="103030"/>
          <a:ext cx="8128000" cy="774284"/>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solidFill>
                <a:schemeClr val="bg1"/>
              </a:solidFill>
              <a:latin typeface="+mj-lt"/>
            </a:rPr>
            <a:t>Social Loafing</a:t>
          </a:r>
          <a:endParaRPr lang="en-US" sz="3600" kern="1200" dirty="0">
            <a:solidFill>
              <a:schemeClr val="bg1"/>
            </a:solidFill>
            <a:latin typeface="+mj-lt"/>
          </a:endParaRPr>
        </a:p>
      </dsp:txBody>
      <dsp:txXfrm>
        <a:off x="37797" y="140827"/>
        <a:ext cx="8052406" cy="69869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08D6D-CD66-45B5-8BB5-E7C96883910C}">
      <dsp:nvSpPr>
        <dsp:cNvPr id="0" name=""/>
        <dsp:cNvSpPr/>
      </dsp:nvSpPr>
      <dsp:spPr>
        <a:xfrm>
          <a:off x="0" y="11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61EDF6-0A0C-4D5A-A59E-9C7C1780241D}">
      <dsp:nvSpPr>
        <dsp:cNvPr id="0" name=""/>
        <dsp:cNvSpPr/>
      </dsp:nvSpPr>
      <dsp:spPr>
        <a:xfrm>
          <a:off x="0" y="110"/>
          <a:ext cx="10505330" cy="1323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kern="1200" dirty="0" smtClean="0"/>
            <a:t>Tug of War is the perfect example because it's where Maximillian </a:t>
          </a:r>
          <a:r>
            <a:rPr lang="en-US" sz="2000" b="0" kern="1200" dirty="0" err="1" smtClean="0"/>
            <a:t>Ringelmann</a:t>
          </a:r>
          <a:r>
            <a:rPr lang="en-US" sz="2000" b="0" kern="1200" dirty="0" smtClean="0"/>
            <a:t> originally found it. He realized that as you add more people to a Tug of War game, the amount of pressure did not scale up perfectly. he noticed group pulling-power in a tug-of-war was less than the sum of individual strengths. In fact, the average contribution decreased </a:t>
          </a:r>
          <a:r>
            <a:rPr lang="en-US" sz="2000" b="0" u="none" kern="1200" dirty="0" smtClean="0"/>
            <a:t>each time he added members</a:t>
          </a:r>
          <a:r>
            <a:rPr lang="en-US" sz="2000" b="0" kern="1200" dirty="0" smtClean="0"/>
            <a:t> to the team.</a:t>
          </a:r>
          <a:endParaRPr lang="en-US" sz="2000" b="0" kern="1200" dirty="0"/>
        </a:p>
      </dsp:txBody>
      <dsp:txXfrm>
        <a:off x="0" y="110"/>
        <a:ext cx="10505330" cy="1323351"/>
      </dsp:txXfrm>
    </dsp:sp>
    <dsp:sp modelId="{7C19983B-67FF-424E-835E-B5372E195941}">
      <dsp:nvSpPr>
        <dsp:cNvPr id="0" name=""/>
        <dsp:cNvSpPr/>
      </dsp:nvSpPr>
      <dsp:spPr>
        <a:xfrm>
          <a:off x="0" y="1323462"/>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8D9A7F-57E9-4355-B0BB-664F329A9C2F}">
      <dsp:nvSpPr>
        <dsp:cNvPr id="0" name=""/>
        <dsp:cNvSpPr/>
      </dsp:nvSpPr>
      <dsp:spPr>
        <a:xfrm>
          <a:off x="0" y="1323462"/>
          <a:ext cx="10515600" cy="92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kern="1200" dirty="0" smtClean="0"/>
            <a:t>This phenomenon suggests members put in less effort as group size grows. </a:t>
          </a:r>
          <a:endParaRPr lang="en-US" sz="2000" b="0" kern="1200" dirty="0"/>
        </a:p>
      </dsp:txBody>
      <dsp:txXfrm>
        <a:off x="0" y="1323462"/>
        <a:ext cx="10515600" cy="92969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B6014-6E36-471F-BFAC-7AA3B265A9BF}">
      <dsp:nvSpPr>
        <dsp:cNvPr id="0" name=""/>
        <dsp:cNvSpPr/>
      </dsp:nvSpPr>
      <dsp:spPr>
        <a:xfrm>
          <a:off x="0" y="297"/>
          <a:ext cx="794975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7B518B-ADEF-4984-8A0A-A1E96E06107A}">
      <dsp:nvSpPr>
        <dsp:cNvPr id="0" name=""/>
        <dsp:cNvSpPr/>
      </dsp:nvSpPr>
      <dsp:spPr>
        <a:xfrm>
          <a:off x="0" y="297"/>
          <a:ext cx="7949757" cy="800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Social loafing is actually the result of a phenomenon known as “social facilitation“.</a:t>
          </a:r>
          <a:endParaRPr lang="en-US" sz="2400" kern="1200" dirty="0"/>
        </a:p>
      </dsp:txBody>
      <dsp:txXfrm>
        <a:off x="0" y="297"/>
        <a:ext cx="7949757" cy="800791"/>
      </dsp:txXfrm>
    </dsp:sp>
    <dsp:sp modelId="{3CC0F488-5407-4172-A2F3-D4B22FD77FFC}">
      <dsp:nvSpPr>
        <dsp:cNvPr id="0" name=""/>
        <dsp:cNvSpPr/>
      </dsp:nvSpPr>
      <dsp:spPr>
        <a:xfrm>
          <a:off x="0" y="801089"/>
          <a:ext cx="794975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1A115B-2DF0-4F2D-B2E4-96AC30155428}">
      <dsp:nvSpPr>
        <dsp:cNvPr id="0" name=""/>
        <dsp:cNvSpPr/>
      </dsp:nvSpPr>
      <dsp:spPr>
        <a:xfrm>
          <a:off x="0" y="801089"/>
          <a:ext cx="7941993" cy="186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Social facilitation is the idea that a person’s performance changes when they are around others versus when they are alone. OR , the tendency to perform better when in the presence of others</a:t>
          </a:r>
        </a:p>
        <a:p>
          <a:pPr lvl="0" algn="l" defTabSz="1066800">
            <a:lnSpc>
              <a:spcPct val="90000"/>
            </a:lnSpc>
            <a:spcBef>
              <a:spcPct val="0"/>
            </a:spcBef>
            <a:spcAft>
              <a:spcPct val="35000"/>
            </a:spcAft>
          </a:pPr>
          <a:endParaRPr lang="en-US" sz="2400" kern="1200" dirty="0" smtClean="0"/>
        </a:p>
        <a:p>
          <a:pPr lvl="0" algn="l" defTabSz="1066800">
            <a:lnSpc>
              <a:spcPct val="90000"/>
            </a:lnSpc>
            <a:spcBef>
              <a:spcPct val="0"/>
            </a:spcBef>
            <a:spcAft>
              <a:spcPct val="35000"/>
            </a:spcAft>
          </a:pPr>
          <a:r>
            <a:rPr lang="en-US" sz="2400" kern="1200" dirty="0" smtClean="0"/>
            <a:t>Often, performance increases; however, when groups become larger and larger, performance may decrease (social loafing.)</a:t>
          </a:r>
        </a:p>
      </dsp:txBody>
      <dsp:txXfrm>
        <a:off x="0" y="801089"/>
        <a:ext cx="7941993" cy="1867919"/>
      </dsp:txXfrm>
    </dsp:sp>
    <dsp:sp modelId="{5A6A669A-72B8-4D12-9EB2-9022D0FF0971}">
      <dsp:nvSpPr>
        <dsp:cNvPr id="0" name=""/>
        <dsp:cNvSpPr/>
      </dsp:nvSpPr>
      <dsp:spPr>
        <a:xfrm>
          <a:off x="0" y="2669008"/>
          <a:ext cx="794975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CA24B6-8BB9-4BC1-A83F-E1E585277647}">
      <dsp:nvSpPr>
        <dsp:cNvPr id="0" name=""/>
        <dsp:cNvSpPr/>
      </dsp:nvSpPr>
      <dsp:spPr>
        <a:xfrm>
          <a:off x="0" y="2669008"/>
          <a:ext cx="7949757" cy="800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endParaRPr lang="en-US" sz="2400" kern="1200" dirty="0" smtClean="0"/>
        </a:p>
      </dsp:txBody>
      <dsp:txXfrm>
        <a:off x="0" y="2669008"/>
        <a:ext cx="7949757" cy="800791"/>
      </dsp:txXfrm>
    </dsp:sp>
    <dsp:sp modelId="{6D44DB9D-2CB2-4D82-8539-84CB3EEB056F}">
      <dsp:nvSpPr>
        <dsp:cNvPr id="0" name=""/>
        <dsp:cNvSpPr/>
      </dsp:nvSpPr>
      <dsp:spPr>
        <a:xfrm>
          <a:off x="0" y="3469800"/>
          <a:ext cx="794975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159F8-82EA-4A2C-BD5E-C0758A01468C}">
      <dsp:nvSpPr>
        <dsp:cNvPr id="0" name=""/>
        <dsp:cNvSpPr/>
      </dsp:nvSpPr>
      <dsp:spPr>
        <a:xfrm>
          <a:off x="0" y="3469800"/>
          <a:ext cx="7949757" cy="800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Example: Crowd encourage a team playing well.</a:t>
          </a:r>
        </a:p>
      </dsp:txBody>
      <dsp:txXfrm>
        <a:off x="0" y="3469800"/>
        <a:ext cx="7949757" cy="80079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7F9B5-A388-46E6-90B3-FE7A4261A4D7}">
      <dsp:nvSpPr>
        <dsp:cNvPr id="0" name=""/>
        <dsp:cNvSpPr/>
      </dsp:nvSpPr>
      <dsp:spPr>
        <a:xfrm>
          <a:off x="0" y="5475"/>
          <a:ext cx="8361251" cy="898560"/>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latin typeface="+mj-lt"/>
            </a:rPr>
            <a:t>Social Facilitation vs. Social Loafing</a:t>
          </a:r>
          <a:endParaRPr lang="en-US" sz="3600" b="1" kern="1200" dirty="0">
            <a:latin typeface="+mj-lt"/>
          </a:endParaRPr>
        </a:p>
      </dsp:txBody>
      <dsp:txXfrm>
        <a:off x="43864" y="49339"/>
        <a:ext cx="8273523" cy="8108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8396F-D909-4449-B96A-CD3A02CCA3D8}">
      <dsp:nvSpPr>
        <dsp:cNvPr id="0" name=""/>
        <dsp:cNvSpPr/>
      </dsp:nvSpPr>
      <dsp:spPr>
        <a:xfrm>
          <a:off x="0" y="6591"/>
          <a:ext cx="8128000" cy="1079325"/>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b="1" kern="1200" dirty="0" smtClean="0">
              <a:solidFill>
                <a:schemeClr val="bg1"/>
              </a:solidFill>
              <a:latin typeface="+mj-lt"/>
            </a:rPr>
            <a:t>Social</a:t>
          </a:r>
          <a:r>
            <a:rPr lang="en-US" sz="4500" b="1" kern="1200" baseline="0" dirty="0" smtClean="0">
              <a:solidFill>
                <a:schemeClr val="bg1"/>
              </a:solidFill>
              <a:latin typeface="+mj-lt"/>
            </a:rPr>
            <a:t> Psychology</a:t>
          </a:r>
          <a:endParaRPr lang="en-US" sz="4500" b="1" kern="1200" dirty="0">
            <a:solidFill>
              <a:schemeClr val="bg1"/>
            </a:solidFill>
            <a:latin typeface="+mj-lt"/>
          </a:endParaRPr>
        </a:p>
      </dsp:txBody>
      <dsp:txXfrm>
        <a:off x="52688" y="59279"/>
        <a:ext cx="8022624" cy="97394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0FBEE-CA61-4F2B-B567-E264C1F4A9A5}">
      <dsp:nvSpPr>
        <dsp:cNvPr id="0" name=""/>
        <dsp:cNvSpPr/>
      </dsp:nvSpPr>
      <dsp:spPr>
        <a:xfrm>
          <a:off x="0" y="0"/>
          <a:ext cx="8128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307F9C-40B8-47C9-AD0D-126CFA790180}">
      <dsp:nvSpPr>
        <dsp:cNvPr id="0" name=""/>
        <dsp:cNvSpPr/>
      </dsp:nvSpPr>
      <dsp:spPr>
        <a:xfrm>
          <a:off x="0" y="0"/>
          <a:ext cx="8128000" cy="83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kern="1200" dirty="0" smtClean="0"/>
            <a:t>of death penalty?</a:t>
          </a:r>
          <a:endParaRPr lang="en-US" sz="2000" kern="1200" dirty="0"/>
        </a:p>
      </dsp:txBody>
      <dsp:txXfrm>
        <a:off x="0" y="0"/>
        <a:ext cx="8128000" cy="838392"/>
      </dsp:txXfrm>
    </dsp:sp>
    <dsp:sp modelId="{C597958D-4677-4F41-B0ED-3C5AF2D02E5E}">
      <dsp:nvSpPr>
        <dsp:cNvPr id="0" name=""/>
        <dsp:cNvSpPr/>
      </dsp:nvSpPr>
      <dsp:spPr>
        <a:xfrm>
          <a:off x="0" y="838392"/>
          <a:ext cx="8128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CC42D5-FA29-41AB-8FE5-9224665F7B5C}">
      <dsp:nvSpPr>
        <dsp:cNvPr id="0" name=""/>
        <dsp:cNvSpPr/>
      </dsp:nvSpPr>
      <dsp:spPr>
        <a:xfrm>
          <a:off x="0" y="838392"/>
          <a:ext cx="8128000" cy="83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kern="1200" dirty="0" smtClean="0"/>
            <a:t>which political party does a better job of running the country?</a:t>
          </a:r>
          <a:endParaRPr lang="en-US" sz="2000" b="0" i="0" kern="1200" dirty="0"/>
        </a:p>
      </dsp:txBody>
      <dsp:txXfrm>
        <a:off x="0" y="838392"/>
        <a:ext cx="8128000" cy="838392"/>
      </dsp:txXfrm>
    </dsp:sp>
    <dsp:sp modelId="{8491FBB7-3CA5-4E75-88FD-99ECD63EC5A3}">
      <dsp:nvSpPr>
        <dsp:cNvPr id="0" name=""/>
        <dsp:cNvSpPr/>
      </dsp:nvSpPr>
      <dsp:spPr>
        <a:xfrm>
          <a:off x="0" y="1676784"/>
          <a:ext cx="8128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757A14-7D92-4356-A134-B1823C6F0C15}">
      <dsp:nvSpPr>
        <dsp:cNvPr id="0" name=""/>
        <dsp:cNvSpPr/>
      </dsp:nvSpPr>
      <dsp:spPr>
        <a:xfrm>
          <a:off x="0" y="1676784"/>
          <a:ext cx="8128000" cy="83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kern="1200" dirty="0" smtClean="0"/>
            <a:t>if prayer be allowed in schools?</a:t>
          </a:r>
          <a:endParaRPr lang="en-US" sz="2000" b="0" i="0" kern="1200" dirty="0"/>
        </a:p>
      </dsp:txBody>
      <dsp:txXfrm>
        <a:off x="0" y="1676784"/>
        <a:ext cx="8128000" cy="838392"/>
      </dsp:txXfrm>
    </dsp:sp>
    <dsp:sp modelId="{6F3A73DA-484A-4253-94B1-EC461181585F}">
      <dsp:nvSpPr>
        <dsp:cNvPr id="0" name=""/>
        <dsp:cNvSpPr/>
      </dsp:nvSpPr>
      <dsp:spPr>
        <a:xfrm>
          <a:off x="0" y="2515177"/>
          <a:ext cx="8128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5E9A4-F5EE-4A74-90F5-AF4138392A73}">
      <dsp:nvSpPr>
        <dsp:cNvPr id="0" name=""/>
        <dsp:cNvSpPr/>
      </dsp:nvSpPr>
      <dsp:spPr>
        <a:xfrm>
          <a:off x="0" y="2515177"/>
          <a:ext cx="8128000" cy="83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kern="1200" dirty="0" smtClean="0"/>
            <a:t>Whether violence on television be regulated?</a:t>
          </a:r>
          <a:endParaRPr lang="en-US" sz="2000" b="0" i="0" kern="1200" dirty="0"/>
        </a:p>
      </dsp:txBody>
      <dsp:txXfrm>
        <a:off x="0" y="2515177"/>
        <a:ext cx="8128000" cy="83839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7FEA4-0E0D-4816-8A19-B4A52ACAD1AA}">
      <dsp:nvSpPr>
        <dsp:cNvPr id="0" name=""/>
        <dsp:cNvSpPr/>
      </dsp:nvSpPr>
      <dsp:spPr>
        <a:xfrm>
          <a:off x="0" y="11091"/>
          <a:ext cx="8128000" cy="887445"/>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b="1" kern="1200" dirty="0" smtClean="0">
              <a:solidFill>
                <a:schemeClr val="bg1"/>
              </a:solidFill>
              <a:latin typeface="+mj-lt"/>
            </a:rPr>
            <a:t>What do you think …..</a:t>
          </a:r>
          <a:endParaRPr lang="en-US" sz="3700" b="1" kern="1200" dirty="0">
            <a:solidFill>
              <a:schemeClr val="bg1"/>
            </a:solidFill>
            <a:latin typeface="+mj-lt"/>
          </a:endParaRPr>
        </a:p>
      </dsp:txBody>
      <dsp:txXfrm>
        <a:off x="43321" y="54412"/>
        <a:ext cx="8041358" cy="80080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249C6-1CB1-46AD-9313-FCA6036EC2B0}">
      <dsp:nvSpPr>
        <dsp:cNvPr id="0" name=""/>
        <dsp:cNvSpPr/>
      </dsp:nvSpPr>
      <dsp:spPr>
        <a:xfrm>
          <a:off x="0" y="475"/>
          <a:ext cx="101145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BAFC6-DB9F-44B4-862E-DAEEBDF58BAB}">
      <dsp:nvSpPr>
        <dsp:cNvPr id="0" name=""/>
        <dsp:cNvSpPr/>
      </dsp:nvSpPr>
      <dsp:spPr>
        <a:xfrm>
          <a:off x="0" y="475"/>
          <a:ext cx="10104702" cy="88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kern="1200" dirty="0" smtClean="0"/>
            <a:t>In psychology, an attitude refers to a set of emotions, beliefs, and behaviors toward a particular object, person, thing, or event.</a:t>
          </a:r>
          <a:endParaRPr lang="en-US" sz="2000" kern="1200" dirty="0"/>
        </a:p>
      </dsp:txBody>
      <dsp:txXfrm>
        <a:off x="0" y="475"/>
        <a:ext cx="10104702" cy="886352"/>
      </dsp:txXfrm>
    </dsp:sp>
    <dsp:sp modelId="{39CCB5AF-6A9F-4654-9317-EDA995A12986}">
      <dsp:nvSpPr>
        <dsp:cNvPr id="0" name=""/>
        <dsp:cNvSpPr/>
      </dsp:nvSpPr>
      <dsp:spPr>
        <a:xfrm>
          <a:off x="0" y="886827"/>
          <a:ext cx="1011458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B01ED-6F99-46F1-85C3-3EC1ED2C5AEE}">
      <dsp:nvSpPr>
        <dsp:cNvPr id="0" name=""/>
        <dsp:cNvSpPr/>
      </dsp:nvSpPr>
      <dsp:spPr>
        <a:xfrm>
          <a:off x="0" y="886827"/>
          <a:ext cx="10104702" cy="881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sym typeface="Times New Roman"/>
            </a:rPr>
            <a:t>Evaluations of a particular person, behavior, belief, or concept, or “a tendency to respond positively or negatively toward a certain idea, person, object, or situation” (</a:t>
          </a:r>
          <a:r>
            <a:rPr lang="en-US" sz="2000" kern="1200" dirty="0" err="1" smtClean="0">
              <a:sym typeface="Times New Roman"/>
            </a:rPr>
            <a:t>Triandis</a:t>
          </a:r>
          <a:r>
            <a:rPr lang="en-US" sz="2000" kern="1200" dirty="0" smtClean="0">
              <a:sym typeface="Times New Roman"/>
            </a:rPr>
            <a:t>, 1971).</a:t>
          </a:r>
          <a:endParaRPr lang="en-US" sz="2000" kern="1200" dirty="0"/>
        </a:p>
      </dsp:txBody>
      <dsp:txXfrm>
        <a:off x="0" y="886827"/>
        <a:ext cx="10104702" cy="881794"/>
      </dsp:txXfrm>
    </dsp:sp>
    <dsp:sp modelId="{DC894A72-3354-4B1C-A703-FF1D28638FBC}">
      <dsp:nvSpPr>
        <dsp:cNvPr id="0" name=""/>
        <dsp:cNvSpPr/>
      </dsp:nvSpPr>
      <dsp:spPr>
        <a:xfrm>
          <a:off x="0" y="1768622"/>
          <a:ext cx="1011458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30BAEA-613A-4911-B17E-8C5633888B1D}">
      <dsp:nvSpPr>
        <dsp:cNvPr id="0" name=""/>
        <dsp:cNvSpPr/>
      </dsp:nvSpPr>
      <dsp:spPr>
        <a:xfrm>
          <a:off x="9877" y="1756749"/>
          <a:ext cx="10104702" cy="144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kern="1200" dirty="0" smtClean="0"/>
            <a:t>Attitudes are often the result of experience or upbringing. They can have a powerful influence over behavior and affect how people act in various situations. </a:t>
          </a:r>
          <a:endParaRPr lang="en-US" sz="2000" kern="1200" dirty="0" smtClean="0">
            <a:sym typeface="Times New Roman"/>
          </a:endParaRPr>
        </a:p>
      </dsp:txBody>
      <dsp:txXfrm>
        <a:off x="9877" y="1756749"/>
        <a:ext cx="10104702" cy="1449262"/>
      </dsp:txXfrm>
    </dsp:sp>
    <dsp:sp modelId="{F2E14674-262D-473B-81CF-C6B161450004}">
      <dsp:nvSpPr>
        <dsp:cNvPr id="0" name=""/>
        <dsp:cNvSpPr/>
      </dsp:nvSpPr>
      <dsp:spPr>
        <a:xfrm>
          <a:off x="0" y="3217885"/>
          <a:ext cx="1011458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1426C1-12E9-4A38-8AC8-7FD354436901}">
      <dsp:nvSpPr>
        <dsp:cNvPr id="0" name=""/>
        <dsp:cNvSpPr/>
      </dsp:nvSpPr>
      <dsp:spPr>
        <a:xfrm>
          <a:off x="0" y="3217885"/>
          <a:ext cx="10114580" cy="69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kern="1200" dirty="0" smtClean="0"/>
            <a:t>While attitudes are enduring, they can also change. </a:t>
          </a:r>
          <a:endParaRPr lang="en-US" sz="2000" kern="1200" dirty="0" smtClean="0">
            <a:sym typeface="Times New Roman"/>
          </a:endParaRPr>
        </a:p>
      </dsp:txBody>
      <dsp:txXfrm>
        <a:off x="0" y="3217885"/>
        <a:ext cx="10114580" cy="69681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8C559-110C-4E2A-BD45-C76D3FDBA6CD}">
      <dsp:nvSpPr>
        <dsp:cNvPr id="0" name=""/>
        <dsp:cNvSpPr/>
      </dsp:nvSpPr>
      <dsp:spPr>
        <a:xfrm>
          <a:off x="0" y="8842"/>
          <a:ext cx="8128000" cy="983384"/>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sym typeface="Times New Roman"/>
            </a:rPr>
            <a:t>Attitudes</a:t>
          </a:r>
          <a:endParaRPr lang="en-US" sz="4100" kern="1200" dirty="0"/>
        </a:p>
      </dsp:txBody>
      <dsp:txXfrm>
        <a:off x="48005" y="56847"/>
        <a:ext cx="8031990" cy="88737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99955-3C02-4722-BFBD-1644C280A4F9}">
      <dsp:nvSpPr>
        <dsp:cNvPr id="0" name=""/>
        <dsp:cNvSpPr/>
      </dsp:nvSpPr>
      <dsp:spPr>
        <a:xfrm>
          <a:off x="0" y="437"/>
          <a:ext cx="10211268" cy="78131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Strongly influence our thought - help to organize and evaluate situations (positive or negative)</a:t>
          </a:r>
          <a:endParaRPr lang="en-US" sz="2000" kern="1200" dirty="0"/>
        </a:p>
      </dsp:txBody>
      <dsp:txXfrm>
        <a:off x="38141" y="38578"/>
        <a:ext cx="10134986" cy="705031"/>
      </dsp:txXfrm>
    </dsp:sp>
    <dsp:sp modelId="{E03DCCFD-BFE9-4C1B-B831-F657933F21AE}">
      <dsp:nvSpPr>
        <dsp:cNvPr id="0" name=""/>
        <dsp:cNvSpPr/>
      </dsp:nvSpPr>
      <dsp:spPr>
        <a:xfrm>
          <a:off x="0" y="795911"/>
          <a:ext cx="10211268" cy="781313"/>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Sometimes they have a strong affect on behavior -help to predict people’s behavior in wide range of contexts (e.g., relationships, voting)</a:t>
          </a:r>
        </a:p>
      </dsp:txBody>
      <dsp:txXfrm>
        <a:off x="38141" y="834052"/>
        <a:ext cx="10134986" cy="70503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5C6C8-9774-484D-B6AC-9183253D78B7}">
      <dsp:nvSpPr>
        <dsp:cNvPr id="0" name=""/>
        <dsp:cNvSpPr/>
      </dsp:nvSpPr>
      <dsp:spPr>
        <a:xfrm>
          <a:off x="0" y="0"/>
          <a:ext cx="8128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AD87ED-B173-4CD7-A33A-DF66818E2800}">
      <dsp:nvSpPr>
        <dsp:cNvPr id="0" name=""/>
        <dsp:cNvSpPr/>
      </dsp:nvSpPr>
      <dsp:spPr>
        <a:xfrm>
          <a:off x="0" y="0"/>
          <a:ext cx="8128000" cy="87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lvl="0" algn="ctr" defTabSz="1778000">
            <a:lnSpc>
              <a:spcPct val="90000"/>
            </a:lnSpc>
            <a:spcBef>
              <a:spcPct val="0"/>
            </a:spcBef>
            <a:spcAft>
              <a:spcPct val="35000"/>
            </a:spcAft>
          </a:pPr>
          <a:r>
            <a:rPr lang="en-US" sz="4000" b="1" kern="1200" dirty="0" smtClean="0"/>
            <a:t>Why Study Attitudes?</a:t>
          </a:r>
          <a:endParaRPr lang="en-US" sz="4000" b="1" kern="1200" dirty="0"/>
        </a:p>
      </dsp:txBody>
      <dsp:txXfrm>
        <a:off x="0" y="0"/>
        <a:ext cx="8128000" cy="87637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31A6B-F649-4A36-BED1-FCED0A162DE1}">
      <dsp:nvSpPr>
        <dsp:cNvPr id="0" name=""/>
        <dsp:cNvSpPr/>
      </dsp:nvSpPr>
      <dsp:spPr>
        <a:xfrm>
          <a:off x="0" y="1398"/>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B6E3ED-9B88-4150-896A-A8FFF80110A0}">
      <dsp:nvSpPr>
        <dsp:cNvPr id="0" name=""/>
        <dsp:cNvSpPr/>
      </dsp:nvSpPr>
      <dsp:spPr>
        <a:xfrm>
          <a:off x="0" y="1398"/>
          <a:ext cx="10515600" cy="699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Attitudes are learned tendency to evaluate things in a certain way. Evaluations may be of people, issues, objects, or events.</a:t>
          </a:r>
          <a:endParaRPr lang="en-US" sz="2000" kern="1200" dirty="0"/>
        </a:p>
      </dsp:txBody>
      <dsp:txXfrm>
        <a:off x="0" y="1398"/>
        <a:ext cx="10515600" cy="699458"/>
      </dsp:txXfrm>
    </dsp:sp>
    <dsp:sp modelId="{2A5D9C12-F320-4D5A-B5B8-50031DC27384}">
      <dsp:nvSpPr>
        <dsp:cNvPr id="0" name=""/>
        <dsp:cNvSpPr/>
      </dsp:nvSpPr>
      <dsp:spPr>
        <a:xfrm>
          <a:off x="0" y="700857"/>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DCDE22-1558-4C5C-8296-FC4BF41D5C96}">
      <dsp:nvSpPr>
        <dsp:cNvPr id="0" name=""/>
        <dsp:cNvSpPr/>
      </dsp:nvSpPr>
      <dsp:spPr>
        <a:xfrm>
          <a:off x="0" y="700857"/>
          <a:ext cx="10505330" cy="993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Such evaluations are often positive or negative, but they can also be uncertain at times. An attitude involves making a decision or an evaluation concerning liking vs. disliking, approving vs. disapproving or favoring vs. disfavoring a particular issue, object or person.</a:t>
          </a:r>
        </a:p>
      </dsp:txBody>
      <dsp:txXfrm>
        <a:off x="0" y="700857"/>
        <a:ext cx="10505330" cy="993756"/>
      </dsp:txXfrm>
    </dsp:sp>
    <dsp:sp modelId="{8A700841-A8D2-480A-BEFE-A5EB2AB192C6}">
      <dsp:nvSpPr>
        <dsp:cNvPr id="0" name=""/>
        <dsp:cNvSpPr/>
      </dsp:nvSpPr>
      <dsp:spPr>
        <a:xfrm>
          <a:off x="0" y="1694613"/>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38330B-E3A4-4358-9384-AABD5F8EB1DB}">
      <dsp:nvSpPr>
        <dsp:cNvPr id="0" name=""/>
        <dsp:cNvSpPr/>
      </dsp:nvSpPr>
      <dsp:spPr>
        <a:xfrm>
          <a:off x="0" y="1694613"/>
          <a:ext cx="10515600" cy="699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Different peoples can have different attitude towards a same things or ideas.</a:t>
          </a:r>
        </a:p>
      </dsp:txBody>
      <dsp:txXfrm>
        <a:off x="0" y="1694613"/>
        <a:ext cx="10515600" cy="69945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50221-07EB-4617-BB1A-75D2539C26DF}">
      <dsp:nvSpPr>
        <dsp:cNvPr id="0" name=""/>
        <dsp:cNvSpPr/>
      </dsp:nvSpPr>
      <dsp:spPr>
        <a:xfrm>
          <a:off x="0" y="319746"/>
          <a:ext cx="4573223" cy="893094"/>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1" kern="1200" dirty="0" smtClean="0">
              <a:latin typeface="+mj-lt"/>
            </a:rPr>
            <a:t>Components of Attitude </a:t>
          </a:r>
          <a:endParaRPr lang="en-US" sz="4000" b="1" kern="1200" dirty="0">
            <a:latin typeface="+mj-lt"/>
          </a:endParaRPr>
        </a:p>
      </dsp:txBody>
      <dsp:txXfrm>
        <a:off x="43597" y="363343"/>
        <a:ext cx="4486029" cy="80590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1028C-4722-48B6-AD54-18856808C183}">
      <dsp:nvSpPr>
        <dsp:cNvPr id="0" name=""/>
        <dsp:cNvSpPr/>
      </dsp:nvSpPr>
      <dsp:spPr>
        <a:xfrm>
          <a:off x="0" y="0"/>
          <a:ext cx="329645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0D42BD-1532-4C86-AA24-1DA68079D21A}">
      <dsp:nvSpPr>
        <dsp:cNvPr id="0" name=""/>
        <dsp:cNvSpPr/>
      </dsp:nvSpPr>
      <dsp:spPr>
        <a:xfrm>
          <a:off x="0" y="0"/>
          <a:ext cx="3296458" cy="219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US" sz="2000" kern="1200" dirty="0" smtClean="0"/>
            <a:t>Psychologists such as </a:t>
          </a:r>
          <a:r>
            <a:rPr lang="en-US" sz="2000" kern="1200" dirty="0" err="1" smtClean="0"/>
            <a:t>Rosenber</a:t>
          </a:r>
          <a:r>
            <a:rPr lang="en-US" sz="2000" kern="1200" dirty="0" smtClean="0"/>
            <a:t>, </a:t>
          </a:r>
          <a:r>
            <a:rPr lang="en-US" sz="2000" kern="1200" dirty="0" err="1" smtClean="0"/>
            <a:t>Eagley</a:t>
          </a:r>
          <a:r>
            <a:rPr lang="en-US" sz="2000" kern="1200" dirty="0" smtClean="0"/>
            <a:t> and </a:t>
          </a:r>
          <a:r>
            <a:rPr lang="en-US" sz="2000" kern="1200" dirty="0" err="1" smtClean="0"/>
            <a:t>Hovland</a:t>
          </a:r>
          <a:r>
            <a:rPr lang="en-US" sz="2000" kern="1200" dirty="0" smtClean="0"/>
            <a:t> have given a three component model of attitude. According to this model, an attitude has following three components:</a:t>
          </a:r>
          <a:endParaRPr lang="en-US" sz="2000" kern="1200" dirty="0"/>
        </a:p>
      </dsp:txBody>
      <dsp:txXfrm>
        <a:off x="0" y="0"/>
        <a:ext cx="3296458" cy="219633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FFA5B-FC0A-4744-A235-DCBC327FC1F0}">
      <dsp:nvSpPr>
        <dsp:cNvPr id="0" name=""/>
        <dsp:cNvSpPr/>
      </dsp:nvSpPr>
      <dsp:spPr>
        <a:xfrm>
          <a:off x="1419943" y="288937"/>
          <a:ext cx="5189026" cy="180208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C1098-A406-4981-8F89-81062976CA6B}">
      <dsp:nvSpPr>
        <dsp:cNvPr id="0" name=""/>
        <dsp:cNvSpPr/>
      </dsp:nvSpPr>
      <dsp:spPr>
        <a:xfrm>
          <a:off x="3519688" y="4701622"/>
          <a:ext cx="1005625" cy="643600"/>
        </a:xfrm>
        <a:prstGeom prst="down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33F0D7-2445-4836-8AEB-6201774861D5}">
      <dsp:nvSpPr>
        <dsp:cNvPr id="0" name=""/>
        <dsp:cNvSpPr/>
      </dsp:nvSpPr>
      <dsp:spPr>
        <a:xfrm>
          <a:off x="1609000" y="5216502"/>
          <a:ext cx="4827001" cy="120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b="1" kern="1200" dirty="0" smtClean="0"/>
            <a:t>ABC Model of Attitude</a:t>
          </a:r>
          <a:endParaRPr lang="en-US" sz="3600" kern="1200" dirty="0" smtClean="0"/>
        </a:p>
      </dsp:txBody>
      <dsp:txXfrm>
        <a:off x="1609000" y="5216502"/>
        <a:ext cx="4827001" cy="1206750"/>
      </dsp:txXfrm>
    </dsp:sp>
    <dsp:sp modelId="{708F4B01-DD7A-43FB-B1B0-B0FE6FB77682}">
      <dsp:nvSpPr>
        <dsp:cNvPr id="0" name=""/>
        <dsp:cNvSpPr/>
      </dsp:nvSpPr>
      <dsp:spPr>
        <a:xfrm>
          <a:off x="3306496" y="2230197"/>
          <a:ext cx="1810125" cy="181012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Cognitive component</a:t>
          </a:r>
        </a:p>
        <a:p>
          <a:pPr marL="114300" lvl="1" indent="-114300" algn="l" defTabSz="622300">
            <a:lnSpc>
              <a:spcPct val="90000"/>
            </a:lnSpc>
            <a:spcBef>
              <a:spcPct val="0"/>
            </a:spcBef>
            <a:spcAft>
              <a:spcPct val="15000"/>
            </a:spcAft>
            <a:buChar char="••"/>
          </a:pPr>
          <a:r>
            <a:rPr lang="en-US" sz="1400" kern="1200" dirty="0" smtClean="0"/>
            <a:t>Our thoughts and beliefs about the subject</a:t>
          </a:r>
        </a:p>
      </dsp:txBody>
      <dsp:txXfrm>
        <a:off x="3571583" y="2495284"/>
        <a:ext cx="1279951" cy="1279951"/>
      </dsp:txXfrm>
    </dsp:sp>
    <dsp:sp modelId="{D9054EB9-6AA2-4E40-BD7C-216044BEC00B}">
      <dsp:nvSpPr>
        <dsp:cNvPr id="0" name=""/>
        <dsp:cNvSpPr/>
      </dsp:nvSpPr>
      <dsp:spPr>
        <a:xfrm>
          <a:off x="2011250" y="872200"/>
          <a:ext cx="1810125" cy="181012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Behavioral component</a:t>
          </a:r>
        </a:p>
        <a:p>
          <a:pPr marL="114300" lvl="1" indent="-114300" algn="l" defTabSz="622300">
            <a:lnSpc>
              <a:spcPct val="90000"/>
            </a:lnSpc>
            <a:spcBef>
              <a:spcPct val="0"/>
            </a:spcBef>
            <a:spcAft>
              <a:spcPct val="15000"/>
            </a:spcAft>
            <a:buChar char="••"/>
          </a:pPr>
          <a:r>
            <a:rPr lang="en-US" sz="1400" kern="1200" dirty="0" smtClean="0"/>
            <a:t>How attitude influences your behavior</a:t>
          </a:r>
        </a:p>
      </dsp:txBody>
      <dsp:txXfrm>
        <a:off x="2276337" y="1137287"/>
        <a:ext cx="1279951" cy="1279951"/>
      </dsp:txXfrm>
    </dsp:sp>
    <dsp:sp modelId="{C68AD004-75A6-4133-A65C-071A7A7F3658}">
      <dsp:nvSpPr>
        <dsp:cNvPr id="0" name=""/>
        <dsp:cNvSpPr/>
      </dsp:nvSpPr>
      <dsp:spPr>
        <a:xfrm>
          <a:off x="3861601" y="434552"/>
          <a:ext cx="1810125" cy="181012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Affective component</a:t>
          </a:r>
          <a:endParaRPr lang="en-US" sz="2000" b="1" kern="1200" dirty="0"/>
        </a:p>
        <a:p>
          <a:pPr marL="57150" lvl="1" indent="-57150" algn="l" defTabSz="466725">
            <a:lnSpc>
              <a:spcPct val="90000"/>
            </a:lnSpc>
            <a:spcBef>
              <a:spcPct val="0"/>
            </a:spcBef>
            <a:spcAft>
              <a:spcPct val="15000"/>
            </a:spcAft>
            <a:buChar char="••"/>
          </a:pPr>
          <a:r>
            <a:rPr lang="en-US" sz="1050" kern="1200" dirty="0" smtClean="0"/>
            <a:t>How the object, person, issue, or event makes you feel</a:t>
          </a:r>
        </a:p>
      </dsp:txBody>
      <dsp:txXfrm>
        <a:off x="4126688" y="699639"/>
        <a:ext cx="1279951" cy="1279951"/>
      </dsp:txXfrm>
    </dsp:sp>
    <dsp:sp modelId="{905B1066-2529-46D5-8AD1-24D351975C6F}">
      <dsp:nvSpPr>
        <dsp:cNvPr id="0" name=""/>
        <dsp:cNvSpPr/>
      </dsp:nvSpPr>
      <dsp:spPr>
        <a:xfrm>
          <a:off x="1206750" y="67700"/>
          <a:ext cx="5631502" cy="450520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F0402-794B-4BC3-9A22-342F153C43A5}">
      <dsp:nvSpPr>
        <dsp:cNvPr id="0" name=""/>
        <dsp:cNvSpPr/>
      </dsp:nvSpPr>
      <dsp:spPr>
        <a:xfrm>
          <a:off x="0" y="10328"/>
          <a:ext cx="8128000" cy="887445"/>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b="1" kern="1200" dirty="0" smtClean="0">
              <a:solidFill>
                <a:schemeClr val="bg1"/>
              </a:solidFill>
              <a:latin typeface="+mj-lt"/>
            </a:rPr>
            <a:t>Learning Objectives</a:t>
          </a:r>
          <a:endParaRPr lang="en-US" sz="3700" b="1" kern="1200" dirty="0">
            <a:solidFill>
              <a:schemeClr val="bg1"/>
            </a:solidFill>
            <a:latin typeface="+mj-lt"/>
          </a:endParaRPr>
        </a:p>
      </dsp:txBody>
      <dsp:txXfrm>
        <a:off x="43321" y="53649"/>
        <a:ext cx="8041358" cy="80080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04969-1BD8-4047-83F4-E980C961EB87}">
      <dsp:nvSpPr>
        <dsp:cNvPr id="0" name=""/>
        <dsp:cNvSpPr/>
      </dsp:nvSpPr>
      <dsp:spPr>
        <a:xfrm>
          <a:off x="0" y="9184"/>
          <a:ext cx="8128000" cy="791505"/>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How our attitudes are formed?</a:t>
          </a:r>
          <a:endParaRPr lang="en-US" sz="3300" kern="1200" dirty="0"/>
        </a:p>
      </dsp:txBody>
      <dsp:txXfrm>
        <a:off x="38638" y="47822"/>
        <a:ext cx="8050724" cy="71422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56774-06C0-4D13-BDE8-7E7B3B9B635C}">
      <dsp:nvSpPr>
        <dsp:cNvPr id="0" name=""/>
        <dsp:cNvSpPr/>
      </dsp:nvSpPr>
      <dsp:spPr>
        <a:xfrm>
          <a:off x="0" y="1445"/>
          <a:ext cx="71892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D2228B-3CB9-4FFC-B559-B870EC222AAB}">
      <dsp:nvSpPr>
        <dsp:cNvPr id="0" name=""/>
        <dsp:cNvSpPr/>
      </dsp:nvSpPr>
      <dsp:spPr>
        <a:xfrm>
          <a:off x="0" y="1445"/>
          <a:ext cx="7189223" cy="107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fr-FR" sz="2000" kern="1200" dirty="0" smtClean="0"/>
            <a:t>In 1968, Social </a:t>
          </a:r>
          <a:r>
            <a:rPr lang="fr-FR" sz="2000" kern="1200" dirty="0" err="1" smtClean="0"/>
            <a:t>Psychologist</a:t>
          </a:r>
          <a:r>
            <a:rPr lang="fr-FR" sz="2000" kern="1200" dirty="0" smtClean="0"/>
            <a:t> Robert </a:t>
          </a:r>
          <a:r>
            <a:rPr lang="fr-FR" sz="2000" kern="1200" dirty="0" err="1" smtClean="0"/>
            <a:t>Zajonc</a:t>
          </a:r>
          <a:r>
            <a:rPr lang="en-US" sz="2000" kern="1200" dirty="0" smtClean="0"/>
            <a:t>’s hypothesized that simply being exposed to something on a repeated basis was enough to make people like that thing.</a:t>
          </a:r>
          <a:endParaRPr lang="en-US" sz="2000" kern="1200" dirty="0"/>
        </a:p>
      </dsp:txBody>
      <dsp:txXfrm>
        <a:off x="0" y="1445"/>
        <a:ext cx="7189223" cy="1075945"/>
      </dsp:txXfrm>
    </dsp:sp>
    <dsp:sp modelId="{8C1CBE4B-3BB5-4646-9062-E7CCC8936EFD}">
      <dsp:nvSpPr>
        <dsp:cNvPr id="0" name=""/>
        <dsp:cNvSpPr/>
      </dsp:nvSpPr>
      <dsp:spPr>
        <a:xfrm>
          <a:off x="0" y="1077390"/>
          <a:ext cx="71892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B315F4-C2B4-4877-8A81-5AA754335331}">
      <dsp:nvSpPr>
        <dsp:cNvPr id="0" name=""/>
        <dsp:cNvSpPr/>
      </dsp:nvSpPr>
      <dsp:spPr>
        <a:xfrm>
          <a:off x="0" y="1077390"/>
          <a:ext cx="7189223" cy="107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The tendency to develop more positive feelings toward objects and individuals the more we are exposed to them.</a:t>
          </a:r>
        </a:p>
      </dsp:txBody>
      <dsp:txXfrm>
        <a:off x="0" y="1077390"/>
        <a:ext cx="7189223" cy="1075945"/>
      </dsp:txXfrm>
    </dsp:sp>
    <dsp:sp modelId="{94DA86AE-9959-4897-946B-A5FE2D5983EA}">
      <dsp:nvSpPr>
        <dsp:cNvPr id="0" name=""/>
        <dsp:cNvSpPr/>
      </dsp:nvSpPr>
      <dsp:spPr>
        <a:xfrm>
          <a:off x="0" y="2153336"/>
          <a:ext cx="718922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561169-30D5-4FB9-8CAF-37430DD5AFF4}">
      <dsp:nvSpPr>
        <dsp:cNvPr id="0" name=""/>
        <dsp:cNvSpPr/>
      </dsp:nvSpPr>
      <dsp:spPr>
        <a:xfrm>
          <a:off x="0" y="2153336"/>
          <a:ext cx="7182202" cy="1225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“A psychological phenomenon by which people tend to develop a preference for things or people that are more familiar to them than others. Repeated exposure increases familiarity. This effect is therefore also known as the familiarity principle.”</a:t>
          </a:r>
        </a:p>
      </dsp:txBody>
      <dsp:txXfrm>
        <a:off x="0" y="2153336"/>
        <a:ext cx="7182202" cy="1225361"/>
      </dsp:txXfrm>
    </dsp:sp>
    <dsp:sp modelId="{ECF1CB3B-C2BF-41AE-BEF4-3F0A02AA21FA}">
      <dsp:nvSpPr>
        <dsp:cNvPr id="0" name=""/>
        <dsp:cNvSpPr/>
      </dsp:nvSpPr>
      <dsp:spPr>
        <a:xfrm>
          <a:off x="0" y="3378698"/>
          <a:ext cx="71892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55D310-0AD9-46A6-AEB9-3464D8DD2CC3}">
      <dsp:nvSpPr>
        <dsp:cNvPr id="0" name=""/>
        <dsp:cNvSpPr/>
      </dsp:nvSpPr>
      <dsp:spPr>
        <a:xfrm>
          <a:off x="0" y="3378698"/>
          <a:ext cx="7189223" cy="107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the phenomenon that repeated exposure to novel stimuli increases liking of them</a:t>
          </a:r>
        </a:p>
      </dsp:txBody>
      <dsp:txXfrm>
        <a:off x="0" y="3378698"/>
        <a:ext cx="7189223" cy="107594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4A984-58D1-4912-9343-006E16D56AE3}">
      <dsp:nvSpPr>
        <dsp:cNvPr id="0" name=""/>
        <dsp:cNvSpPr/>
      </dsp:nvSpPr>
      <dsp:spPr>
        <a:xfrm>
          <a:off x="0" y="5504"/>
          <a:ext cx="8128000" cy="815490"/>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b="1" kern="1200" dirty="0" smtClean="0">
              <a:latin typeface="+mj-lt"/>
            </a:rPr>
            <a:t>Mere Exposure</a:t>
          </a:r>
          <a:endParaRPr lang="en-US" sz="3400" b="1" kern="1200" dirty="0">
            <a:latin typeface="+mj-lt"/>
          </a:endParaRPr>
        </a:p>
      </dsp:txBody>
      <dsp:txXfrm>
        <a:off x="39809" y="45313"/>
        <a:ext cx="8048382" cy="73587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42CD0-0BBD-49C5-99F5-E6835C033720}">
      <dsp:nvSpPr>
        <dsp:cNvPr id="0" name=""/>
        <dsp:cNvSpPr/>
      </dsp:nvSpPr>
      <dsp:spPr>
        <a:xfrm>
          <a:off x="0" y="0"/>
          <a:ext cx="100583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9C3BD3-C7D7-4DF0-A8C0-3DCC9410B102}">
      <dsp:nvSpPr>
        <dsp:cNvPr id="0" name=""/>
        <dsp:cNvSpPr/>
      </dsp:nvSpPr>
      <dsp:spPr>
        <a:xfrm>
          <a:off x="0" y="0"/>
          <a:ext cx="10058336" cy="986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He experimented by showing participants various representations such as foreign words, faces of strangers and Chinese characters. </a:t>
          </a:r>
          <a:endParaRPr lang="en-US" sz="2000" kern="1200" dirty="0"/>
        </a:p>
      </dsp:txBody>
      <dsp:txXfrm>
        <a:off x="0" y="0"/>
        <a:ext cx="10058336" cy="986828"/>
      </dsp:txXfrm>
    </dsp:sp>
    <dsp:sp modelId="{89EDBEF4-ED6B-4900-A262-4D2584A69180}">
      <dsp:nvSpPr>
        <dsp:cNvPr id="0" name=""/>
        <dsp:cNvSpPr/>
      </dsp:nvSpPr>
      <dsp:spPr>
        <a:xfrm>
          <a:off x="0" y="986828"/>
          <a:ext cx="1005833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29407D-BE4E-4B48-8F10-30FB04BCF811}">
      <dsp:nvSpPr>
        <dsp:cNvPr id="0" name=""/>
        <dsp:cNvSpPr/>
      </dsp:nvSpPr>
      <dsp:spPr>
        <a:xfrm>
          <a:off x="0" y="986828"/>
          <a:ext cx="10058336" cy="986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Some of the participants had seen these once before, others many times, while some were viewing them for the first time. After they were presented, </a:t>
          </a:r>
          <a:r>
            <a:rPr lang="en-US" sz="2000" kern="1200" dirty="0" err="1" smtClean="0"/>
            <a:t>Zajonc</a:t>
          </a:r>
          <a:r>
            <a:rPr lang="en-US" sz="2000" kern="1200" dirty="0" smtClean="0"/>
            <a:t> asked them to rate the images' levels of pleasantness. </a:t>
          </a:r>
        </a:p>
      </dsp:txBody>
      <dsp:txXfrm>
        <a:off x="0" y="986828"/>
        <a:ext cx="10058336" cy="98682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D75C1-6BD5-443B-9CAD-08A8E7E4B2CA}">
      <dsp:nvSpPr>
        <dsp:cNvPr id="0" name=""/>
        <dsp:cNvSpPr/>
      </dsp:nvSpPr>
      <dsp:spPr>
        <a:xfrm>
          <a:off x="0" y="384945"/>
          <a:ext cx="6189287" cy="185062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0357" tIns="520700" rIns="48035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Across the board, those who had seen the images previously liked it the most. </a:t>
          </a:r>
        </a:p>
        <a:p>
          <a:pPr marL="228600" lvl="1" indent="-228600" algn="l" defTabSz="889000">
            <a:lnSpc>
              <a:spcPct val="90000"/>
            </a:lnSpc>
            <a:spcBef>
              <a:spcPct val="0"/>
            </a:spcBef>
            <a:spcAft>
              <a:spcPct val="15000"/>
            </a:spcAft>
            <a:buChar char="••"/>
          </a:pPr>
          <a:r>
            <a:rPr lang="en-US" sz="2000" kern="1200" dirty="0" smtClean="0"/>
            <a:t>Participants favored the particular stimulus that they are more exposed to.</a:t>
          </a:r>
        </a:p>
      </dsp:txBody>
      <dsp:txXfrm>
        <a:off x="0" y="384945"/>
        <a:ext cx="6189287" cy="1850625"/>
      </dsp:txXfrm>
    </dsp:sp>
    <dsp:sp modelId="{41148454-0782-4616-A918-0368E6D31754}">
      <dsp:nvSpPr>
        <dsp:cNvPr id="0" name=""/>
        <dsp:cNvSpPr/>
      </dsp:nvSpPr>
      <dsp:spPr>
        <a:xfrm>
          <a:off x="309464" y="15945"/>
          <a:ext cx="4332500" cy="7380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758" tIns="0" rIns="163758" bIns="0" numCol="1" spcCol="1270" anchor="ctr" anchorCtr="0">
          <a:noAutofit/>
        </a:bodyPr>
        <a:lstStyle/>
        <a:p>
          <a:pPr lvl="0" algn="l" defTabSz="889000">
            <a:lnSpc>
              <a:spcPct val="90000"/>
            </a:lnSpc>
            <a:spcBef>
              <a:spcPct val="0"/>
            </a:spcBef>
            <a:spcAft>
              <a:spcPct val="35000"/>
            </a:spcAft>
          </a:pPr>
          <a:r>
            <a:rPr lang="en-US" sz="2000" kern="1200" dirty="0" smtClean="0"/>
            <a:t>Findings of the study:</a:t>
          </a:r>
          <a:endParaRPr lang="en-US" sz="2000" kern="1200" dirty="0"/>
        </a:p>
      </dsp:txBody>
      <dsp:txXfrm>
        <a:off x="345490" y="51971"/>
        <a:ext cx="4260448" cy="66594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03A47-9BB2-46AC-AFC5-B96FE8D88149}">
      <dsp:nvSpPr>
        <dsp:cNvPr id="0" name=""/>
        <dsp:cNvSpPr/>
      </dsp:nvSpPr>
      <dsp:spPr>
        <a:xfrm>
          <a:off x="0" y="0"/>
          <a:ext cx="82711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647AAF-763C-498F-8083-068D700172A6}">
      <dsp:nvSpPr>
        <dsp:cNvPr id="0" name=""/>
        <dsp:cNvSpPr/>
      </dsp:nvSpPr>
      <dsp:spPr>
        <a:xfrm>
          <a:off x="0" y="0"/>
          <a:ext cx="8271100" cy="1086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When this rare white penguin was born in the Sydney, Australia zoo, his tuxedoed peers ostracized him. Zookeepers thought they would need to dye him black to gain acceptance.</a:t>
          </a:r>
          <a:endParaRPr lang="en-US" sz="2000" kern="1200" dirty="0"/>
        </a:p>
      </dsp:txBody>
      <dsp:txXfrm>
        <a:off x="0" y="0"/>
        <a:ext cx="8271100" cy="1086488"/>
      </dsp:txXfrm>
    </dsp:sp>
    <dsp:sp modelId="{A233A0F5-78DB-4A93-97A9-DC632480F17E}">
      <dsp:nvSpPr>
        <dsp:cNvPr id="0" name=""/>
        <dsp:cNvSpPr/>
      </dsp:nvSpPr>
      <dsp:spPr>
        <a:xfrm>
          <a:off x="0" y="1086488"/>
          <a:ext cx="82711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F91E18-8E9F-47D5-A493-D75E79616B88}">
      <dsp:nvSpPr>
        <dsp:cNvPr id="0" name=""/>
        <dsp:cNvSpPr/>
      </dsp:nvSpPr>
      <dsp:spPr>
        <a:xfrm>
          <a:off x="0" y="1086488"/>
          <a:ext cx="8271100" cy="1086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But after three weeks of contact (</a:t>
          </a:r>
          <a:r>
            <a:rPr lang="en-US" sz="2000" b="1" i="1" kern="1200" dirty="0" smtClean="0"/>
            <a:t>mere exposure</a:t>
          </a:r>
          <a:r>
            <a:rPr lang="en-US" sz="2000" kern="1200" dirty="0" smtClean="0"/>
            <a:t>), the other penguins came to accept him.</a:t>
          </a:r>
        </a:p>
      </dsp:txBody>
      <dsp:txXfrm>
        <a:off x="0" y="1086488"/>
        <a:ext cx="8271100" cy="1086488"/>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605FF-A5F9-405A-9E14-2BB22E7BE10B}">
      <dsp:nvSpPr>
        <dsp:cNvPr id="0" name=""/>
        <dsp:cNvSpPr/>
      </dsp:nvSpPr>
      <dsp:spPr>
        <a:xfrm>
          <a:off x="0" y="184897"/>
          <a:ext cx="8128000" cy="887445"/>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b="1" kern="1200" dirty="0" smtClean="0">
              <a:latin typeface="+mj-lt"/>
            </a:rPr>
            <a:t>How does familiarity lead to acceptance?</a:t>
          </a:r>
          <a:endParaRPr lang="en-US" sz="3700" b="1" kern="1200" dirty="0">
            <a:latin typeface="+mj-lt"/>
          </a:endParaRPr>
        </a:p>
      </dsp:txBody>
      <dsp:txXfrm>
        <a:off x="43321" y="228218"/>
        <a:ext cx="8041358" cy="80080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A9B03-A690-4817-BFC8-A56BED12E5F9}">
      <dsp:nvSpPr>
        <dsp:cNvPr id="0" name=""/>
        <dsp:cNvSpPr/>
      </dsp:nvSpPr>
      <dsp:spPr>
        <a:xfrm>
          <a:off x="0" y="0"/>
          <a:ext cx="1052668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CE98C8-6027-4981-8CA4-3C3985FD8233}">
      <dsp:nvSpPr>
        <dsp:cNvPr id="0" name=""/>
        <dsp:cNvSpPr/>
      </dsp:nvSpPr>
      <dsp:spPr>
        <a:xfrm>
          <a:off x="0" y="0"/>
          <a:ext cx="10526683" cy="109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For our ancestors, this </a:t>
          </a:r>
          <a:r>
            <a:rPr lang="en-US" sz="2000" b="1" i="1" kern="1200" dirty="0" smtClean="0"/>
            <a:t>mere exposure effect </a:t>
          </a:r>
          <a:r>
            <a:rPr lang="en-US" sz="2000" kern="1200" dirty="0" smtClean="0"/>
            <a:t>likely had survival value. What was familiar was generally safe and approachable. What was unfamiliar was more often dangerous and threatening. </a:t>
          </a:r>
          <a:endParaRPr lang="en-US" sz="2000" kern="1200" dirty="0"/>
        </a:p>
      </dsp:txBody>
      <dsp:txXfrm>
        <a:off x="0" y="0"/>
        <a:ext cx="10526683" cy="1098698"/>
      </dsp:txXfrm>
    </dsp:sp>
    <dsp:sp modelId="{0ED5E78B-8509-4A51-A774-87E6F36BAA03}">
      <dsp:nvSpPr>
        <dsp:cNvPr id="0" name=""/>
        <dsp:cNvSpPr/>
      </dsp:nvSpPr>
      <dsp:spPr>
        <a:xfrm>
          <a:off x="0" y="1098698"/>
          <a:ext cx="1052668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D252AB-4897-4F52-94F1-4CA737553E54}">
      <dsp:nvSpPr>
        <dsp:cNvPr id="0" name=""/>
        <dsp:cNvSpPr/>
      </dsp:nvSpPr>
      <dsp:spPr>
        <a:xfrm>
          <a:off x="0" y="1098698"/>
          <a:ext cx="10526683" cy="109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Evolution may therefore have hard-wired into us the tendency to bond with those who are familiar and to be wary of those whose looks are unfamiliar. </a:t>
          </a:r>
          <a:r>
            <a:rPr lang="en-US" sz="2000" i="1" kern="1200" dirty="0" smtClean="0"/>
            <a:t>(</a:t>
          </a:r>
          <a:r>
            <a:rPr lang="en-US" sz="2000" i="1" kern="1200" dirty="0" err="1" smtClean="0"/>
            <a:t>Sofer</a:t>
          </a:r>
          <a:r>
            <a:rPr lang="en-US" sz="2000" i="1" kern="1200" dirty="0" smtClean="0"/>
            <a:t> et al., 2015; </a:t>
          </a:r>
          <a:r>
            <a:rPr lang="en-US" sz="2000" i="1" kern="1200" dirty="0" err="1" smtClean="0"/>
            <a:t>Zajonc</a:t>
          </a:r>
          <a:r>
            <a:rPr lang="en-US" sz="2000" i="1" kern="1200" dirty="0" smtClean="0"/>
            <a:t>, 1998)</a:t>
          </a:r>
          <a:endParaRPr lang="en-US" sz="2000" i="1" kern="1200" dirty="0"/>
        </a:p>
      </dsp:txBody>
      <dsp:txXfrm>
        <a:off x="0" y="1098698"/>
        <a:ext cx="10526683" cy="1098698"/>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1DAD0-8BF0-4608-92F3-FB1837E7D033}">
      <dsp:nvSpPr>
        <dsp:cNvPr id="0" name=""/>
        <dsp:cNvSpPr/>
      </dsp:nvSpPr>
      <dsp:spPr>
        <a:xfrm>
          <a:off x="0" y="4817"/>
          <a:ext cx="8128000" cy="1199250"/>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5000" kern="1200" dirty="0" smtClean="0">
              <a:latin typeface="+mj-lt"/>
            </a:rPr>
            <a:t>How attitudes change?</a:t>
          </a:r>
          <a:endParaRPr lang="en-US" sz="5000" kern="1200" dirty="0">
            <a:latin typeface="+mj-lt"/>
          </a:endParaRPr>
        </a:p>
      </dsp:txBody>
      <dsp:txXfrm>
        <a:off x="58543" y="63360"/>
        <a:ext cx="8010914" cy="1082164"/>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540A0-2461-436E-844E-A0BE6A8D924D}">
      <dsp:nvSpPr>
        <dsp:cNvPr id="0" name=""/>
        <dsp:cNvSpPr/>
      </dsp:nvSpPr>
      <dsp:spPr>
        <a:xfrm>
          <a:off x="0" y="0"/>
          <a:ext cx="10080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285FB-26BB-4F0E-8D85-8DFA45E83A10}">
      <dsp:nvSpPr>
        <dsp:cNvPr id="0" name=""/>
        <dsp:cNvSpPr/>
      </dsp:nvSpPr>
      <dsp:spPr>
        <a:xfrm>
          <a:off x="0" y="0"/>
          <a:ext cx="10080265" cy="781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“The mental conﬂict that take place when a person holds two contradictory (opposite) attitudes or thoughts and feels emotional discomfort”.</a:t>
          </a:r>
        </a:p>
      </dsp:txBody>
      <dsp:txXfrm>
        <a:off x="0" y="0"/>
        <a:ext cx="10080265" cy="781299"/>
      </dsp:txXfrm>
    </dsp:sp>
    <dsp:sp modelId="{8DF28F22-C519-48DB-A0F5-3BB5D2FF0E7E}">
      <dsp:nvSpPr>
        <dsp:cNvPr id="0" name=""/>
        <dsp:cNvSpPr/>
      </dsp:nvSpPr>
      <dsp:spPr>
        <a:xfrm>
          <a:off x="0" y="781299"/>
          <a:ext cx="1008026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3C043A-7719-4661-8D2F-1B8FF970E97D}">
      <dsp:nvSpPr>
        <dsp:cNvPr id="0" name=""/>
        <dsp:cNvSpPr/>
      </dsp:nvSpPr>
      <dsp:spPr>
        <a:xfrm>
          <a:off x="0" y="781299"/>
          <a:ext cx="10080265" cy="781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Cognitive dissonance is attitude change via an Internal discrepancy.</a:t>
          </a:r>
        </a:p>
      </dsp:txBody>
      <dsp:txXfrm>
        <a:off x="0" y="781299"/>
        <a:ext cx="10080265" cy="781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293DD-3773-4CBA-B65F-73539775130F}">
      <dsp:nvSpPr>
        <dsp:cNvPr id="0" name=""/>
        <dsp:cNvSpPr/>
      </dsp:nvSpPr>
      <dsp:spPr>
        <a:xfrm>
          <a:off x="0" y="332"/>
          <a:ext cx="87329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527283-CC4A-4103-BC3F-95FE09242E2C}">
      <dsp:nvSpPr>
        <dsp:cNvPr id="0" name=""/>
        <dsp:cNvSpPr/>
      </dsp:nvSpPr>
      <dsp:spPr>
        <a:xfrm>
          <a:off x="0" y="332"/>
          <a:ext cx="8732981" cy="545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What is social psychology</a:t>
          </a:r>
          <a:endParaRPr lang="en-US" sz="2800" kern="1200" dirty="0"/>
        </a:p>
      </dsp:txBody>
      <dsp:txXfrm>
        <a:off x="0" y="332"/>
        <a:ext cx="8732981" cy="545181"/>
      </dsp:txXfrm>
    </dsp:sp>
    <dsp:sp modelId="{CF7E09B6-07CE-4237-93FA-3366B26A944B}">
      <dsp:nvSpPr>
        <dsp:cNvPr id="0" name=""/>
        <dsp:cNvSpPr/>
      </dsp:nvSpPr>
      <dsp:spPr>
        <a:xfrm>
          <a:off x="0" y="545514"/>
          <a:ext cx="873298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F3E87F-153C-4CFF-97A6-DB82A11FA9F1}">
      <dsp:nvSpPr>
        <dsp:cNvPr id="0" name=""/>
        <dsp:cNvSpPr/>
      </dsp:nvSpPr>
      <dsp:spPr>
        <a:xfrm>
          <a:off x="0" y="545514"/>
          <a:ext cx="8732981" cy="545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Brief history</a:t>
          </a:r>
          <a:endParaRPr lang="en-US" sz="2800" kern="1200" dirty="0"/>
        </a:p>
      </dsp:txBody>
      <dsp:txXfrm>
        <a:off x="0" y="545514"/>
        <a:ext cx="8732981" cy="545181"/>
      </dsp:txXfrm>
    </dsp:sp>
    <dsp:sp modelId="{ACE39A65-DAF9-46DB-B3A1-4CF3699C7EB0}">
      <dsp:nvSpPr>
        <dsp:cNvPr id="0" name=""/>
        <dsp:cNvSpPr/>
      </dsp:nvSpPr>
      <dsp:spPr>
        <a:xfrm>
          <a:off x="0" y="1090696"/>
          <a:ext cx="873298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0DCD32-3B60-4726-9FBA-BBB9CF2F519E}">
      <dsp:nvSpPr>
        <dsp:cNvPr id="0" name=""/>
        <dsp:cNvSpPr/>
      </dsp:nvSpPr>
      <dsp:spPr>
        <a:xfrm>
          <a:off x="0" y="1090696"/>
          <a:ext cx="8732981" cy="545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Different concepts in social psychology</a:t>
          </a:r>
          <a:endParaRPr lang="en-US" sz="2800" kern="1200" dirty="0"/>
        </a:p>
      </dsp:txBody>
      <dsp:txXfrm>
        <a:off x="0" y="1090696"/>
        <a:ext cx="8732981" cy="545181"/>
      </dsp:txXfrm>
    </dsp:sp>
    <dsp:sp modelId="{17607900-7C0D-4011-826D-70D97376CDCE}">
      <dsp:nvSpPr>
        <dsp:cNvPr id="0" name=""/>
        <dsp:cNvSpPr/>
      </dsp:nvSpPr>
      <dsp:spPr>
        <a:xfrm>
          <a:off x="0" y="1635877"/>
          <a:ext cx="873298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2F167E-E4BA-4E1B-84A3-4A4A8C5C95A5}">
      <dsp:nvSpPr>
        <dsp:cNvPr id="0" name=""/>
        <dsp:cNvSpPr/>
      </dsp:nvSpPr>
      <dsp:spPr>
        <a:xfrm>
          <a:off x="0" y="1635877"/>
          <a:ext cx="8732981" cy="545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Social Loafing and Social Facilitation</a:t>
          </a:r>
          <a:endParaRPr lang="en-US" sz="2800" kern="1200" dirty="0"/>
        </a:p>
      </dsp:txBody>
      <dsp:txXfrm>
        <a:off x="0" y="1635877"/>
        <a:ext cx="8732981" cy="545181"/>
      </dsp:txXfrm>
    </dsp:sp>
    <dsp:sp modelId="{1E917834-DF81-4B0A-BA49-77A52C5A3791}">
      <dsp:nvSpPr>
        <dsp:cNvPr id="0" name=""/>
        <dsp:cNvSpPr/>
      </dsp:nvSpPr>
      <dsp:spPr>
        <a:xfrm>
          <a:off x="0" y="2181059"/>
          <a:ext cx="873298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4B1441-A814-4B38-B1A3-0A9D7701063F}">
      <dsp:nvSpPr>
        <dsp:cNvPr id="0" name=""/>
        <dsp:cNvSpPr/>
      </dsp:nvSpPr>
      <dsp:spPr>
        <a:xfrm>
          <a:off x="0" y="2181059"/>
          <a:ext cx="8732981" cy="545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Attitudes - Definition and nature</a:t>
          </a:r>
          <a:endParaRPr lang="en-US" sz="2800" kern="1200" dirty="0"/>
        </a:p>
      </dsp:txBody>
      <dsp:txXfrm>
        <a:off x="0" y="2181059"/>
        <a:ext cx="8732981" cy="545181"/>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9CFA2-02DC-4F01-9FAB-AB4C88241ACF}">
      <dsp:nvSpPr>
        <dsp:cNvPr id="0" name=""/>
        <dsp:cNvSpPr/>
      </dsp:nvSpPr>
      <dsp:spPr>
        <a:xfrm>
          <a:off x="0" y="83999"/>
          <a:ext cx="8128000" cy="791505"/>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b="1" kern="1200" dirty="0" smtClean="0">
              <a:latin typeface="+mj-lt"/>
            </a:rPr>
            <a:t>Cognitive Dissonance Theory (</a:t>
          </a:r>
          <a:r>
            <a:rPr lang="en-US" sz="3300" b="1" kern="1200" dirty="0" err="1" smtClean="0">
              <a:latin typeface="+mj-lt"/>
            </a:rPr>
            <a:t>Festinger</a:t>
          </a:r>
          <a:r>
            <a:rPr lang="en-US" sz="3300" b="1" kern="1200" dirty="0" smtClean="0">
              <a:latin typeface="+mj-lt"/>
            </a:rPr>
            <a:t>, 1957)</a:t>
          </a:r>
          <a:endParaRPr lang="en-US" sz="3300" b="1" kern="1200" dirty="0">
            <a:latin typeface="+mj-lt"/>
          </a:endParaRPr>
        </a:p>
      </dsp:txBody>
      <dsp:txXfrm>
        <a:off x="38638" y="122637"/>
        <a:ext cx="8050724" cy="714229"/>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AC99D-C5E3-4A26-84BB-8C9B511B9CBB}">
      <dsp:nvSpPr>
        <dsp:cNvPr id="0" name=""/>
        <dsp:cNvSpPr/>
      </dsp:nvSpPr>
      <dsp:spPr>
        <a:xfrm>
          <a:off x="1054808" y="356"/>
          <a:ext cx="3140859" cy="91368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Cognitive-thought</a:t>
          </a:r>
          <a:endParaRPr lang="en-US" sz="2000" kern="1200" dirty="0"/>
        </a:p>
      </dsp:txBody>
      <dsp:txXfrm>
        <a:off x="1081569" y="27117"/>
        <a:ext cx="3087337" cy="860166"/>
      </dsp:txXfrm>
    </dsp:sp>
    <dsp:sp modelId="{EB947BB1-808C-4F4F-A14D-754F5C997BEB}">
      <dsp:nvSpPr>
        <dsp:cNvPr id="0" name=""/>
        <dsp:cNvSpPr/>
      </dsp:nvSpPr>
      <dsp:spPr>
        <a:xfrm>
          <a:off x="4652512" y="356"/>
          <a:ext cx="2975902" cy="913688"/>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Dissonance-conflict</a:t>
          </a:r>
          <a:endParaRPr lang="en-US" sz="2000" kern="1200" dirty="0"/>
        </a:p>
      </dsp:txBody>
      <dsp:txXfrm>
        <a:off x="4679273" y="27117"/>
        <a:ext cx="2922380" cy="860166"/>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180D4-111F-4DE5-A57E-566ADCA6EA1D}">
      <dsp:nvSpPr>
        <dsp:cNvPr id="0" name=""/>
        <dsp:cNvSpPr/>
      </dsp:nvSpPr>
      <dsp:spPr>
        <a:xfrm>
          <a:off x="2813890" y="0"/>
          <a:ext cx="4220836" cy="1708000"/>
        </a:xfrm>
        <a:prstGeom prst="rightArrow">
          <a:avLst>
            <a:gd name="adj1" fmla="val 75000"/>
            <a:gd name="adj2" fmla="val 50000"/>
          </a:avLst>
        </a:prstGeom>
        <a:solidFill>
          <a:srgbClr val="0070C0">
            <a:alpha val="90000"/>
          </a:srgb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smtClean="0">
            <a:solidFill>
              <a:schemeClr val="bg1"/>
            </a:solidFill>
          </a:endParaRPr>
        </a:p>
        <a:p>
          <a:pPr marL="228600" lvl="1" indent="-228600" algn="l" defTabSz="889000">
            <a:lnSpc>
              <a:spcPct val="90000"/>
            </a:lnSpc>
            <a:spcBef>
              <a:spcPct val="0"/>
            </a:spcBef>
            <a:spcAft>
              <a:spcPct val="15000"/>
            </a:spcAft>
            <a:buChar char="••"/>
          </a:pPr>
          <a:r>
            <a:rPr lang="en-US" sz="2000" kern="1200" dirty="0" smtClean="0">
              <a:solidFill>
                <a:schemeClr val="bg1"/>
              </a:solidFill>
            </a:rPr>
            <a:t>1.Gives up the smoking</a:t>
          </a:r>
        </a:p>
        <a:p>
          <a:pPr marL="228600" lvl="1" indent="-228600" algn="l" defTabSz="889000">
            <a:lnSpc>
              <a:spcPct val="90000"/>
            </a:lnSpc>
            <a:spcBef>
              <a:spcPct val="0"/>
            </a:spcBef>
            <a:spcAft>
              <a:spcPct val="15000"/>
            </a:spcAft>
            <a:buChar char="••"/>
          </a:pPr>
          <a:r>
            <a:rPr lang="en-US" sz="2000" kern="1200" dirty="0" smtClean="0">
              <a:solidFill>
                <a:schemeClr val="bg1"/>
              </a:solidFill>
            </a:rPr>
            <a:t>2.Give excuses about smoking </a:t>
          </a:r>
        </a:p>
      </dsp:txBody>
      <dsp:txXfrm>
        <a:off x="2813890" y="213500"/>
        <a:ext cx="3580336" cy="1281000"/>
      </dsp:txXfrm>
    </dsp:sp>
    <dsp:sp modelId="{B2C1F676-C820-47DF-8A3B-04959BEA011A}">
      <dsp:nvSpPr>
        <dsp:cNvPr id="0" name=""/>
        <dsp:cNvSpPr/>
      </dsp:nvSpPr>
      <dsp:spPr>
        <a:xfrm>
          <a:off x="0" y="0"/>
          <a:ext cx="2813890" cy="170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smtClean="0"/>
            <a:t>To reduce the dissonance, either the person</a:t>
          </a:r>
          <a:endParaRPr lang="en-US" sz="2000" kern="1200"/>
        </a:p>
      </dsp:txBody>
      <dsp:txXfrm>
        <a:off x="83378" y="83378"/>
        <a:ext cx="2647134" cy="1541244"/>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60404-9037-4463-BD2D-102F0C700BBF}">
      <dsp:nvSpPr>
        <dsp:cNvPr id="0" name=""/>
        <dsp:cNvSpPr/>
      </dsp:nvSpPr>
      <dsp:spPr>
        <a:xfrm>
          <a:off x="0" y="53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1A6590-CFE0-443E-9B63-5F8E2EDA106C}">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Leon </a:t>
          </a:r>
          <a:r>
            <a:rPr lang="en-US" sz="2300" kern="1200" dirty="0" err="1" smtClean="0"/>
            <a:t>Festinger’s</a:t>
          </a:r>
          <a:r>
            <a:rPr lang="en-US" sz="2300" kern="1200" dirty="0" smtClean="0"/>
            <a:t> theory that we act to reduce the discomfort (dissonance) we feel when two of our thoughts (cognitions) or our thoughts and behaviors are inconsistent </a:t>
          </a:r>
          <a:endParaRPr lang="en-US" sz="2300" kern="1200" dirty="0"/>
        </a:p>
      </dsp:txBody>
      <dsp:txXfrm>
        <a:off x="0" y="531"/>
        <a:ext cx="10515600" cy="870055"/>
      </dsp:txXfrm>
    </dsp:sp>
    <dsp:sp modelId="{CAFF5EA8-DB3C-42AB-AAE1-058329FF6ED7}">
      <dsp:nvSpPr>
        <dsp:cNvPr id="0" name=""/>
        <dsp:cNvSpPr/>
      </dsp:nvSpPr>
      <dsp:spPr>
        <a:xfrm>
          <a:off x="0" y="87058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59F729-0BDF-4291-A3FE-E507C5A0BE78}">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smtClean="0"/>
            <a:t>For example, when we become aware that our </a:t>
          </a:r>
          <a:r>
            <a:rPr lang="en-US" sz="2300" b="1" i="1" kern="1200" smtClean="0"/>
            <a:t>attitudes</a:t>
          </a:r>
          <a:r>
            <a:rPr lang="en-US" sz="2300" kern="1200" smtClean="0"/>
            <a:t> and our actions clash, we can reduce the resulting dissonance by changing our </a:t>
          </a:r>
          <a:r>
            <a:rPr lang="en-US" sz="2300" b="1" i="1" kern="1200" smtClean="0"/>
            <a:t>attitudes</a:t>
          </a:r>
          <a:r>
            <a:rPr lang="en-US" sz="2300" kern="1200" smtClean="0"/>
            <a:t>.</a:t>
          </a:r>
          <a:endParaRPr lang="en-US" sz="2300" kern="1200" dirty="0"/>
        </a:p>
      </dsp:txBody>
      <dsp:txXfrm>
        <a:off x="0" y="870586"/>
        <a:ext cx="10515600" cy="870055"/>
      </dsp:txXfrm>
    </dsp:sp>
    <dsp:sp modelId="{4BD64297-CD25-4798-B4FC-DA29EDCCF8D1}">
      <dsp:nvSpPr>
        <dsp:cNvPr id="0" name=""/>
        <dsp:cNvSpPr/>
      </dsp:nvSpPr>
      <dsp:spPr>
        <a:xfrm>
          <a:off x="0" y="1740641"/>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A6B496-3EFD-40A2-A60A-7E4568BF507C}">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smtClean="0"/>
            <a:t>For instance, a person who smokes and enjoys the sensation, may also know that smoking cigarettes is correlated with lung cancer.  </a:t>
          </a:r>
          <a:endParaRPr lang="en-US" sz="2300" kern="1200" dirty="0"/>
        </a:p>
      </dsp:txBody>
      <dsp:txXfrm>
        <a:off x="0" y="1740641"/>
        <a:ext cx="10515600" cy="870055"/>
      </dsp:txXfrm>
    </dsp:sp>
    <dsp:sp modelId="{63F2C7C0-DC59-4A88-851D-8BC86500E268}">
      <dsp:nvSpPr>
        <dsp:cNvPr id="0" name=""/>
        <dsp:cNvSpPr/>
      </dsp:nvSpPr>
      <dsp:spPr>
        <a:xfrm>
          <a:off x="0" y="2610696"/>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B5E500-E25F-45C4-9778-D429B7215E97}">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This disconnect between a belief (smoking causes cancer) and a behavior (continuing to smoke cigarettes) causes tension or dissonance.</a:t>
          </a:r>
          <a:endParaRPr lang="en-US" sz="2300" kern="1200" dirty="0"/>
        </a:p>
      </dsp:txBody>
      <dsp:txXfrm>
        <a:off x="0" y="2610696"/>
        <a:ext cx="10515600" cy="870055"/>
      </dsp:txXfrm>
    </dsp:sp>
    <dsp:sp modelId="{3103491E-3B6B-435F-8846-7ED26EFBB6B9}">
      <dsp:nvSpPr>
        <dsp:cNvPr id="0" name=""/>
        <dsp:cNvSpPr/>
      </dsp:nvSpPr>
      <dsp:spPr>
        <a:xfrm>
          <a:off x="0" y="3480751"/>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99174C-7322-42D7-82E7-168AB5F00512}">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To relieve the dissonance, a person must either change the behavior (stop smoking) or change the thought (“I may die young, but at least I am enjoying myself today!”)</a:t>
          </a:r>
          <a:endParaRPr lang="en-US" sz="2300" kern="1200" dirty="0"/>
        </a:p>
      </dsp:txBody>
      <dsp:txXfrm>
        <a:off x="0" y="3480751"/>
        <a:ext cx="10515600" cy="870055"/>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BE080-2D37-4B0E-B00B-8328EDA3ED1A}">
      <dsp:nvSpPr>
        <dsp:cNvPr id="0" name=""/>
        <dsp:cNvSpPr/>
      </dsp:nvSpPr>
      <dsp:spPr>
        <a:xfrm>
          <a:off x="0" y="515"/>
          <a:ext cx="1041584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79ED7-51CF-4545-ABBA-E34328EE7E7D}">
      <dsp:nvSpPr>
        <dsp:cNvPr id="0" name=""/>
        <dsp:cNvSpPr/>
      </dsp:nvSpPr>
      <dsp:spPr>
        <a:xfrm>
          <a:off x="0" y="515"/>
          <a:ext cx="10415847" cy="844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Persuasion is any deliberate attempt to change attitudes or beliefs through information and arguments</a:t>
          </a:r>
          <a:endParaRPr lang="en-US" sz="2400" kern="1200" dirty="0"/>
        </a:p>
      </dsp:txBody>
      <dsp:txXfrm>
        <a:off x="0" y="515"/>
        <a:ext cx="10415847" cy="844647"/>
      </dsp:txXfrm>
    </dsp:sp>
    <dsp:sp modelId="{D77F7EA6-EA81-41A6-83E0-71E9C1AB7A4C}">
      <dsp:nvSpPr>
        <dsp:cNvPr id="0" name=""/>
        <dsp:cNvSpPr/>
      </dsp:nvSpPr>
      <dsp:spPr>
        <a:xfrm>
          <a:off x="0" y="845163"/>
          <a:ext cx="1041584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9F6BB1-81FC-4673-B939-D861364F2374}">
      <dsp:nvSpPr>
        <dsp:cNvPr id="0" name=""/>
        <dsp:cNvSpPr/>
      </dsp:nvSpPr>
      <dsp:spPr>
        <a:xfrm>
          <a:off x="0" y="845163"/>
          <a:ext cx="10415847" cy="844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A symbolic process in which communicators try to convince other people to change their attitudes or behaviors regarding an issue</a:t>
          </a:r>
        </a:p>
      </dsp:txBody>
      <dsp:txXfrm>
        <a:off x="0" y="845163"/>
        <a:ext cx="10415847" cy="844647"/>
      </dsp:txXfrm>
    </dsp:sp>
    <dsp:sp modelId="{9D1B137F-616E-4AA7-92FB-02D0BFF5BEAC}">
      <dsp:nvSpPr>
        <dsp:cNvPr id="0" name=""/>
        <dsp:cNvSpPr/>
      </dsp:nvSpPr>
      <dsp:spPr>
        <a:xfrm>
          <a:off x="0" y="2014012"/>
          <a:ext cx="1041584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0E780A-51BB-4921-9F2A-C50D1713C4D2}">
      <dsp:nvSpPr>
        <dsp:cNvPr id="0" name=""/>
        <dsp:cNvSpPr/>
      </dsp:nvSpPr>
      <dsp:spPr>
        <a:xfrm>
          <a:off x="0" y="1689811"/>
          <a:ext cx="10415847" cy="844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endParaRPr lang="en-US" sz="2400" kern="1200" dirty="0" smtClean="0"/>
        </a:p>
      </dsp:txBody>
      <dsp:txXfrm>
        <a:off x="0" y="1689811"/>
        <a:ext cx="10415847" cy="844647"/>
      </dsp:txXfrm>
    </dsp:sp>
    <dsp:sp modelId="{A668E699-8066-4063-A609-DCFED51858B4}">
      <dsp:nvSpPr>
        <dsp:cNvPr id="0" name=""/>
        <dsp:cNvSpPr/>
      </dsp:nvSpPr>
      <dsp:spPr>
        <a:xfrm>
          <a:off x="0" y="2534458"/>
          <a:ext cx="1041584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1B675D-AF67-469D-B4ED-444011D3FAF9}">
      <dsp:nvSpPr>
        <dsp:cNvPr id="0" name=""/>
        <dsp:cNvSpPr/>
      </dsp:nvSpPr>
      <dsp:spPr>
        <a:xfrm>
          <a:off x="0" y="2534458"/>
          <a:ext cx="10415847" cy="844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Persuasion is attitude change via an external message</a:t>
          </a:r>
        </a:p>
      </dsp:txBody>
      <dsp:txXfrm>
        <a:off x="0" y="2534458"/>
        <a:ext cx="10415847" cy="844647"/>
      </dsp:txXfrm>
    </dsp:sp>
    <dsp:sp modelId="{5B01363E-21FB-4DC4-A34F-74927A2A57D4}">
      <dsp:nvSpPr>
        <dsp:cNvPr id="0" name=""/>
        <dsp:cNvSpPr/>
      </dsp:nvSpPr>
      <dsp:spPr>
        <a:xfrm>
          <a:off x="0" y="3379106"/>
          <a:ext cx="10415847"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E69AE-7C89-4D5D-BE8E-228C3BAAB02C}">
      <dsp:nvSpPr>
        <dsp:cNvPr id="0" name=""/>
        <dsp:cNvSpPr/>
      </dsp:nvSpPr>
      <dsp:spPr>
        <a:xfrm>
          <a:off x="0" y="3379106"/>
          <a:ext cx="10415847" cy="844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For example: Good salespeople use persuasion to get people to buy things.</a:t>
          </a:r>
          <a:endParaRPr lang="en-US" sz="2400" kern="1200" dirty="0" smtClean="0"/>
        </a:p>
      </dsp:txBody>
      <dsp:txXfrm>
        <a:off x="0" y="3379106"/>
        <a:ext cx="10415847" cy="844647"/>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552EB-3A46-48F5-884B-A7C98E4B590E}">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C7410E-3937-4416-A001-8DB8A2CDA892}">
      <dsp:nvSpPr>
        <dsp:cNvPr id="0" name=""/>
        <dsp:cNvSpPr/>
      </dsp:nvSpPr>
      <dsp:spPr>
        <a:xfrm>
          <a:off x="0" y="0"/>
          <a:ext cx="10515600" cy="114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sym typeface="Times New Roman"/>
            </a:rPr>
            <a:t>A type of social influence involving a change in a belief/ attitude or behavior in order to fit in with a group.</a:t>
          </a:r>
          <a:endParaRPr lang="en-US" sz="2400" kern="1200" dirty="0"/>
        </a:p>
      </dsp:txBody>
      <dsp:txXfrm>
        <a:off x="0" y="0"/>
        <a:ext cx="10515600" cy="1142707"/>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DDDBA-7A1A-4994-BCDF-B71F267142FA}">
      <dsp:nvSpPr>
        <dsp:cNvPr id="0" name=""/>
        <dsp:cNvSpPr/>
      </dsp:nvSpPr>
      <dsp:spPr>
        <a:xfrm>
          <a:off x="0" y="11919"/>
          <a:ext cx="8128000" cy="911430"/>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b="1" i="0" kern="1200" dirty="0" smtClean="0">
              <a:latin typeface="+mj-lt"/>
            </a:rPr>
            <a:t>Conformity</a:t>
          </a:r>
          <a:endParaRPr lang="en-US" sz="3800" b="1" i="0" kern="1200" dirty="0">
            <a:latin typeface="+mj-lt"/>
          </a:endParaRPr>
        </a:p>
      </dsp:txBody>
      <dsp:txXfrm>
        <a:off x="44492" y="56411"/>
        <a:ext cx="8039016" cy="822446"/>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C175-728B-4809-B5CE-EEFB3A9FB078}">
      <dsp:nvSpPr>
        <dsp:cNvPr id="0" name=""/>
        <dsp:cNvSpPr/>
      </dsp:nvSpPr>
      <dsp:spPr>
        <a:xfrm>
          <a:off x="0" y="0"/>
          <a:ext cx="712487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9DA97-68DB-4F62-B1D5-9FAA6E17511E}">
      <dsp:nvSpPr>
        <dsp:cNvPr id="0" name=""/>
        <dsp:cNvSpPr/>
      </dsp:nvSpPr>
      <dsp:spPr>
        <a:xfrm>
          <a:off x="0" y="0"/>
          <a:ext cx="7124879" cy="157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Adjusting our behavior or thinking to coincide with a group standard because of real or imagined pressure to fit in. </a:t>
          </a:r>
          <a:r>
            <a:rPr lang="en-US" sz="2400" kern="1200" dirty="0" smtClean="0">
              <a:sym typeface="Times New Roman"/>
            </a:rPr>
            <a:t>Following what others do.</a:t>
          </a:r>
          <a:endParaRPr lang="en-US" sz="2400" kern="1200" dirty="0"/>
        </a:p>
      </dsp:txBody>
      <dsp:txXfrm>
        <a:off x="0" y="0"/>
        <a:ext cx="7124879" cy="1577662"/>
      </dsp:txXfrm>
    </dsp:sp>
    <dsp:sp modelId="{972A8BE5-1403-4EAF-BAEB-487A23AA8C3B}">
      <dsp:nvSpPr>
        <dsp:cNvPr id="0" name=""/>
        <dsp:cNvSpPr/>
      </dsp:nvSpPr>
      <dsp:spPr>
        <a:xfrm>
          <a:off x="0" y="1577662"/>
          <a:ext cx="712487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8DE38-FFD1-4955-A339-92B049CEB193}">
      <dsp:nvSpPr>
        <dsp:cNvPr id="0" name=""/>
        <dsp:cNvSpPr/>
      </dsp:nvSpPr>
      <dsp:spPr>
        <a:xfrm>
          <a:off x="0" y="1577662"/>
          <a:ext cx="7124879" cy="157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For example: Someone does not know the answer to a question, so ends up saying what the rest of the crowd says due to lack of knowledge. </a:t>
          </a:r>
          <a:endParaRPr lang="en-US" sz="2400" kern="1200" dirty="0" smtClean="0">
            <a:sym typeface="Times New Roman"/>
          </a:endParaRPr>
        </a:p>
      </dsp:txBody>
      <dsp:txXfrm>
        <a:off x="0" y="1577662"/>
        <a:ext cx="7124879" cy="1577662"/>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46741-1C18-426B-A34E-A1FCC400DD43}">
      <dsp:nvSpPr>
        <dsp:cNvPr id="0" name=""/>
        <dsp:cNvSpPr/>
      </dsp:nvSpPr>
      <dsp:spPr>
        <a:xfrm>
          <a:off x="1225" y="41425"/>
          <a:ext cx="4781289" cy="286877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t" anchorCtr="0">
          <a:noAutofit/>
        </a:bodyPr>
        <a:lstStyle/>
        <a:p>
          <a:pPr lvl="0" algn="ctr" defTabSz="1377950">
            <a:lnSpc>
              <a:spcPct val="90000"/>
            </a:lnSpc>
            <a:spcBef>
              <a:spcPct val="0"/>
            </a:spcBef>
            <a:spcAft>
              <a:spcPct val="35000"/>
            </a:spcAft>
          </a:pPr>
          <a:r>
            <a:rPr lang="en-US" sz="3100" b="1" kern="1200" dirty="0" smtClean="0"/>
            <a:t>Normative Conformity </a:t>
          </a:r>
          <a:endParaRPr lang="en-US" sz="3100" b="1" kern="1200" dirty="0"/>
        </a:p>
        <a:p>
          <a:pPr marL="228600" lvl="1" indent="-228600" algn="l" defTabSz="1066800">
            <a:lnSpc>
              <a:spcPct val="90000"/>
            </a:lnSpc>
            <a:spcBef>
              <a:spcPct val="0"/>
            </a:spcBef>
            <a:spcAft>
              <a:spcPct val="15000"/>
            </a:spcAft>
            <a:buChar char="••"/>
          </a:pPr>
          <a:r>
            <a:rPr lang="en-US" sz="2400" kern="1200" dirty="0" smtClean="0"/>
            <a:t>Yielding to group pressure just to fit in with the group. </a:t>
          </a:r>
        </a:p>
        <a:p>
          <a:pPr marL="228600" lvl="1" indent="-228600" algn="l" defTabSz="1066800">
            <a:lnSpc>
              <a:spcPct val="90000"/>
            </a:lnSpc>
            <a:spcBef>
              <a:spcPct val="0"/>
            </a:spcBef>
            <a:spcAft>
              <a:spcPct val="15000"/>
            </a:spcAft>
            <a:buChar char="••"/>
          </a:pPr>
          <a:r>
            <a:rPr lang="en-US" sz="2400" kern="1200" dirty="0" smtClean="0"/>
            <a:t>Going along with the group so they will like you.</a:t>
          </a:r>
        </a:p>
      </dsp:txBody>
      <dsp:txXfrm>
        <a:off x="1225" y="41425"/>
        <a:ext cx="4781289" cy="2868773"/>
      </dsp:txXfrm>
    </dsp:sp>
    <dsp:sp modelId="{630DD319-6749-4705-9308-9F24A84C6413}">
      <dsp:nvSpPr>
        <dsp:cNvPr id="0" name=""/>
        <dsp:cNvSpPr/>
      </dsp:nvSpPr>
      <dsp:spPr>
        <a:xfrm>
          <a:off x="5260643" y="41425"/>
          <a:ext cx="4781289" cy="286877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t" anchorCtr="0">
          <a:noAutofit/>
        </a:bodyPr>
        <a:lstStyle/>
        <a:p>
          <a:pPr lvl="0" algn="ctr" defTabSz="1377950">
            <a:lnSpc>
              <a:spcPct val="90000"/>
            </a:lnSpc>
            <a:spcBef>
              <a:spcPct val="0"/>
            </a:spcBef>
            <a:spcAft>
              <a:spcPct val="35000"/>
            </a:spcAft>
          </a:pPr>
          <a:r>
            <a:rPr lang="en-US" sz="3100" b="1" kern="1200" dirty="0" smtClean="0"/>
            <a:t>Informational Conformity</a:t>
          </a:r>
        </a:p>
        <a:p>
          <a:pPr marL="228600" lvl="1" indent="-228600" algn="l" defTabSz="1066800">
            <a:lnSpc>
              <a:spcPct val="90000"/>
            </a:lnSpc>
            <a:spcBef>
              <a:spcPct val="0"/>
            </a:spcBef>
            <a:spcAft>
              <a:spcPct val="15000"/>
            </a:spcAft>
            <a:buChar char="••"/>
          </a:pPr>
          <a:r>
            <a:rPr lang="en-US" sz="2400" kern="1200" dirty="0" smtClean="0"/>
            <a:t>Going along with the group because you think they know more than you do.</a:t>
          </a:r>
        </a:p>
        <a:p>
          <a:pPr marL="228600" lvl="1" indent="-228600" algn="l" defTabSz="1066800">
            <a:lnSpc>
              <a:spcPct val="90000"/>
            </a:lnSpc>
            <a:spcBef>
              <a:spcPct val="0"/>
            </a:spcBef>
            <a:spcAft>
              <a:spcPct val="15000"/>
            </a:spcAft>
            <a:buChar char="••"/>
          </a:pPr>
          <a:r>
            <a:rPr lang="en-US" sz="2400" kern="1200" dirty="0" smtClean="0"/>
            <a:t>Lack of knowledge leads someone to agree with the group</a:t>
          </a:r>
        </a:p>
      </dsp:txBody>
      <dsp:txXfrm>
        <a:off x="5260643" y="41425"/>
        <a:ext cx="4781289" cy="28687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489B9-B34C-47F0-8285-C3A5E44A3304}">
      <dsp:nvSpPr>
        <dsp:cNvPr id="0" name=""/>
        <dsp:cNvSpPr/>
      </dsp:nvSpPr>
      <dsp:spPr>
        <a:xfrm>
          <a:off x="0" y="0"/>
          <a:ext cx="1018309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3F99A7-2B52-4925-B5C0-F12D3F13F038}">
      <dsp:nvSpPr>
        <dsp:cNvPr id="0" name=""/>
        <dsp:cNvSpPr/>
      </dsp:nvSpPr>
      <dsp:spPr>
        <a:xfrm>
          <a:off x="0" y="0"/>
          <a:ext cx="10183091" cy="83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Social psychology is the scientific study of how people think, influence, and relate to one another. </a:t>
          </a:r>
          <a:endParaRPr lang="en-US" sz="2000" kern="1200" dirty="0"/>
        </a:p>
      </dsp:txBody>
      <dsp:txXfrm>
        <a:off x="0" y="0"/>
        <a:ext cx="10183091" cy="831272"/>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380AD-55EF-40BD-A858-32DDB32581AF}">
      <dsp:nvSpPr>
        <dsp:cNvPr id="0" name=""/>
        <dsp:cNvSpPr/>
      </dsp:nvSpPr>
      <dsp:spPr>
        <a:xfrm>
          <a:off x="0" y="20865"/>
          <a:ext cx="8128000" cy="701641"/>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latin typeface="+mj-lt"/>
            </a:rPr>
            <a:t>Types of Conformity</a:t>
          </a:r>
          <a:endParaRPr lang="en-US" sz="3600" b="1" kern="1200" dirty="0">
            <a:latin typeface="+mj-lt"/>
          </a:endParaRPr>
        </a:p>
      </dsp:txBody>
      <dsp:txXfrm>
        <a:off x="34251" y="55116"/>
        <a:ext cx="8059498" cy="633139"/>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40D91-B828-47BE-8BF3-05F1D0EB424E}">
      <dsp:nvSpPr>
        <dsp:cNvPr id="0" name=""/>
        <dsp:cNvSpPr/>
      </dsp:nvSpPr>
      <dsp:spPr>
        <a:xfrm>
          <a:off x="0" y="0"/>
          <a:ext cx="1059814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790960-0BE4-41C1-B6BC-60A4D23F0C8B}">
      <dsp:nvSpPr>
        <dsp:cNvPr id="0" name=""/>
        <dsp:cNvSpPr/>
      </dsp:nvSpPr>
      <dsp:spPr>
        <a:xfrm>
          <a:off x="0" y="0"/>
          <a:ext cx="10598145" cy="959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Involving 50 male students from Swarthmore College (USA) in a vision test. Students were tested on the length of a line relative to another line.</a:t>
          </a:r>
          <a:endParaRPr lang="en-US" sz="2000" kern="1200" dirty="0"/>
        </a:p>
      </dsp:txBody>
      <dsp:txXfrm>
        <a:off x="0" y="0"/>
        <a:ext cx="10598145" cy="959476"/>
      </dsp:txXfrm>
    </dsp:sp>
    <dsp:sp modelId="{09265FC4-74C7-4D3D-B650-A4779CCEA6F8}">
      <dsp:nvSpPr>
        <dsp:cNvPr id="0" name=""/>
        <dsp:cNvSpPr/>
      </dsp:nvSpPr>
      <dsp:spPr>
        <a:xfrm>
          <a:off x="0" y="959476"/>
          <a:ext cx="105981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CF4A28-31D9-483D-9621-E8577BBA3ED0}">
      <dsp:nvSpPr>
        <dsp:cNvPr id="0" name=""/>
        <dsp:cNvSpPr/>
      </dsp:nvSpPr>
      <dsp:spPr>
        <a:xfrm>
          <a:off x="0" y="959476"/>
          <a:ext cx="10598145" cy="959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Participants had confederates  around them who intentionally gave wrong answers to see if the participant would agree with them.</a:t>
          </a:r>
        </a:p>
      </dsp:txBody>
      <dsp:txXfrm>
        <a:off x="0" y="959476"/>
        <a:ext cx="10598145" cy="959476"/>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5660F-D17F-4014-AE23-7B3DBACDF74E}">
      <dsp:nvSpPr>
        <dsp:cNvPr id="0" name=""/>
        <dsp:cNvSpPr/>
      </dsp:nvSpPr>
      <dsp:spPr>
        <a:xfrm>
          <a:off x="0" y="1825"/>
          <a:ext cx="8128000" cy="839474"/>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b="1" kern="1200" dirty="0" smtClean="0">
              <a:latin typeface="+mj-lt"/>
            </a:rPr>
            <a:t>Solomon Asch’s Line Experiment</a:t>
          </a:r>
          <a:endParaRPr lang="en-US" sz="3500" b="1" kern="1200" dirty="0">
            <a:latin typeface="+mj-lt"/>
          </a:endParaRPr>
        </a:p>
      </dsp:txBody>
      <dsp:txXfrm>
        <a:off x="40980" y="42805"/>
        <a:ext cx="8046040" cy="757514"/>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2642B-30CF-4AD5-AFFF-D25358AB7863}">
      <dsp:nvSpPr>
        <dsp:cNvPr id="0" name=""/>
        <dsp:cNvSpPr/>
      </dsp:nvSpPr>
      <dsp:spPr>
        <a:xfrm>
          <a:off x="0" y="276254"/>
          <a:ext cx="6468057" cy="25704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1993" tIns="354076" rIns="50199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People will conform to the group answer even when it is clearly incorrect.</a:t>
          </a:r>
          <a:endParaRPr lang="en-US" sz="2000" kern="1200" dirty="0"/>
        </a:p>
        <a:p>
          <a:pPr marL="228600" lvl="1" indent="-228600" algn="l" defTabSz="889000">
            <a:lnSpc>
              <a:spcPct val="90000"/>
            </a:lnSpc>
            <a:spcBef>
              <a:spcPct val="0"/>
            </a:spcBef>
            <a:spcAft>
              <a:spcPct val="15000"/>
            </a:spcAft>
            <a:buChar char="••"/>
          </a:pPr>
          <a:r>
            <a:rPr lang="en-US" sz="2000" kern="1200" dirty="0" smtClean="0"/>
            <a:t>About 75% of participants conformed and 25% of participants never conformed.</a:t>
          </a:r>
        </a:p>
        <a:p>
          <a:pPr marL="228600" lvl="1" indent="-228600" algn="l" defTabSz="889000">
            <a:lnSpc>
              <a:spcPct val="90000"/>
            </a:lnSpc>
            <a:spcBef>
              <a:spcPct val="0"/>
            </a:spcBef>
            <a:spcAft>
              <a:spcPct val="15000"/>
            </a:spcAft>
            <a:buChar char="••"/>
          </a:pPr>
          <a:r>
            <a:rPr lang="en-US" sz="2000" kern="1200" dirty="0" smtClean="0"/>
            <a:t>These results suggest that conformity can be influenced both by a need to fit in and a belief that other people are smarter or better informed.</a:t>
          </a:r>
        </a:p>
      </dsp:txBody>
      <dsp:txXfrm>
        <a:off x="0" y="276254"/>
        <a:ext cx="6468057" cy="2570400"/>
      </dsp:txXfrm>
    </dsp:sp>
    <dsp:sp modelId="{E08B79E8-A63A-4D33-BCC7-D20C482D0CF7}">
      <dsp:nvSpPr>
        <dsp:cNvPr id="0" name=""/>
        <dsp:cNvSpPr/>
      </dsp:nvSpPr>
      <dsp:spPr>
        <a:xfrm>
          <a:off x="323402" y="25334"/>
          <a:ext cx="4527639"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134" tIns="0" rIns="171134" bIns="0" numCol="1" spcCol="1270" anchor="ctr" anchorCtr="0">
          <a:noAutofit/>
        </a:bodyPr>
        <a:lstStyle/>
        <a:p>
          <a:pPr lvl="0" algn="l" defTabSz="889000">
            <a:lnSpc>
              <a:spcPct val="90000"/>
            </a:lnSpc>
            <a:spcBef>
              <a:spcPct val="0"/>
            </a:spcBef>
            <a:spcAft>
              <a:spcPct val="35000"/>
            </a:spcAft>
          </a:pPr>
          <a:r>
            <a:rPr lang="en-US" sz="2000" b="1" kern="1200" dirty="0" smtClean="0"/>
            <a:t>Conclusion</a:t>
          </a:r>
          <a:endParaRPr lang="en-US" sz="2000" b="1" kern="1200" dirty="0"/>
        </a:p>
      </dsp:txBody>
      <dsp:txXfrm>
        <a:off x="347900" y="49832"/>
        <a:ext cx="4478643" cy="452844"/>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2FB63-9088-40F3-BA74-17398BE70D78}">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75F2C0-E515-4948-A603-D40CD8E552B1}">
      <dsp:nvSpPr>
        <dsp:cNvPr id="0" name=""/>
        <dsp:cNvSpPr/>
      </dsp:nvSpPr>
      <dsp:spPr>
        <a:xfrm>
          <a:off x="0" y="0"/>
          <a:ext cx="10515600" cy="1342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When they were interviewed after the experiment, most of them said that they did not really believe their conforming answers, but had gone along with the group for fear of being ridiculed or thought “weird". </a:t>
          </a:r>
          <a:endParaRPr lang="en-US" sz="2700" kern="1200" dirty="0"/>
        </a:p>
      </dsp:txBody>
      <dsp:txXfrm>
        <a:off x="0" y="0"/>
        <a:ext cx="10515600" cy="1342809"/>
      </dsp:txXfrm>
    </dsp:sp>
    <dsp:sp modelId="{C3C5C645-FCB5-4693-942E-1F6160425594}">
      <dsp:nvSpPr>
        <dsp:cNvPr id="0" name=""/>
        <dsp:cNvSpPr/>
      </dsp:nvSpPr>
      <dsp:spPr>
        <a:xfrm>
          <a:off x="0" y="134280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DF0EEC-BCB9-43C2-B039-D780FC18C4AE}">
      <dsp:nvSpPr>
        <dsp:cNvPr id="0" name=""/>
        <dsp:cNvSpPr/>
      </dsp:nvSpPr>
      <dsp:spPr>
        <a:xfrm>
          <a:off x="0" y="1342809"/>
          <a:ext cx="10515600" cy="1342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A few of them said that they really did believe the group's answers were correct.</a:t>
          </a:r>
        </a:p>
      </dsp:txBody>
      <dsp:txXfrm>
        <a:off x="0" y="1342809"/>
        <a:ext cx="10515600" cy="1342809"/>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F37C3-66D3-4D04-9BF6-EAD8CDA0F1B1}">
      <dsp:nvSpPr>
        <dsp:cNvPr id="0" name=""/>
        <dsp:cNvSpPr/>
      </dsp:nvSpPr>
      <dsp:spPr>
        <a:xfrm>
          <a:off x="0" y="871"/>
          <a:ext cx="8128000" cy="791505"/>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b="1" kern="1200" dirty="0" smtClean="0">
              <a:latin typeface="+mj-lt"/>
            </a:rPr>
            <a:t>Why did the participants conform so readily? </a:t>
          </a:r>
          <a:endParaRPr lang="en-US" sz="3300" b="1" kern="1200" dirty="0">
            <a:latin typeface="+mj-lt"/>
          </a:endParaRPr>
        </a:p>
      </dsp:txBody>
      <dsp:txXfrm>
        <a:off x="38638" y="39509"/>
        <a:ext cx="8050724" cy="714229"/>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C341B-97B5-4032-994A-D9AA7EF62150}">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70AFBB-2172-42F5-AE3D-9E3FF4C55DB2}">
      <dsp:nvSpPr>
        <dsp:cNvPr id="0" name=""/>
        <dsp:cNvSpPr/>
      </dsp:nvSpPr>
      <dsp:spPr>
        <a:xfrm>
          <a:off x="0" y="0"/>
          <a:ext cx="10515600" cy="769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sym typeface="Arial"/>
            </a:rPr>
            <a:t>A change in behavior in response to the commands of others. </a:t>
          </a:r>
          <a:endParaRPr lang="en-US" sz="2100" kern="1200" dirty="0"/>
        </a:p>
      </dsp:txBody>
      <dsp:txXfrm>
        <a:off x="0" y="0"/>
        <a:ext cx="10515600" cy="769079"/>
      </dsp:txXfrm>
    </dsp:sp>
    <dsp:sp modelId="{6DE1C67F-C459-48BB-9D73-BCD7967CB2BD}">
      <dsp:nvSpPr>
        <dsp:cNvPr id="0" name=""/>
        <dsp:cNvSpPr/>
      </dsp:nvSpPr>
      <dsp:spPr>
        <a:xfrm>
          <a:off x="0" y="76907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91F7F2-C942-480F-8FD9-946B5ACF724A}">
      <dsp:nvSpPr>
        <dsp:cNvPr id="0" name=""/>
        <dsp:cNvSpPr/>
      </dsp:nvSpPr>
      <dsp:spPr>
        <a:xfrm>
          <a:off x="0" y="769079"/>
          <a:ext cx="10515600" cy="769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smtClean="0"/>
            <a:t>Obedience as a form of social influence elicited in response to direct orders from an authority figure</a:t>
          </a:r>
          <a:endParaRPr lang="en-US" sz="2100" kern="1200" dirty="0" smtClean="0"/>
        </a:p>
      </dsp:txBody>
      <dsp:txXfrm>
        <a:off x="0" y="769079"/>
        <a:ext cx="10515600" cy="769079"/>
      </dsp:txXfrm>
    </dsp:sp>
    <dsp:sp modelId="{E5378A97-B7CC-445E-8341-87EB8DA8301F}">
      <dsp:nvSpPr>
        <dsp:cNvPr id="0" name=""/>
        <dsp:cNvSpPr/>
      </dsp:nvSpPr>
      <dsp:spPr>
        <a:xfrm>
          <a:off x="0" y="1538158"/>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E1FFB-CAF7-4C90-BF31-47F6645838D6}">
      <dsp:nvSpPr>
        <dsp:cNvPr id="0" name=""/>
        <dsp:cNvSpPr/>
      </dsp:nvSpPr>
      <dsp:spPr>
        <a:xfrm>
          <a:off x="0" y="1538158"/>
          <a:ext cx="10515600" cy="769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Examples: A child who cleans his or her room when told to do so by a parent </a:t>
          </a:r>
        </a:p>
      </dsp:txBody>
      <dsp:txXfrm>
        <a:off x="0" y="1538158"/>
        <a:ext cx="10515600" cy="769079"/>
      </dsp:txXfrm>
    </dsp:sp>
    <dsp:sp modelId="{A6755E94-04E9-4759-888F-21CFB399AE5E}">
      <dsp:nvSpPr>
        <dsp:cNvPr id="0" name=""/>
        <dsp:cNvSpPr/>
      </dsp:nvSpPr>
      <dsp:spPr>
        <a:xfrm>
          <a:off x="0" y="2307237"/>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58AF2E-401A-4006-A669-0BA547300741}">
      <dsp:nvSpPr>
        <dsp:cNvPr id="0" name=""/>
        <dsp:cNvSpPr/>
      </dsp:nvSpPr>
      <dsp:spPr>
        <a:xfrm>
          <a:off x="0" y="2307237"/>
          <a:ext cx="10515600" cy="769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smtClean="0"/>
            <a:t>A soldier who follows the orders of a superior officer.</a:t>
          </a:r>
          <a:endParaRPr lang="en-US" sz="2100" kern="1200" dirty="0" smtClean="0"/>
        </a:p>
      </dsp:txBody>
      <dsp:txXfrm>
        <a:off x="0" y="2307237"/>
        <a:ext cx="10515600" cy="769079"/>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DD06B-ED80-4AB8-992C-6520F28D7FAD}">
      <dsp:nvSpPr>
        <dsp:cNvPr id="0" name=""/>
        <dsp:cNvSpPr/>
      </dsp:nvSpPr>
      <dsp:spPr>
        <a:xfrm>
          <a:off x="0" y="2302"/>
          <a:ext cx="8128000" cy="863460"/>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latin typeface="+mj-lt"/>
              <a:sym typeface="Arial"/>
            </a:rPr>
            <a:t>Obedience</a:t>
          </a:r>
          <a:endParaRPr lang="en-US" sz="3600" b="1" kern="1200" dirty="0">
            <a:latin typeface="+mj-lt"/>
          </a:endParaRPr>
        </a:p>
      </dsp:txBody>
      <dsp:txXfrm>
        <a:off x="42151" y="44453"/>
        <a:ext cx="8043698" cy="779158"/>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CE95D-B487-44A8-BDEC-8D1F9E8EDC41}">
      <dsp:nvSpPr>
        <dsp:cNvPr id="0" name=""/>
        <dsp:cNvSpPr/>
      </dsp:nvSpPr>
      <dsp:spPr>
        <a:xfrm>
          <a:off x="0" y="2778"/>
          <a:ext cx="8128000" cy="887445"/>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b="1" kern="1200" dirty="0" smtClean="0">
              <a:latin typeface="+mj-lt"/>
            </a:rPr>
            <a:t>Prejudice</a:t>
          </a:r>
          <a:endParaRPr lang="en-US" sz="3700" b="1" kern="1200" dirty="0">
            <a:latin typeface="+mj-lt"/>
          </a:endParaRPr>
        </a:p>
      </dsp:txBody>
      <dsp:txXfrm>
        <a:off x="43321" y="46099"/>
        <a:ext cx="8041358" cy="800803"/>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5C472-E6E1-44D1-B7E3-1932BAB132E1}">
      <dsp:nvSpPr>
        <dsp:cNvPr id="0" name=""/>
        <dsp:cNvSpPr/>
      </dsp:nvSpPr>
      <dsp:spPr>
        <a:xfrm>
          <a:off x="1124" y="648989"/>
          <a:ext cx="2631145" cy="1315572"/>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b="0" kern="1200" dirty="0" smtClean="0"/>
            <a:t>Negative Emotions</a:t>
          </a:r>
          <a:endParaRPr lang="en-US" sz="3100" b="0" kern="1200" dirty="0"/>
        </a:p>
      </dsp:txBody>
      <dsp:txXfrm>
        <a:off x="39656" y="687521"/>
        <a:ext cx="2554081" cy="1238508"/>
      </dsp:txXfrm>
    </dsp:sp>
    <dsp:sp modelId="{36D066A3-3ABD-4FDE-8340-5BAD6F54E16B}">
      <dsp:nvSpPr>
        <dsp:cNvPr id="0" name=""/>
        <dsp:cNvSpPr/>
      </dsp:nvSpPr>
      <dsp:spPr>
        <a:xfrm>
          <a:off x="264238" y="1964562"/>
          <a:ext cx="263114" cy="986679"/>
        </a:xfrm>
        <a:custGeom>
          <a:avLst/>
          <a:gdLst/>
          <a:ahLst/>
          <a:cxnLst/>
          <a:rect l="0" t="0" r="0" b="0"/>
          <a:pathLst>
            <a:path>
              <a:moveTo>
                <a:pt x="0" y="0"/>
              </a:moveTo>
              <a:lnTo>
                <a:pt x="0" y="986679"/>
              </a:lnTo>
              <a:lnTo>
                <a:pt x="263114" y="98667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082412-204D-4531-8968-5482A1EC7604}">
      <dsp:nvSpPr>
        <dsp:cNvPr id="0" name=""/>
        <dsp:cNvSpPr/>
      </dsp:nvSpPr>
      <dsp:spPr>
        <a:xfrm>
          <a:off x="527353" y="2293455"/>
          <a:ext cx="2104916" cy="1315572"/>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0" kern="1200" dirty="0" smtClean="0"/>
            <a:t>Holding emotions such as hostility or fear.</a:t>
          </a:r>
          <a:endParaRPr lang="en-US" sz="1700" b="0" kern="1200" dirty="0"/>
        </a:p>
      </dsp:txBody>
      <dsp:txXfrm>
        <a:off x="565885" y="2331987"/>
        <a:ext cx="2027852" cy="1238508"/>
      </dsp:txXfrm>
    </dsp:sp>
    <dsp:sp modelId="{9BC16360-84CE-4467-A1E6-F6555391C165}">
      <dsp:nvSpPr>
        <dsp:cNvPr id="0" name=""/>
        <dsp:cNvSpPr/>
      </dsp:nvSpPr>
      <dsp:spPr>
        <a:xfrm>
          <a:off x="3290055" y="648989"/>
          <a:ext cx="2631145" cy="1315572"/>
        </a:xfrm>
        <a:prstGeom prst="roundRect">
          <a:avLst>
            <a:gd name="adj" fmla="val 10000"/>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b="0" i="0" kern="1200" dirty="0" smtClean="0"/>
            <a:t>Stereotypes</a:t>
          </a:r>
        </a:p>
      </dsp:txBody>
      <dsp:txXfrm>
        <a:off x="3328587" y="687521"/>
        <a:ext cx="2554081" cy="1238508"/>
      </dsp:txXfrm>
    </dsp:sp>
    <dsp:sp modelId="{1848D020-2A34-4D1A-B553-0A1859F484E7}">
      <dsp:nvSpPr>
        <dsp:cNvPr id="0" name=""/>
        <dsp:cNvSpPr/>
      </dsp:nvSpPr>
      <dsp:spPr>
        <a:xfrm>
          <a:off x="3553170" y="1964562"/>
          <a:ext cx="263114" cy="986679"/>
        </a:xfrm>
        <a:custGeom>
          <a:avLst/>
          <a:gdLst/>
          <a:ahLst/>
          <a:cxnLst/>
          <a:rect l="0" t="0" r="0" b="0"/>
          <a:pathLst>
            <a:path>
              <a:moveTo>
                <a:pt x="0" y="0"/>
              </a:moveTo>
              <a:lnTo>
                <a:pt x="0" y="986679"/>
              </a:lnTo>
              <a:lnTo>
                <a:pt x="263114" y="98667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F2E84B-0B6B-428B-97AE-06DEE254B579}">
      <dsp:nvSpPr>
        <dsp:cNvPr id="0" name=""/>
        <dsp:cNvSpPr/>
      </dsp:nvSpPr>
      <dsp:spPr>
        <a:xfrm>
          <a:off x="3816284" y="2293455"/>
          <a:ext cx="2104916" cy="1315572"/>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0" kern="1200" dirty="0" smtClean="0"/>
            <a:t>Generalized beliefs about a group of people.</a:t>
          </a:r>
          <a:endParaRPr lang="en-US" sz="1700" b="0" kern="1200" dirty="0"/>
        </a:p>
      </dsp:txBody>
      <dsp:txXfrm>
        <a:off x="3854816" y="2331987"/>
        <a:ext cx="2027852" cy="1238508"/>
      </dsp:txXfrm>
    </dsp:sp>
    <dsp:sp modelId="{02010531-D379-49AD-AAEE-EDA60EC32D76}">
      <dsp:nvSpPr>
        <dsp:cNvPr id="0" name=""/>
        <dsp:cNvSpPr/>
      </dsp:nvSpPr>
      <dsp:spPr>
        <a:xfrm>
          <a:off x="6578987" y="648989"/>
          <a:ext cx="2631145" cy="1315572"/>
        </a:xfrm>
        <a:prstGeom prst="roundRect">
          <a:avLst>
            <a:gd name="adj" fmla="val 10000"/>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b="0" i="0" kern="1200" dirty="0" smtClean="0"/>
            <a:t>Predisposition to Discriminate</a:t>
          </a:r>
        </a:p>
      </dsp:txBody>
      <dsp:txXfrm>
        <a:off x="6617519" y="687521"/>
        <a:ext cx="2554081" cy="1238508"/>
      </dsp:txXfrm>
    </dsp:sp>
    <dsp:sp modelId="{F805948B-415B-41ED-8207-25B1F1F9EE14}">
      <dsp:nvSpPr>
        <dsp:cNvPr id="0" name=""/>
        <dsp:cNvSpPr/>
      </dsp:nvSpPr>
      <dsp:spPr>
        <a:xfrm>
          <a:off x="6842101" y="1964562"/>
          <a:ext cx="263114" cy="986679"/>
        </a:xfrm>
        <a:custGeom>
          <a:avLst/>
          <a:gdLst/>
          <a:ahLst/>
          <a:cxnLst/>
          <a:rect l="0" t="0" r="0" b="0"/>
          <a:pathLst>
            <a:path>
              <a:moveTo>
                <a:pt x="0" y="0"/>
              </a:moveTo>
              <a:lnTo>
                <a:pt x="0" y="986679"/>
              </a:lnTo>
              <a:lnTo>
                <a:pt x="263114" y="98667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FDC67E-9913-4AB9-99AF-85331D56DD07}">
      <dsp:nvSpPr>
        <dsp:cNvPr id="0" name=""/>
        <dsp:cNvSpPr/>
      </dsp:nvSpPr>
      <dsp:spPr>
        <a:xfrm>
          <a:off x="7105216" y="2293455"/>
          <a:ext cx="2104916" cy="1315572"/>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0" kern="1200" dirty="0" smtClean="0"/>
            <a:t>Acting in negative and unjustifiable ways toward members of the group.</a:t>
          </a:r>
          <a:endParaRPr lang="en-US" sz="1700" b="0" kern="1200" dirty="0"/>
        </a:p>
      </dsp:txBody>
      <dsp:txXfrm>
        <a:off x="7143748" y="2331987"/>
        <a:ext cx="2027852" cy="12385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40750-0C80-4B72-8E98-2DECBE2BCCEB}">
      <dsp:nvSpPr>
        <dsp:cNvPr id="0" name=""/>
        <dsp:cNvSpPr/>
      </dsp:nvSpPr>
      <dsp:spPr>
        <a:xfrm>
          <a:off x="0" y="4551"/>
          <a:ext cx="8128000" cy="767520"/>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bg1"/>
              </a:solidFill>
              <a:latin typeface="+mj-lt"/>
            </a:rPr>
            <a:t>Social Psychology</a:t>
          </a:r>
          <a:endParaRPr lang="en-US" sz="3200" b="1" kern="1200" dirty="0">
            <a:solidFill>
              <a:schemeClr val="bg1"/>
            </a:solidFill>
            <a:latin typeface="+mj-lt"/>
          </a:endParaRPr>
        </a:p>
      </dsp:txBody>
      <dsp:txXfrm>
        <a:off x="37467" y="42018"/>
        <a:ext cx="8053066" cy="692586"/>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38946-6AEC-43DB-AC6B-997CB22BFDBB}">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4C874C-E118-473B-BED2-AF4B20231D5A}">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smtClean="0"/>
            <a:t>Stereotyped beliefs are in part a by-product of how we cognitively simplify the world. </a:t>
          </a:r>
          <a:endParaRPr lang="en-US" sz="2200" kern="1200"/>
        </a:p>
      </dsp:txBody>
      <dsp:txXfrm>
        <a:off x="0" y="2124"/>
        <a:ext cx="10515600" cy="724514"/>
      </dsp:txXfrm>
    </dsp:sp>
    <dsp:sp modelId="{0BA2130F-96F1-4C7C-ACD9-965E308EC2AD}">
      <dsp:nvSpPr>
        <dsp:cNvPr id="0" name=""/>
        <dsp:cNvSpPr/>
      </dsp:nvSpPr>
      <dsp:spPr>
        <a:xfrm>
          <a:off x="0" y="72663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33E8D7-A4F6-4AF0-87FD-103D9764190D}">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To help understand the world around us, we sometimes form </a:t>
          </a:r>
          <a:r>
            <a:rPr lang="en-US" sz="2200" i="1" kern="1200" dirty="0" smtClean="0"/>
            <a:t>categories</a:t>
          </a:r>
          <a:r>
            <a:rPr lang="en-US" sz="2200" kern="1200" dirty="0" smtClean="0"/>
            <a:t>. </a:t>
          </a:r>
          <a:endParaRPr lang="en-US" sz="2200" kern="1200" dirty="0"/>
        </a:p>
      </dsp:txBody>
      <dsp:txXfrm>
        <a:off x="0" y="726639"/>
        <a:ext cx="10515600" cy="724514"/>
      </dsp:txXfrm>
    </dsp:sp>
    <dsp:sp modelId="{8CA805ED-839A-40FD-AAA9-4A505146C51B}">
      <dsp:nvSpPr>
        <dsp:cNvPr id="0" name=""/>
        <dsp:cNvSpPr/>
      </dsp:nvSpPr>
      <dsp:spPr>
        <a:xfrm>
          <a:off x="0" y="1451154"/>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DB77F-D08C-4B18-876F-5F2597EE3053}">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smtClean="0"/>
            <a:t>Chemists categorize molecules as organic and inorganic. </a:t>
          </a:r>
          <a:endParaRPr lang="en-US" sz="2200" kern="1200" dirty="0"/>
        </a:p>
      </dsp:txBody>
      <dsp:txXfrm>
        <a:off x="0" y="1451154"/>
        <a:ext cx="10515600" cy="724514"/>
      </dsp:txXfrm>
    </dsp:sp>
    <dsp:sp modelId="{1CB3BC9B-6F6F-4A67-9377-2FE58A38D86C}">
      <dsp:nvSpPr>
        <dsp:cNvPr id="0" name=""/>
        <dsp:cNvSpPr/>
      </dsp:nvSpPr>
      <dsp:spPr>
        <a:xfrm>
          <a:off x="0" y="2175669"/>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1ACEC3-20FB-4B70-89E3-114CC415F4E9}">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smtClean="0"/>
            <a:t>A basketball coach categorizes offensive players as guards and post players. </a:t>
          </a:r>
          <a:endParaRPr lang="en-US" sz="2200" kern="1200" dirty="0"/>
        </a:p>
      </dsp:txBody>
      <dsp:txXfrm>
        <a:off x="0" y="2175669"/>
        <a:ext cx="10515600" cy="724514"/>
      </dsp:txXfrm>
    </dsp:sp>
    <dsp:sp modelId="{8F4B8385-4A84-48C5-9DF9-7D452EDB1D73}">
      <dsp:nvSpPr>
        <dsp:cNvPr id="0" name=""/>
        <dsp:cNvSpPr/>
      </dsp:nvSpPr>
      <dsp:spPr>
        <a:xfrm>
          <a:off x="0" y="2900183"/>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40955-4415-492B-900C-9D441C582022}">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smtClean="0"/>
            <a:t>Therapists categorize psychological disorders.</a:t>
          </a:r>
          <a:endParaRPr lang="en-US" sz="2200" kern="1200" dirty="0" smtClean="0"/>
        </a:p>
      </dsp:txBody>
      <dsp:txXfrm>
        <a:off x="0" y="2900183"/>
        <a:ext cx="10515600" cy="724514"/>
      </dsp:txXfrm>
    </dsp:sp>
    <dsp:sp modelId="{545D7B00-1C85-4824-969C-5E675A52DDB5}">
      <dsp:nvSpPr>
        <dsp:cNvPr id="0" name=""/>
        <dsp:cNvSpPr/>
      </dsp:nvSpPr>
      <dsp:spPr>
        <a:xfrm>
          <a:off x="0" y="3624698"/>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EC267B-E8A1-4F2D-B152-42056E17DBBA}">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smtClean="0"/>
            <a:t>We all categorize people by gender, ethnicity, race, age, and many other characteristics.</a:t>
          </a:r>
          <a:endParaRPr lang="en-US" sz="2200" kern="1200" dirty="0"/>
        </a:p>
      </dsp:txBody>
      <dsp:txXfrm>
        <a:off x="0" y="3624698"/>
        <a:ext cx="10515600" cy="724514"/>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84F37-3BE9-4AED-A81E-427B1E204C91}">
      <dsp:nvSpPr>
        <dsp:cNvPr id="0" name=""/>
        <dsp:cNvSpPr/>
      </dsp:nvSpPr>
      <dsp:spPr>
        <a:xfrm>
          <a:off x="0" y="28578"/>
          <a:ext cx="8128000" cy="839474"/>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smtClean="0"/>
            <a:t>How do we cognitively simplify the world?</a:t>
          </a:r>
          <a:endParaRPr lang="en-US" sz="3500" kern="1200" dirty="0"/>
        </a:p>
      </dsp:txBody>
      <dsp:txXfrm>
        <a:off x="40980" y="69558"/>
        <a:ext cx="8046040" cy="757514"/>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25383-325F-481E-BBA4-BEDE60B4278A}">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6FE6AC-AC11-467C-94E3-1CD4796BE339}">
      <dsp:nvSpPr>
        <dsp:cNvPr id="0" name=""/>
        <dsp:cNvSpPr/>
      </dsp:nvSpPr>
      <dsp:spPr>
        <a:xfrm>
          <a:off x="0" y="0"/>
          <a:ext cx="10515600" cy="759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Self-perception theory says that, 'When people are unsure about their feelings and motivations, they will use their own behavior to infer what they feel.' (i.e., behaviors can cause attitudes)</a:t>
          </a:r>
          <a:endParaRPr lang="en-US" sz="2000" kern="1200" dirty="0"/>
        </a:p>
      </dsp:txBody>
      <dsp:txXfrm>
        <a:off x="0" y="0"/>
        <a:ext cx="10515600" cy="759853"/>
      </dsp:txXfrm>
    </dsp:sp>
    <dsp:sp modelId="{E371F360-1C31-4D33-9B9F-710035F0369D}">
      <dsp:nvSpPr>
        <dsp:cNvPr id="0" name=""/>
        <dsp:cNvSpPr/>
      </dsp:nvSpPr>
      <dsp:spPr>
        <a:xfrm>
          <a:off x="0" y="759853"/>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158347-4C35-4890-B374-5DE6D631DEA2}">
      <dsp:nvSpPr>
        <dsp:cNvPr id="0" name=""/>
        <dsp:cNvSpPr/>
      </dsp:nvSpPr>
      <dsp:spPr>
        <a:xfrm>
          <a:off x="0" y="759853"/>
          <a:ext cx="10515600" cy="759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smtClean="0"/>
            <a:t>Self-perception theory predicts that acting would lead to feeling.</a:t>
          </a:r>
          <a:endParaRPr lang="en-US" sz="2000" kern="1200" dirty="0" smtClean="0"/>
        </a:p>
      </dsp:txBody>
      <dsp:txXfrm>
        <a:off x="0" y="759853"/>
        <a:ext cx="10515600" cy="759853"/>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A2178-4A37-4877-9FF3-535D680B6F92}">
      <dsp:nvSpPr>
        <dsp:cNvPr id="0" name=""/>
        <dsp:cNvSpPr/>
      </dsp:nvSpPr>
      <dsp:spPr>
        <a:xfrm>
          <a:off x="0" y="161482"/>
          <a:ext cx="8128000" cy="782994"/>
        </a:xfrm>
        <a:prstGeom prst="roundRect">
          <a:avLst/>
        </a:prstGeom>
        <a:solidFill>
          <a:srgbClr val="B79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latin typeface="+mj-lt"/>
            </a:rPr>
            <a:t>Self-perception theory (</a:t>
          </a:r>
          <a:r>
            <a:rPr lang="en-US" sz="3200" b="1" kern="1200" dirty="0" err="1" smtClean="0">
              <a:latin typeface="+mj-lt"/>
            </a:rPr>
            <a:t>Bem</a:t>
          </a:r>
          <a:r>
            <a:rPr lang="en-US" sz="3200" b="1" kern="1200" dirty="0" smtClean="0">
              <a:latin typeface="+mj-lt"/>
            </a:rPr>
            <a:t>, 1965)</a:t>
          </a:r>
          <a:endParaRPr lang="en-US" sz="3200" b="1" kern="1200" dirty="0">
            <a:latin typeface="+mj-lt"/>
          </a:endParaRPr>
        </a:p>
      </dsp:txBody>
      <dsp:txXfrm>
        <a:off x="38223" y="199705"/>
        <a:ext cx="8051554" cy="706548"/>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82721-5FCC-4092-AF45-F7858A20121B}">
      <dsp:nvSpPr>
        <dsp:cNvPr id="0" name=""/>
        <dsp:cNvSpPr/>
      </dsp:nvSpPr>
      <dsp:spPr>
        <a:xfrm>
          <a:off x="0" y="454504"/>
          <a:ext cx="8128000" cy="1937250"/>
        </a:xfrm>
        <a:prstGeom prst="rect">
          <a:avLst/>
        </a:prstGeom>
        <a:solidFill>
          <a:schemeClr val="accent4">
            <a:alpha val="90000"/>
            <a:tint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624840" rIns="63082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“This is my second sandwich; I guess I was hungrier than I thought,” or,</a:t>
          </a:r>
        </a:p>
        <a:p>
          <a:pPr marL="228600" lvl="1" indent="-228600" algn="l" defTabSz="889000">
            <a:lnSpc>
              <a:spcPct val="90000"/>
            </a:lnSpc>
            <a:spcBef>
              <a:spcPct val="0"/>
            </a:spcBef>
            <a:spcAft>
              <a:spcPct val="15000"/>
            </a:spcAft>
            <a:buChar char="••"/>
          </a:pPr>
          <a:r>
            <a:rPr lang="en-US" sz="2000" kern="1200" dirty="0" smtClean="0"/>
            <a:t>“I’ve been biting my nails all day; something must be bugging me.”</a:t>
          </a:r>
        </a:p>
      </dsp:txBody>
      <dsp:txXfrm>
        <a:off x="0" y="454504"/>
        <a:ext cx="8128000" cy="1937250"/>
      </dsp:txXfrm>
    </dsp:sp>
    <dsp:sp modelId="{08A169D7-F657-4447-BF02-60DDDBE101AC}">
      <dsp:nvSpPr>
        <dsp:cNvPr id="0" name=""/>
        <dsp:cNvSpPr/>
      </dsp:nvSpPr>
      <dsp:spPr>
        <a:xfrm>
          <a:off x="419278" y="0"/>
          <a:ext cx="5689600" cy="885600"/>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b="1" kern="1200" dirty="0" smtClean="0"/>
            <a:t>Examples:</a:t>
          </a:r>
          <a:endParaRPr lang="en-US" sz="2000" b="1" kern="1200" dirty="0"/>
        </a:p>
      </dsp:txBody>
      <dsp:txXfrm>
        <a:off x="462509" y="43231"/>
        <a:ext cx="5603138" cy="7991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F38EE-567F-4825-9C88-8AD8B65B5708}">
      <dsp:nvSpPr>
        <dsp:cNvPr id="0" name=""/>
        <dsp:cNvSpPr/>
      </dsp:nvSpPr>
      <dsp:spPr>
        <a:xfrm>
          <a:off x="0" y="0"/>
          <a:ext cx="593726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F547A2-310F-4A98-9F60-954CBD95BD72}">
      <dsp:nvSpPr>
        <dsp:cNvPr id="0" name=""/>
        <dsp:cNvSpPr/>
      </dsp:nvSpPr>
      <dsp:spPr>
        <a:xfrm>
          <a:off x="0" y="0"/>
          <a:ext cx="5937260" cy="1934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According to psychologist Gordon </a:t>
          </a:r>
          <a:r>
            <a:rPr lang="en-US" sz="2000" kern="1200" dirty="0" err="1" smtClean="0"/>
            <a:t>Allport</a:t>
          </a:r>
          <a:r>
            <a:rPr lang="en-US" sz="2000" kern="1200" dirty="0" smtClean="0"/>
            <a:t>, social psychology uses scientific methods to understand and explain “How the thoughts, feelings, and behavior of individuals are influenced by the actual, imagined, or implied the presence of other human beings”.</a:t>
          </a:r>
          <a:endParaRPr lang="en-US" sz="2000" kern="1200" dirty="0"/>
        </a:p>
      </dsp:txBody>
      <dsp:txXfrm>
        <a:off x="0" y="0"/>
        <a:ext cx="5937260" cy="19346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A85FD-4B5A-4F3C-9F18-93E9D85B15DA}">
      <dsp:nvSpPr>
        <dsp:cNvPr id="0" name=""/>
        <dsp:cNvSpPr/>
      </dsp:nvSpPr>
      <dsp:spPr>
        <a:xfrm>
          <a:off x="0" y="0"/>
          <a:ext cx="1014023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7BC440-2773-4B6A-92F2-1AB5D810CB7F}">
      <dsp:nvSpPr>
        <dsp:cNvPr id="0" name=""/>
        <dsp:cNvSpPr/>
      </dsp:nvSpPr>
      <dsp:spPr>
        <a:xfrm>
          <a:off x="0" y="0"/>
          <a:ext cx="10140239" cy="891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1" kern="1200" dirty="0" smtClean="0"/>
            <a:t>Social psychologists </a:t>
          </a:r>
          <a:r>
            <a:rPr lang="en-US" sz="2000" kern="1200" dirty="0" smtClean="0"/>
            <a:t>focus on the situation. They study the social influences that explain why </a:t>
          </a:r>
          <a:r>
            <a:rPr lang="en-US" sz="2000" i="1" kern="1200" dirty="0" smtClean="0"/>
            <a:t>the same person </a:t>
          </a:r>
          <a:r>
            <a:rPr lang="en-US" sz="2000" kern="1200" dirty="0" smtClean="0"/>
            <a:t>acts differently in </a:t>
          </a:r>
          <a:r>
            <a:rPr lang="en-US" sz="2000" i="1" kern="1200" dirty="0" smtClean="0"/>
            <a:t>different situations</a:t>
          </a:r>
          <a:r>
            <a:rPr lang="en-US" sz="2000" kern="1200" dirty="0" smtClean="0"/>
            <a:t>.</a:t>
          </a:r>
          <a:endParaRPr lang="en-US" sz="2000" kern="1200" dirty="0"/>
        </a:p>
      </dsp:txBody>
      <dsp:txXfrm>
        <a:off x="0" y="0"/>
        <a:ext cx="10140239" cy="891231"/>
      </dsp:txXfrm>
    </dsp:sp>
    <dsp:sp modelId="{3BEC82A1-613D-4ECE-8400-994346DACA42}">
      <dsp:nvSpPr>
        <dsp:cNvPr id="0" name=""/>
        <dsp:cNvSpPr/>
      </dsp:nvSpPr>
      <dsp:spPr>
        <a:xfrm>
          <a:off x="0" y="891231"/>
          <a:ext cx="1014023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974CE1-ED41-4BBF-BD60-8F4C92C6A354}">
      <dsp:nvSpPr>
        <dsp:cNvPr id="0" name=""/>
        <dsp:cNvSpPr/>
      </dsp:nvSpPr>
      <dsp:spPr>
        <a:xfrm>
          <a:off x="0" y="891231"/>
          <a:ext cx="10140239" cy="891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For example, </a:t>
          </a:r>
          <a:r>
            <a:rPr lang="en-US" sz="2000" b="1" i="1" kern="1200" dirty="0" smtClean="0"/>
            <a:t>social psychologists </a:t>
          </a:r>
          <a:r>
            <a:rPr lang="en-US" sz="2000" kern="1200" dirty="0" smtClean="0"/>
            <a:t>study the effect of the home team advantage, the impact of racism and discrimination, the driving motivation in gangs, the explanations we give for our own and others’ behaviors, etc.</a:t>
          </a:r>
        </a:p>
      </dsp:txBody>
      <dsp:txXfrm>
        <a:off x="0" y="891231"/>
        <a:ext cx="10140239" cy="8912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146EC-F701-4181-81B0-44C552EA0B8B}">
      <dsp:nvSpPr>
        <dsp:cNvPr id="0" name=""/>
        <dsp:cNvSpPr/>
      </dsp:nvSpPr>
      <dsp:spPr>
        <a:xfrm>
          <a:off x="0" y="0"/>
          <a:ext cx="1051908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A1E5BF-9BDB-494C-9427-86E929FED267}">
      <dsp:nvSpPr>
        <dsp:cNvPr id="0" name=""/>
        <dsp:cNvSpPr/>
      </dsp:nvSpPr>
      <dsp:spPr>
        <a:xfrm>
          <a:off x="0" y="0"/>
          <a:ext cx="10519083" cy="1012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Plato referred to the idea of the "crowd mind," and concepts such as “social loafing” and “social facilitation” which were introduced in the late 1800s. </a:t>
          </a:r>
          <a:endParaRPr lang="en-US" sz="2000" kern="1200" dirty="0"/>
        </a:p>
      </dsp:txBody>
      <dsp:txXfrm>
        <a:off x="0" y="0"/>
        <a:ext cx="10519083" cy="101204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9.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DB524-8A16-490D-AFE3-A5DB735BBB28}"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26A86-C7CD-4640-810E-79D19F638658}" type="slidenum">
              <a:rPr lang="en-US" smtClean="0"/>
              <a:t>‹#›</a:t>
            </a:fld>
            <a:endParaRPr lang="en-US"/>
          </a:p>
        </p:txBody>
      </p:sp>
    </p:spTree>
    <p:extLst>
      <p:ext uri="{BB962C8B-B14F-4D97-AF65-F5344CB8AC3E}">
        <p14:creationId xmlns:p14="http://schemas.microsoft.com/office/powerpoint/2010/main" val="3294470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C8EDF9-4D15-4C5F-9465-5970DD80CCEE}"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67C32-E50D-4021-8CB9-BC4C099B36CF}" type="slidenum">
              <a:rPr lang="en-US" smtClean="0"/>
              <a:t>‹#›</a:t>
            </a:fld>
            <a:endParaRPr lang="en-US"/>
          </a:p>
        </p:txBody>
      </p:sp>
    </p:spTree>
    <p:extLst>
      <p:ext uri="{BB962C8B-B14F-4D97-AF65-F5344CB8AC3E}">
        <p14:creationId xmlns:p14="http://schemas.microsoft.com/office/powerpoint/2010/main" val="2556408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C8EDF9-4D15-4C5F-9465-5970DD80CCEE}"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67C32-E50D-4021-8CB9-BC4C099B36CF}" type="slidenum">
              <a:rPr lang="en-US" smtClean="0"/>
              <a:t>‹#›</a:t>
            </a:fld>
            <a:endParaRPr lang="en-US"/>
          </a:p>
        </p:txBody>
      </p:sp>
    </p:spTree>
    <p:extLst>
      <p:ext uri="{BB962C8B-B14F-4D97-AF65-F5344CB8AC3E}">
        <p14:creationId xmlns:p14="http://schemas.microsoft.com/office/powerpoint/2010/main" val="317722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C8EDF9-4D15-4C5F-9465-5970DD80CCEE}"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67C32-E50D-4021-8CB9-BC4C099B36CF}" type="slidenum">
              <a:rPr lang="en-US" smtClean="0"/>
              <a:t>‹#›</a:t>
            </a:fld>
            <a:endParaRPr lang="en-US"/>
          </a:p>
        </p:txBody>
      </p:sp>
    </p:spTree>
    <p:extLst>
      <p:ext uri="{BB962C8B-B14F-4D97-AF65-F5344CB8AC3E}">
        <p14:creationId xmlns:p14="http://schemas.microsoft.com/office/powerpoint/2010/main" val="1202706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088" y="296069"/>
            <a:ext cx="10802112" cy="1325563"/>
          </a:xfrm>
        </p:spPr>
        <p:txBody>
          <a:bodyPr>
            <a:normAutofit/>
          </a:bodyPr>
          <a:lstStyle>
            <a:lvl1pPr algn="ctr">
              <a:lnSpc>
                <a:spcPct val="100000"/>
              </a:lnSpc>
              <a:defRPr sz="2800" b="1"/>
            </a:lvl1pPr>
          </a:lstStyle>
          <a:p>
            <a:r>
              <a:rPr lang="en-US" dirty="0"/>
              <a:t>Click to edit Master title style</a:t>
            </a:r>
          </a:p>
        </p:txBody>
      </p:sp>
      <p:sp>
        <p:nvSpPr>
          <p:cNvPr id="3" name="Content Placeholder 2"/>
          <p:cNvSpPr>
            <a:spLocks noGrp="1"/>
          </p:cNvSpPr>
          <p:nvPr>
            <p:ph idx="1"/>
          </p:nvPr>
        </p:nvSpPr>
        <p:spPr>
          <a:xfrm>
            <a:off x="694944" y="1825626"/>
            <a:ext cx="10802112" cy="2797175"/>
          </a:xfrm>
        </p:spPr>
        <p:txBody>
          <a:bodyPr/>
          <a:lstStyle>
            <a:lvl1pPr marL="0" indent="0" algn="ctr">
              <a:buNone/>
              <a:defRPr sz="2600"/>
            </a:lvl1pPr>
          </a:lstStyle>
          <a:p>
            <a:pPr lvl="0"/>
            <a:r>
              <a:rPr lang="en-US" dirty="0"/>
              <a:t>Click to edit Master text styles</a:t>
            </a:r>
          </a:p>
        </p:txBody>
      </p:sp>
      <p:sp>
        <p:nvSpPr>
          <p:cNvPr id="4" name="Date Placeholder 3"/>
          <p:cNvSpPr>
            <a:spLocks noGrp="1"/>
          </p:cNvSpPr>
          <p:nvPr>
            <p:ph type="dt" sz="half" idx="10"/>
          </p:nvPr>
        </p:nvSpPr>
        <p:spPr/>
        <p:txBody>
          <a:bodyPr/>
          <a:lstStyle/>
          <a:p>
            <a:fld id="{09717CA3-2C9E-4D1A-B2D9-67AA8605FE6D}"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284D7-83C2-438F-BB45-CD47C32E675F}" type="slidenum">
              <a:rPr lang="en-US" smtClean="0"/>
              <a:t>‹#›</a:t>
            </a:fld>
            <a:endParaRPr lang="en-US"/>
          </a:p>
        </p:txBody>
      </p:sp>
      <p:sp>
        <p:nvSpPr>
          <p:cNvPr id="9" name="Content Placeholder 8"/>
          <p:cNvSpPr>
            <a:spLocks noGrp="1"/>
          </p:cNvSpPr>
          <p:nvPr>
            <p:ph sz="quarter" idx="13"/>
          </p:nvPr>
        </p:nvSpPr>
        <p:spPr>
          <a:xfrm>
            <a:off x="704851" y="4864100"/>
            <a:ext cx="10801349" cy="1219200"/>
          </a:xfrm>
        </p:spPr>
        <p:txBody>
          <a:bodyPr anchor="ctr">
            <a:normAutofit/>
          </a:bodyPr>
          <a:lstStyle>
            <a:lvl1pPr marL="0" indent="0" algn="ctr">
              <a:lnSpc>
                <a:spcPct val="100000"/>
              </a:lnSpc>
              <a:spcBef>
                <a:spcPts val="0"/>
              </a:spcBef>
              <a:buNone/>
              <a:defRPr sz="2400"/>
            </a:lvl1pPr>
          </a:lstStyle>
          <a:p>
            <a:pPr lvl="0"/>
            <a:r>
              <a:rPr lang="en-US" dirty="0"/>
              <a:t>Click to edit Master text styles</a:t>
            </a:r>
          </a:p>
        </p:txBody>
      </p:sp>
    </p:spTree>
    <p:extLst>
      <p:ext uri="{BB962C8B-B14F-4D97-AF65-F5344CB8AC3E}">
        <p14:creationId xmlns:p14="http://schemas.microsoft.com/office/powerpoint/2010/main" val="927807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121665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514811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815512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11680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979727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287298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73109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C8EDF9-4D15-4C5F-9465-5970DD80CCEE}"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67C32-E50D-4021-8CB9-BC4C099B36CF}" type="slidenum">
              <a:rPr lang="en-US" smtClean="0"/>
              <a:t>‹#›</a:t>
            </a:fld>
            <a:endParaRPr lang="en-US"/>
          </a:p>
        </p:txBody>
      </p:sp>
    </p:spTree>
    <p:extLst>
      <p:ext uri="{BB962C8B-B14F-4D97-AF65-F5344CB8AC3E}">
        <p14:creationId xmlns:p14="http://schemas.microsoft.com/office/powerpoint/2010/main" val="32609482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256584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897840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6615060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843428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8008082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83857"/>
            <a:ext cx="10802112" cy="132588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9717CA3-2C9E-4D1A-B2D9-67AA8605FE6D}"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1284D7-83C2-438F-BB45-CD47C32E675F}" type="slidenum">
              <a:rPr lang="en-US" smtClean="0"/>
              <a:t>‹#›</a:t>
            </a:fld>
            <a:endParaRPr lang="en-US"/>
          </a:p>
        </p:txBody>
      </p:sp>
      <p:sp>
        <p:nvSpPr>
          <p:cNvPr id="11" name="Text Placeholder 10"/>
          <p:cNvSpPr>
            <a:spLocks noGrp="1"/>
          </p:cNvSpPr>
          <p:nvPr>
            <p:ph type="body" sz="quarter" idx="16"/>
          </p:nvPr>
        </p:nvSpPr>
        <p:spPr>
          <a:xfrm>
            <a:off x="1909234" y="1879599"/>
            <a:ext cx="8373533" cy="1244600"/>
          </a:xfrm>
        </p:spPr>
        <p:txBody>
          <a:bodyPr/>
          <a:lstStyle>
            <a:lvl1pPr marL="0" indent="0" algn="ctr">
              <a:buNone/>
              <a:defRPr/>
            </a:lvl1pPr>
          </a:lstStyle>
          <a:p>
            <a:pPr lvl="0"/>
            <a:r>
              <a:rPr lang="en-US" dirty="0"/>
              <a:t>Click to edit Master text styles</a:t>
            </a:r>
          </a:p>
        </p:txBody>
      </p:sp>
      <p:sp>
        <p:nvSpPr>
          <p:cNvPr id="12" name="Text Placeholder 10"/>
          <p:cNvSpPr>
            <a:spLocks noGrp="1"/>
          </p:cNvSpPr>
          <p:nvPr>
            <p:ph type="body" sz="quarter" idx="17"/>
          </p:nvPr>
        </p:nvSpPr>
        <p:spPr>
          <a:xfrm>
            <a:off x="1909234" y="3346449"/>
            <a:ext cx="8373533" cy="1244600"/>
          </a:xfrm>
        </p:spPr>
        <p:txBody>
          <a:bodyPr/>
          <a:lstStyle>
            <a:lvl1pPr marL="0" indent="0" algn="ctr">
              <a:buNone/>
              <a:defRPr/>
            </a:lvl1pPr>
          </a:lstStyle>
          <a:p>
            <a:pPr lvl="0"/>
            <a:r>
              <a:rPr lang="en-US" dirty="0"/>
              <a:t>Click to edit Master text styles</a:t>
            </a:r>
          </a:p>
        </p:txBody>
      </p:sp>
      <p:sp>
        <p:nvSpPr>
          <p:cNvPr id="13" name="Text Placeholder 10"/>
          <p:cNvSpPr>
            <a:spLocks noGrp="1"/>
          </p:cNvSpPr>
          <p:nvPr>
            <p:ph type="body" sz="quarter" idx="18"/>
          </p:nvPr>
        </p:nvSpPr>
        <p:spPr>
          <a:xfrm>
            <a:off x="1909234" y="4813299"/>
            <a:ext cx="8373533" cy="1244600"/>
          </a:xfrm>
        </p:spPr>
        <p:txBody>
          <a:bodyPr/>
          <a:lstStyle>
            <a:lvl1pPr marL="0" indent="0" algn="ctr">
              <a:buNone/>
              <a:defRPr/>
            </a:lvl1pPr>
          </a:lstStyle>
          <a:p>
            <a:pPr lvl="0"/>
            <a:r>
              <a:rPr lang="en-US" dirty="0"/>
              <a:t>Click to edit Master text styles</a:t>
            </a:r>
          </a:p>
        </p:txBody>
      </p:sp>
    </p:spTree>
    <p:extLst>
      <p:ext uri="{BB962C8B-B14F-4D97-AF65-F5344CB8AC3E}">
        <p14:creationId xmlns:p14="http://schemas.microsoft.com/office/powerpoint/2010/main" val="104432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7297047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3399292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83063"/>
            <a:ext cx="10802112" cy="1325880"/>
          </a:xfrm>
        </p:spPr>
        <p:txBody>
          <a:bodyPr>
            <a:normAutofit/>
          </a:bodyPr>
          <a:lstStyle>
            <a:lvl1pPr algn="ctr">
              <a:lnSpc>
                <a:spcPct val="100000"/>
              </a:lnSpc>
              <a:defRPr sz="2800"/>
            </a:lvl1pPr>
          </a:lstStyle>
          <a:p>
            <a:r>
              <a:rPr lang="en-US" dirty="0"/>
              <a:t>Click to edit Master title style</a:t>
            </a:r>
          </a:p>
        </p:txBody>
      </p:sp>
      <p:sp>
        <p:nvSpPr>
          <p:cNvPr id="3" name="Date Placeholder 2"/>
          <p:cNvSpPr>
            <a:spLocks noGrp="1"/>
          </p:cNvSpPr>
          <p:nvPr>
            <p:ph type="dt" sz="half" idx="10"/>
          </p:nvPr>
        </p:nvSpPr>
        <p:spPr/>
        <p:txBody>
          <a:bodyPr/>
          <a:lstStyle/>
          <a:p>
            <a:fld id="{09717CA3-2C9E-4D1A-B2D9-67AA8605FE6D}"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1284D7-83C2-438F-BB45-CD47C32E675F}" type="slidenum">
              <a:rPr lang="en-US" smtClean="0"/>
              <a:t>‹#›</a:t>
            </a:fld>
            <a:endParaRPr lang="en-US"/>
          </a:p>
        </p:txBody>
      </p:sp>
      <p:sp>
        <p:nvSpPr>
          <p:cNvPr id="7" name="Text Placeholder 6"/>
          <p:cNvSpPr>
            <a:spLocks noGrp="1"/>
          </p:cNvSpPr>
          <p:nvPr>
            <p:ph type="body" sz="quarter" idx="13"/>
          </p:nvPr>
        </p:nvSpPr>
        <p:spPr>
          <a:xfrm>
            <a:off x="838200" y="2007394"/>
            <a:ext cx="1718733" cy="1244600"/>
          </a:xfrm>
        </p:spPr>
        <p:txBody>
          <a:bodyPr anchor="ctr">
            <a:noAutofit/>
          </a:bodyPr>
          <a:lstStyle>
            <a:lvl1pPr marL="0" indent="0" algn="ctr">
              <a:lnSpc>
                <a:spcPct val="100000"/>
              </a:lnSpc>
              <a:spcBef>
                <a:spcPts val="0"/>
              </a:spcBef>
              <a:buNone/>
              <a:defRPr sz="2600"/>
            </a:lvl1pPr>
          </a:lstStyle>
          <a:p>
            <a:pPr lvl="0"/>
            <a:r>
              <a:rPr lang="en-US" dirty="0"/>
              <a:t>Click to edit Master </a:t>
            </a:r>
          </a:p>
        </p:txBody>
      </p:sp>
      <p:sp>
        <p:nvSpPr>
          <p:cNvPr id="8" name="Text Placeholder 6"/>
          <p:cNvSpPr>
            <a:spLocks noGrp="1"/>
          </p:cNvSpPr>
          <p:nvPr>
            <p:ph type="body" sz="quarter" idx="14"/>
          </p:nvPr>
        </p:nvSpPr>
        <p:spPr>
          <a:xfrm>
            <a:off x="838200" y="3419475"/>
            <a:ext cx="1718733" cy="1244600"/>
          </a:xfrm>
        </p:spPr>
        <p:txBody>
          <a:bodyPr anchor="ctr">
            <a:noAutofit/>
          </a:bodyPr>
          <a:lstStyle>
            <a:lvl1pPr marL="0" indent="0" algn="ctr">
              <a:lnSpc>
                <a:spcPct val="100000"/>
              </a:lnSpc>
              <a:spcBef>
                <a:spcPts val="0"/>
              </a:spcBef>
              <a:buNone/>
              <a:defRPr sz="2600"/>
            </a:lvl1pPr>
          </a:lstStyle>
          <a:p>
            <a:pPr lvl="0"/>
            <a:r>
              <a:rPr lang="en-US" dirty="0"/>
              <a:t>Click to edit Master </a:t>
            </a:r>
          </a:p>
        </p:txBody>
      </p:sp>
      <p:sp>
        <p:nvSpPr>
          <p:cNvPr id="9" name="Text Placeholder 6"/>
          <p:cNvSpPr>
            <a:spLocks noGrp="1"/>
          </p:cNvSpPr>
          <p:nvPr>
            <p:ph type="body" sz="quarter" idx="15"/>
          </p:nvPr>
        </p:nvSpPr>
        <p:spPr>
          <a:xfrm>
            <a:off x="838200" y="4813300"/>
            <a:ext cx="1718733" cy="1244600"/>
          </a:xfrm>
        </p:spPr>
        <p:txBody>
          <a:bodyPr anchor="ctr">
            <a:noAutofit/>
          </a:bodyPr>
          <a:lstStyle>
            <a:lvl1pPr marL="0" indent="0" algn="ctr">
              <a:lnSpc>
                <a:spcPct val="100000"/>
              </a:lnSpc>
              <a:spcBef>
                <a:spcPts val="0"/>
              </a:spcBef>
              <a:buNone/>
              <a:defRPr sz="2600"/>
            </a:lvl1pPr>
          </a:lstStyle>
          <a:p>
            <a:pPr lvl="0"/>
            <a:r>
              <a:rPr lang="en-US" dirty="0"/>
              <a:t>Click to edit Master</a:t>
            </a:r>
          </a:p>
        </p:txBody>
      </p:sp>
      <p:sp>
        <p:nvSpPr>
          <p:cNvPr id="11" name="Text Placeholder 10"/>
          <p:cNvSpPr>
            <a:spLocks noGrp="1"/>
          </p:cNvSpPr>
          <p:nvPr>
            <p:ph type="body" sz="quarter" idx="16"/>
          </p:nvPr>
        </p:nvSpPr>
        <p:spPr>
          <a:xfrm>
            <a:off x="2980267" y="2008188"/>
            <a:ext cx="8373533" cy="1244600"/>
          </a:xfrm>
        </p:spPr>
        <p:txBody>
          <a:bodyPr/>
          <a:lstStyle>
            <a:lvl1pPr marL="0" indent="0" algn="ctr">
              <a:lnSpc>
                <a:spcPct val="100000"/>
              </a:lnSpc>
              <a:spcBef>
                <a:spcPts val="0"/>
              </a:spcBef>
              <a:buNone/>
              <a:defRPr sz="2400"/>
            </a:lvl1pPr>
          </a:lstStyle>
          <a:p>
            <a:pPr lvl="0"/>
            <a:r>
              <a:rPr lang="en-US" dirty="0"/>
              <a:t>Click to edit Master text styles</a:t>
            </a:r>
          </a:p>
        </p:txBody>
      </p:sp>
      <p:sp>
        <p:nvSpPr>
          <p:cNvPr id="12" name="Text Placeholder 10"/>
          <p:cNvSpPr>
            <a:spLocks noGrp="1"/>
          </p:cNvSpPr>
          <p:nvPr>
            <p:ph type="body" sz="quarter" idx="17"/>
          </p:nvPr>
        </p:nvSpPr>
        <p:spPr>
          <a:xfrm>
            <a:off x="2980267" y="3422650"/>
            <a:ext cx="8373533" cy="1244600"/>
          </a:xfrm>
        </p:spPr>
        <p:txBody>
          <a:bodyPr/>
          <a:lstStyle>
            <a:lvl1pPr marL="0" indent="0" algn="ctr">
              <a:lnSpc>
                <a:spcPct val="100000"/>
              </a:lnSpc>
              <a:spcBef>
                <a:spcPts val="0"/>
              </a:spcBef>
              <a:buNone/>
              <a:defRPr sz="2400"/>
            </a:lvl1pPr>
          </a:lstStyle>
          <a:p>
            <a:pPr lvl="0"/>
            <a:r>
              <a:rPr lang="en-US" dirty="0"/>
              <a:t>Click to edit Master text styles</a:t>
            </a:r>
          </a:p>
        </p:txBody>
      </p:sp>
      <p:sp>
        <p:nvSpPr>
          <p:cNvPr id="13" name="Text Placeholder 10"/>
          <p:cNvSpPr>
            <a:spLocks noGrp="1"/>
          </p:cNvSpPr>
          <p:nvPr>
            <p:ph type="body" sz="quarter" idx="18"/>
          </p:nvPr>
        </p:nvSpPr>
        <p:spPr>
          <a:xfrm>
            <a:off x="2980267" y="4813300"/>
            <a:ext cx="8373533" cy="1244600"/>
          </a:xfrm>
        </p:spPr>
        <p:txBody>
          <a:bodyPr/>
          <a:lstStyle>
            <a:lvl1pPr marL="0" indent="0" algn="ctr">
              <a:lnSpc>
                <a:spcPct val="100000"/>
              </a:lnSpc>
              <a:spcBef>
                <a:spcPts val="0"/>
              </a:spcBef>
              <a:buNone/>
              <a:defRPr sz="2400"/>
            </a:lvl1pPr>
          </a:lstStyle>
          <a:p>
            <a:pPr lvl="0"/>
            <a:r>
              <a:rPr lang="en-US" dirty="0"/>
              <a:t>Click to edit Master text styles</a:t>
            </a:r>
          </a:p>
        </p:txBody>
      </p:sp>
    </p:spTree>
    <p:extLst>
      <p:ext uri="{BB962C8B-B14F-4D97-AF65-F5344CB8AC3E}">
        <p14:creationId xmlns:p14="http://schemas.microsoft.com/office/powerpoint/2010/main" val="445998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345919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C8EDF9-4D15-4C5F-9465-5970DD80CCEE}"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67C32-E50D-4021-8CB9-BC4C099B36CF}" type="slidenum">
              <a:rPr lang="en-US" smtClean="0"/>
              <a:t>‹#›</a:t>
            </a:fld>
            <a:endParaRPr lang="en-US"/>
          </a:p>
        </p:txBody>
      </p:sp>
    </p:spTree>
    <p:extLst>
      <p:ext uri="{BB962C8B-B14F-4D97-AF65-F5344CB8AC3E}">
        <p14:creationId xmlns:p14="http://schemas.microsoft.com/office/powerpoint/2010/main" val="15476480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398303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9122550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lvl1pPr>
          </a:lstStyle>
          <a:p>
            <a:r>
              <a:rPr lang="en-US" dirty="0"/>
              <a:t>Click to edit Master title style</a:t>
            </a:r>
          </a:p>
        </p:txBody>
      </p:sp>
      <p:sp>
        <p:nvSpPr>
          <p:cNvPr id="3" name="Date Placeholder 2"/>
          <p:cNvSpPr>
            <a:spLocks noGrp="1"/>
          </p:cNvSpPr>
          <p:nvPr>
            <p:ph type="dt" sz="half" idx="10"/>
          </p:nvPr>
        </p:nvSpPr>
        <p:spPr/>
        <p:txBody>
          <a:bodyPr/>
          <a:lstStyle/>
          <a:p>
            <a:fld id="{8A4071B1-5285-4C1E-8055-97E38FBB88E6}"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5028F-10DF-4864-BAFE-609F3695BD5D}" type="slidenum">
              <a:rPr lang="en-US" smtClean="0"/>
              <a:t>‹#›</a:t>
            </a:fld>
            <a:endParaRPr lang="en-US"/>
          </a:p>
        </p:txBody>
      </p:sp>
      <p:sp>
        <p:nvSpPr>
          <p:cNvPr id="7" name="Content Placeholder 6"/>
          <p:cNvSpPr>
            <a:spLocks noGrp="1"/>
          </p:cNvSpPr>
          <p:nvPr>
            <p:ph sz="quarter" idx="13" hasCustomPrompt="1"/>
          </p:nvPr>
        </p:nvSpPr>
        <p:spPr>
          <a:xfrm>
            <a:off x="838200" y="1955800"/>
            <a:ext cx="10801351" cy="3035300"/>
          </a:xfrm>
        </p:spPr>
        <p:txBody>
          <a:bodyPr anchor="ctr">
            <a:normAutofit/>
          </a:bodyPr>
          <a:lstStyle>
            <a:lvl1pPr marL="0" indent="0" algn="ctr">
              <a:lnSpc>
                <a:spcPct val="100000"/>
              </a:lnSpc>
              <a:spcBef>
                <a:spcPts val="0"/>
              </a:spcBef>
              <a:buNone/>
              <a:defRPr sz="2600">
                <a:latin typeface="Arial" panose="020B0604020202020204" pitchFamily="34" charset="0"/>
                <a:cs typeface="Arial" panose="020B0604020202020204" pitchFamily="34" charset="0"/>
              </a:defRPr>
            </a:lvl1pPr>
            <a:lvl2pPr algn="ctr">
              <a:lnSpc>
                <a:spcPct val="100000"/>
              </a:lnSpc>
              <a:spcBef>
                <a:spcPts val="0"/>
              </a:spcBef>
              <a:defRPr sz="2600">
                <a:latin typeface="Arial" panose="020B0604020202020204" pitchFamily="34" charset="0"/>
                <a:cs typeface="Arial" panose="020B0604020202020204" pitchFamily="34" charset="0"/>
              </a:defRPr>
            </a:lvl2pPr>
            <a:lvl3pPr algn="ctr">
              <a:lnSpc>
                <a:spcPct val="100000"/>
              </a:lnSpc>
              <a:spcBef>
                <a:spcPts val="0"/>
              </a:spcBef>
              <a:defRPr sz="2600">
                <a:latin typeface="Arial" panose="020B0604020202020204" pitchFamily="34" charset="0"/>
                <a:cs typeface="Arial" panose="020B0604020202020204" pitchFamily="34" charset="0"/>
              </a:defRPr>
            </a:lvl3pPr>
            <a:lvl4pPr algn="ctr">
              <a:lnSpc>
                <a:spcPct val="100000"/>
              </a:lnSpc>
              <a:spcBef>
                <a:spcPts val="0"/>
              </a:spcBef>
              <a:defRPr sz="2600">
                <a:latin typeface="Arial" panose="020B0604020202020204" pitchFamily="34" charset="0"/>
                <a:cs typeface="Arial" panose="020B0604020202020204" pitchFamily="34" charset="0"/>
              </a:defRPr>
            </a:lvl4pPr>
            <a:lvl5pPr algn="ctr">
              <a:lnSpc>
                <a:spcPct val="100000"/>
              </a:lnSpc>
              <a:spcBef>
                <a:spcPts val="0"/>
              </a:spcBef>
              <a:defRPr sz="260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9" name="Content Placeholder 8"/>
          <p:cNvSpPr>
            <a:spLocks noGrp="1"/>
          </p:cNvSpPr>
          <p:nvPr>
            <p:ph sz="quarter" idx="14" hasCustomPrompt="1"/>
          </p:nvPr>
        </p:nvSpPr>
        <p:spPr>
          <a:xfrm>
            <a:off x="838200" y="5194300"/>
            <a:ext cx="10801351" cy="825500"/>
          </a:xfrm>
        </p:spPr>
        <p:txBody>
          <a:bodyPr anchor="ctr">
            <a:normAutofit/>
          </a:bodyPr>
          <a:lstStyle>
            <a:lvl1pPr marL="0" indent="0" algn="ctr">
              <a:lnSpc>
                <a:spcPct val="100000"/>
              </a:lnSpc>
              <a:spcBef>
                <a:spcPts val="0"/>
              </a:spcBef>
              <a:buNone/>
              <a:defRPr sz="24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346731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C8EDF9-4D15-4C5F-9465-5970DD80CCEE}"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67C32-E50D-4021-8CB9-BC4C099B36CF}" type="slidenum">
              <a:rPr lang="en-US" smtClean="0"/>
              <a:t>‹#›</a:t>
            </a:fld>
            <a:endParaRPr lang="en-US"/>
          </a:p>
        </p:txBody>
      </p:sp>
    </p:spTree>
    <p:extLst>
      <p:ext uri="{BB962C8B-B14F-4D97-AF65-F5344CB8AC3E}">
        <p14:creationId xmlns:p14="http://schemas.microsoft.com/office/powerpoint/2010/main" val="136275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C8EDF9-4D15-4C5F-9465-5970DD80CCEE}"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F67C32-E50D-4021-8CB9-BC4C099B36CF}" type="slidenum">
              <a:rPr lang="en-US" smtClean="0"/>
              <a:t>‹#›</a:t>
            </a:fld>
            <a:endParaRPr lang="en-US"/>
          </a:p>
        </p:txBody>
      </p:sp>
    </p:spTree>
    <p:extLst>
      <p:ext uri="{BB962C8B-B14F-4D97-AF65-F5344CB8AC3E}">
        <p14:creationId xmlns:p14="http://schemas.microsoft.com/office/powerpoint/2010/main" val="232220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C8EDF9-4D15-4C5F-9465-5970DD80CCEE}"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F67C32-E50D-4021-8CB9-BC4C099B36CF}" type="slidenum">
              <a:rPr lang="en-US" smtClean="0"/>
              <a:t>‹#›</a:t>
            </a:fld>
            <a:endParaRPr lang="en-US"/>
          </a:p>
        </p:txBody>
      </p:sp>
    </p:spTree>
    <p:extLst>
      <p:ext uri="{BB962C8B-B14F-4D97-AF65-F5344CB8AC3E}">
        <p14:creationId xmlns:p14="http://schemas.microsoft.com/office/powerpoint/2010/main" val="141896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8EDF9-4D15-4C5F-9465-5970DD80CCEE}"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F67C32-E50D-4021-8CB9-BC4C099B36CF}" type="slidenum">
              <a:rPr lang="en-US" smtClean="0"/>
              <a:t>‹#›</a:t>
            </a:fld>
            <a:endParaRPr lang="en-US"/>
          </a:p>
        </p:txBody>
      </p:sp>
    </p:spTree>
    <p:extLst>
      <p:ext uri="{BB962C8B-B14F-4D97-AF65-F5344CB8AC3E}">
        <p14:creationId xmlns:p14="http://schemas.microsoft.com/office/powerpoint/2010/main" val="340147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C8EDF9-4D15-4C5F-9465-5970DD80CCEE}"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67C32-E50D-4021-8CB9-BC4C099B36CF}" type="slidenum">
              <a:rPr lang="en-US" smtClean="0"/>
              <a:t>‹#›</a:t>
            </a:fld>
            <a:endParaRPr lang="en-US"/>
          </a:p>
        </p:txBody>
      </p:sp>
    </p:spTree>
    <p:extLst>
      <p:ext uri="{BB962C8B-B14F-4D97-AF65-F5344CB8AC3E}">
        <p14:creationId xmlns:p14="http://schemas.microsoft.com/office/powerpoint/2010/main" val="75152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C8EDF9-4D15-4C5F-9465-5970DD80CCEE}"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67C32-E50D-4021-8CB9-BC4C099B36CF}" type="slidenum">
              <a:rPr lang="en-US" smtClean="0"/>
              <a:t>‹#›</a:t>
            </a:fld>
            <a:endParaRPr lang="en-US"/>
          </a:p>
        </p:txBody>
      </p:sp>
    </p:spTree>
    <p:extLst>
      <p:ext uri="{BB962C8B-B14F-4D97-AF65-F5344CB8AC3E}">
        <p14:creationId xmlns:p14="http://schemas.microsoft.com/office/powerpoint/2010/main" val="36082612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C8EDF9-4D15-4C5F-9465-5970DD80CCEE}" type="datetimeFigureOut">
              <a:rPr lang="en-US" smtClean="0"/>
              <a:t>2/22/2024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67C32-E50D-4021-8CB9-BC4C099B36CF}" type="slidenum">
              <a:rPr lang="en-US" smtClean="0"/>
              <a:t>‹#›</a:t>
            </a:fld>
            <a:endParaRPr lang="en-US"/>
          </a:p>
        </p:txBody>
      </p:sp>
    </p:spTree>
    <p:extLst>
      <p:ext uri="{BB962C8B-B14F-4D97-AF65-F5344CB8AC3E}">
        <p14:creationId xmlns:p14="http://schemas.microsoft.com/office/powerpoint/2010/main" val="120392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20.xml"/><Relationship Id="rId12" Type="http://schemas.microsoft.com/office/2007/relationships/diagramDrawing" Target="../diagrams/drawing21.xml"/><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0" Type="http://schemas.openxmlformats.org/officeDocument/2006/relationships/diagramQuickStyle" Target="../diagrams/quickStyle21.xml"/><Relationship Id="rId4" Type="http://schemas.openxmlformats.org/officeDocument/2006/relationships/diagramLayout" Target="../diagrams/layout20.xml"/><Relationship Id="rId9" Type="http://schemas.openxmlformats.org/officeDocument/2006/relationships/diagramLayout" Target="../diagrams/layout21.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7.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5.xml"/><Relationship Id="rId13" Type="http://schemas.openxmlformats.org/officeDocument/2006/relationships/diagramLayout" Target="../diagrams/layout26.xml"/><Relationship Id="rId3" Type="http://schemas.openxmlformats.org/officeDocument/2006/relationships/diagramLayout" Target="../diagrams/layout24.xml"/><Relationship Id="rId7" Type="http://schemas.openxmlformats.org/officeDocument/2006/relationships/diagramData" Target="../diagrams/data25.xml"/><Relationship Id="rId12" Type="http://schemas.openxmlformats.org/officeDocument/2006/relationships/diagramData" Target="../diagrams/data26.xml"/><Relationship Id="rId2" Type="http://schemas.openxmlformats.org/officeDocument/2006/relationships/diagramData" Target="../diagrams/data24.xml"/><Relationship Id="rId16" Type="http://schemas.microsoft.com/office/2007/relationships/diagramDrawing" Target="../diagrams/drawing26.xml"/><Relationship Id="rId1" Type="http://schemas.openxmlformats.org/officeDocument/2006/relationships/slideLayout" Target="../slideLayouts/slideLayout7.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5" Type="http://schemas.openxmlformats.org/officeDocument/2006/relationships/diagramColors" Target="../diagrams/colors26.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Layout" Target="../diagrams/layout29.xml"/><Relationship Id="rId3" Type="http://schemas.openxmlformats.org/officeDocument/2006/relationships/diagramLayout" Target="../diagrams/layout27.xml"/><Relationship Id="rId7" Type="http://schemas.openxmlformats.org/officeDocument/2006/relationships/diagramData" Target="../diagrams/data28.xml"/><Relationship Id="rId12" Type="http://schemas.openxmlformats.org/officeDocument/2006/relationships/diagramData" Target="../diagrams/data29.xml"/><Relationship Id="rId2" Type="http://schemas.openxmlformats.org/officeDocument/2006/relationships/diagramData" Target="../diagrams/data27.xml"/><Relationship Id="rId16" Type="http://schemas.microsoft.com/office/2007/relationships/diagramDrawing" Target="../diagrams/drawing29.xml"/><Relationship Id="rId1" Type="http://schemas.openxmlformats.org/officeDocument/2006/relationships/slideLayout" Target="../slideLayouts/slideLayout2.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5" Type="http://schemas.openxmlformats.org/officeDocument/2006/relationships/diagramColors" Target="../diagrams/colors29.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 Id="rId14" Type="http://schemas.openxmlformats.org/officeDocument/2006/relationships/diagramQuickStyle" Target="../diagrams/quickStyle2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9.png"/><Relationship Id="rId2" Type="http://schemas.openxmlformats.org/officeDocument/2006/relationships/diagramData" Target="../diagrams/data30.xml"/><Relationship Id="rId1" Type="http://schemas.openxmlformats.org/officeDocument/2006/relationships/slideLayout" Target="../slideLayouts/slideLayout7.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32.xml"/><Relationship Id="rId12" Type="http://schemas.openxmlformats.org/officeDocument/2006/relationships/image" Target="../media/image10.jpg"/><Relationship Id="rId2" Type="http://schemas.openxmlformats.org/officeDocument/2006/relationships/diagramData" Target="../diagrams/data31.xml"/><Relationship Id="rId1" Type="http://schemas.openxmlformats.org/officeDocument/2006/relationships/slideLayout" Target="../slideLayouts/slideLayout7.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diagramLayout" Target="../diagrams/layout33.xml"/><Relationship Id="rId7" Type="http://schemas.openxmlformats.org/officeDocument/2006/relationships/diagramData" Target="../diagrams/data34.xml"/><Relationship Id="rId12" Type="http://schemas.openxmlformats.org/officeDocument/2006/relationships/image" Target="../media/image11.jpeg"/><Relationship Id="rId2" Type="http://schemas.openxmlformats.org/officeDocument/2006/relationships/diagramData" Target="../diagrams/data33.xml"/><Relationship Id="rId1" Type="http://schemas.openxmlformats.org/officeDocument/2006/relationships/slideLayout" Target="../slideLayouts/slideLayout7.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36.xml"/><Relationship Id="rId13" Type="http://schemas.openxmlformats.org/officeDocument/2006/relationships/diagramData" Target="../diagrams/data37.xml"/><Relationship Id="rId3" Type="http://schemas.openxmlformats.org/officeDocument/2006/relationships/diagramData" Target="../diagrams/data35.xml"/><Relationship Id="rId7" Type="http://schemas.microsoft.com/office/2007/relationships/diagramDrawing" Target="../diagrams/drawing35.xml"/><Relationship Id="rId12" Type="http://schemas.microsoft.com/office/2007/relationships/diagramDrawing" Target="../diagrams/drawing36.xml"/><Relationship Id="rId17" Type="http://schemas.microsoft.com/office/2007/relationships/diagramDrawing" Target="../diagrams/drawing37.xml"/><Relationship Id="rId2" Type="http://schemas.openxmlformats.org/officeDocument/2006/relationships/image" Target="../media/image12.png"/><Relationship Id="rId16" Type="http://schemas.openxmlformats.org/officeDocument/2006/relationships/diagramColors" Target="../diagrams/colors37.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Colors" Target="../diagrams/colors36.xml"/><Relationship Id="rId5" Type="http://schemas.openxmlformats.org/officeDocument/2006/relationships/diagramQuickStyle" Target="../diagrams/quickStyle35.xml"/><Relationship Id="rId15" Type="http://schemas.openxmlformats.org/officeDocument/2006/relationships/diagramQuickStyle" Target="../diagrams/quickStyle37.xml"/><Relationship Id="rId10" Type="http://schemas.openxmlformats.org/officeDocument/2006/relationships/diagramQuickStyle" Target="../diagrams/quickStyle36.xml"/><Relationship Id="rId4" Type="http://schemas.openxmlformats.org/officeDocument/2006/relationships/diagramLayout" Target="../diagrams/layout35.xml"/><Relationship Id="rId9" Type="http://schemas.openxmlformats.org/officeDocument/2006/relationships/diagramLayout" Target="../diagrams/layout36.xml"/><Relationship Id="rId14" Type="http://schemas.openxmlformats.org/officeDocument/2006/relationships/diagramLayout" Target="../diagrams/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7.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40.xml"/><Relationship Id="rId13" Type="http://schemas.openxmlformats.org/officeDocument/2006/relationships/diagramData" Target="../diagrams/data41.xml"/><Relationship Id="rId18" Type="http://schemas.openxmlformats.org/officeDocument/2006/relationships/diagramData" Target="../diagrams/data42.xml"/><Relationship Id="rId3" Type="http://schemas.openxmlformats.org/officeDocument/2006/relationships/diagramLayout" Target="../diagrams/layout39.xml"/><Relationship Id="rId21" Type="http://schemas.openxmlformats.org/officeDocument/2006/relationships/diagramColors" Target="../diagrams/colors42.xml"/><Relationship Id="rId7" Type="http://schemas.openxmlformats.org/officeDocument/2006/relationships/image" Target="../media/image13.png"/><Relationship Id="rId12" Type="http://schemas.microsoft.com/office/2007/relationships/diagramDrawing" Target="../diagrams/drawing40.xml"/><Relationship Id="rId17" Type="http://schemas.microsoft.com/office/2007/relationships/diagramDrawing" Target="../diagrams/drawing41.xml"/><Relationship Id="rId2" Type="http://schemas.openxmlformats.org/officeDocument/2006/relationships/diagramData" Target="../diagrams/data39.xml"/><Relationship Id="rId16" Type="http://schemas.openxmlformats.org/officeDocument/2006/relationships/diagramColors" Target="../diagrams/colors41.xml"/><Relationship Id="rId20" Type="http://schemas.openxmlformats.org/officeDocument/2006/relationships/diagramQuickStyle" Target="../diagrams/quickStyle42.xml"/><Relationship Id="rId1" Type="http://schemas.openxmlformats.org/officeDocument/2006/relationships/slideLayout" Target="../slideLayouts/slideLayout2.xml"/><Relationship Id="rId6" Type="http://schemas.microsoft.com/office/2007/relationships/diagramDrawing" Target="../diagrams/drawing39.xml"/><Relationship Id="rId11" Type="http://schemas.openxmlformats.org/officeDocument/2006/relationships/diagramColors" Target="../diagrams/colors40.xml"/><Relationship Id="rId5" Type="http://schemas.openxmlformats.org/officeDocument/2006/relationships/diagramColors" Target="../diagrams/colors39.xml"/><Relationship Id="rId15" Type="http://schemas.openxmlformats.org/officeDocument/2006/relationships/diagramQuickStyle" Target="../diagrams/quickStyle41.xml"/><Relationship Id="rId10" Type="http://schemas.openxmlformats.org/officeDocument/2006/relationships/diagramQuickStyle" Target="../diagrams/quickStyle40.xml"/><Relationship Id="rId19" Type="http://schemas.openxmlformats.org/officeDocument/2006/relationships/diagramLayout" Target="../diagrams/layout42.xml"/><Relationship Id="rId4" Type="http://schemas.openxmlformats.org/officeDocument/2006/relationships/diagramQuickStyle" Target="../diagrams/quickStyle39.xml"/><Relationship Id="rId9" Type="http://schemas.openxmlformats.org/officeDocument/2006/relationships/diagramLayout" Target="../diagrams/layout40.xml"/><Relationship Id="rId14" Type="http://schemas.openxmlformats.org/officeDocument/2006/relationships/diagramLayout" Target="../diagrams/layout41.xml"/><Relationship Id="rId22" Type="http://schemas.microsoft.com/office/2007/relationships/diagramDrawing" Target="../diagrams/drawing4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45.xml"/><Relationship Id="rId3" Type="http://schemas.openxmlformats.org/officeDocument/2006/relationships/diagramLayout" Target="../diagrams/layout44.xml"/><Relationship Id="rId7" Type="http://schemas.openxmlformats.org/officeDocument/2006/relationships/diagramData" Target="../diagrams/data45.xml"/><Relationship Id="rId12" Type="http://schemas.openxmlformats.org/officeDocument/2006/relationships/image" Target="../media/image14.png"/><Relationship Id="rId2" Type="http://schemas.openxmlformats.org/officeDocument/2006/relationships/diagramData" Target="../diagrams/data44.xml"/><Relationship Id="rId1" Type="http://schemas.openxmlformats.org/officeDocument/2006/relationships/slideLayout" Target="../slideLayouts/slideLayout7.xml"/><Relationship Id="rId6" Type="http://schemas.microsoft.com/office/2007/relationships/diagramDrawing" Target="../diagrams/drawing44.xml"/><Relationship Id="rId11" Type="http://schemas.microsoft.com/office/2007/relationships/diagramDrawing" Target="../diagrams/drawing45.xml"/><Relationship Id="rId5" Type="http://schemas.openxmlformats.org/officeDocument/2006/relationships/diagramColors" Target="../diagrams/colors44.xml"/><Relationship Id="rId10" Type="http://schemas.openxmlformats.org/officeDocument/2006/relationships/diagramColors" Target="../diagrams/colors45.xml"/><Relationship Id="rId4" Type="http://schemas.openxmlformats.org/officeDocument/2006/relationships/diagramQuickStyle" Target="../diagrams/quickStyle44.xml"/><Relationship Id="rId9" Type="http://schemas.openxmlformats.org/officeDocument/2006/relationships/diagramQuickStyle" Target="../diagrams/quickStyle45.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47.xml"/><Relationship Id="rId13" Type="http://schemas.openxmlformats.org/officeDocument/2006/relationships/diagramData" Target="../diagrams/data48.xml"/><Relationship Id="rId3" Type="http://schemas.openxmlformats.org/officeDocument/2006/relationships/diagramData" Target="../diagrams/data46.xml"/><Relationship Id="rId7" Type="http://schemas.microsoft.com/office/2007/relationships/diagramDrawing" Target="../diagrams/drawing46.xml"/><Relationship Id="rId12" Type="http://schemas.microsoft.com/office/2007/relationships/diagramDrawing" Target="../diagrams/drawing47.xml"/><Relationship Id="rId17" Type="http://schemas.microsoft.com/office/2007/relationships/diagramDrawing" Target="../diagrams/drawing48.xml"/><Relationship Id="rId2" Type="http://schemas.openxmlformats.org/officeDocument/2006/relationships/image" Target="../media/image15.jpg"/><Relationship Id="rId16" Type="http://schemas.openxmlformats.org/officeDocument/2006/relationships/diagramColors" Target="../diagrams/colors48.xml"/><Relationship Id="rId1" Type="http://schemas.openxmlformats.org/officeDocument/2006/relationships/slideLayout" Target="../slideLayouts/slideLayout2.xml"/><Relationship Id="rId6" Type="http://schemas.openxmlformats.org/officeDocument/2006/relationships/diagramColors" Target="../diagrams/colors46.xml"/><Relationship Id="rId11" Type="http://schemas.openxmlformats.org/officeDocument/2006/relationships/diagramColors" Target="../diagrams/colors47.xml"/><Relationship Id="rId5" Type="http://schemas.openxmlformats.org/officeDocument/2006/relationships/diagramQuickStyle" Target="../diagrams/quickStyle46.xml"/><Relationship Id="rId15" Type="http://schemas.openxmlformats.org/officeDocument/2006/relationships/diagramQuickStyle" Target="../diagrams/quickStyle48.xml"/><Relationship Id="rId10" Type="http://schemas.openxmlformats.org/officeDocument/2006/relationships/diagramQuickStyle" Target="../diagrams/quickStyle47.xml"/><Relationship Id="rId4" Type="http://schemas.openxmlformats.org/officeDocument/2006/relationships/diagramLayout" Target="../diagrams/layout46.xml"/><Relationship Id="rId9" Type="http://schemas.openxmlformats.org/officeDocument/2006/relationships/diagramLayout" Target="../diagrams/layout47.xml"/><Relationship Id="rId14" Type="http://schemas.openxmlformats.org/officeDocument/2006/relationships/diagramLayout" Target="../diagrams/layout48.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49.xml"/><Relationship Id="rId7" Type="http://schemas.openxmlformats.org/officeDocument/2006/relationships/diagramData" Target="../diagrams/data50.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0" Type="http://schemas.openxmlformats.org/officeDocument/2006/relationships/diagramColors" Target="../diagrams/colors50.xml"/><Relationship Id="rId4" Type="http://schemas.openxmlformats.org/officeDocument/2006/relationships/diagramQuickStyle" Target="../diagrams/quickStyle49.xml"/><Relationship Id="rId9" Type="http://schemas.openxmlformats.org/officeDocument/2006/relationships/diagramQuickStyle" Target="../diagrams/quickStyle50.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52.xml"/><Relationship Id="rId13" Type="http://schemas.openxmlformats.org/officeDocument/2006/relationships/diagramData" Target="../diagrams/data53.xml"/><Relationship Id="rId3" Type="http://schemas.openxmlformats.org/officeDocument/2006/relationships/diagramLayout" Target="../diagrams/layout51.xml"/><Relationship Id="rId7" Type="http://schemas.openxmlformats.org/officeDocument/2006/relationships/diagramData" Target="../diagrams/data52.xml"/><Relationship Id="rId12" Type="http://schemas.openxmlformats.org/officeDocument/2006/relationships/image" Target="../media/image18.png"/><Relationship Id="rId17" Type="http://schemas.microsoft.com/office/2007/relationships/diagramDrawing" Target="../diagrams/drawing53.xml"/><Relationship Id="rId2" Type="http://schemas.openxmlformats.org/officeDocument/2006/relationships/diagramData" Target="../diagrams/data51.xml"/><Relationship Id="rId16" Type="http://schemas.openxmlformats.org/officeDocument/2006/relationships/diagramColors" Target="../diagrams/colors53.xml"/><Relationship Id="rId1" Type="http://schemas.openxmlformats.org/officeDocument/2006/relationships/slideLayout" Target="../slideLayouts/slideLayout2.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5" Type="http://schemas.openxmlformats.org/officeDocument/2006/relationships/diagramQuickStyle" Target="../diagrams/quickStyle53.xml"/><Relationship Id="rId10" Type="http://schemas.openxmlformats.org/officeDocument/2006/relationships/diagramColors" Target="../diagrams/colors52.xml"/><Relationship Id="rId4" Type="http://schemas.openxmlformats.org/officeDocument/2006/relationships/diagramQuickStyle" Target="../diagrams/quickStyle51.xml"/><Relationship Id="rId9" Type="http://schemas.openxmlformats.org/officeDocument/2006/relationships/diagramQuickStyle" Target="../diagrams/quickStyle52.xml"/><Relationship Id="rId14" Type="http://schemas.openxmlformats.org/officeDocument/2006/relationships/diagramLayout" Target="../diagrams/layout53.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55.xml"/><Relationship Id="rId3" Type="http://schemas.openxmlformats.org/officeDocument/2006/relationships/diagramLayout" Target="../diagrams/layout54.xml"/><Relationship Id="rId7" Type="http://schemas.openxmlformats.org/officeDocument/2006/relationships/diagramData" Target="../diagrams/data55.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Data" Target="../diagrams/data8.xml"/><Relationship Id="rId3" Type="http://schemas.openxmlformats.org/officeDocument/2006/relationships/diagramLayout" Target="../diagrams/layout5.xml"/><Relationship Id="rId21" Type="http://schemas.openxmlformats.org/officeDocument/2006/relationships/diagramColors" Target="../diagrams/colors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image" Target="../media/image2.jpeg"/><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QuickStyle" Target="../diagrams/quickStyle8.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19" Type="http://schemas.openxmlformats.org/officeDocument/2006/relationships/diagramLayout" Target="../diagrams/layout8.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microsoft.com/office/2007/relationships/diagramDrawing" Target="../diagrams/drawing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57.xml"/><Relationship Id="rId3" Type="http://schemas.openxmlformats.org/officeDocument/2006/relationships/diagramLayout" Target="../diagrams/layout56.xml"/><Relationship Id="rId7" Type="http://schemas.openxmlformats.org/officeDocument/2006/relationships/diagramData" Target="../diagrams/data57.xml"/><Relationship Id="rId2" Type="http://schemas.openxmlformats.org/officeDocument/2006/relationships/diagramData" Target="../diagrams/data56.xml"/><Relationship Id="rId1" Type="http://schemas.openxmlformats.org/officeDocument/2006/relationships/slideLayout" Target="../slideLayouts/slideLayout7.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0" Type="http://schemas.openxmlformats.org/officeDocument/2006/relationships/diagramColors" Target="../diagrams/colors57.xml"/><Relationship Id="rId4" Type="http://schemas.openxmlformats.org/officeDocument/2006/relationships/diagramQuickStyle" Target="../diagrams/quickStyle56.xml"/><Relationship Id="rId9" Type="http://schemas.openxmlformats.org/officeDocument/2006/relationships/diagramQuickStyle" Target="../diagrams/quickStyle5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8.xml"/><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9.xml"/><Relationship Id="rId2" Type="http://schemas.openxmlformats.org/officeDocument/2006/relationships/diagramData" Target="../diagrams/data59.xml"/><Relationship Id="rId1" Type="http://schemas.openxmlformats.org/officeDocument/2006/relationships/slideLayout" Target="../slideLayouts/slideLayout4.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61.xml"/><Relationship Id="rId3" Type="http://schemas.openxmlformats.org/officeDocument/2006/relationships/diagramLayout" Target="../diagrams/layout60.xml"/><Relationship Id="rId7" Type="http://schemas.openxmlformats.org/officeDocument/2006/relationships/diagramData" Target="../diagrams/data61.xml"/><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60.xml"/><Relationship Id="rId11" Type="http://schemas.microsoft.com/office/2007/relationships/diagramDrawing" Target="../diagrams/drawing61.xml"/><Relationship Id="rId5" Type="http://schemas.openxmlformats.org/officeDocument/2006/relationships/diagramColors" Target="../diagrams/colors60.xml"/><Relationship Id="rId10" Type="http://schemas.openxmlformats.org/officeDocument/2006/relationships/diagramColors" Target="../diagrams/colors61.xml"/><Relationship Id="rId4" Type="http://schemas.openxmlformats.org/officeDocument/2006/relationships/diagramQuickStyle" Target="../diagrams/quickStyle60.xml"/><Relationship Id="rId9" Type="http://schemas.openxmlformats.org/officeDocument/2006/relationships/diagramQuickStyle" Target="../diagrams/quickStyle61.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3.xml"/><Relationship Id="rId13" Type="http://schemas.openxmlformats.org/officeDocument/2006/relationships/diagramLayout" Target="../diagrams/layout64.xml"/><Relationship Id="rId3" Type="http://schemas.openxmlformats.org/officeDocument/2006/relationships/diagramLayout" Target="../diagrams/layout62.xml"/><Relationship Id="rId7" Type="http://schemas.openxmlformats.org/officeDocument/2006/relationships/diagramData" Target="../diagrams/data63.xml"/><Relationship Id="rId12" Type="http://schemas.openxmlformats.org/officeDocument/2006/relationships/diagramData" Target="../diagrams/data64.xml"/><Relationship Id="rId2" Type="http://schemas.openxmlformats.org/officeDocument/2006/relationships/diagramData" Target="../diagrams/data62.xml"/><Relationship Id="rId16" Type="http://schemas.microsoft.com/office/2007/relationships/diagramDrawing" Target="../diagrams/drawing64.xml"/><Relationship Id="rId1" Type="http://schemas.openxmlformats.org/officeDocument/2006/relationships/slideLayout" Target="../slideLayouts/slideLayout7.xml"/><Relationship Id="rId6" Type="http://schemas.microsoft.com/office/2007/relationships/diagramDrawing" Target="../diagrams/drawing62.xml"/><Relationship Id="rId11" Type="http://schemas.microsoft.com/office/2007/relationships/diagramDrawing" Target="../diagrams/drawing63.xml"/><Relationship Id="rId5" Type="http://schemas.openxmlformats.org/officeDocument/2006/relationships/diagramColors" Target="../diagrams/colors62.xml"/><Relationship Id="rId15" Type="http://schemas.openxmlformats.org/officeDocument/2006/relationships/diagramColors" Target="../diagrams/colors64.xml"/><Relationship Id="rId10" Type="http://schemas.openxmlformats.org/officeDocument/2006/relationships/diagramColors" Target="../diagrams/colors63.xml"/><Relationship Id="rId4" Type="http://schemas.openxmlformats.org/officeDocument/2006/relationships/diagramQuickStyle" Target="../diagrams/quickStyle62.xml"/><Relationship Id="rId9" Type="http://schemas.openxmlformats.org/officeDocument/2006/relationships/diagramQuickStyle" Target="../diagrams/quickStyle63.xml"/><Relationship Id="rId14" Type="http://schemas.openxmlformats.org/officeDocument/2006/relationships/diagramQuickStyle" Target="../diagrams/quickStyle6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Layout" Target="../diagrams/layout11.xml"/><Relationship Id="rId18" Type="http://schemas.openxmlformats.org/officeDocument/2006/relationships/diagramLayout" Target="../diagrams/layout12.xml"/><Relationship Id="rId3" Type="http://schemas.openxmlformats.org/officeDocument/2006/relationships/diagramLayout" Target="../diagrams/layout9.xml"/><Relationship Id="rId21" Type="http://schemas.microsoft.com/office/2007/relationships/diagramDrawing" Target="../diagrams/drawing12.xml"/><Relationship Id="rId7" Type="http://schemas.openxmlformats.org/officeDocument/2006/relationships/diagramData" Target="../diagrams/data10.xml"/><Relationship Id="rId12" Type="http://schemas.openxmlformats.org/officeDocument/2006/relationships/diagramData" Target="../diagrams/data11.xml"/><Relationship Id="rId17" Type="http://schemas.openxmlformats.org/officeDocument/2006/relationships/diagramData" Target="../diagrams/data12.xml"/><Relationship Id="rId2" Type="http://schemas.openxmlformats.org/officeDocument/2006/relationships/diagramData" Target="../diagrams/data9.xml"/><Relationship Id="rId16" Type="http://schemas.microsoft.com/office/2007/relationships/diagramDrawing" Target="../diagrams/drawing11.xml"/><Relationship Id="rId20" Type="http://schemas.openxmlformats.org/officeDocument/2006/relationships/diagramColors" Target="../diagrams/colors12.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5" Type="http://schemas.openxmlformats.org/officeDocument/2006/relationships/diagramColors" Target="../diagrams/colors11.xml"/><Relationship Id="rId10" Type="http://schemas.openxmlformats.org/officeDocument/2006/relationships/diagramColors" Target="../diagrams/colors10.xml"/><Relationship Id="rId19" Type="http://schemas.openxmlformats.org/officeDocument/2006/relationships/diagramQuickStyle" Target="../diagrams/quickStyle12.xml"/><Relationship Id="rId4" Type="http://schemas.openxmlformats.org/officeDocument/2006/relationships/diagramQuickStyle" Target="../diagrams/quickStyle9.xml"/><Relationship Id="rId9" Type="http://schemas.openxmlformats.org/officeDocument/2006/relationships/diagramQuickStyle" Target="../diagrams/quickStyle10.xml"/><Relationship Id="rId14" Type="http://schemas.openxmlformats.org/officeDocument/2006/relationships/diagramQuickStyle" Target="../diagrams/quickStyle1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image" Target="../media/image3.png"/><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Layout" Target="../diagrams/layout15.xml"/><Relationship Id="rId7" Type="http://schemas.openxmlformats.org/officeDocument/2006/relationships/image" Target="../media/image4.jpeg"/><Relationship Id="rId12" Type="http://schemas.microsoft.com/office/2007/relationships/diagramDrawing" Target="../diagrams/drawing16.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11" Type="http://schemas.openxmlformats.org/officeDocument/2006/relationships/diagramColors" Target="../diagrams/colors16.xml"/><Relationship Id="rId5" Type="http://schemas.openxmlformats.org/officeDocument/2006/relationships/diagramColors" Target="../diagrams/colors15.xml"/><Relationship Id="rId10" Type="http://schemas.openxmlformats.org/officeDocument/2006/relationships/diagramQuickStyle" Target="../diagrams/quickStyle16.xml"/><Relationship Id="rId4" Type="http://schemas.openxmlformats.org/officeDocument/2006/relationships/diagramQuickStyle" Target="../diagrams/quickStyle15.xml"/><Relationship Id="rId9" Type="http://schemas.openxmlformats.org/officeDocument/2006/relationships/diagramLayout" Target="../diagrams/layout1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5.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Layout" Target="../diagrams/layout18.xml"/><Relationship Id="rId7" Type="http://schemas.openxmlformats.org/officeDocument/2006/relationships/image" Target="../media/image7.png"/><Relationship Id="rId12" Type="http://schemas.microsoft.com/office/2007/relationships/diagramDrawing" Target="../diagrams/drawing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openxmlformats.org/officeDocument/2006/relationships/diagramColors" Target="../diagrams/colors19.xml"/><Relationship Id="rId5" Type="http://schemas.openxmlformats.org/officeDocument/2006/relationships/diagramColors" Target="../diagrams/colors18.xml"/><Relationship Id="rId10" Type="http://schemas.openxmlformats.org/officeDocument/2006/relationships/diagramQuickStyle" Target="../diagrams/quickStyle19.xml"/><Relationship Id="rId4" Type="http://schemas.openxmlformats.org/officeDocument/2006/relationships/diagramQuickStyle" Target="../diagrams/quickStyle18.xml"/><Relationship Id="rId9" Type="http://schemas.openxmlformats.org/officeDocument/2006/relationships/diagramLayout" Target="../diagrams/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154" t="10908" r="4933" b="24970"/>
          <a:stretch/>
        </p:blipFill>
        <p:spPr>
          <a:xfrm>
            <a:off x="3106169" y="1527155"/>
            <a:ext cx="6445176" cy="3585171"/>
          </a:xfrm>
          <a:prstGeom prst="rect">
            <a:avLst/>
          </a:prstGeom>
        </p:spPr>
      </p:pic>
      <p:graphicFrame>
        <p:nvGraphicFramePr>
          <p:cNvPr id="7" name="Diagram 6"/>
          <p:cNvGraphicFramePr/>
          <p:nvPr>
            <p:extLst>
              <p:ext uri="{D42A27DB-BD31-4B8C-83A1-F6EECF244321}">
                <p14:modId xmlns:p14="http://schemas.microsoft.com/office/powerpoint/2010/main" val="2082201433"/>
              </p:ext>
            </p:extLst>
          </p:nvPr>
        </p:nvGraphicFramePr>
        <p:xfrm>
          <a:off x="3253972" y="5004262"/>
          <a:ext cx="5840153" cy="1125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904021287"/>
              </p:ext>
            </p:extLst>
          </p:nvPr>
        </p:nvGraphicFramePr>
        <p:xfrm>
          <a:off x="2264757" y="764772"/>
          <a:ext cx="8128000" cy="10925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52713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factors </a:t>
            </a:r>
            <a:r>
              <a:rPr lang="en-US" b="1" dirty="0" smtClean="0">
                <a:solidFill>
                  <a:srgbClr val="FF0000"/>
                </a:solidFill>
              </a:rPr>
              <a:t>influencing </a:t>
            </a:r>
            <a:r>
              <a:rPr lang="en-US" b="1" dirty="0">
                <a:solidFill>
                  <a:srgbClr val="FF0000"/>
                </a:solidFill>
              </a:rPr>
              <a:t>social facilitation</a:t>
            </a:r>
          </a:p>
        </p:txBody>
      </p:sp>
      <p:sp>
        <p:nvSpPr>
          <p:cNvPr id="3" name="Content Placeholder 2"/>
          <p:cNvSpPr>
            <a:spLocks noGrp="1"/>
          </p:cNvSpPr>
          <p:nvPr>
            <p:ph idx="1"/>
          </p:nvPr>
        </p:nvSpPr>
        <p:spPr/>
        <p:txBody>
          <a:bodyPr/>
          <a:lstStyle/>
          <a:p>
            <a:r>
              <a:rPr lang="en-US" dirty="0"/>
              <a:t>If a task is difficult or complex, social facilitation is less likely to occur. Instead, impairment in task performance might happen</a:t>
            </a:r>
            <a:r>
              <a:rPr lang="en-US" dirty="0" smtClean="0"/>
              <a:t>.</a:t>
            </a:r>
          </a:p>
          <a:p>
            <a:endParaRPr lang="en-US" dirty="0"/>
          </a:p>
          <a:p>
            <a:r>
              <a:rPr lang="en-US" dirty="0"/>
              <a:t>People who are more confident or look more favorably on social situations may see their performance enhanced compared to those who view them negatively or who have low self-esteem</a:t>
            </a:r>
            <a:r>
              <a:rPr lang="en-US" dirty="0" smtClean="0"/>
              <a:t>.</a:t>
            </a:r>
          </a:p>
          <a:p>
            <a:endParaRPr lang="en-US" dirty="0"/>
          </a:p>
          <a:p>
            <a:r>
              <a:rPr lang="en-US" dirty="0"/>
              <a:t>Factors such as the supportiveness of the </a:t>
            </a:r>
            <a:r>
              <a:rPr lang="en-US" dirty="0" smtClean="0"/>
              <a:t>audience and </a:t>
            </a:r>
            <a:r>
              <a:rPr lang="en-US" dirty="0"/>
              <a:t>it's size may play a role in social facilitation.</a:t>
            </a:r>
          </a:p>
        </p:txBody>
      </p:sp>
    </p:spTree>
    <p:extLst>
      <p:ext uri="{BB962C8B-B14F-4D97-AF65-F5344CB8AC3E}">
        <p14:creationId xmlns:p14="http://schemas.microsoft.com/office/powerpoint/2010/main" val="248426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0296" r="14939"/>
          <a:stretch/>
        </p:blipFill>
        <p:spPr>
          <a:xfrm>
            <a:off x="0" y="4497184"/>
            <a:ext cx="2353445" cy="2360815"/>
          </a:xfrm>
          <a:prstGeom prst="rect">
            <a:avLst/>
          </a:prstGeom>
        </p:spPr>
      </p:pic>
      <p:graphicFrame>
        <p:nvGraphicFramePr>
          <p:cNvPr id="2" name="Diagram 1"/>
          <p:cNvGraphicFramePr/>
          <p:nvPr>
            <p:extLst>
              <p:ext uri="{D42A27DB-BD31-4B8C-83A1-F6EECF244321}">
                <p14:modId xmlns:p14="http://schemas.microsoft.com/office/powerpoint/2010/main" val="25940428"/>
              </p:ext>
            </p:extLst>
          </p:nvPr>
        </p:nvGraphicFramePr>
        <p:xfrm>
          <a:off x="2015374" y="1820487"/>
          <a:ext cx="8128000" cy="3353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1174653453"/>
              </p:ext>
            </p:extLst>
          </p:nvPr>
        </p:nvGraphicFramePr>
        <p:xfrm>
          <a:off x="2015374" y="744604"/>
          <a:ext cx="8128000" cy="9096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5257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extLst>
              <p:ext uri="{D42A27DB-BD31-4B8C-83A1-F6EECF244321}">
                <p14:modId xmlns:p14="http://schemas.microsoft.com/office/powerpoint/2010/main" val="633422558"/>
              </p:ext>
            </p:extLst>
          </p:nvPr>
        </p:nvGraphicFramePr>
        <p:xfrm>
          <a:off x="999887" y="1931830"/>
          <a:ext cx="10114580" cy="39151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793951266"/>
              </p:ext>
            </p:extLst>
          </p:nvPr>
        </p:nvGraphicFramePr>
        <p:xfrm>
          <a:off x="2109274" y="577998"/>
          <a:ext cx="8128000" cy="10010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5687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extLst>
              <p:ext uri="{D42A27DB-BD31-4B8C-83A1-F6EECF244321}">
                <p14:modId xmlns:p14="http://schemas.microsoft.com/office/powerpoint/2010/main" val="1153525122"/>
              </p:ext>
            </p:extLst>
          </p:nvPr>
        </p:nvGraphicFramePr>
        <p:xfrm>
          <a:off x="1070625" y="4159875"/>
          <a:ext cx="10211268" cy="1577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6755501"/>
              </p:ext>
            </p:extLst>
          </p:nvPr>
        </p:nvGraphicFramePr>
        <p:xfrm>
          <a:off x="2315336" y="3218168"/>
          <a:ext cx="8128000" cy="8763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Content Placeholder 6"/>
          <p:cNvGraphicFramePr>
            <a:graphicFrameLocks/>
          </p:cNvGraphicFramePr>
          <p:nvPr>
            <p:extLst>
              <p:ext uri="{D42A27DB-BD31-4B8C-83A1-F6EECF244321}">
                <p14:modId xmlns:p14="http://schemas.microsoft.com/office/powerpoint/2010/main" val="151767081"/>
              </p:ext>
            </p:extLst>
          </p:nvPr>
        </p:nvGraphicFramePr>
        <p:xfrm>
          <a:off x="937953" y="721216"/>
          <a:ext cx="10515600" cy="239547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0652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68587774"/>
              </p:ext>
            </p:extLst>
          </p:nvPr>
        </p:nvGraphicFramePr>
        <p:xfrm>
          <a:off x="398022" y="940157"/>
          <a:ext cx="4573223" cy="1532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p:cNvGraphicFramePr/>
          <p:nvPr>
            <p:extLst>
              <p:ext uri="{D42A27DB-BD31-4B8C-83A1-F6EECF244321}">
                <p14:modId xmlns:p14="http://schemas.microsoft.com/office/powerpoint/2010/main" val="2285640245"/>
              </p:ext>
            </p:extLst>
          </p:nvPr>
        </p:nvGraphicFramePr>
        <p:xfrm>
          <a:off x="1093598" y="2711584"/>
          <a:ext cx="3296458" cy="219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p:cNvGraphicFramePr/>
          <p:nvPr>
            <p:extLst>
              <p:ext uri="{D42A27DB-BD31-4B8C-83A1-F6EECF244321}">
                <p14:modId xmlns:p14="http://schemas.microsoft.com/office/powerpoint/2010/main" val="2139896627"/>
              </p:ext>
            </p:extLst>
          </p:nvPr>
        </p:nvGraphicFramePr>
        <p:xfrm>
          <a:off x="4146997" y="367047"/>
          <a:ext cx="8045003" cy="649095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66251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860586846"/>
              </p:ext>
            </p:extLst>
          </p:nvPr>
        </p:nvGraphicFramePr>
        <p:xfrm>
          <a:off x="2128825" y="697097"/>
          <a:ext cx="8128000" cy="809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2694254" y="1633154"/>
            <a:ext cx="7209423" cy="4806282"/>
          </a:xfrm>
          <a:prstGeom prst="rect">
            <a:avLst/>
          </a:prstGeom>
        </p:spPr>
      </p:pic>
    </p:spTree>
    <p:extLst>
      <p:ext uri="{BB962C8B-B14F-4D97-AF65-F5344CB8AC3E}">
        <p14:creationId xmlns:p14="http://schemas.microsoft.com/office/powerpoint/2010/main" val="3744803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extLst>
              <p:ext uri="{D42A27DB-BD31-4B8C-83A1-F6EECF244321}">
                <p14:modId xmlns:p14="http://schemas.microsoft.com/office/powerpoint/2010/main" val="1038644172"/>
              </p:ext>
            </p:extLst>
          </p:nvPr>
        </p:nvGraphicFramePr>
        <p:xfrm>
          <a:off x="937346" y="1815921"/>
          <a:ext cx="7189223" cy="4456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902681204"/>
              </p:ext>
            </p:extLst>
          </p:nvPr>
        </p:nvGraphicFramePr>
        <p:xfrm>
          <a:off x="2464965" y="687147"/>
          <a:ext cx="8128000" cy="8265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p:cNvPicPr>
            <a:picLocks noChangeAspect="1"/>
          </p:cNvPicPr>
          <p:nvPr/>
        </p:nvPicPr>
        <p:blipFill rotWithShape="1">
          <a:blip r:embed="rId12">
            <a:extLst>
              <a:ext uri="{28A0092B-C50C-407E-A947-70E740481C1C}">
                <a14:useLocalDpi xmlns:a14="http://schemas.microsoft.com/office/drawing/2010/main" val="0"/>
              </a:ext>
            </a:extLst>
          </a:blip>
          <a:srcRect t="10569" b="4659"/>
          <a:stretch/>
        </p:blipFill>
        <p:spPr>
          <a:xfrm>
            <a:off x="8374525" y="2279560"/>
            <a:ext cx="3387868" cy="2871988"/>
          </a:xfrm>
          <a:prstGeom prst="rect">
            <a:avLst/>
          </a:prstGeom>
        </p:spPr>
      </p:pic>
    </p:spTree>
    <p:extLst>
      <p:ext uri="{BB962C8B-B14F-4D97-AF65-F5344CB8AC3E}">
        <p14:creationId xmlns:p14="http://schemas.microsoft.com/office/powerpoint/2010/main" val="2883266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755020348"/>
              </p:ext>
            </p:extLst>
          </p:nvPr>
        </p:nvGraphicFramePr>
        <p:xfrm>
          <a:off x="1069011" y="926576"/>
          <a:ext cx="10058336" cy="197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p:cNvGraphicFramePr/>
          <p:nvPr>
            <p:extLst>
              <p:ext uri="{D42A27DB-BD31-4B8C-83A1-F6EECF244321}">
                <p14:modId xmlns:p14="http://schemas.microsoft.com/office/powerpoint/2010/main" val="3092976257"/>
              </p:ext>
            </p:extLst>
          </p:nvPr>
        </p:nvGraphicFramePr>
        <p:xfrm>
          <a:off x="1100624" y="3518219"/>
          <a:ext cx="6189287" cy="22515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p:cNvPicPr>
            <a:picLocks noChangeAspect="1"/>
          </p:cNvPicPr>
          <p:nvPr/>
        </p:nvPicPr>
        <p:blipFill rotWithShape="1">
          <a:blip r:embed="rId12" cstate="print">
            <a:clrChange>
              <a:clrFrom>
                <a:srgbClr val="E7B6B1"/>
              </a:clrFrom>
              <a:clrTo>
                <a:srgbClr val="E7B6B1">
                  <a:alpha val="0"/>
                </a:srgbClr>
              </a:clrTo>
            </a:clrChange>
            <a:extLst>
              <a:ext uri="{28A0092B-C50C-407E-A947-70E740481C1C}">
                <a14:useLocalDpi xmlns:a14="http://schemas.microsoft.com/office/drawing/2010/main" val="0"/>
              </a:ext>
            </a:extLst>
          </a:blip>
          <a:srcRect t="28727"/>
          <a:stretch/>
        </p:blipFill>
        <p:spPr>
          <a:xfrm>
            <a:off x="7417935" y="3380354"/>
            <a:ext cx="3975578" cy="2543927"/>
          </a:xfrm>
          <a:prstGeom prst="rect">
            <a:avLst/>
          </a:prstGeom>
        </p:spPr>
      </p:pic>
    </p:spTree>
    <p:extLst>
      <p:ext uri="{BB962C8B-B14F-4D97-AF65-F5344CB8AC3E}">
        <p14:creationId xmlns:p14="http://schemas.microsoft.com/office/powerpoint/2010/main" val="281390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4505" r="5931"/>
          <a:stretch/>
        </p:blipFill>
        <p:spPr>
          <a:xfrm>
            <a:off x="9478852" y="1521077"/>
            <a:ext cx="2215168" cy="2550546"/>
          </a:xfrm>
          <a:prstGeom prst="rect">
            <a:avLst/>
          </a:prstGeom>
        </p:spPr>
      </p:pic>
      <p:graphicFrame>
        <p:nvGraphicFramePr>
          <p:cNvPr id="3" name="Diagram 2"/>
          <p:cNvGraphicFramePr/>
          <p:nvPr>
            <p:extLst>
              <p:ext uri="{D42A27DB-BD31-4B8C-83A1-F6EECF244321}">
                <p14:modId xmlns:p14="http://schemas.microsoft.com/office/powerpoint/2010/main" val="1527650294"/>
              </p:ext>
            </p:extLst>
          </p:nvPr>
        </p:nvGraphicFramePr>
        <p:xfrm>
          <a:off x="1001690" y="1922506"/>
          <a:ext cx="8271100" cy="2172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195743873"/>
              </p:ext>
            </p:extLst>
          </p:nvPr>
        </p:nvGraphicFramePr>
        <p:xfrm>
          <a:off x="2160789" y="412125"/>
          <a:ext cx="8128000" cy="1257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2878421133"/>
              </p:ext>
            </p:extLst>
          </p:nvPr>
        </p:nvGraphicFramePr>
        <p:xfrm>
          <a:off x="1014569" y="4099280"/>
          <a:ext cx="10526683" cy="21973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737794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Example: </a:t>
            </a:r>
          </a:p>
          <a:p>
            <a:r>
              <a:rPr lang="en-US" dirty="0" smtClean="0"/>
              <a:t>The </a:t>
            </a:r>
            <a:r>
              <a:rPr lang="en-US" dirty="0"/>
              <a:t>mere exposure effect explains why seeing the same advertisement multiple times could be more convincing than just seeing it once: that “as seen on TV” product may seem silly the first time you hear about it, but after seeing the ad a few more times, you start to think about buying the product yourself.</a:t>
            </a:r>
          </a:p>
          <a:p>
            <a:endParaRPr lang="en-US" dirty="0"/>
          </a:p>
        </p:txBody>
      </p:sp>
    </p:spTree>
    <p:extLst>
      <p:ext uri="{BB962C8B-B14F-4D97-AF65-F5344CB8AC3E}">
        <p14:creationId xmlns:p14="http://schemas.microsoft.com/office/powerpoint/2010/main" val="114210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50101068"/>
              </p:ext>
            </p:extLst>
          </p:nvPr>
        </p:nvGraphicFramePr>
        <p:xfrm>
          <a:off x="2070636" y="628255"/>
          <a:ext cx="8128000" cy="897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1165319195"/>
              </p:ext>
            </p:extLst>
          </p:nvPr>
        </p:nvGraphicFramePr>
        <p:xfrm>
          <a:off x="1703238" y="2014373"/>
          <a:ext cx="8732981" cy="27265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37991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020874060"/>
              </p:ext>
            </p:extLst>
          </p:nvPr>
        </p:nvGraphicFramePr>
        <p:xfrm>
          <a:off x="2214880" y="2601884"/>
          <a:ext cx="8128000" cy="1208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2612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407032325"/>
              </p:ext>
            </p:extLst>
          </p:nvPr>
        </p:nvGraphicFramePr>
        <p:xfrm>
          <a:off x="1253143" y="2790460"/>
          <a:ext cx="10080265" cy="156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rotWithShape="1">
          <a:blip r:embed="rId7"/>
          <a:srcRect t="16985"/>
          <a:stretch/>
        </p:blipFill>
        <p:spPr>
          <a:xfrm>
            <a:off x="7925472" y="4134118"/>
            <a:ext cx="3778531" cy="2009104"/>
          </a:xfrm>
          <a:prstGeom prst="rect">
            <a:avLst/>
          </a:prstGeom>
        </p:spPr>
      </p:pic>
      <p:graphicFrame>
        <p:nvGraphicFramePr>
          <p:cNvPr id="7" name="Diagram 6"/>
          <p:cNvGraphicFramePr/>
          <p:nvPr>
            <p:extLst>
              <p:ext uri="{D42A27DB-BD31-4B8C-83A1-F6EECF244321}">
                <p14:modId xmlns:p14="http://schemas.microsoft.com/office/powerpoint/2010/main" val="3818534854"/>
              </p:ext>
            </p:extLst>
          </p:nvPr>
        </p:nvGraphicFramePr>
        <p:xfrm>
          <a:off x="2032000" y="719666"/>
          <a:ext cx="8128000" cy="95950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p:cNvGraphicFramePr/>
          <p:nvPr>
            <p:extLst>
              <p:ext uri="{D42A27DB-BD31-4B8C-83A1-F6EECF244321}">
                <p14:modId xmlns:p14="http://schemas.microsoft.com/office/powerpoint/2010/main" val="1710281725"/>
              </p:ext>
            </p:extLst>
          </p:nvPr>
        </p:nvGraphicFramePr>
        <p:xfrm>
          <a:off x="1787300" y="1764405"/>
          <a:ext cx="8683223" cy="91440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3" name="Diagram 2"/>
          <p:cNvGraphicFramePr/>
          <p:nvPr>
            <p:extLst>
              <p:ext uri="{D42A27DB-BD31-4B8C-83A1-F6EECF244321}">
                <p14:modId xmlns:p14="http://schemas.microsoft.com/office/powerpoint/2010/main" val="2181178254"/>
              </p:ext>
            </p:extLst>
          </p:nvPr>
        </p:nvGraphicFramePr>
        <p:xfrm>
          <a:off x="1297904" y="4275787"/>
          <a:ext cx="7034727" cy="1708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521293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41052738"/>
              </p:ext>
            </p:extLst>
          </p:nvPr>
        </p:nvGraphicFramePr>
        <p:xfrm>
          <a:off x="915473" y="118168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9259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extLst>
              <p:ext uri="{D42A27DB-BD31-4B8C-83A1-F6EECF244321}">
                <p14:modId xmlns:p14="http://schemas.microsoft.com/office/powerpoint/2010/main" val="2732350408"/>
              </p:ext>
            </p:extLst>
          </p:nvPr>
        </p:nvGraphicFramePr>
        <p:xfrm>
          <a:off x="781397" y="2014958"/>
          <a:ext cx="10415847" cy="4224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141424198"/>
              </p:ext>
            </p:extLst>
          </p:nvPr>
        </p:nvGraphicFramePr>
        <p:xfrm>
          <a:off x="2032000" y="806335"/>
          <a:ext cx="8128000" cy="8597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Picture 3"/>
          <p:cNvPicPr>
            <a:picLocks noChangeAspect="1"/>
          </p:cNvPicPr>
          <p:nvPr/>
        </p:nvPicPr>
        <p:blipFill>
          <a:blip r:embed="rId12"/>
          <a:stretch>
            <a:fillRect/>
          </a:stretch>
        </p:blipFill>
        <p:spPr>
          <a:xfrm>
            <a:off x="1163782" y="781396"/>
            <a:ext cx="8132769" cy="841321"/>
          </a:xfrm>
          <a:prstGeom prst="rect">
            <a:avLst/>
          </a:prstGeom>
        </p:spPr>
      </p:pic>
    </p:spTree>
    <p:extLst>
      <p:ext uri="{BB962C8B-B14F-4D97-AF65-F5344CB8AC3E}">
        <p14:creationId xmlns:p14="http://schemas.microsoft.com/office/powerpoint/2010/main" val="2710675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0540" r="20177"/>
          <a:stretch/>
        </p:blipFill>
        <p:spPr>
          <a:xfrm>
            <a:off x="875763" y="3021403"/>
            <a:ext cx="3258355" cy="3091655"/>
          </a:xfrm>
          <a:prstGeom prst="rect">
            <a:avLst/>
          </a:prstGeom>
        </p:spPr>
      </p:pic>
      <p:graphicFrame>
        <p:nvGraphicFramePr>
          <p:cNvPr id="6" name="Content Placeholder 5"/>
          <p:cNvGraphicFramePr>
            <a:graphicFrameLocks/>
          </p:cNvGraphicFramePr>
          <p:nvPr>
            <p:extLst>
              <p:ext uri="{D42A27DB-BD31-4B8C-83A1-F6EECF244321}">
                <p14:modId xmlns:p14="http://schemas.microsoft.com/office/powerpoint/2010/main" val="3623788995"/>
              </p:ext>
            </p:extLst>
          </p:nvPr>
        </p:nvGraphicFramePr>
        <p:xfrm>
          <a:off x="876837" y="1909586"/>
          <a:ext cx="10515600" cy="1142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2483188789"/>
              </p:ext>
            </p:extLst>
          </p:nvPr>
        </p:nvGraphicFramePr>
        <p:xfrm>
          <a:off x="2212303" y="759852"/>
          <a:ext cx="8128000" cy="9352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Diagram 10"/>
          <p:cNvGraphicFramePr/>
          <p:nvPr>
            <p:extLst>
              <p:ext uri="{D42A27DB-BD31-4B8C-83A1-F6EECF244321}">
                <p14:modId xmlns:p14="http://schemas.microsoft.com/office/powerpoint/2010/main" val="2749397358"/>
              </p:ext>
            </p:extLst>
          </p:nvPr>
        </p:nvGraphicFramePr>
        <p:xfrm>
          <a:off x="4401712" y="3111455"/>
          <a:ext cx="7124879" cy="315532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911993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951902" y="636953"/>
            <a:ext cx="5157663" cy="4151736"/>
          </a:xfrm>
          <a:prstGeom prst="rect">
            <a:avLst/>
          </a:prstGeom>
        </p:spPr>
      </p:pic>
      <p:pic>
        <p:nvPicPr>
          <p:cNvPr id="6" name="Picture 5"/>
          <p:cNvPicPr>
            <a:picLocks noChangeAspect="1"/>
          </p:cNvPicPr>
          <p:nvPr/>
        </p:nvPicPr>
        <p:blipFill>
          <a:blip r:embed="rId3"/>
          <a:stretch>
            <a:fillRect/>
          </a:stretch>
        </p:blipFill>
        <p:spPr>
          <a:xfrm>
            <a:off x="1321042" y="5538730"/>
            <a:ext cx="9333785" cy="951058"/>
          </a:xfrm>
          <a:prstGeom prst="rect">
            <a:avLst/>
          </a:prstGeom>
        </p:spPr>
      </p:pic>
    </p:spTree>
    <p:extLst>
      <p:ext uri="{BB962C8B-B14F-4D97-AF65-F5344CB8AC3E}">
        <p14:creationId xmlns:p14="http://schemas.microsoft.com/office/powerpoint/2010/main" val="16149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71828688"/>
              </p:ext>
            </p:extLst>
          </p:nvPr>
        </p:nvGraphicFramePr>
        <p:xfrm>
          <a:off x="1074420" y="2454595"/>
          <a:ext cx="10043159" cy="2951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3264346326"/>
              </p:ext>
            </p:extLst>
          </p:nvPr>
        </p:nvGraphicFramePr>
        <p:xfrm>
          <a:off x="2032000" y="822959"/>
          <a:ext cx="8128000" cy="7433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25956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629317830"/>
              </p:ext>
            </p:extLst>
          </p:nvPr>
        </p:nvGraphicFramePr>
        <p:xfrm>
          <a:off x="954205" y="1622739"/>
          <a:ext cx="10598145" cy="1918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48397682"/>
              </p:ext>
            </p:extLst>
          </p:nvPr>
        </p:nvGraphicFramePr>
        <p:xfrm>
          <a:off x="2315335" y="534590"/>
          <a:ext cx="8128000" cy="8431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ChangeAspect="1"/>
          </p:cNvPicPr>
          <p:nvPr/>
        </p:nvPicPr>
        <p:blipFill rotWithShape="1">
          <a:blip r:embed="rId12"/>
          <a:srcRect r="2179"/>
          <a:stretch/>
        </p:blipFill>
        <p:spPr>
          <a:xfrm>
            <a:off x="6958915" y="3837303"/>
            <a:ext cx="4696467" cy="1790764"/>
          </a:xfrm>
          <a:prstGeom prst="rect">
            <a:avLst/>
          </a:prstGeom>
        </p:spPr>
      </p:pic>
      <p:graphicFrame>
        <p:nvGraphicFramePr>
          <p:cNvPr id="3" name="Diagram 2"/>
          <p:cNvGraphicFramePr/>
          <p:nvPr>
            <p:extLst>
              <p:ext uri="{D42A27DB-BD31-4B8C-83A1-F6EECF244321}">
                <p14:modId xmlns:p14="http://schemas.microsoft.com/office/powerpoint/2010/main" val="1021107278"/>
              </p:ext>
            </p:extLst>
          </p:nvPr>
        </p:nvGraphicFramePr>
        <p:xfrm>
          <a:off x="731233" y="3490174"/>
          <a:ext cx="6468057" cy="287198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179657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241253456"/>
              </p:ext>
            </p:extLst>
          </p:nvPr>
        </p:nvGraphicFramePr>
        <p:xfrm>
          <a:off x="1046018" y="2294313"/>
          <a:ext cx="10515600" cy="2685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4003900011"/>
              </p:ext>
            </p:extLst>
          </p:nvPr>
        </p:nvGraphicFramePr>
        <p:xfrm>
          <a:off x="2239818" y="798022"/>
          <a:ext cx="8128000" cy="7932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0133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2466" y="357447"/>
            <a:ext cx="9202778" cy="1218706"/>
          </a:xfrm>
          <a:prstGeom prst="rect">
            <a:avLst/>
          </a:prstGeom>
        </p:spPr>
      </p:pic>
      <p:sp>
        <p:nvSpPr>
          <p:cNvPr id="3" name="Content Placeholder 2"/>
          <p:cNvSpPr>
            <a:spLocks noGrp="1"/>
          </p:cNvSpPr>
          <p:nvPr>
            <p:ph idx="1"/>
          </p:nvPr>
        </p:nvSpPr>
        <p:spPr/>
        <p:txBody>
          <a:bodyPr>
            <a:normAutofit lnSpcReduction="10000"/>
          </a:bodyPr>
          <a:lstStyle/>
          <a:p>
            <a:r>
              <a:rPr lang="en-US" dirty="0"/>
              <a:t> compliance refers to situations in which one person </a:t>
            </a:r>
            <a:r>
              <a:rPr lang="en-US" dirty="0" smtClean="0"/>
              <a:t>bends </a:t>
            </a:r>
            <a:r>
              <a:rPr lang="en-US" dirty="0"/>
              <a:t>to the requests of another person who has little or no </a:t>
            </a:r>
            <a:r>
              <a:rPr lang="en-US" dirty="0" smtClean="0"/>
              <a:t>authority. </a:t>
            </a:r>
            <a:r>
              <a:rPr lang="en-US" dirty="0"/>
              <a:t>Compliance involves changing your behavior because someone asked you to do so. While you may have had the option to refuse the request, you chose to comply</a:t>
            </a:r>
            <a:r>
              <a:rPr lang="en-US" dirty="0" smtClean="0"/>
              <a:t>.</a:t>
            </a:r>
          </a:p>
          <a:p>
            <a:r>
              <a:rPr lang="en-US" dirty="0" smtClean="0"/>
              <a:t>These requests can be direct or indirect</a:t>
            </a:r>
          </a:p>
          <a:p>
            <a:endParaRPr lang="en-US" dirty="0" smtClean="0"/>
          </a:p>
          <a:p>
            <a:r>
              <a:rPr lang="en-US" dirty="0"/>
              <a:t>A student helping another student with their homework when </a:t>
            </a:r>
            <a:r>
              <a:rPr lang="en-US" dirty="0" smtClean="0"/>
              <a:t>asked</a:t>
            </a:r>
          </a:p>
          <a:p>
            <a:r>
              <a:rPr lang="en-US" dirty="0"/>
              <a:t>Wearing a mask and socially distancing during the COVID-19 pandemic</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74595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extLst>
              <p:ext uri="{D42A27DB-BD31-4B8C-83A1-F6EECF244321}">
                <p14:modId xmlns:p14="http://schemas.microsoft.com/office/powerpoint/2010/main" val="3946004524"/>
              </p:ext>
            </p:extLst>
          </p:nvPr>
        </p:nvGraphicFramePr>
        <p:xfrm>
          <a:off x="1004454" y="1659003"/>
          <a:ext cx="10183091" cy="831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948791569"/>
              </p:ext>
            </p:extLst>
          </p:nvPr>
        </p:nvGraphicFramePr>
        <p:xfrm>
          <a:off x="2160789" y="462090"/>
          <a:ext cx="8128000" cy="7766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p:cNvGraphicFramePr/>
          <p:nvPr>
            <p:extLst>
              <p:ext uri="{D42A27DB-BD31-4B8C-83A1-F6EECF244321}">
                <p14:modId xmlns:p14="http://schemas.microsoft.com/office/powerpoint/2010/main" val="4056044852"/>
              </p:ext>
            </p:extLst>
          </p:nvPr>
        </p:nvGraphicFramePr>
        <p:xfrm>
          <a:off x="1030210" y="2357419"/>
          <a:ext cx="5937260" cy="193467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904115" y="2151356"/>
            <a:ext cx="3240578" cy="1934673"/>
          </a:xfrm>
          <a:prstGeom prst="rect">
            <a:avLst/>
          </a:prstGeom>
        </p:spPr>
      </p:pic>
      <p:graphicFrame>
        <p:nvGraphicFramePr>
          <p:cNvPr id="2" name="Diagram 1"/>
          <p:cNvGraphicFramePr/>
          <p:nvPr>
            <p:extLst>
              <p:ext uri="{D42A27DB-BD31-4B8C-83A1-F6EECF244321}">
                <p14:modId xmlns:p14="http://schemas.microsoft.com/office/powerpoint/2010/main" val="635640388"/>
              </p:ext>
            </p:extLst>
          </p:nvPr>
        </p:nvGraphicFramePr>
        <p:xfrm>
          <a:off x="1004454" y="4261151"/>
          <a:ext cx="10140239" cy="178246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159366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Used in Compliance</a:t>
            </a:r>
          </a:p>
        </p:txBody>
      </p:sp>
      <p:sp>
        <p:nvSpPr>
          <p:cNvPr id="3" name="Content Placeholder 2"/>
          <p:cNvSpPr>
            <a:spLocks noGrp="1"/>
          </p:cNvSpPr>
          <p:nvPr>
            <p:ph idx="1"/>
          </p:nvPr>
        </p:nvSpPr>
        <p:spPr/>
        <p:txBody>
          <a:bodyPr/>
          <a:lstStyle/>
          <a:p>
            <a:r>
              <a:rPr lang="en-US" dirty="0">
                <a:solidFill>
                  <a:srgbClr val="FF0000"/>
                </a:solidFill>
              </a:rPr>
              <a:t>The "Door-in-the-Face" Technique</a:t>
            </a:r>
            <a:r>
              <a:rPr lang="en-US" dirty="0"/>
              <a:t>: In this approach, marketers start by asking for a large commitment. When the other person refuses, they then make a smaller and more reasonable request</a:t>
            </a:r>
            <a:r>
              <a:rPr lang="en-US" dirty="0" smtClean="0"/>
              <a:t>.</a:t>
            </a:r>
          </a:p>
          <a:p>
            <a:endParaRPr lang="en-US" dirty="0"/>
          </a:p>
          <a:p>
            <a:r>
              <a:rPr lang="en-US" dirty="0">
                <a:solidFill>
                  <a:srgbClr val="FF0000"/>
                </a:solidFill>
              </a:rPr>
              <a:t>The "Foot-in-the-Door" </a:t>
            </a:r>
            <a:r>
              <a:rPr lang="en-US" dirty="0" smtClean="0">
                <a:solidFill>
                  <a:srgbClr val="FF0000"/>
                </a:solidFill>
              </a:rPr>
              <a:t>Technique</a:t>
            </a:r>
            <a:r>
              <a:rPr lang="en-US" dirty="0" smtClean="0"/>
              <a:t>: In </a:t>
            </a:r>
            <a:r>
              <a:rPr lang="en-US" dirty="0"/>
              <a:t>this approach, marketers start by asking for and obtaining a small commitment. Once you have complied with the first request, you are more likely to also comply with a second, larger request</a:t>
            </a:r>
          </a:p>
          <a:p>
            <a:endParaRPr lang="en-US" dirty="0"/>
          </a:p>
        </p:txBody>
      </p:sp>
    </p:spTree>
    <p:extLst>
      <p:ext uri="{BB962C8B-B14F-4D97-AF65-F5344CB8AC3E}">
        <p14:creationId xmlns:p14="http://schemas.microsoft.com/office/powerpoint/2010/main" val="4162717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extLst>
              <p:ext uri="{D42A27DB-BD31-4B8C-83A1-F6EECF244321}">
                <p14:modId xmlns:p14="http://schemas.microsoft.com/office/powerpoint/2010/main" val="3070881614"/>
              </p:ext>
            </p:extLst>
          </p:nvPr>
        </p:nvGraphicFramePr>
        <p:xfrm>
          <a:off x="1031383" y="2153932"/>
          <a:ext cx="10515600" cy="3076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325251045"/>
              </p:ext>
            </p:extLst>
          </p:nvPr>
        </p:nvGraphicFramePr>
        <p:xfrm>
          <a:off x="2032000" y="719666"/>
          <a:ext cx="8128000" cy="8680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87073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906677515"/>
              </p:ext>
            </p:extLst>
          </p:nvPr>
        </p:nvGraphicFramePr>
        <p:xfrm>
          <a:off x="2096394" y="513604"/>
          <a:ext cx="8128000" cy="893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p:cNvSpPr>
            <a:spLocks noGrp="1"/>
          </p:cNvSpPr>
          <p:nvPr>
            <p:ph idx="1"/>
          </p:nvPr>
        </p:nvSpPr>
        <p:spPr>
          <a:xfrm>
            <a:off x="764772" y="1936866"/>
            <a:ext cx="10873046" cy="4364182"/>
          </a:xfrm>
        </p:spPr>
        <p:txBody>
          <a:bodyPr/>
          <a:lstStyle/>
          <a:p>
            <a:r>
              <a:rPr lang="en-US" dirty="0"/>
              <a:t>Prejudice is a negative attitude and feeling toward an individual based solely on one’s membership in a particular social </a:t>
            </a:r>
            <a:r>
              <a:rPr lang="en-US" dirty="0" smtClean="0"/>
              <a:t>group. </a:t>
            </a:r>
          </a:p>
          <a:p>
            <a:endParaRPr lang="en-US" dirty="0"/>
          </a:p>
          <a:p>
            <a:r>
              <a:rPr lang="en-US" dirty="0" smtClean="0"/>
              <a:t>Prejudice </a:t>
            </a:r>
            <a:r>
              <a:rPr lang="en-US" dirty="0"/>
              <a:t>is common against people who are members of an unfamiliar cultural </a:t>
            </a:r>
            <a:r>
              <a:rPr lang="en-US" dirty="0" smtClean="0"/>
              <a:t>group.</a:t>
            </a:r>
          </a:p>
          <a:p>
            <a:endParaRPr lang="en-US" dirty="0" smtClean="0"/>
          </a:p>
          <a:p>
            <a:r>
              <a:rPr lang="en-US" dirty="0" smtClean="0"/>
              <a:t>An </a:t>
            </a:r>
            <a:r>
              <a:rPr lang="en-US" dirty="0"/>
              <a:t>example of prejudice is having a negative attitude toward people who are not born in the United States.</a:t>
            </a:r>
          </a:p>
        </p:txBody>
      </p:sp>
    </p:spTree>
    <p:extLst>
      <p:ext uri="{BB962C8B-B14F-4D97-AF65-F5344CB8AC3E}">
        <p14:creationId xmlns:p14="http://schemas.microsoft.com/office/powerpoint/2010/main" val="1302380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8102" y="623455"/>
            <a:ext cx="8132769" cy="938865"/>
          </a:xfrm>
          <a:prstGeom prst="rect">
            <a:avLst/>
          </a:prstGeom>
        </p:spPr>
      </p:pic>
      <p:sp>
        <p:nvSpPr>
          <p:cNvPr id="3" name="Content Placeholder 2"/>
          <p:cNvSpPr>
            <a:spLocks noGrp="1"/>
          </p:cNvSpPr>
          <p:nvPr>
            <p:ph idx="1"/>
          </p:nvPr>
        </p:nvSpPr>
        <p:spPr/>
        <p:txBody>
          <a:bodyPr/>
          <a:lstStyle/>
          <a:p>
            <a:r>
              <a:rPr lang="en-US" dirty="0"/>
              <a:t>A stereotype is a specific belief or assumption (thoughts) about individuals based solely on their membership in a group, regardless of their individual characteristics. </a:t>
            </a:r>
            <a:endParaRPr lang="en-US" dirty="0" smtClean="0"/>
          </a:p>
          <a:p>
            <a:endParaRPr lang="en-US" dirty="0"/>
          </a:p>
          <a:p>
            <a:r>
              <a:rPr lang="en-US" dirty="0" smtClean="0"/>
              <a:t>Stereotypes </a:t>
            </a:r>
            <a:r>
              <a:rPr lang="en-US" dirty="0"/>
              <a:t>can be positive or negative and when overgeneralized are applied to all members of a group</a:t>
            </a:r>
            <a:r>
              <a:rPr lang="en-US" dirty="0" smtClean="0"/>
              <a:t>.</a:t>
            </a:r>
          </a:p>
          <a:p>
            <a:endParaRPr lang="en-US" dirty="0"/>
          </a:p>
          <a:p>
            <a:r>
              <a:rPr lang="en-US" dirty="0"/>
              <a:t>These beliefs are overgeneralized to all members of the group</a:t>
            </a:r>
          </a:p>
        </p:txBody>
      </p:sp>
    </p:spTree>
    <p:extLst>
      <p:ext uri="{BB962C8B-B14F-4D97-AF65-F5344CB8AC3E}">
        <p14:creationId xmlns:p14="http://schemas.microsoft.com/office/powerpoint/2010/main" val="3721124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54727" y="681644"/>
            <a:ext cx="8132769" cy="914479"/>
          </a:xfrm>
          <a:prstGeom prst="rect">
            <a:avLst/>
          </a:prstGeom>
        </p:spPr>
      </p:pic>
      <p:sp>
        <p:nvSpPr>
          <p:cNvPr id="3" name="Content Placeholder 2"/>
          <p:cNvSpPr>
            <a:spLocks noGrp="1"/>
          </p:cNvSpPr>
          <p:nvPr>
            <p:ph idx="1"/>
          </p:nvPr>
        </p:nvSpPr>
        <p:spPr/>
        <p:txBody>
          <a:bodyPr/>
          <a:lstStyle/>
          <a:p>
            <a:r>
              <a:rPr lang="en-US" dirty="0"/>
              <a:t>When someone acts on prejudiced attitudes toward a group of people this is known as discrimination. Discrimination is negative action toward an individual as a result of one’s membership in a particular </a:t>
            </a:r>
            <a:r>
              <a:rPr lang="en-US" dirty="0" smtClean="0"/>
              <a:t>group</a:t>
            </a:r>
            <a:endParaRPr lang="en-US" dirty="0"/>
          </a:p>
        </p:txBody>
      </p:sp>
    </p:spTree>
    <p:extLst>
      <p:ext uri="{BB962C8B-B14F-4D97-AF65-F5344CB8AC3E}">
        <p14:creationId xmlns:p14="http://schemas.microsoft.com/office/powerpoint/2010/main" val="3319981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235727031"/>
              </p:ext>
            </p:extLst>
          </p:nvPr>
        </p:nvGraphicFramePr>
        <p:xfrm>
          <a:off x="1478207" y="1674254"/>
          <a:ext cx="9211257" cy="4258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58127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196765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3743506283"/>
              </p:ext>
            </p:extLst>
          </p:nvPr>
        </p:nvGraphicFramePr>
        <p:xfrm>
          <a:off x="2341093" y="592427"/>
          <a:ext cx="8128000" cy="8966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92275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4294967295"/>
            <p:extLst>
              <p:ext uri="{D42A27DB-BD31-4B8C-83A1-F6EECF244321}">
                <p14:modId xmlns:p14="http://schemas.microsoft.com/office/powerpoint/2010/main" val="1118329258"/>
              </p:ext>
            </p:extLst>
          </p:nvPr>
        </p:nvGraphicFramePr>
        <p:xfrm>
          <a:off x="838200" y="1918952"/>
          <a:ext cx="10515600" cy="1519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982568000"/>
              </p:ext>
            </p:extLst>
          </p:nvPr>
        </p:nvGraphicFramePr>
        <p:xfrm>
          <a:off x="2032000" y="719666"/>
          <a:ext cx="8128000" cy="11059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Diagram 1"/>
          <p:cNvGraphicFramePr/>
          <p:nvPr>
            <p:extLst>
              <p:ext uri="{D42A27DB-BD31-4B8C-83A1-F6EECF244321}">
                <p14:modId xmlns:p14="http://schemas.microsoft.com/office/powerpoint/2010/main" val="1551691472"/>
              </p:ext>
            </p:extLst>
          </p:nvPr>
        </p:nvGraphicFramePr>
        <p:xfrm>
          <a:off x="1001690" y="3541689"/>
          <a:ext cx="8128000" cy="240346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98461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extLst>
              <p:ext uri="{D42A27DB-BD31-4B8C-83A1-F6EECF244321}">
                <p14:modId xmlns:p14="http://schemas.microsoft.com/office/powerpoint/2010/main" val="4106772288"/>
              </p:ext>
            </p:extLst>
          </p:nvPr>
        </p:nvGraphicFramePr>
        <p:xfrm>
          <a:off x="968872" y="1529424"/>
          <a:ext cx="10519083" cy="1012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820916011"/>
              </p:ext>
            </p:extLst>
          </p:nvPr>
        </p:nvGraphicFramePr>
        <p:xfrm>
          <a:off x="2070637" y="523116"/>
          <a:ext cx="8128000" cy="7615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p:cNvGraphicFramePr/>
          <p:nvPr>
            <p:extLst>
              <p:ext uri="{D42A27DB-BD31-4B8C-83A1-F6EECF244321}">
                <p14:modId xmlns:p14="http://schemas.microsoft.com/office/powerpoint/2010/main" val="2377391381"/>
              </p:ext>
            </p:extLst>
          </p:nvPr>
        </p:nvGraphicFramePr>
        <p:xfrm>
          <a:off x="2142271" y="2485623"/>
          <a:ext cx="8128000" cy="67836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Content Placeholder 6"/>
          <p:cNvGraphicFramePr>
            <a:graphicFrameLocks/>
          </p:cNvGraphicFramePr>
          <p:nvPr>
            <p:extLst>
              <p:ext uri="{D42A27DB-BD31-4B8C-83A1-F6EECF244321}">
                <p14:modId xmlns:p14="http://schemas.microsoft.com/office/powerpoint/2010/main" val="311041485"/>
              </p:ext>
            </p:extLst>
          </p:nvPr>
        </p:nvGraphicFramePr>
        <p:xfrm>
          <a:off x="961350" y="3425780"/>
          <a:ext cx="10500848" cy="266290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2837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946988554"/>
              </p:ext>
            </p:extLst>
          </p:nvPr>
        </p:nvGraphicFramePr>
        <p:xfrm>
          <a:off x="1092483" y="2642173"/>
          <a:ext cx="6821054" cy="1911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4089369482"/>
              </p:ext>
            </p:extLst>
          </p:nvPr>
        </p:nvGraphicFramePr>
        <p:xfrm>
          <a:off x="2032000" y="719666"/>
          <a:ext cx="8128000" cy="8000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Picture 3"/>
          <p:cNvPicPr>
            <a:picLocks noChangeAspect="1"/>
          </p:cNvPicPr>
          <p:nvPr/>
        </p:nvPicPr>
        <p:blipFill>
          <a:blip r:embed="rId12"/>
          <a:stretch>
            <a:fillRect/>
          </a:stretch>
        </p:blipFill>
        <p:spPr>
          <a:xfrm>
            <a:off x="8788399" y="2356657"/>
            <a:ext cx="2955175" cy="2955175"/>
          </a:xfrm>
          <a:prstGeom prst="rect">
            <a:avLst/>
          </a:prstGeom>
        </p:spPr>
      </p:pic>
    </p:spTree>
    <p:extLst>
      <p:ext uri="{BB962C8B-B14F-4D97-AF65-F5344CB8AC3E}">
        <p14:creationId xmlns:p14="http://schemas.microsoft.com/office/powerpoint/2010/main" val="112011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35243434"/>
              </p:ext>
            </p:extLst>
          </p:nvPr>
        </p:nvGraphicFramePr>
        <p:xfrm>
          <a:off x="1085871" y="1868678"/>
          <a:ext cx="6358118" cy="4301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88921" y="2461106"/>
            <a:ext cx="3882044" cy="2277543"/>
          </a:xfrm>
          <a:prstGeom prst="rect">
            <a:avLst/>
          </a:prstGeom>
        </p:spPr>
      </p:pic>
      <p:graphicFrame>
        <p:nvGraphicFramePr>
          <p:cNvPr id="5" name="Diagram 4"/>
          <p:cNvGraphicFramePr/>
          <p:nvPr>
            <p:extLst>
              <p:ext uri="{D42A27DB-BD31-4B8C-83A1-F6EECF244321}">
                <p14:modId xmlns:p14="http://schemas.microsoft.com/office/powerpoint/2010/main" val="4112654881"/>
              </p:ext>
            </p:extLst>
          </p:nvPr>
        </p:nvGraphicFramePr>
        <p:xfrm>
          <a:off x="2212305" y="693909"/>
          <a:ext cx="8128000" cy="9803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4873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136741676"/>
              </p:ext>
            </p:extLst>
          </p:nvPr>
        </p:nvGraphicFramePr>
        <p:xfrm>
          <a:off x="805466" y="695460"/>
          <a:ext cx="10515600" cy="2253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1807" y="2459865"/>
            <a:ext cx="6669496" cy="4275786"/>
          </a:xfrm>
          <a:prstGeom prst="rect">
            <a:avLst/>
          </a:prstGeom>
        </p:spPr>
      </p:pic>
    </p:spTree>
    <p:extLst>
      <p:ext uri="{BB962C8B-B14F-4D97-AF65-F5344CB8AC3E}">
        <p14:creationId xmlns:p14="http://schemas.microsoft.com/office/powerpoint/2010/main" val="137204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clrChange>
              <a:clrFrom>
                <a:srgbClr val="F5F4F0"/>
              </a:clrFrom>
              <a:clrTo>
                <a:srgbClr val="F5F4F0">
                  <a:alpha val="0"/>
                </a:srgbClr>
              </a:clrTo>
            </a:clrChange>
            <a:extLst>
              <a:ext uri="{28A0092B-C50C-407E-A947-70E740481C1C}">
                <a14:useLocalDpi xmlns:a14="http://schemas.microsoft.com/office/drawing/2010/main" val="0"/>
              </a:ext>
            </a:extLst>
          </a:blip>
          <a:srcRect b="6303"/>
          <a:stretch/>
        </p:blipFill>
        <p:spPr>
          <a:xfrm>
            <a:off x="1107397" y="224443"/>
            <a:ext cx="10058400" cy="6425738"/>
          </a:xfrm>
          <a:prstGeom prst="rect">
            <a:avLst/>
          </a:prstGeom>
        </p:spPr>
      </p:pic>
    </p:spTree>
    <p:extLst>
      <p:ext uri="{BB962C8B-B14F-4D97-AF65-F5344CB8AC3E}">
        <p14:creationId xmlns:p14="http://schemas.microsoft.com/office/powerpoint/2010/main" val="408886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964095327"/>
              </p:ext>
            </p:extLst>
          </p:nvPr>
        </p:nvGraphicFramePr>
        <p:xfrm>
          <a:off x="876837" y="1893194"/>
          <a:ext cx="7949757" cy="4270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duotone>
              <a:schemeClr val="accent4">
                <a:shade val="45000"/>
                <a:satMod val="135000"/>
              </a:schemeClr>
              <a:prstClr val="white"/>
            </a:duotone>
          </a:blip>
          <a:stretch>
            <a:fillRect/>
          </a:stretch>
        </p:blipFill>
        <p:spPr>
          <a:xfrm>
            <a:off x="8826594" y="2323860"/>
            <a:ext cx="2524919" cy="2524919"/>
          </a:xfrm>
          <a:prstGeom prst="rect">
            <a:avLst/>
          </a:prstGeom>
        </p:spPr>
      </p:pic>
      <p:graphicFrame>
        <p:nvGraphicFramePr>
          <p:cNvPr id="5" name="Diagram 4"/>
          <p:cNvGraphicFramePr/>
          <p:nvPr>
            <p:extLst>
              <p:ext uri="{D42A27DB-BD31-4B8C-83A1-F6EECF244321}">
                <p14:modId xmlns:p14="http://schemas.microsoft.com/office/powerpoint/2010/main" val="712526613"/>
              </p:ext>
            </p:extLst>
          </p:nvPr>
        </p:nvGraphicFramePr>
        <p:xfrm>
          <a:off x="2147909" y="631064"/>
          <a:ext cx="8361251" cy="90951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31586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886</TotalTime>
  <Words>2436</Words>
  <Application>Microsoft Office PowerPoint</Application>
  <PresentationFormat>Widescreen</PresentationFormat>
  <Paragraphs>171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Gill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factors influencing social facilitation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Techniques Used in Compliance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Kauser Malik</dc:creator>
  <cp:lastModifiedBy>Fast</cp:lastModifiedBy>
  <cp:revision>208</cp:revision>
  <dcterms:created xsi:type="dcterms:W3CDTF">2024-02-16T07:28:38Z</dcterms:created>
  <dcterms:modified xsi:type="dcterms:W3CDTF">2024-02-22T08:59:29Z</dcterms:modified>
</cp:coreProperties>
</file>