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9" r:id="rId19"/>
    <p:sldId id="298" r:id="rId20"/>
    <p:sldId id="296" r:id="rId21"/>
    <p:sldId id="297"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67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4:45:25.939"/>
    </inkml:context>
    <inkml:brush xml:id="br0">
      <inkml:brushProperty name="width" value="0.05292" units="cm"/>
      <inkml:brushProperty name="height" value="0.05292" units="cm"/>
      <inkml:brushProperty name="color" value="#FF0000"/>
    </inkml:brush>
  </inkml:definitions>
  <inkml:trace contextRef="#ctx0" brushRef="#br0">14096 11131 608 0,'0'0'200'0,"0"0"-164"15,0 0-24-15,0 0 38 16,0 0-35-16,0 0 28 16,0-9-28-16,0 9 18 15,0-3 41-15,0 3 30 16,0-2-19-16,0 0-22 15,-2 0-53-15,0 2 38 16,0-3-5-16,2 3-24 16,0 0 32-16,0-3-9 15,-2 3 0-15,2-2-7 16,0 0-9-16,0 0 43 16,0-2-25-16,0 3-9 0,0-2 20 15,0 3-5-15,0 0 16 16,0 0-37-16,0 0-29 15,0 0 43-15,0 0-42 16,0 0 0-16,0 0 9 16,0 0-3-16,0 0-2 15,2 0-5-15,10 8 0 16,-2 1-3-16,3 3 3 16,1 1 0-16,-1-1-1 15,1 0 8-15,-1 0-1 0,1-3-6 16,-3 0 0-1,-3-4-4-15,-3 1 4 0,-3-5 0 16,-2-1 0-16,0 0 10 16,0 0 3-16,2 0-13 15,1 0 1-15,4-4 24 16,3-16-25-16,4-9 7 16,6-6-7-16,4-9 9 15,8-8-24-15,5-8 15 16,6-3-84-16,8-19-125 15,-8 17-152-15,-14 12-550 0</inkml:trace>
  <inkml:trace contextRef="#ctx0" brushRef="#br0" timeOffset="1315.95">14015 12429 508 0,'0'0'237'16,"0"0"-100"-16,0 0-98 15,0 0-21-15,0 0 80 0,0 0-58 16,0 0 8 0,-12-27 56-16,12 23-62 15,0 1 51-15,-2-2 44 0,-1 1-84 16,1 1 27-16,2-2-20 16,-2 3-23-16,2 0 33 15,0 0-4-15,0 2 14 16,0 0-30-16,0 0-37 15,0 0 21-15,0 0-34 16,0 2-17-16,0 10 15 16,7 8 4-16,2 6 17 15,4 2-19-15,0 2 1 16,1 1 25-16,-1-5-26 16,1-2 0-16,-1-6 0 15,-5-4 10-15,0-4-10 0,-2-4 0 16,-3-4 0-1,-1-2 15-15,2 0-15 0,5-4 11 16,11-24-3-16,9-16 12 16,16-12-39-16,12-15 19 15,13-3-66-15,30-23-50 16,-17 20-138-16,-17 12-236 0</inkml:trace>
  <inkml:trace contextRef="#ctx0" brushRef="#br0" timeOffset="3232.55">13896 13828 552 0,'0'0'148'0,"0"0"-110"16,0 0 137-16,0 0 36 0,0 0-84 15,0 0-33-15,0 0 8 16,27-62-43-16,-25 58 37 15,-2 4-4-15,2 0-29 16,-2 0 7-16,0 0-30 16,3 0 6-16,-3 0 3 15,2 0-43-15,2 0 36 16,5 10-41-16,2 8 11 16,7 8 33-16,2 6-45 15,5 3 16-15,0-2-16 16,-2-1 9-16,0-4-2 15,-3-5-7-15,-5-1 0 16,1-13 0-16,-5 4 9 0,-4-9-9 16,-2-1 0-16,-3-3 0 15,2 0 11-15,7-7-10 16,10-32 0-16,14-15 18 16,12-16-19-16,14-17-1 15,7-2-47-15,28-32-93 16,-17 26-61-16,-19 14-163 0</inkml:trace>
  <inkml:trace contextRef="#ctx0" brushRef="#br0" timeOffset="4596.67">13930 14752 867 0,'0'0'573'0,"0"0"-426"15,0 0-119-15,0 0-21 16,0 0 96-16,0 0-50 16,0 0-18-16,33 14 0 15,-18 4-4-15,5 5 61 16,-1 3-64-16,-2 2-6 0,1-2 31 16,-3 0-40-1,-1-3 3-15,-3-9-16 16,-1 3 10-16,-4-11-8 0,-2 0-2 15,-1 0 0-15,-1-6 15 16,2 0-15-16,8-9 20 16,14-17 7-16,17-27-26 15,19-15 32-15,15-17-33 16,13-7-10-16,1 2-26 16,0 4-48-16,8-7-97 15,-23 26-164-15,-25 14-678 0</inkml:trace>
  <inkml:trace contextRef="#ctx0" brushRef="#br0" timeOffset="13697.88">19917 14357 111 0,'0'0'295'0,"0"0"-170"16,0 0-79-16,0 0 26 16,0 0-30-16,0 0-17 15,-40 2 34-15,36-2 13 16,2 0 38-16,-4 0 56 16,4 0-70-16,-2 0-38 15,-3 0-24-15,3 0-26 16,0-2 25-16,-4 2-33 0,4 0 9 15,-2 0-5 1,1 0 3-16,1 0-5 0,0 0 44 16,-1 0-2-16,2 0 8 15,1 0-36-15,2 0-15 16,0 0 31-16,0 0-22 16,0 0-10-16,10 0 0 15,7 0 10-15,3 0 6 16,5-2-16-16,4-2 0 15,0 3 3-15,2-2-2 16,-2 3-1-16,0 0 0 16,0 0 0-16,-1 0-14 15,-1 0 4-15,2 0-6 16,0 0 8-16,-2 0-18 16,0 0 25-16,-5 0-5 0,0 0-1 15,-2 0 6 1,-1 0 1-16,0 0-3 0,4 0-3 15,-3 0 12-15,-1 0-14 16,4 0-38-16,-3 0 1 16,1 0 42-16,-2 0-35 15,-1 0-2-15,2 0 25 16,0 0-22-16,1 0 16 16,-2 0-12-16,-3 0 23 15,-1 0 10-15,1 0 0 0,-3-2-6 16,3 0 5-1,-1 1 2-15,2-4 4 16,-2 5-5-16,3-4 0 16,0 4-1-16,-1-1 1 0,2-2 0 15,-4 2-1-15,1 1 10 16,-1 0-2-16,-1 0-7 16,-1 0 1-16,1 0 18 15,-1 0-12-15,3-3 13 16,-3 1-5-16,1 0-14 15,-4 2 30-15,1 0-18 16,-4 0-13-16,-2 0 23 16,-1 0-23-16,-2 0 0 15,-2 0 0-15,3 0-16 0,-3 0-2 16,0 0-112 0,0 0-132-16,-7 0-321 0</inkml:trace>
  <inkml:trace contextRef="#ctx0" brushRef="#br0" timeOffset="14111.46">21219 14203 1039 0,'0'0'306'16,"0"0"-187"-16,0 0-9 0,0 0 51 16,0 0-52-1,0 0-74-15,0 0 11 0,-16-16-27 16,16 16-5-16,0 0-14 16,0 0 12-16,7 8-3 15,0 9-9-15,1 6 7 16,4 5 38-16,-1 2-21 15,0-2-14-15,3 1-10 16,-1-5 8-16,0-3-2 16,0-1-6-16,-2 1-16 15,-3-7 10-15,-4 0-55 16,-2-2-8-16,-2-3-5 16,0 0-26-16,0-1 32 15,-4-2-36-15,-8 2-69 0,-7-8-3 16,0 0-71-1,4 0-355-15</inkml:trace>
  <inkml:trace contextRef="#ctx0" brushRef="#br0" timeOffset="14497.5">21335 14191 499 0,'0'0'232'16,"0"0"-168"-16,0 0-48 15,0 0-5-15,0 0 38 16,0 0 15-16,0 0 4 0,109-18 11 16,-93 18 2-16,-3 7-36 15,-4 4 4-15,-2 1-8 16,-5 2 46-16,-2-5-17 15,0 4-15-15,-7-1 35 16,-13 2-49-16,-7 2 4 16,-6 0 0-16,-3-2-35 15,-1-2 18-15,-2-2-28 16,3-1 1-16,5-4 0 0,9 3-1 16,9-8-12-1,8 2-37-15,5-2-104 16,34 0-95-16,8-2-26 15,7-10-508-15</inkml:trace>
  <inkml:trace contextRef="#ctx0" brushRef="#br0" timeOffset="14980.11">21869 14249 827 0,'0'0'281'0,"0"0"-71"16,0 0-14-16,0 0-87 15,0 0 6-15,0 0-43 16,0 0 14-16,-50-37-41 16,34 37-5-16,-2 0 14 15,-2 0-34-15,-5 0-20 0,1 0 27 16,0 7-17-16,1 3 14 16,3 4-24-16,-1 1 1 15,9 2 15-15,1-3-16 16,6 2-7-16,5 0-1 15,0-4 16-15,0-2-17 16,20-2-9-16,5-2-38 16,4-6 30-16,6 0-44 15,1 0-42-15,0-7-12 16,-3-6-5-16,-7-5 34 16,-5 3 59-16,-10 0 36 15,-6 5 104-15,-5-2-8 0,0 6 18 16,0 3-23-1,0 3-21-15,0 0-11 0,0 0-59 16,0 0 1-16,0 0-12 16,4 0 8-1,3 7-9-15,3 3 12 0,6-1-64 16,7-4 30-16,8 3-64 16,7-8-49-16,28 0-88 15,-5-6-116-15,-8-6-543 0</inkml:trace>
  <inkml:trace contextRef="#ctx0" brushRef="#br0" timeOffset="15611.7">22411 14195 861 0,'0'0'364'15,"0"0"-238"-15,0 0-10 16,0 0 41-16,-127 5-49 0,83 2-22 16,-1 3-5-1,7 2-14-15,7-2-14 0,7 0-43 16,5 2 0-16,8 2-4 15,7-5-6-15,4 4-16 16,0-5-25-16,2 3-23 16,19-6 7-16,3 2 17 15,8-2 2-15,1 1 31 16,2 0-2-16,-1 4 9 16,1-3-9-16,-4 5 18 15,1 0-11-15,-6 3 2 0,-3 2 0 16,-8 1 0-1,-3 0 0-15,-8-1 0 0,-4 0 12 16,0 1 2-16,-6-2 36 16,-15 0-32-16,-1 0-11 15,-5 0 34-15,-2-8-26 16,0-2 2-16,0-3 4 16,3-3-15-16,3 0 17 15,7 0-10-15,8-9-11 16,8-7 5-16,0-5-7 15,20-3-53-15,13 1-5 16,14 0-35-16,4 0-10 16,7 2-43-16,0 7-72 0,-2-2 14 15,9 2-43 1,-11 5-101-16,-15-1 65 0,-14 5 39 16,-23 5 244-16,-2 0 401 15,0 0 144-15,-2-2-236 16,-8 2-66-16,4 0-69 15,2 0 7-15,2 0-85 16,2 0-32-16,0 0-58 16,0 0-5-16,4 10-2 15,4 0 12-15,2 3-12 16,-3-6 1-16,1 4 0 16,2-6-9-16,-4 4 9 15,3-4-85-15,-5-5-106 16,-2 0-115-16,-2 0-354 0</inkml:trace>
  <inkml:trace contextRef="#ctx0" brushRef="#br0" timeOffset="15746.68">22772 14200 1237 0,'0'0'303'16,"0"0"-266"-16,0 0-30 15,0 0-14-15,0 0-9 16,0 0-144-16,0 0-108 0</inkml:trace>
  <inkml:trace contextRef="#ctx0" brushRef="#br0" timeOffset="16328.25">22772 14200 1468 0,'96'93'307'0,"-88"-93"-237"15,0 4-69 1,3 3 38-16,3 5-23 0,1 1-7 15,1 5 24-15,1 4-32 16,2 0 5-16,-4-4-6 16,1-4 2-16,-1-1-4 15,1-10 2-15,-1-1-50 16,3-2 18-16,3-2-50 16,-2-17 2-16,4-6 10 15,-3-5-19-15,2 2 12 16,-4 0 23-16,-2 6 54 15,-3 5 9-15,-2 5 46 16,-4 7 30-16,0 5-36 0,-1 0-48 16,5 0 28-1,5 5-19-15,6 12-4 0,2-8 11 16,7 4-17-16,8-6 18 16,3-4-18-16,5-3-6 15,6 0-3-15,1 0-58 16,-1-16-48-16,-3-5 14 15,-8-4-8-15,-13 1 54 16,-14 3 32-16,-10 1 23 16,-5 6 130-16,-18 7-5 15,-15 7-32-15,-7 0 1 16,-3 0-9-16,3 7 42 0,5 12-67 16,6 5-45-16,8 2 20 15,10 4-35 1,9 2 0-16,2-1 0 0,7-2 0 15,17 0-12 1,8-2 12-16,-1-8-35 0,2-1 22 16,-6-4-25-16,-5-2 19 15,-6-8 18-15,-12 1-20 16,-4 0 11-16,-9 2-28 16,-18 2-54-16,-2-3-184 0</inkml:trace>
  <inkml:trace contextRef="#ctx0" brushRef="#br0" timeOffset="17078">23999 14297 159 0,'0'0'907'0,"0"0"-778"16,0 0-87-16,0 0-6 15,0 0 21-15,0 0-56 16,0 0 12-16,33 0-7 0,-15 0 7 15,4 0 50-15,3-4 6 16,2 0-44-16,2 2 7 16,0-1-32-16,0 3 1 15,4 0 5-15,0 0-6 16,3 0-1-16,2 0 0 16,-1 0-1-16,2-3-8 15,-1 1 10-15,-1 2-2 16,1-4-5-16,3-1 7 15,-2 0 0-15,3-2-7 16,1 2 15-16,2-1-5 16,0 0-3-16,-3 0-2 0,1 0 1 15,-2 2 1-15,1 0-1 16,1 0-15-16,-1-1-20 16,1 2 35-16,1-1-16 15,4-1-18-15,0 0 18 16,-1-1-27-16,0 0-3 15,-2 0-3-15,-3 0 23 16,-5 0 20-16,2 2 7 16,-3 2 0-16,-1-6 23 15,1 4-4-15,3-2 11 16,2-1-18-16,-1 2-12 16,3-4 22-16,-1 4-22 15,2-2 0-15,-1 2 12 0,-1 3-2 16,1-3 16-1,-1 0-4-15,-2 3-16 16,-2 0 40-16,-2 2-27 16,-7 0 4-16,-8 0 15 0,-7 0-37 15,-7 0 22-15,-7 0-23 16,0 0-19-16,-40 0 9 16,-7 0-151-16,-7 0-848 0</inkml:trace>
  <inkml:trace contextRef="#ctx0" brushRef="#br0" timeOffset="23859.57">14460 16415 211 0,'0'0'378'0,"0"0"-133"16,0 0-109-16,0 0 30 16,0 0-41-16,0 0-86 15,-2 0 19 1,2-6-25-16,0 1-23 16,0-2 8-16,0 2 28 15,0 1 21-15,0 3-25 16,0 1-14-16,0 0 27 15,0 0-39-15,0 0-10 16,0 0-6-16,0 0 9 0,0-4 5 0,0 4-5 16,0 0 12-1,0-5 28-15,0 5-25 0,-5 0-13 16,-10 0-2-16,-10 0 3 16,-6 0-4-16,-4 10-8 15,-8 6 0 1,1 3-2-16,-3-1 3 15,3 0-1-15,0 0 0 16,3 0 1-16,6-5 5 16,4 4-6-16,4-2 0 15,10-1-7-15,1-2 8 16,5 1-2-16,1 1 1 0,1 0-5 0,3 3-5 16,1 0 10-16,3 1-9 15,0 0 9 1,0 0 0-16,0 1 7 15,0-2-7-15,0-3 0 16,0 3-1-16,0-3 1 16,0 0 0-16,3-2-6 15,6-3 14-15,1 0-5 16,2 1-3-16,5-6 0 16,4 4-3-16,4-2 3 15,6-2 0-15,0 0 1 16,7 0 11-16,1-4-11 15,6 0-1-15,2 0 0 0,4 0 13 16,1 0-13-16,1 0-1 16,0 0 0-16,3 0 2 15,-2 6 10-15,0-6-11 16,-6 3 0-16,2 2-3 16,-4-5 3-16,1 0 0 15,-1 0 0-15,-3 0 1 16,1 0 3-16,-1 0-4 15,-3 0 0-15,-2 0-5 16,-3 0 5-16,-3 0 0 16,-10-5 0-16,-4 5 1 0,-7 0 3 15,-7 0-4-15,-1-3 0 16,-3 3-3-16,0 0 3 16,0 0-1-16,0 0-68 15,-27 0-127-15,-2 0-157 16,-5 0-488-16</inkml:trace>
  <inkml:trace contextRef="#ctx0" brushRef="#br0" timeOffset="24260.02">14966 16767 464 0,'0'0'78'0,"0"0"-52"15,0 0 134-15,0 0 249 16,0 0-167-16,0 0-120 15,0 0-58-15,0-14-6 16,4 14-34-16,10 0-17 16,6 0 47-16,7 0-25 15,4 9-3-15,4-4 6 16,4 4-21 0,-1-1 11-16,-1 2-22 15,-6-2 0-15,-4 1-3 16,-6 0 3-16,-8 1 0 15,-9-3 0-15,-4 4 0 0,0 1 4 0,-15 6 9 16,-14-1-1-16,-5 3 22 16,-6 1-15-16,2-3 0 15,2 1-4-15,5-5-14 16,4-2 21-16,9-3-22 16,5-1 0-16,7-4-1 15,4-2 1-15,2-2-32 16,0 0-58-16,2 0-43 15,9 0-2 1,0 0-203-16</inkml:trace>
  <inkml:trace contextRef="#ctx0" brushRef="#br0" timeOffset="25019.58">15657 16704 804 0,'0'0'810'0,"0"0"-746"0,0 0-64 0,0 0 0 16,0 0 52-16,0 0-21 15,-45 116-9-15,45-88-4 16,0-2-17-16,0 0 17 16,2-2-18-16,1-2 0 15,-3-4-11 1,0 5 11-16,0-6-44 16,0-5-32-16,-5 3-116 15,-8-8-39-15,-7-7-77 16,-3 0-17-16,6-16-49 15,1-2 148-15,14 1 226 16,2-6 195-16,0-5-130 0,0-8 22 0,9 2 83 16,11-2-59-16,7 4-37 15,0 6-31-15,4 3 0 16,2 5 42 0,3 5-2-16,-5 4 9 0,0 9-21 15,-4 0-10 1,-7 0 1-16,-7 17-5 15,-5 2 24-15,-6 8-3 16,-2-5-14-16,0 0 0 16,-6-1-17-16,-9 2-15 15,-3-5 9-15,-3-4-40 16,-4 0 21-16,0-2-22 0,3-1 2 0,2-4 1 16,6-2-3-16,8-5-2 15,6 0-8 1,0 0-53-16,22 0-7 15,12 0 5-15,8-12 28 16,7 3 30-16,3 7 3 16,-4-1-3-16,-5 3 7 15,-10 0 8-15,-6 0 18 16,-12 0 14-16,-6 9 8 16,-7-1 14-16,-2 6-24 15,0 1 24-15,-11 0 2 0,-9 3-44 16,-2-4 17-16,-2 4-37 15,-5-6 0-15,0 2-1 16,-7-9-112-16,7-5-77 16,9 0-171-16</inkml:trace>
  <inkml:trace contextRef="#ctx0" brushRef="#br0" timeOffset="25306.1">16226 16860 988 0,'0'0'282'0,"0"0"-195"16,0 0-69-16,0 0 46 0,0 0 30 0,0 0-24 16,0 0 23-1,57 81-24-15,-57-68-24 16,0-6 6-16,0 0-32 16,0-7 8-16,0 0 3 15,0 0 38-15,0 0 68 16,0-14-63-16,0-11-53 15,5-4 1-15,6-2-21 16,7-1 0-16,2 3-5 16,2 5-47-16,1 3-8 15,4 11-170-15,-6 10-116 16,-5 0-218-16</inkml:trace>
  <inkml:trace contextRef="#ctx0" brushRef="#br0" timeOffset="25492.52">16493 16860 1371 0,'0'0'301'0,"0"0"-204"16,0 0 25-16,0 0 12 16,0 0-59-16,0 0-67 15,0 0-7-15,47 32-1 16,-36-22 9-16,-2 6-19 16,-2-2 1-16,-7 4-117 15,0 0-112 1,0-10-308-16</inkml:trace>
  <inkml:trace contextRef="#ctx0" brushRef="#br0" timeOffset="25606.72">16604 16673 1347 0,'0'0'212'16,"0"0"-212"-16,0 0-83 15,0 0 45-15,0 0-43 16,0 0-426-16</inkml:trace>
  <inkml:trace contextRef="#ctx0" brushRef="#br0" timeOffset="25996.06">16756 16878 1343 0,'0'0'329'0,"0"0"-329"16,0 0 13-16,0 0 10 15,0 0-4-15,114-9-6 16,-76-4-5 0,-1 1-8-16,1-2-1 15,-2 0-42-15,-7-4 5 16,-9-1 5-16,-8 7-70 16,-12-2 58-16,0 5 45 0,-8 5 11 0,-18 4 18 15,-3 0 13-15,-5 4 28 16,6 10 38-16,1 0-45 15,5 4-31-15,8 3 9 16,5-2-40 0,7 3 27-16,2-5-28 0,0-3 1 15,8 3 26 1,13-7-20-16,6 0 15 16,4-1 15-16,9-9-37 15,5 0 29-15,3 0-29 16,15-11-98-16,-16-5-120 15,-12-3-353-15</inkml:trace>
  <inkml:trace contextRef="#ctx0" brushRef="#br0" timeOffset="26661.55">17224 16883 1328 0,'0'0'236'0,"0"0"-164"15,0 0-53-15,0 0 12 16,0 0-5-16,0 0-26 16,0 0 0-16,130-31 0 15,-97 21 7-15,3-7-22 0,-1-6 15 16,-2 0-65 0,-1-7-4-16,-10-1-12 0,-9 0 50 15,-8 3 26-15,-5 6 5 16,0 0 94-16,-13 12 8 15,-8 3 40-15,4 7-50 16,-1 0-40-16,3 14-18 16,1 15 1-16,3 7-21 15,7 5 20-15,1 8 8 16,3 6-20-16,0 1-3 16,9-2-19-16,7-4 12 15,1-1-12-15,-1-6 6 16,-3-2 4-16,-4-5-10 15,-4-4-6-15,-5-3-20 16,0 0-102-16,-5-3-87 0,-12-3-62 16,-6-11-129-16</inkml:trace>
  <inkml:trace contextRef="#ctx0" brushRef="#br0" timeOffset="26878.82">17246 16999 1255 0,'0'0'316'16,"0"0"-269"-16,0 0-35 15,0 0 63-15,0 0 22 16,0 0-11-16,161 0-16 16,-110 0 11-16,-1-5-55 0,-6-2-24 15,-7 0 11 1,-8 3-13-16,-8 1-80 0,-21-6-88 15,0 6-71-15,-7 0-418 16</inkml:trace>
  <inkml:trace contextRef="#ctx0" brushRef="#br0" timeOffset="28128.33">17994 16976 864 0,'0'0'366'0,"0"0"-240"0,-131 46-67 16,83-28 82-16,10 0-26 16,12-2-65-16,12-1-9 15,14-1-41-15,0-2 1 16,14-3-2-16,19 0 13 16,11-9-15-16,10 0 3 15,2 0-34-15,2 0-21 16,-2-18-64-16,10-17-80 15,-14 7-111-15,-12-2-411 0</inkml:trace>
  <inkml:trace contextRef="#ctx0" brushRef="#br0" timeOffset="28545.33">18254 16758 560 0,'0'0'500'0,"0"0"-285"0,0 0 20 16,0 0-69-16,0 0-34 15,0 0-33-15,0 0-84 16,-58-63-15-16,58 86-2 15,0 8 2-15,0 10 12 16,3-1-5-16,3-4-5 16,1 0 24-16,-1-2-2 15,3-6-10-15,0-5-14 16,4-6 11-16,3-1-10 16,2-5-1-16,4-8-48 15,7-3 2-15,3 0-9 16,3-12 9-16,3-11 1 15,0-3-21-15,-2-6 50 0,-5 6-6 16,-6-6 22-16,-10 9 8 16,-7 5 18-16,-2 6 95 15,-6 7 33-15,0 0-62 16,0 5-1-16,0 0-60 16,0 0-29-16,0 17-2 15,0 6 0-15,0 0 1 16,0 0-1-16,0 3 0 15,0-4 2-15,-2-3-2 16,-2-2-9-16,2-8-38 16,0 0-138-16,0-9-38 15,-2-9-110-15,1-10-629 0</inkml:trace>
  <inkml:trace contextRef="#ctx0" brushRef="#br0" timeOffset="28678.59">18586 16731 1340 0,'0'0'543'15,"0"0"-543"-15,0 0-69 16,0 0 34-16,0 0-12 16,0 0-64-16,0 0-95 15,22 73-458-15</inkml:trace>
  <inkml:trace contextRef="#ctx0" brushRef="#br0" timeOffset="28978.42">19014 16842 1194 0,'0'0'304'0,"0"0"-222"16,0 0-47-16,0 0 81 15,0 0 27-15,0 0-65 16,-115 14-28-16,92-1-50 16,9 6 12-16,10-5-14 15,4 2 2-15,0-5 0 16,22 1-1-16,8-3-10 15,5 2 10-15,-2-4 1 16,1 1-5-16,-7 3-5 16,-7-8 10-16,-9 1-2 15,-5 1 2-15,-6 0 0 0,0 3 0 16,-6 2 0 0,-19 2 1-16,-4-1-3 0,-13 1-99 15,7-7-119-15,6-1-152 0</inkml:trace>
  <inkml:trace contextRef="#ctx0" brushRef="#br0" timeOffset="29594.53">19429 16825 403 0,'0'0'539'0,"0"0"-461"15,0 0 183-15,0 0-2 16,0 0-84-16,0 0-7 15,-131 9-53-15,90 5-29 16,3 0-17-16,7 2-45 0,4-2-8 16,12 0-16-1,3 0 1-15,10 2-4 0,2-2 3 16,0 0-28-16,16 2 17 16,11-6-31-16,6-1 0 15,5-4-36-15,4-1-76 16,5-4 21-16,3 0-59 15,-2-9 21-15,-5-8 17 16,-5-1 102-16,-9 0 52 16,-12 1 125-16,-5 3 39 15,-8-1 42-15,-4 7-38 16,0-1-55-16,0 9-6 16,0 0-50-16,0 0-28 15,0 0-29-15,0 5-9 16,0 9 2-16,0 4 7 0,0 3 0 15,0-4-1-15,2 1 2 16,11-4-14-16,3-5-2 16,1-9-38-16,4 0 46 15,1 0-30-15,5-19-33 16,-4-3-6-16,-4 0-7 16,-3 1 34-16,-5 1 1 15,-7 8 48-15,-1 3 34 16,-3 4 56-16,0 5-17 15,0 0-64-15,0 5 4 0,2 9-20 16,2 4 7 0,1 0 0-16,4-1-1 0,-3 0 2 15,3-2-2-15,3-8-17 16,3 0-66-16,3-4-8 16,11-3-56-16,-4-10-106 15,-3-9-276-15</inkml:trace>
  <inkml:trace contextRef="#ctx0" brushRef="#br0" timeOffset="29978.16">20048 16856 454 0,'0'0'644'16,"0"0"-510"-16,0 0-76 15,0 0 28-15,0 0-4 16,0 0-7-16,0 0 9 16,50 62-42-16,-50-44-14 15,0-4-5-15,-3 0-14 0,-5-5 4 16,-4-2-13-16,3-7-16 15,1 0 14-15,6 0-33 16,2-4-6-16,0-14-13 16,6 1 11-16,17-4 18 15,6 3-42-15,2-1 18 16,4 10 42-16,1-3-14 16,-3 10 21-16,-2 2 5 15,-2 0 12-15,-6 0 69 16,-6 0-24-16,-3 9-12 15,-5 5 43-15,-5-5-52 16,-4-1-2-16,0 2-4 16,0 0-16-16,0-1 43 0,-11-2-43 15,-3 3-18 1,-1-2-1-16,-3-4-2 0,5-4-62 16,-1 0-38-16,12 0-73 15,2-8-159-15,0-6-545 0</inkml:trace>
  <inkml:trace contextRef="#ctx0" brushRef="#br0" timeOffset="30161.85">20621 16883 933 0,'0'0'226'0,"0"0"-138"16,0 0 14-16,0 0 36 16,0 0-19-16,0 0-33 0,0 0-13 15,16 63-54 1,-16-55-18-16,-2 6 18 0,-2-6-19 15,4-4 0-15,-2 3-16 16,2-7-85-16,0 0-65 16,0 0-164-16</inkml:trace>
  <inkml:trace contextRef="#ctx0" brushRef="#br0" timeOffset="30328.32">20735 16691 1600 0,'0'0'274'0,"0"0"-218"15,0 0-47-15,0 0-9 0,0 0-75 16,0 0-14-16,0 0-117 16,18 72-465-16</inkml:trace>
  <inkml:trace contextRef="#ctx0" brushRef="#br0" timeOffset="30644.88">20837 16878 116 0,'0'0'1435'0,"0"0"-1201"15,0 0-188-15,0 0 80 16,0 0-25-16,0 0-74 16,0 0 2-16,76 14-28 15,-55-6 8-15,-2 2-9 16,6-2 0-16,2-6 9 0,6 2-9 15,3-4-16-15,5 0-35 16,0 0-81-16,1-6-22 16,-5-2 13-16,-6-2 59 15,-7-2 82-15,-8 7 1 16,-5 5 53-16,-5-5 36 16,2 5-30-16,-2 0-24 15,7 0-21-15,7 0-6 16,12 0 26-16,3 0-35 15,10-9-36-15,6-26-139 16,-8-1-149-16,-12 0-552 0</inkml:trace>
  <inkml:trace contextRef="#ctx0" brushRef="#br0" timeOffset="30811.05">21571 16677 1174 0,'0'0'365'16,"0"0"-158"0,0 0-71-16,0 0-4 0,-116 49-69 15,98-8-20-15,9 14 4 16,3 11-46-16,4 4 6 15,2 6-7-15,0-4-6 16,0-5-1-16,8-13-40 16,-1-14-22-16,2-8-48 15,-4-6-56-15,-3-8-114 16,-2-10-461-16</inkml:trace>
  <inkml:trace contextRef="#ctx0" brushRef="#br0" timeOffset="34810.65">22231 16842 952 0,'0'0'227'0,"0"0"-148"16,0 0-28-16,0 0 101 15,0 0-53-15,0 0-68 16,0-26 31-16,2 18-38 15,-2 2 14-15,2 2 57 16,-2 4 6-16,0-4-21 16,0 4-22-16,-9 0-56 0,-8 0 30 15,-10 4-31-15,-6 9-1 16,-8 10 29-16,1-1-13 16,0 0 2-16,7 0 0 15,8-2-12-15,5-4 7 16,11-2-13-16,7 0 0 15,2-2-7-15,0-1 7 16,25 1-1-16,8-7-12 16,9 3-17-16,10-8 13 15,4 0-87-15,1 0-62 16,1 0-12-16,-2 0-62 16,-5-13 14-16,-9 4 96 15,-11-5 130-15,-10 6 39 0,-10 1 149 16,-7 4 28-16,-4-1 4 15,0 4-61-15,0-4-38 16,0 4-54-16,0 0-51 16,0 0-3-16,0 0-13 15,0 8 0-15,0 2 0 16,0-2-3-16,3 6 2 16,6-5-15-16,4-4-28 15,5-1 12-15,6-4-25 16,0 0-8-16,5 0 23 15,-4 0-21-15,-3-4 56 16,-5-6-5-16,-9-2 12 0,-3 3 0 16,-5-3 1-16,0 1 6 15,0-3 18-15,-17 7-11 16,-4-2 45-16,-6 7-56 16,-4 2 3-16,0 0 20 15,-1 0-25-15,10 0 9 16,4 6-10-16,9-1 7 15,7-2-20-15,2 1-13 16,13-4-13-16,21 0 29 16,15 0 7-16,9 0-30 15,6-7-23-15,3-4 2 16,-2-1 54-16,-12 1 0 16,-8 8 0-16,-14 3 39 15,-10 0-16-15,-13 0 6 16,-5 0 18-16,-3 14 6 0,0 0 38 15,-14 7-36-15,-1-1-20 16,1-1-7-16,1-5-28 16,4 0 8-16,3-10-8 15,2 0-17-15,4-4 17 16,0 0-22-16,0 0-3 16,12-4 8-16,13-14-14 15,4 0 22-15,4-8-32 16,1 5-41-16,-1 2 31 15,-8 4-15-15,-6 8 36 16,-7 2 29-16,-8 0 1 16,-2 5 47-16,-2 0-9 15,0 0-27-15,0 5 40 0,0 7 6 16,2 3-12-16,3-1-18 16,3 3-26-16,2-8 15 15,3-5-16-15,3 0 0 16,1-4 12-16,4 0-12 15,3-4-13-15,1-14-50 16,1 0-50-16,-3-5-15 16,-3 2-34-16,-7 7 69 15,-7 2 93-15,-3 1 44 16,-3 8 97-16,0 3-9 16,0 0-76-16,0 0-21 15,0 3-28-15,0 12-7 0,3 2 6 16,7-3-5-16,3-2-1 15,8-1 0-15,3-2 2 16,8-6-14-16,3-3-10 16,8 0-102-16,16-12-60 15,-9-11-100-15,-10 6-300 0</inkml:trace>
  <inkml:trace contextRef="#ctx0" brushRef="#br0" timeOffset="34977.8">23725 16802 428 0,'0'0'837'16,"0"0"-622"-16,0 0-103 15,0 0 31-15,0 0-47 16,0 0 8-16,0 0-42 16,-112 118-20-16,108-74-7 0,4 0-32 15,0 0 7 1,-2-7-10-16,-1-6 0 0,-2-4-10 16,1-9-11-16,-5 0-119 15,-9-18-103-15,3 0-88 16,-1 0-451-16</inkml:trace>
  <inkml:trace contextRef="#ctx0" brushRef="#br0" timeOffset="35179.89">23578 16900 1255 0,'0'0'183'16,"0"0"-151"-16,0 0 11 16,144-63 55-16,-106 63-9 15,-6 0-21-15,-8 5-46 0,-7 9 16 16,-8 8-15-1,-7 0-1-15,-2 2 22 0,-6-2-29 16,-19 0 10-16,-6-3-25 16,-5-2-2-16,-3-5-31 15,-11-6-108-15,13-2-82 16,8-4-108-16</inkml:trace>
  <inkml:trace contextRef="#ctx0" brushRef="#br0" timeOffset="35810.46">24186 16820 725 0,'0'0'507'0,"0"0"-446"16,0 0 13 0,0 0 139-16,-145 14-19 0,103-4-64 15,3 6-14-15,10-7-69 16,8 5-28-16,7-2-7 15,10 3-11-15,4-7-2 16,0 3 0-16,0-4-27 16,12-2 13-16,9-5-32 15,1 0-16-15,5 0-22 16,2-9-39-16,-4-5 55 16,-1-4-12-16,-6 1 40 15,-5 8 41-15,-3-3 31 16,-6 6 93-16,-4 6 8 0,2 0-47 15,-2 0-16 1,2 0-69-16,2 4 2 0,3 14-5 16,3-4 10-16,3 0-5 15,-1 0-2-15,5-2 0 16,1-8-2-16,-1 1 2 16,6-5-60-16,-1 0-7 15,0-9-74-15,2-5 20 16,-1-4-18-16,2-4-38 15,-4 6 104-15,0 6 40 16,-3 0 33-16,-5 10 28 16,1 0 37-16,-6 0-10 15,1 2-9-15,0 10 17 0,-4 1 12 16,-1 1-38 0,1-9 2-16,-3 2 6 0,-2-7-19 15,0 0 38-15,2 0 59 16,0 0 5-16,0 0-19 15,8-7-73-15,1-7-36 16,6 0-11-16,3-2-52 16,3 6-38-16,2-4-57 15,1 5-42-15,6 2-80 16,-7 5-265-16,-2-2 144 0</inkml:trace>
  <inkml:trace contextRef="#ctx0" brushRef="#br0" timeOffset="35960.36">24712 16798 504 0,'0'0'683'0,"0"0"-416"15,0 0-107-15,0 0-3 16,0 0-58-16,0 0-59 0,0 0 10 16,4 46-44-1,-2-30-5-15,-2-2-2 0,0-5-33 16,0 3-128-16,-2-5-127 16,-9-3-658-16</inkml:trace>
  <inkml:trace contextRef="#ctx0" brushRef="#br0" timeOffset="36609.94">24779 16665 1423 0,'0'0'403'0,"0"0"-403"16,0 0-25-16,0 0 24 15,0 0-22-15,0 0-28 16,0 0-128-16,29 8-220 0</inkml:trace>
  <inkml:trace contextRef="#ctx0" brushRef="#br0" timeOffset="37010.78">25024 16723 995 0,'0'0'178'16,"0"0"-101"-16,0 0 108 15,0 0-58-15,0 0-53 16,0 0-42-16,-121 21 28 16,113-12-41-16,3 5-18 15,5 3 7-15,0-7-6 16,2 4-2-16,19-2 0 0,6-7 4 15,4 4-17-15,0-6 13 16,-2 2-16-16,-7-3 15 16,-6 2-8-16,-8-4 9 15,-8 4 0-15,0 0 15 16,-8 0 54-16,-13 2-51 16,-6-3-17-16,-2 2-2 15,6-1-21-15,-2 1-68 16,7-5-85-16,9 0-54 15,9-9 16-15,0-5-156 16,15-2-243-16</inkml:trace>
  <inkml:trace contextRef="#ctx0" brushRef="#br0" timeOffset="37176.51">25024 16723 727 0,'82'67'393'16,"-77"-67"-199"-16,-3 0 18 16,0 0-64-16,-2 4-34 15,0 6 32-15,0 8-37 16,0 2-58-16,0 4 5 15,0-2-44-15,-4-4-11 16,2 0-1-16,2-6-5 16,0-2-51-16,0-10-144 15,0-5-108-15,0-12-226 0</inkml:trace>
  <inkml:trace contextRef="#ctx0" brushRef="#br0" timeOffset="37310.86">25289 16691 1094 0,'0'0'662'0,"0"0"-662"16,0 0-97-16,0 0 95 16,0 0 1-16,0 0-9 15,0 0 4-15,7 93-141 16,0-69-152-16,0-2-484 0</inkml:trace>
  <inkml:trace contextRef="#ctx0" brushRef="#br0" timeOffset="37627.32">25399 16860 1370 0,'0'0'353'16,"0"0"-259"-16,0 0 8 16,0 0-9-16,0 0-61 0,0 0-19 15,0 0-7-15,15 18 0 16,-11-13-6-16,4-5 0 16,0 0-13-16,7 0-14 15,6 0-62-15,4-9 25 16,4-5-36-16,0 2 52 15,0-2 26-15,-5 5 22 16,-6 4 28-16,-5 5 35 16,-8 0-12-16,-3 0 27 15,0 0-34-15,-2 10 39 16,0 8-33-16,2 0-19 16,3 4 19-16,-1-4-49 15,2-4 7-15,0-2-8 16,0-3 2-16,3-9-4 15,5 9-64-15,-1-9-174 0,-3 0-262 16</inkml:trace>
  <inkml:trace contextRef="#ctx0" brushRef="#br0" timeOffset="38203.11">26647 17034 973 0,'0'0'694'16,"0"0"-564"-16,0 0 1 0,0 0 8 16,0 0-35-16,0 0-51 15,0 0-47-15,-98-66 8 16,62 48-14-16,-4 0-26 15,2 4 6-15,1-4-29 16,2 1 2-16,9 3-16 16,6-3-28-16,7 7 57 15,8-2-30-15,5 2-37 16,0 1-8-16,20 0-21 16,5 5 66-16,0 0 31 15,-2 4 20-15,-2 0 13 16,-5 0 0-16,-10 0 47 0,-4 0 7 15,-2 10 4-15,0 6 38 16,-20 1-23-16,-2 6-6 16,-2-5 19-16,-3 4-46 15,2 2 14-15,0-2-11 16,1 5-31-16,4-6 27 16,2 1-38-16,5 0-1 15,7-8 12-15,0 0-12 16,6-6 0-16,0-3 0 15,0-4 1-15,14-1 7 16,13 0-7-16,9 0 0 16,8-6 23-16,3-6-24 15,-1-2 0-15,-1 4 0 0,-7-2-13 16,-7 6 1-16,-10-2-109 0,-8 0-128 16,-13 3-300-16</inkml:trace>
  <inkml:trace contextRef="#ctx0" brushRef="#br0" timeOffset="39060.03">27231 16883 32 0,'0'0'229'16,"0"0"-123"-16,0 0 32 16,0 0 68-16,0 0 75 15,0 0-69-15,-23-120-38 16,23 101-1-16,0 3-42 16,2 2-51-16,4 5 80 15,-2 3-29-15,-2 6-45 16,-2 0-26-16,0 0-33 15,0 10-6-15,0 12-11 0,0 10 9 16,-9 7 23 0,-4 3-32-16,0 2-10 0,1-3 5 15,5-9 4-15,3-6-3 16,0-9-6-16,4-5-37 16,0-8 13-16,0-4-35 15,0 0 6-15,0-21-15 16,0-5-187-16,0-11 43 15,6-7-42-15,1 0-234 16,-1-2 236-16,2 2 234 16,0 7 18-16,-1 2 367 15,1 8-89-15,0 9-8 16,-2 6-97-16,1 7 11 16,-3 5-57-16,6 0-96 15,1 9-6-15,6 14 56 0,5 4-61 16,5 8 27-16,4 0-31 15,1 2-15-15,-3-2 15 16,0 0-16-16,-3-3-1 16,-3-6-32-16,-10-3-94 15,-13 4-100-15,0-5-75 16,-20-8-283-16</inkml:trace>
  <inkml:trace contextRef="#ctx0" brushRef="#br0" timeOffset="39393.18">27133 16918 1487 0,'0'0'189'0,"0"0"-189"16,0 0 0-1,0 0 20-15,152-62 3 0,-97 54-21 16,3 4 7-16,-3 4-8 16,-7 0 7-16,-9 0 4 15,-10 12 7-15,-8 1 27 16,-10 6-11-16,-9-5 6 15,-2 2 11-15,0 2-33 16,0-8 28-16,-2 2-27 16,-5-6-20-16,5-6 34 15,0 0 2-15,2-3 55 16,0-17-41-16,2-15-40 16,13-9-5-16,8-2-5 0,1 2-21 15,3 0 21 1,0 7-29-16,0 9-13 0,-5 10-30 15,4 14-142-15,-7 4-30 16,-6 0-162-16</inkml:trace>
  <inkml:trace contextRef="#ctx0" brushRef="#br0" timeOffset="40160.18">27929 16794 869 0,'0'0'598'0,"0"0"-534"15,0 0-64-15,0 0 119 16,0 0 10-16,0 0-11 16,0 0-43-16,4-54-41 15,-19 54-15-15,-6 9-17 0,1 9 4 16,1 9 18-16,0-1-24 16,6 6 6-16,2-6-1 15,6-2 1-15,5-2 2 16,0-10-8-16,21-2 0 15,10-6-15-15,7-4 6 16,7-4-75-16,1-13-23 16,3-17-75-16,-2-1-47 15,-4-9-38-15,-8-5-60 16,-12-4 95-16,-13 4 232 16,-7 8 21-16,-3 3 340 15,0 13-78-15,-7 13-9 16,-5 10-92-16,4 2-96 0,-1 10-17 15,3 16-35-15,-2 10 10 16,6 4 16-16,0 6-41 16,2 2 23-16,0-3-31 15,0-6-11-15,4-2 7 16,8-11 2-16,3-6-9 16,3-4 0-16,3-11 0 15,0 0-10-15,6-5-14 16,0-5-47-16,2-16-10 15,0-4-23-15,-2-4 22 16,-5 5 35-16,-6 4 47 16,-8 6 26-16,0 8 99 15,-6 2 1-15,0 4-44 0,0 0-68 16,2 4-12-16,3 14 12 16,-1-1-13-16,4 2 31 15,1-1-30-15,-1-4-2 16,4-2 10-16,2-6-10 15,2-6-14-15,4 0-36 16,-2 0-89-16,0-11 7 16,-4-6-6-16,-3-1 49 15,-6 0 35-15,-5 6 54 16,-2 4 137-16,0 6 41 16,0 2-55-16,0 0-41 15,2 0-70-15,0 2-12 16,3 13 22-16,0 8-10 15,-3-5 10-15,2 4-22 0,-4-2-8 16,0 1 7-16,0-12-178 16,-6-1-175-16,-6-8-676 0</inkml:trace>
  <inkml:trace contextRef="#ctx0" brushRef="#br0" timeOffset="40293.83">28740 16704 1443 0,'0'0'352'16,"0"0"-352"-16,0 0-32 16,0 0 10-16,0 0-93 15,0 0-68-15,0 0-212 0</inkml:trace>
  <inkml:trace contextRef="#ctx0" brushRef="#br0" timeOffset="40510.49">28938 16525 1685 0,'0'0'255'0,"0"0"-216"16,0 0-11-16,0 0 47 16,-15 104-13-16,13-56 4 15,2-2-63-15,-2 3 9 16,0-5-14-16,-6-4 2 0,-1-8-57 15,-9 0-130-15,3-11-163 16,-3-8-178-16</inkml:trace>
  <inkml:trace contextRef="#ctx0" brushRef="#br0" timeOffset="40993.08">28834 16883 1267 0,'0'0'516'0,"0"0"-444"15,0 0-71-15,137-53 20 16,-85 43-21-16,-3 1 0 15,-2 2 0-15,-6 1 0 16,-6 2-13-16,-10-4-5 16,-10 1-4-16,-9 4 12 15,-6-1-15-15,0-5 25 16,-8 4 28-16,-11 0-12 16,2 5 79-16,-3 0 4 0,5 0-32 15,-1 5-4-15,5 9-44 16,1 4-6-16,8 3-13 15,2 5 6-15,0-3 8 16,0 0-14-16,10-6-18 16,7-2-10-16,5-6-51 15,7-1-60-15,5-8-60 16,1 0-4-16,3 0 22 16,1-17-44-16,-6 2-78 15,-6-2 93-15,-8 0-110 16,-9 3 265-16,-8 4 55 15,-2 2 650-15,0 4-258 16,-12 4-182-16,-1 0-38 0,5 0-47 16,0 4-69-1,4 14-9-15,4-1-39 0,0 6-7 16,2-5 19-16,16 1-20 16,5-12-14-16,4-2-52 15,6-5-49-15,23-23-83 16,-10-7-131-16,-4-6-306 0</inkml:trace>
  <inkml:trace contextRef="#ctx0" brushRef="#br0" timeOffset="41709.36">29792 16459 1192 0,'0'0'319'0,"0"0"-207"0,0 0 41 16,0 0-19-16,0 0-98 15,0 0-8 1,0 0 9-16,0 70 14 0,-2-33 5 15,-3 9-5-15,1-7-2 16,2 5-17-16,0-3-32 16,2-1 27-16,0-5-27 15,0-4 0-15,0-4 0 16,0-4 1-16,0-9-2 16,0-2-28-16,10-6-36 15,9-6 25-15,5 0-13 16,8 0-23-16,3-14 4 15,3-4-2-15,2-8 28 16,-2 2-2-16,-5 2 6 16,-8 4 42-16,-8 2 23 0,-8 6 82 15,-4 6 52-15,-2 4-71 16,-3 0-31-16,0 0-55 16,0 0 10-16,0 12-9 15,4 2-1-15,0 8 0 16,5-5 0-16,3 2 6 15,5-6 0-15,5-4-6 16,5-4-30-16,4-5 18 16,5 0-67-16,2-9-38 15,2-9-11-15,-4-4-9 16,-5-1-23-16,-8 6 2 16,-6 2 153-16,-11 12 5 15,0 3 140-15,-4 0-14 0,-2 0-50 16,2 8-13-16,2 10 25 15,5 0-23-15,7-1-37 16,1 2 3-16,8-9-6 16,6-7 19-16,2-3-16 15,7 0-28-15,-1-3 14 16,-6-19-14-16,-6-2-13 16,-8 2 7-16,-9 0 2 15,-8 8 4-15,-2 1 52 16,0 8-9-16,0 5 32 15,0 0-59-15,0 5-14 16,0 22 2-16,0 1-3 16,2 10 4-16,16-2-5 0,4-4-1 15,3-1-12 1,-3-11-26-16,-4-17-48 0,-9-3-200 16,-9 0-402-16</inkml:trace>
  <inkml:trace contextRef="#ctx0" brushRef="#br0" timeOffset="41942.93">29737 16721 1617 0,'0'0'247'0,"0"0"-212"0,117-17 121 16,-57 4-66-16,4-1-23 15,0 7-19-15,-4-4-46 16,-5 8-2-16,-5-2-3 16,-8 5-62-16,-6 0-68 15,4 0-170-15,-11 5-221 16,-4-2-449-16</inkml:trace>
  <inkml:trace contextRef="#ctx0" brushRef="#br0" timeOffset="42260.04">31419 16918 1748 0,'0'0'480'0,"0"0"-410"15,0 0 29-15,0 0-16 16,0 0-43-16,0 0-40 0,0 0-90 15,9 0-138-15,-20 0-846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22.0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23242 16173 0,'25'0'47,"49"0"-32,75 0 1,-124 0-16,49 0 15,-49 0 1,25 0-16,-1 0 31,-24 0-31,25 0 16,-1 0 0,1 0-1,0 0 1,-1 0-1,1 0 1,-25 0-16,-1 0 16,1 0-1,50 0 1,-1 0 0,-24 0-1,-1 0 1,-24 0 15,0 0-15,49 0-1,-49 0 1,0 0 0,0 0-16,-1 0 15,1 0 1,0 0-1,25 0-15,-1 0 16,1 0 0,-25 0-16,49 0 15,-24 0 1,-25 0 31,24 0-32,-24 0 64,25 0-48</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25.7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1290 16917 0,'49'0'16,"26"0"-1,-50 0-15,-1 0 16,51 0 0,-26 0-16,76 0 31,48 0-15,75 0-1,25 0 1,-25 0-1,75 0 1,-75 0 0,74 0-1,25 0 1,50 0 0,-223 0-16,49 0 15,0 0-15,-74 0 16,397 0-1,-273 0 1,-50 0 0,25 0-1,50 0 1,-25 0 0,74 0 15,-174 0-31,-24 0 15,99 0 1,25 0 0,-174 0-16,50 0 15,-50 0-15,25 0 16,100 0 0,-100 0-16,74 0 15,-24 0 1,-50 0-16,124 0 15,0 0 1,50 0 0,24 0 15,-24 0-15,-1 0-1,-148 0 1,-50 0-16,25 0 0,0 0 15,25 0 1,0 0-16,-50 0 0,174 0 16,0 0-1,-75 0 1,1 0 0,-100 0-1,0 0-15,50 0 16,-74 0-1,24 0-15,124 0 16,-124 0-16,0 0 16,-24 0-16,49 0 15,0 0-15,-25 0 16,75 0-16,-25 0 16,-25 0-16,173 0 31,-148 0-16,-25 0-15,199 0 16,-150 0 0,26 0-16,49 0 15,49 0 1,-98 0 0,-1 0-1,25 0 1,1 0-1,24 0 1,-149 0-16,0 0 16,0 0-1,100 0 1,-1 0 0,-49 0-1,-25 0 1,-25 0-1,25 0 1,25 0 0,-74 0-1,-1 0-15,50 0 16,-25 0 0,-24 0-16,24 0 0,-49 0 15,24 0-15,0 0 16,1 0-16,49 0 31,25 0-15,-100 0-1,26 0-15,24 0 16,-50 0 0,-24 0-16,124 0 15,-99 0-15,24 0 16,125 0-1,-26 0 1,26 0 0,-26 0-1,-49 0 1,-25 0-16,50 0 16,-49 0-16,-1 0 15,149 0 1,-50 0-1,-24 0 1,-25 0 0,-50 0 15,-49 0-15,-1 0-1,1 0 1,-25 0-16,-1 0 15,1 0-15,25 0 16,-25 0-16,99 0 16,0 0-1,0 0 1,49 0 0,26 0-1,-125 0 1,-49 0-16,74 0 31,-49 0-31,-25 0 16,24 0-16,-24 0 15,49 0-15,1 0 16,-50 0 0,24 0 15,-24 0-31,0 0 15,0 0-15,-1 0 16,26 0 0,-25 0-16,0 0 62,-1 0-46,1 0-1,0 0 17,0 0-32,0 0 0,-1 0 31,26 0-31,25 0 16,-26 0-1,-98 0 220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28.1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1290 17587 0,'74'0'94,"75"0"-94,-75 0 16,125 0-1,-1 0 17,1 0-17,24 0 1,0 0 0,-123 0-16,73 0 15,26 0 1,-75 0-16,99 0 15,0 0 1,75 0 0,-25 0-1,74 0 1,-74 0 0,-124 0-1,-50 0 1,124 0-1,-149 0-15,-24 0 16,0 0-16,-26 0 16,26 0-16,0 0 15,24 0-15,-49 0 16,49 0-16,75 0 16,-99 0-16,24 0 15,125 0 1,-125 0-16,0 0 15,50 0 1,-74 0-16,24 0 16,50 0-1,-49 0 1,24 0 0,50 0-1,25 0 1,-100 0-16,0 0 15,75 0 1,-74 0 0,98 0-1,-74 0 1,-49 0 0,-25 0-1,25 0 48,-26 0-32,1 0-15,0 0-1,0 0 1,24 0-1,-24 0 1,0 0 140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3:47.806"/>
    </inkml:context>
    <inkml:brush xml:id="br0">
      <inkml:brushProperty name="width" value="0.05292" units="cm"/>
      <inkml:brushProperty name="height" value="0.05292" units="cm"/>
      <inkml:brushProperty name="color" value="#FF0000"/>
    </inkml:brush>
  </inkml:definitions>
  <inkml:trace contextRef="#ctx0" brushRef="#br0">2356 1885 0,'50'-25'94,"148"25"-79,274 0 1,-100 0 0,25 0-1,99 0 1,25 0 0,99 0 15,-298 0-31,50 0 15,1092 0 1,-497 0 0,-620 0-1,26 0-15,296 0 16,-371 0-16,0 0 16,322 0-1,-50 0 1,1 0-1,49 0 1,-25 0 0,-272 0-16,-26 0 15,26 0-15,-1 0 16,-24 0-16,272 0 16,-49 0-1,-25 0 1,-49 0-1,24 0 1,-49 0 15,-224 0-31,1 0 16,247 0 0,-223 0-16,-24 0 15,-1 0-15,50 0 16,-99 0-16,50 0 15,-26 0-15,50 0 16,-74 0-16,149 0 16,-174 0-1,-25 0-15,124 0 16,-148 0 0,-1 0-16,75 0 31,-74 0-31,24 0 15,99 0 1,-74 0-16,-25 0 16,224 0-1,-1-24 1,-173 24-16,0 0 16,173-25-1,-98 25-15,-150 0 16,125 0-1,-75 0 1,24 0 0,-24 0 15,25 0-15,25 0-1,-50 0 1,-25 0-1,-74 0-15,0 0 16,0 0-16,-1 0 16,1 0-1</inkml:trace>
  <inkml:trace contextRef="#ctx0" brushRef="#br0" timeOffset="5823.67">1240 2604 0,'0'0'0,"75"0"15,148 0 1,-25 0 0,26 0-1,98 0 1,25 0 15,50 0-15,99 0-1,149 0 1,-25 0 0,-74 0-1,25 0 1,-323 0-16,0 0 15,347 0 1,-347 0-16,273 0 16,25 0-1,-50 0 1,-273 0 15,50 0-31,248 0 16,-273 0-1,25 0-15,297 0 16,-322 0 0,0 0-16,-25 0 15,-24 0-15,173 0 16,-248 0-16,-25 0 16,0 0-16,149 0 15,-148 0 1,-26 0-16,100 0 15,-75 0 1,0 0-16,149 0 16,-49 0-1,-26 0 1,26 0 0,-51 0-1,1 0 1,-49 0 15,-76 0-31,26 0 16,-25 0-1,24 0-15,-24 0 422,25 0-344,-25 0-31,-1 0-16</inkml:trace>
  <inkml:trace contextRef="#ctx0" brushRef="#br0" timeOffset="12151.42">14213 3349 0,'50'0'32,"-1"0"-17,26 0 1,-1 0 0,-24 0-16,-25 0 15,49 0-15,-24 0 16,222 0-1,-98 0 1,149 0 15,73 0-15,-24 0 0,-99 0-1,50 0 1,-75 0-1,49 0 1,-73 0 0,123 0-1,-223 0-15,74 0 16,274 0 0,-199 0-1,-149 0-15,49 0 31,100 0-15,50 0 0,-1 0-1,-74 0 1,0 0 0,-99 0-1,-25 0 1,-74 0-16,-1 0 15,125 0-15,-100 0 16,100 0 0,-1 0-1,-24 0 1,-25 0 0,0 0-1,-24 0 1,-26 0-1,50 0 1,-50 0 0,1 0-1,-26 0-15,51 0 16,-26 0-16,25 0 16,-24 0-16,-1 0 15,25 0-15,25 0 16,-74 0-1,0 0-15,24 0 16,0 0-16,1 0 31,-1 0-31,-49 0 16,49 0 0,-24 0-16,0 0 15,24 0 16,-24 0-31,-25 0 16,24 0 0,1 0-1,-1 0-15,-24 0 16,50 0-16,49 0 16,-25 0-1,-50 0-15,51 0 16,-1 0-1,-25 0 1,-49-25 0,0 25-1,24 0 1,-24-25-16,50 25 31,-26 0-15,-24 0-16,0 0 15,25 0 1,-26 0 31</inkml:trace>
  <inkml:trace contextRef="#ctx0" brushRef="#br0" timeOffset="18993.59">1166 4018 0,'74'0'62,"50"0"-46,124 0-1,75 0 1,-125 0-16,-24 0 16,396 0-1,-173 0 1,0 0-1,50 0 1,-1 0 0,50 0-1,-74 0 1,-25 0 0,-50 0 15,-25 0-16,-24 0 1,-124 0-16,-50 0 16,223 0-1,-223 0-15,347 0 16,25 0 0,-248 0-1,25 0-15,248 0 16,-322 0-1,74 0-15,123 0 16,-172 0 0,-26 0-16,-49 0 15,49 0-15,-98 0 0,24 0 16,24 0-16,51 0 16,173 0-1,-174 0-15,-49 0 16,50 0-16,247 0 15,-247 0 17,-1 0-32,248 0 15,-49 0 1,-49 0 0,-26 0-1,-24 0 1,-25 0-1,24 0 1,-49 0 0,-124 0-1,0 0-15,25 0 0,25 0 16,-1 0 0,125 0-16,25 0 31,-51 0-16,76 0 1,-125 0 0,-124 0-1,0 0-15,174 0 16,-124 0 0,-50 0-16,75 0 15,-100 0-15,1 0 16,-1 0-16,1 0 15,24 0 1,-25 0-16,1 0 16,24 0-16,50 0 15,24 0 1,-49 0-16,149 0 16,-99 0-1,-50 0-15,124 0 16,-124 0-1,-50 0-15,100 0 32,-50 0-17,-50 0-15,-49 0 16,25 0-16,-25 0 16,49 0-1,-24 0-15,74 0 16,-50 0-1,0 0-15,26 0 16,-26 0 0,-49 0-16,0 0 15,-1 0 63,1 0-62,0 0 0,0 0-16,0 0 31,24 0-31,-24 0 16,25 0-1,49 0 1,-49 0-1,-1 0 1,-24 0 0,0 0 62,0 0-63,-1 0 95,1 0-95,25 0 1,-25 0-16,-1 0 31,26 0-15,-25 0 31,0 0 31,-1 0-62</inkml:trace>
  <inkml:trace contextRef="#ctx0" brushRef="#br0" timeOffset="31257.5">1240 4887 0,'50'0'32,"99"0"-17,124 0 1,-50 0 0,50 0-1,49 0 16,1 0-15,-51 0 0,26 0-1,25 0 1,-125 0-16,-74 0 16,248 0-1,-198 0-15,223 0 16,-1 0-1,-48 0 1,24 0 0,-99 0-1,24 0 1,51 0 0,-51 0-1,26 0 1,74 0-1,-199 0-15,-24 0 16,198 0 15,-224 0-31,175 0 16,-199 0 0,50 0-16,123 0 15,-123 0 1,-25 0-16,223 0 15,0 0 1,-74 0 0,-26 0-1,-73 0 1,-26 0 0,-73 0-1,-26 0-15,25 0 0,50 0 31,-50 0-31,199 0 16,-25 0 0,25 0-1,-75 0 1,50 0 0,24 0-1,-24 0 1,74 0-1,1 0 1,-150 0 0,-24 0-16,-25 0 0,-1 0 15,1 0 1,-25 0 0,-25 0-16,149 0 15,25 0 1,-149 0-1,25 0-15,174 0 16,-199 0 0,49 0-16,100 0 15,-149 0-15,0 0 16,99 0 0,-123 0-16,-1 0 15,50 0-15,-25 0 16,-25 0-16,50 0 15,74 0 1,-74 0-16,49 0 16,-98 0-16,48 0 15,1 0 1,0 0 0,0 0-1,24 0 16,26 0-15,-1 0 0,-24 0-1,-75 0 1,-24 0 0,-26 0-16,1 0 0,24 0 15,-49 0-15,74 0 16,25 0-1,25 0 1,25 0 0,-75 0-1,-25 0 1,1 0 0,24 0-1,-25 0-15,-49 0 16,99 0-1,-49 0-15,-1 0 16,0 0-16,26 0 16,-51 0-16,26 0 15,74 0 1,-100 0-16,26 0 16,-1 0-1,-24 0-15,74 0 16,-100 0-16,51 0 15,24 0 1,25 0 0,0 0-1,-49 0 1,-1 0 0,-49 0-1,24 0 1,-24 0-1,50 0 1,-26 0 0,26 0-1,-1 0 1,-24 0 0,49 0-1,-50 0-15,26 0 31,-1 0-31,-49 0 16,49 0-16,-49 0 16,25 0-16,24 0 15,-24 0-15,24 0 32,-49 0-32,99 0 15,-99 0 1,49 0-16,-49 0 15,25 0 1,-25 0 0,-1 0 77,1 0-77</inkml:trace>
  <inkml:trace contextRef="#ctx0" brushRef="#br0" timeOffset="43609.83">15379 6449 0,'0'0'0,"74"0"15,50 0 1,-49 0-16,123 0 16,75 0-1,74 0 1,-24 0 15,-75 0-15,-25 0-1,50 0 1,-25 0 0,-25 0-1,124 0 1,-223 0-16,50 0 16,0 0-16,-25 0 15,322 0 1,-173 0-1,-26 25 1,-48 25 0,-76-1-16,-73-49 15,123 0 1,-123 0-16,49 0 16,149 0-1,-1 0 1,-172 0-16,24 0 31,149 0-15,-149 0-16,0 0 15,-25 0-15,99 0 16,-74 0 0,-49 0-16,123 0 15,-74 0 1,25 0-1,-25 0 1,25 0 0,-25 0-1,-50 0 1,25 0 15,-24 0-31,-1 0 16,-24 0-16,24 0 15,1 0-15,98 0 16,-24 0 0,0 0-1,-124 0 1,49 0-16,1 0 16,-51 0-16,26 0 15,-25 0 1,0 0-1,24 0 1,1 0 15,-25 0 1,0 0 108,-1 0-140,1 0 16,25 0-1,-25 0-15,24 0 32,1 0 46,-25 0-63</inkml:trace>
  <inkml:trace contextRef="#ctx0" brushRef="#br0" timeOffset="47628.31">1042 7243 0,'0'0'0,"49"0"16,26 0 0,74 0-1,-50 0 1,0 0-16,149 0 16,-124 0-16,50 0 15,223 0 1,-224 0-16,26 0 15,173 0 1,-223 0-16,49 0 31,-24 0-31,24 0 16,174 0 0,-198 0-16,-25 0 15,24 0-15,175 0 16,-200 0-1,26 0-15,74 0 16,-124 0-16,-25 0 16,125 0-1,-1 0 1,-25 0 0,150 0-1,-51 0 1,-98 0-16,-1 0 15,-24 0-15,49 0 16,-99 0-16,223 0 16,-24 0-1,-50 0 1,-1 0 15,-148 0-31,25 0 16,174 0-1,-125 0-15,1 0 16,197 0 0,-148 0-16,-49 0 15,223 0 1,-249 0-16,26 0 16,-75 0-16,49 0 15,-49 0-15,-24 0 16,98 0-1,-148 0-15,123 0 16,-98 0 0,-1 0-1,50 0 1,50 0 0,-50 0-1,25 0 1,24 0-1,-24 0 1,49 0-16,-98 0 16,24 0-1,-25 0-15,0 0 16,-24 0-16,98 0 16,-49 0-1,25 0 1,-25 0-1,-74 0-15,24 0 16,50 0 0,-49 0-16,-1 0 15,50 0 1,-74 0-16,24 0 31,-24 0-31,-26 0 16,26 0-16,-25 0 15,49 0-15,-49 0 16,25 0-16,24 0 16,-24 0-1,-1 0-15,51 0 16,-51 0-16,1 0 16,-1 0-1,-24 0 391,50 0-390,-26 0-16,1 0 16,123 0-1,1 0 1,-25 0-16,-25 0 0,174 0 31,-174 0-31,0 0 0,-25 0 16,149 0-1,-50 0 1,75 0 0,-50 0 15,50 0-15,-74 0-1,24 0 1,-49 0-1,-100 0-15,0 0 16,-24 0-16,74 0 16,-74 0-1,-1 0-15,26 0 16,-26 0-16,125 0 16,-50 0-1,25 0 1,-100 0-16,150 0 31,-100 0-31,-74 0 16,124 0-1,-100 0-15,50 0 16,50 0 0,-74 0-1,-1 0 1,1 0-16,-1 0 15,-49 0-15,49 0 16,-24 0-16,24 0 31,-49 0-31,0 0 16,74 0 0,-74 0-1,0 0 1,24 0-1,1 0 1,-1 0 0,26 0-1,-26 0 1,51 0 0,-26 0-1,-49 0 1,0 0-1,0 0 17,-1 0-32,1 0 31,0 0-15,49 0-1,-24 0 16,-25 0-15,0 0 31</inkml:trace>
  <inkml:trace contextRef="#ctx0" brushRef="#br0" timeOffset="59527.11">1265 8756 0,'0'0'0,"99"0"32,75 0-1,0 0-15,49 0-1,74 0 1,-24 0-1,99 0 1,0 0 0,25 0-1,99 0 1,-297 0-16,49 0 16,-50 0-16,50 0 15,273 0 1,-298 0-16,224 0 15,-25 0 1,-1 0 0,26 0-1,49 0 1,0 0 0,124 0 15,-322 0-31,-1 0 15,200 0 1,-101 0 0,-272 0-16,-24 0 15,48 0-15,76 0 16,-75 0 0,-1 0-16,224 0 15,100 0 1,49 0-1,0 0 1,49 0 0,-24 0-1,-75 0 1,50 0 15,-124 0-31,-199 0 16,1 0-1,247 0-15,-297 0 16,99 0 0,50 0-1,-50 0 1,-99 0 0,49 0-1,-74-25 1,-50 25-1,26-25-15,24 25 16,-50 0-16,-24 0 16,24-24-16,-24-1 15,24 25-15,-24 0 16,24 0-16,1 0 16,24 0-16,25 0 31,-25 0-31,-25-25 15,75 25 1,-49 0-16,-51 0 16,125 0-1,-100 0-15,1 0 16,49 0 0,-25 0-1,-50 0-15,1 0 16,49 0-1,-49 0 1,-25-25-16,24 25 16,1 0-16,-1-25 15,1 25 17,49 0-17,25 0 1,0 0-1,-74 0 1,0 0 0,-26 0-16,1 0 31,0 0 0,0 0-15,0 0-1,-1 0 1,1 0 0,0 0-1,0 0 79,24 0-78,-24 0-1,25 0 1,-25 0 0,24 0-1,-24 0 1,0 0 15,24 0-15,-24 0-1,25 0 17,-25 0 30,0 0-62,-1 0 16,1 0-1,0 0 1,0 0 0</inkml:trace>
  <inkml:trace contextRef="#ctx0" brushRef="#br0" timeOffset="71488.52">22051 8756 0,'50'0'31,"49"0"-15,0 0-1,75 0 1,-50 0-16,50 0 16,322 0-1,-75 0 1,51 0-1,-51 0 1,-98-99 0,24 74 15,-124 25-15,1-25-1,-51 25 1,-73 0-1,-26 0 1,-24 0-16,-1 0 16,26 0-1,-51 0 1,1 0 0</inkml:trace>
  <inkml:trace contextRef="#ctx0" brushRef="#br0" timeOffset="76297.75">1091 9599 0,'0'0'0,"25"0"31,248-49 0,322 49-15,-148 0 0,-25 0-1,98 0 1,-272 0 0,1 0-1,73 0-15,-24 0 0,322 0 16,-199 0-16,299 0 15,49 0 1,-100 0 0,-24 0-1,0 0 17,25 0-17,25 0 1,24 0-1,50 0 1,49 0 0,-520 0-1,25 0-15,247 0 16,-421 0-16,347 0 16,0 0-1,0 0 1,-25 0-1,-247 0 17,49 0-32,272 0 15,-198 0 1,-49 0-16,273 0 16,-323 0-1,0 0-15,-75 0 0,26 0 16,148 0-1,-248 0-15,25 0 16,-49 0-16,123 0 16,-123 0-1,-26 0-15,75 0 16,-49 0 0,-1 0-16,124 0 31,1 0-16,123 0 1,-49 0 0,25 0-1,-75 0 1,-24 0 0,-125 0-16,25 0 15,-49 0 1,123 0-16,26 0 15,-50 0 1,-25 0 0,25 0-1,-25 0 1,0 0 0,-50 0-1,-24 0-15,74 0 16,-75 0-1,1 0-15,-1 0 0,-24 0 32,50 0-32,-1 0 15,-49 0-15,49 0 16,-24 0-16,74 0 16,-99 0-1,49 0-15,50 0 16,-74 0-1,24 0-15,1 0 16,-51 0-16,1 0 16,50 0-1,-1 0 1,-24 0 0,24 0 15,-49 0-16,25 0 17,-26 0-1,26 0 0,-25 0-15</inkml:trace>
  <inkml:trace contextRef="#ctx0" brushRef="#br0" timeOffset="79686.78">1017 10344 0,'0'0'0,"74"0"31,75 0-15,74 0-1,125 0 1,73 0-1,26 0 1,49 0 0,50 0-1,-249 0-15,-24 0 16,571 0 0,-274 0-1,-123 0 1,24 0 15,-99 0-15,-74 0-1,98 0 1,-123 0-16,-74 0 16,322 0-1,-298 0-15,0 0 16,50 0-16,-50 0 15,25 0-15,-49 0 16,24 0-16,-25 0 16,-24 0-16,198 0 15,-173 0 1,-1 0-16,248 0 16,-272 0-16,99 0 15,124 0 1,-199 0-16,-49 0 15,198 0 1,-49 0 0,-174 0-16,0 0 15,99 0 17,-24 0-32,-100 0 15,174 0 1,24 0-1,51 0 1,24 0 0,-149 0-1,-99 0 1,-99 0 0,24 0-1,-24 0 1,0 0-16,0 0 31,24 0-15,1 0-1,-25 0-15,0 0 16,0 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56.9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9153 5779 0,'50'0'47,"123"0"-32,323 0 16,-223 0-15,347 0 0,-297 0-1,-100 0 1,-74 0-16,148 0 31,-173 0-31,124 0 16,-49 0-1,-1 0 1,-24 0 0,-25 0-1,24 0 17,1 0-17,297 25 1,-297-25-1,0 0 1,-100 0 0,-24 0-1,24 0-15,0 0 16,1 0 0,-1 0-1,-49 0 1,25 0-16,49 0 15,-74 0 1,49 0 0,1 0-1,-51 0-15,51 25 16,-26-25 0,-24 0-1,25 25 16,-1-25-31,1 0 16,0 0 0,-1 0-16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59.0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1736 6648 0,'75'0'47,"-26"0"-47,26 0 16,-26 0 0,100 0-1,322 0-15,-173 0 16,74 0-1,0 49 1,-173-49 0,-26 0-16,249 0 15,-224 0 17,1 0-32,247 0 15,-247 0 1,-1 0-16,-49 0 0,25 0 15,-25 0 1,-25 0-16,-75 0 16,50 0-16,-24 0 0,98 25 15,-98-25 1,24 0-16,149 0 16,-124 0-1,-25 0-15,149 50 16,-148-50-1,24 49-15,74-24 16,25 0 0,-24-25-1,74 0 1,-1 0 0,-172 0-16,24 0 15,74 0 16,75 0-31,-75 0 16,-24 0 0,-25 0-1,-50 0 1,0 0 0,-74 0-1,50 0 1,-1 0-1,-49 0 1,0 0-16,24 0 0,-24 0 31,0 0-31,24 0 172,1 0-172,0 0 16,-26 0-16,26 0 15,0 0-15,-1 0 32,-24 0-17,0 0-15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9:34.1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5631 6921 0,'99'0'78,"50"24"-63,124 26 17,-125-50-17,76 0 1,48 0 0,26 0-1,49 0 1,-24 0-1,-1 0 1,-173 0-16,0 0 16,198 0-1,-148 0 1,-26 0 0,-24 0-1,124 0 1,0 0-1,-25 0 1,-74 0-16,-26 0 16,150 0 15,-75 0-15,-124 0-16,-24 0 15,-1 0-15,1 0 16,98 0-16,-73 0 15,73 0 1,-49 0-16,-25 0 16,100 25-1,-50-25 1,49 0 0,-24 0-1,24 0 1,-24 0 15,-100 0-31,50 0 16,-49 0-16,24 0 15,0 0-15,-49 0 16,49 0-16,75 0 16,-1 0-1,26 0 1,49 0-1,-149 0-15,0 0 16,199 0 0,-174 0-16,-25 0 15,124 0 1,-123 0-16,-1 0 16,25 0-16,-50 0 15,25 0-15,-24 0 16,-1 0-16,1 0 15,24 0-15,0 0 16,-25 0 0,1 0-16,49 0 31,-50 0-31,1 0 16,49 0-1,-25 0-15,-25 0 16,100 0-1,0 0 1,-50 0 0,-25 0-1,0 0-15,-49 0 16,24 0 0,-49 0-16,74 0 15,50 49 1,-50-49 15,-24 0-15,-51 0-1,1 0 79,0 0-94,0 0 16,0 0-1,24 0 1,-24 0 0,74 0-1,-74 0 1,25 0-1,-25 0 17,-1 0-1,1 0 31,0 0 204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9:40.9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19224 6871 0,'24'0'94,"224"0"-79,348 0 1,-249 0 0,50 0-1,0 0 1,-25 0 0,-50 0-1,50 0 1,-49 0-1,-25 0 1,-100 0-16,-74 0 16,0 0-1,74 0-15,-24 0 16,-50 0 15,25 0-15,0 0-1,49 0 1,1 0 0,-100 0-1,0 0-15,0 0 16,-24 0-16,24 0 16,-25 0-16,26 0 0,-26 0 15,25 0-15,-49 0 16,49 0-16,75 0 15,74 0 1,25 0 15,-1 0-15,-73 0 0,24 0-1,-49 0 1,-125 0-16,150 0 15,-100 0 1,25 0-16,124 0 16,-99 0-16,-50 0 15,0 0-15,1 0 16,-1 0-16,74 0 16,-98 0-1,-1 0-15,100 0 16,-100 0-1,1 0-15,49 0 16,-50 0 0,25 0-16,75 0 15,-100 0 1,26 0-16,48 0 31,-24 0-15,-74 0-16,24 0 15,-49 0-15,25 0 16,49 0 0,-24 0-16,73 0 15,1 0 1,0 0 0,0 0-1,-50 0 1,25 0-1,0 0 1,-99 0 15,49 0-15,-49 0-16,0 0 16,0 0 46,24 0 32,-24 0 31,25 0-110,-25 0 126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9:47.1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1513 7937 0,'50'0'16,"24"0"-1,-49 0-15,99 0 16,25 0 15,49 0-15,75 0 0,25 0-1,49 0 1,0 0-1,50 0 1,-25 0 0,0 0-1,-173 0-15,-26 0 16,125 0 0,-199 0-16,124 0 15,1 0 16,-1 0-15,-25 0 0,26 0-1,-26 0 1,0 0 0,1 0-1,-75 0-15,0 0 16,-50 0-16,26 0 15,48 0 1,-73 0-16,-26 0 16,26 0-16,24 0 15,-25 0 1,26 0-16,123 0 31,-124 0-31,224 0 31,-75 0-15,-50 0 0,-24 0-1,-1 0 1,26 0 0,24 0-1,-99 0-15,50 0 16,-75 0-16,149 0 15,-25 0 1,-74 0 0,-25 0-1,-25 0 1,50 0 0,0 0-1,-75 0 1,26 0-1,-1 0-15,0 0 16,0 0-16,25 0 16,-25 0-16,50 0 15,-25 0-15,-24 0 16,24 0-16,74 0 16,75 0-1,-174 0 1,25 0-16,174 0 15,-199 0-15,25 0 16,74 0 0,1 0-1,-25 0 17,-26 0-17,1 0 1,-25 0-1,-25 0 1,-49 0-16,49 0 16,25 0-1,25 0 1,-50 0 0,1 0-1,-1 0 1,-50 0-1,51 0 1,-51 0-16,1 0 16,24 0-16,-24 0 15,49 0-15,-74 0 16,49 0-16,1 0 16,-26 0-16,100 0 15,-74 0 16,-26 0-31,75 0 16,-74 0-16,-1 0 16,26 0-1,-26 0-15,1 0 16,0 0 0,-26 0-16,1 0 31,25 0-16,-25 0 235,24 0-62,-24 0-172,0 0-1,74 0 1,-49 0-16,-1 0 15,75 0 1,50 0 0,-25 0-1,24 0 17,-24 0-17,-25 0 1,50 0-1,-100 0-15,1 0 16,74 0-16,-50 0 16,99 0-1,25 0 1,26 0 0,-101 0-1,1 0 1,-25 0-1,-74 0 1,-25 0-16,74 0 16,-25 0-16,-24 0 15,24 0-15,-24 0 16,24 0-16,-24 0 16,24 0-16,26 0 15,98 0 16,-24 0-15,-26 0 0,-98 0-1,24 0-15,100 0 16,-100 0-16,-24 0 16,124 0-1,-75 0-15,25 0 16,74 0-1,-123 0-15,24 0 16,0 0-16,0 0 16,1 0-16,-1 0 15,25 0 1,-50 0 0,26 0-1,-51 0-15,1 0 16,74 0-1,-25 0 1,25 0 0,50 0-1,49 0-15,-49 0 32,-1 0-32,-74 0 15,1 0 1,-1 0-16,-50 0 15,51 0-15,98 0 16,25 0 0,-49 0-1,-25 0 1,-124 0 0,24 0-16,50 0 15,-74 0 16,74 0-15,-49 0-16,25 0 16,-51 0-16,76 0 15,-26 0-15,25 0 16,0 0-16,-24 0 16,-50 0-16,123 0 15,-98 0-15,0 0 16,24 0-1,-24 0-15,24 0 16,25 0 0,-49 0-16,0 0 15,74 0 17,0 0-17,0 0 1,49 0-1,1 0 1,-75 0-16,-25 0 16,26 0-16,49 0 15,24 0 1,1 0 0,-1 0-1,-24 0 1,25 0-1,-25 0 1,-50 0-16,0 0 31,-24 0-31,-1 0 16,-24 0-16,24 0 16,0 0-16,-49 0 15,25 0-15,24 0 31,50 0-15,-99 0 0,49 0-16,26 0 15,-51 0 1,26 0-16,24 0 16,-49 0-16,-1 0 15,50 0 1,-49 0-16,0 0 15,-1 0-15,50 0 32,-74 0-32,25 0 15,-1 0-15,1 0 32,0 0-32,-1 0 15,26 0 1,-26 0-16,-24 0 15,74 0 1,-49 0 0,0 0-1,-1 0 1,26 0-16,-51 0 31,1 0-31,0 0 16,0 0-1,0 0-15,-1 0 16,26 0 31,-25 0-31,0 0 30,-1 0-14,1 0 46,0 0-47,0 0 78,0 0-93,-1 0 0,1 0 46,0 0 1,25 0-32</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9:50.9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1612 9004 0,'50'0'47,"24"0"-32,199 0 1,-124 0 15,49-25-15,26 25 0,-100 0-16,25 0 15,570 0 1,-421 0 15,-1 0-15,50 0-1,-24 0 1,-50 0 0,24 0-1,-24 0 16,-74 0-15,-75 0-16,0 0 16,124 0-16,-124 0 15,248 0 1,-248 0-16,174 0 16,-26 0 15,26 0-16,-50 0 1,50 0 0,-75 0-1,25 0 1,50 0 15,-149 0-31,-25 0 16,-25 0-16,0 0 15,0 0-15,348 0 16,-274 0 15,1 0-31,24 0 32,-123 0-32,24 0 15,174 0 1,-174 0-16,0 0 15,-24 0 1,24 0-16,-25 0 16,125 0-1,-100 0-15,-25 0 16,75 0 0,-49 0-16,24 0 15,-100 0 1,51 0-1,-50 0 1,24 0 0,26 0-1,148 0 1,-149 0 0,1 0-16,-26 0 15,1 0-15,-1 0 31,-24 0-31,0 0 16,0 0-16,0 0 16,49 0-1,1 0 17,-51 0-17,26 0 1,-25 0 31,0 0-32,-1 0-15,1 0 16,0 0 0,49-49-1,-24 49 1,-25 0-16,0 0 15,-1 0 17,26 0-17,-25 0 1,49 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46:20.641"/>
    </inkml:context>
    <inkml:brush xml:id="br0">
      <inkml:brushProperty name="width" value="0.05292" units="cm"/>
      <inkml:brushProperty name="height" value="0.05292" units="cm"/>
      <inkml:brushProperty name="color" value="#FF0000"/>
    </inkml:brush>
  </inkml:definitions>
  <inkml:trace contextRef="#ctx0" brushRef="#br0">3009 6082 20 0,'0'0'523'0,"0"0"-448"16,0 0-9-16,0 0-13 0,0 0 31 15,0 0-12-15,-50-32-27 16,46 23 32-16,-2 4-25 16,-1-2-45-16,1 2 60 15,-2 1-15-15,-3 1-9 16,-2 3-12-16,-5 0-31 16,-2 0 12-16,-2 3-12 15,0 2 0-15,-1 2 42 16,4-3-8-16,0-1-15 15,1 1 18-15,5 1-11 16,-1-1 7-16,1-3-14 0,5 1-18 16,1 0 33-16,2-2-33 15,5 3 28-15,0-3 14 16,0 0-20-16,0 0 18 16,2 2-41-16,14 2 7 15,5 2 3-15,6 0-10 16,4 0 1-16,6-3-5 0,7 2 11 15,4-3 2 1,0-2-9-16,6 0 0 0,0 0-2 16,-1 0 3-1,5 0-1-15,0-4 0 16,3-4 12-16,-1 1-21 16,-1-1 9-16,4 1 0 15,-2 0 0-15,1 0 0 16,-5-1 0-16,-1 2 0 0,-4-1 7 15,-1 2-7-15,-5 1 0 0,2-3 0 16,-2 4-3 0,-3-4 3-16,1 3 0 15,-1 1 0-15,-3-1 8 16,2-1-9-16,1 1 1 0,-1 0 0 16,3 0-4-1,1 3 6-15,3-3-2 0,-2 1 0 16,2-1 1-16,3 3 3 15,-2-4-4-15,2 3 0 16,2 0-3-16,-4 0 4 16,2 1-1-16,-3-4 0 15,0 3 5-15,0-2-6 16,-3 3 1-16,4-1 0 16,-1-1-6-16,0-1 12 15,0 0-6-15,3 3 0 16,-2-3 0-16,2-3-2 15,-1 3 2-15,-4-1 0 16,0 2-1-16,-3 1 2 16,-1 2 3-16,-1 0-4 0,-2 0 0 15,3 0-6 1,-1 0 6-16,3 0 0 0,1 0-1 16,1 2 7-1,0 1-4-15,0 0-2 16,-3-1 0-16,1 2-1 0,-1 0 1 0,-1-1 0 15,-3-2-6 1,0-1 12-16,3 3-6 0,-3-3 0 16,1 1 0-1,2-1-3-15,2 2 3 0,0 2 0 16,-3-2 0 0,3 3 1-16,-3-2 3 15,0 1-4-15,1-1 0 16,-1 0-6-16,-3-1 6 0,4 0 0 15,1-2 0-15,-1 2 1 16,4-2 4-16,-2 0-5 16,-1 0 0-1,3 2-6-15,-3 1 7 0,1-2-1 16,2 1 0-16,-2 0 1 16,-3 1-1-16,3-3 0 15,-1 1 0-15,0-1 1 16,6 3 0-16,-1-2-1 0,-1 3 0 15,6-1 0 1,0-2 0-16,0 1 0 0,0 0 0 16,0 0 2-1,2-2-1-15,-2 0-1 0,2 0 0 16,2 0 0 0,-1 0 3-16,3 0-3 0,2 0 0 15,6 0-6-15,5 0 12 0,6 0-7 16,2 0 1-1,9 0 0-15,3 0-5 16,4 0 5-16,3 0 0 16,2 0-1-16,3 0 7 15,-2 0-7-15,-1 0 1 16,-1 0 0-16,-6 0-3 16,-1 0 3-16,-3 0 0 15,-4 0-2-15,-6 0 8 16,-4 0-7-16,-6 0 1 0,-5 3 0 15,-4-1-6 1,-1-2 6-16,-7 2 0 0,-2-2-1 16,-3 1 7-1,-2-1-6-15,-2 2 0 0,-1 0 0 16,-3-2-6 0,-1 2 6-16,-1 3 0 0,-1-3 0 15,1-1 1 1,-2 3 2-16,3-1-3 0,3 0 0 15,1 0-3-15,-1 1 3 16,1 0 0-16,0 0-1 16,-1 0 2-16,1-1-2 15,4 1 1-15,-2 1 0 16,6-3 0-16,-1-2 0 16,3 2 0-16,1-2 0 15,1 1 1-15,0-1-1 0,2 2 0 16,0-2 0-16,-2 2 6 15,2-2-6-15,0 3-1 16,-3-1 0-16,3 0 1 16,-3 0-4-16,3-1 4 15,1-1 0-15,-4 3 0 16,3-3 1-16,-2 2-1 16,1-2 0-16,1 0 1 15,1 2 0-15,3-2-1 0,0 0-1 16,4 0-5-1,0 0 12-15,1 0-5 0,2 0-1 16,-2 0 0 0,2 0-5-16,2 0 5 0,3 0 0 15,0 0 0 1,-3 0 1-16,3 0 7 0,-3 0-8 16,0-2 0-1,3 0-8-15,-1 2 8 0,1-3 0 16,-1 2 0-16,-2 1 6 15,1 0-9-15,-1-2 3 16,2 2 0-16,2-2-3 16,0 0 3-16,1-1 0 15,3 1 0-15,0 0 6 16,4 1-5-16,2 1-1 16,-1-2 0-16,3 2-1 15,0 0 1-15,2 0 0 16,-2 0-1-16,-2 0 2 0,0 0 1 15,-3 0-2-15,-2 0 0 16,-2 0-3-16,-2 0 3 16,3 0-1-16,-6 2 1 15,2-1 0-15,-3 3 2 16,-1-1-2-16,-2-1 0 16,3 0-5-16,-3 0 6 15,0-2-1-15,0 1 0 16,-2 2 2-16,2-1-1 0,-2 0-1 15,2-2 0 1,-2 1-3-16,0-1 9 0,-3 0-6 16,-1 0 0-1,1 0 1-15,-4 0-6 0,3 0 5 16,-3 0 0 0,-2 0-1-16,-2 0 11 0,-2 0-15 15,-1 0 5 1,0 0 0-16,1 0-2 0,4 0 2 15,0 0 0-15,2 0-1 16,2 0 8-16,3 0-14 16,-1 0 7-16,3 0 0 15,3 0-1-15,1 0 1 16,2 0 0-16,1 0-2 16,4 0 8-16,2-1-6 15,3-1 0-15,4-3 1 16,0 2-4-16,7-1 3 0,-1-1 0 15,3 0-2-15,2 1 11 16,2-1-18-16,3 2 9 16,1-1 0-16,2-1 2 15,0 4-2-15,2-2 0 16,0 2-2-16,2-2 4 16,15 3-1-16,15-1-1 15,18-2 0-15,3 3-1 16,-32-1 1-16,-26 1 0 15,-1 0 0-15,16 0 0 16,17 0 0-16,-4 0 0 16,-29-2 0-16,-1 2-1 15,-17 0 2-15,-1-3-1 16,31 3 0-16,-33 0 9 0,18 0-16 16,12 0 7-1,-12 0 0-15,12 0 0 0,13 0 8 16,-12 0-15-16,2 0 7 0,-5 0 0 15,-16 0 5 1,15 0-5-16,-4 0 0 0,1 0-8 16,0-2 16-1,0 0-8-15,1 1 0 0,0-3 1 16,-2 1-3 0,-1 1 2-16,-1 0 0 15,3 0 5-15,2 1-4 16,1-1 2-16,-2 0-3 0,-4-3 0 15,-1 3 5-15,-7-1-3 16,-1-1-1-16,-6 0 5 16,5 1 3-16,-3 2 13 15,2-2-21-15,1 1 11 16,-1 2 2-16,-2-2-14 16,3 1 0-16,-1 1-8 15,-2-3 19-15,5 1-4 16,0-2-7-16,1 2 0 0,5-1 1 15,3-2-1 1,2 3 0-16,-3 0-7 0,3 2 17 16,-5-1-5-1,1 1-5-15,-3 0 0 16,0 0-1-16,-2 0 1 16,-5 0 0-16,-2 0 0 15,-4 0 12-15,-4 0 4 16,-4 0-16-16,2 0 0 0,-6 0 23 15,1 0-9-15,-5 0 8 16,-5 0-22-16,-4 0 13 16,-6 0-4-16,-3 0-9 0,-2 0 0 15,-5 0 10 1,-1 0-4-16,-5 0-6 0,0 0 0 16,-5 0 6-1,1 0 13-15,0 0-19 0,1 0 0 16,1 0 6-16,1 0 1 15,1 0-5-15,5 0-2 16,1 0 0-16,8 0 2 16,1 0-2-16,7 0 0 15,1 0 0-15,-1 0 6 16,0 0-3-16,2 0-3 16,1 0 1-16,3 0-5 15,1 0 4-15,0 0 0 16,5 0 0-16,-3 0 16 15,2 0-19-15,1 0 3 0,3 0-2 16,3-2 1 0,5-1 1-16,3 1-3 0,1 0-3 15,0 0 12 1,-2 0-3-16,0 1-3 16,-3 1 0-16,-4-3 2 15,-7 3-2-15,-3-1 0 16,-11-2-1-16,-5-1 2 0,-13 2 22 15,-10-2-7-15,-10 1 11 16,-11 3 17-16,-5 0-43 0,-3 0 13 16,-3-3-14-1,-16 3-54-15,-10-6-259 0</inkml:trace>
  <inkml:trace contextRef="#ctx0" brushRef="#br0" timeOffset="949.83">3497 7409 72 0,'0'0'0'0</inkml:trace>
  <inkml:trace contextRef="#ctx0" brushRef="#br0" timeOffset="3839.84">2654 7261 568 0,'0'0'108'0,"0"0"-90"0,0 0 5 16,0 0 114 0,0 0 19-16,0 0-10 0,0 0-43 15,-75 0 3 1,75 0 1-16,0 0-52 0,0 0-5 15,0 0-41-15,0 0-8 0,0 0 19 16,10 0-20 0,13 0 0-16,10 0-1 15,12 0 2-15,10 0 3 16,11 0-4-16,5 0 0 0,6 0-1 16,6 0 1-1,2 0-1-15,-2 0 1 0,-4-3 0 16,2 2-2-1,-3 0 2-15,0 1 0 0,5-3 0 16,2-1 0-16,2 0-1 16,-1-1-21-16,-1 1-1 15,0-1 22-15,-1-2 1 16,-4 4 0-16,-2-3-13 16,-2 2 12-16,-2 0 1 15,-1-3 0-15,3 2 0 0,2-1-8 16,0-1 8-1,1 2-23-15,-6 1 22 16,-2 2-15-16,-3 2 4 16,-4 0 11-16,1 0-5 15,-1 0 5-15,3 0 1 16,-1 0 0-16,4-3-1 0,-3-1 2 16,2 3-1-1,0-3 0-15,3 2 0 0,-1-2 3 16,2 1-3-16,3-1 0 0,-3 0-2 15,3 1 4 1,-2-4 2-16,0 3-4 0,-3-2 0 16,-3 1 7-1,2 1-7-15,-5-3 0 0,-1 4-9 16,-1-1 19 0,-1 0-17-16,0 1 7 15,-1-1 0-15,1 2 1 16,-2 0-1-16,-2-2 0 0,0 1-8 15,-4 0 13-15,-1-1-5 16,-4 3 0-16,1 1 0 16,-2 0 21-16,4 0-21 15,-3 0 8-15,4 0-4 16,1 0 5-16,1 0 5 16,6 0-14-16,3 0 0 15,5 0 9-15,5 0-2 16,6 0 15-16,5 0-16 15,2 5 6-15,2 3 1 16,4 0-13-16,3 2 0 0,0 0-12 16,1 0 12-1,0-2 0-15,-1 3 0 0,2-5 7 16,-2 2-4 0,-3 2-3-16,-1-2 0 0,-3 2-4 15,-4 1 4 1,0 0 0-16,0-2 0 0,-2 0 1 15,5-3 4-15,1 0-5 16,0-1 0-16,2 0 1 16,-1-3 0-16,-1 2-1 0,2-3 0 15,-2 2 0 1,3 1-5-16,-1-3 5 0,3 2-1 16,-1-1 1-1,3 0 0-15,3 0 3 0,-1-2-3 16,2 0 0-16,1 0-3 15,3 0 3-15,0 0 0 16,6 0-1-16,0 0 8 16,-4 0-5-16,4 0-2 15,-4 0-6-15,2 0 4 16,-2 0 2-16,-1 0 0 16,-2 0-1-16,2 0 2 15,-5 0 1-15,2 0-2 0,1 0 0 16,-3 0-7-1,2 0 7-15,2 0 0 0,-2 0-2 16,3 0 11 0,-3 0-8-16,3 0-1 0,15 0 0 15,16-2-6 1,-11 0 6-16,-13-3 0 0,-14 3-1 16,-13-5 2-1,10 3 4-15,16-3-5 16,-1 2-1-16,-3-1-8 15,0 0 9-15,-5 2 0 0,1-1-1 16,-3 2 10-16,-2-2-8 16,3 1-1-16,-5 1 1 15,2-2-7-15,-3 2 6 16,1 1 0-16,-5 0 0 16,1-1 1-16,-3 3-1 15,-2-1 0-15,-2 1 0 16,-2 0-5-16,-2 0 6 0,2 0-1 15,-2 0 0-15,2 0 2 16,1 0 4 0,0 0-6-16,1-3 0 0,0 3-4 15,2 0 5 1,-1 0-1-16,1 0 0 0,1 0 0 16,1 0 4-1,2 0-4-15,1 0-5 0,1 0 4 16,1 0 2-16,1 0 6 15,2 0-7-15,-1 0-3 16,4 3 3-16,2-3 0 0,3 0 0 16,2 0-5-1,15 0 11-15,17 0-6 0,17 0 0 16,2 4 2 0,-11-2-5-16,-16 1 3 0,-10 2 0 15,-1-1-6 1,1 0 12-16,1 0-3 0,-1 0-3 15,1 0 0-15,1 2-6 16,-5 0 6-16,2-2 0 16,1 1 0-16,-3-1 0 15,2 3 11-15,-1-4-11 16,-1 3 0-16,-2-4-9 16,-14-2 9-16,-17 3 0 15,-16-3-1-15,-2 0 4 16,15 0-3-16,12 0 0 15,13 0 1-15,-2 0 26 16,0 0-21-16,1 0 3 0,0 0-3 16,0-3-5-1,0 2 16-15,-4 1-12 0,-2-1-4 16,1 1 14 0,-3-3-8-16,-3 3-7 0,1 0 0 15,-2 0 1 1,-1 0 5-16,1 0-6 0,-1 0 0 15,6 0 10-15,-3 0-10 16,4 0 1-16,-2 0-1 16,3 0 2-16,1 0 4 15,0 0-6-15,1-4 0 16,1 2 3-16,4-2 7 0,-4-1-8 16,4 3-2-1,-2 1 1-15,2-1 7 0,-2 0-7 16,4 2-1-16,-1-2 0 15,16 2 7-15,19 0-5 16,17 0-2-16,2 0 0 16,-12 0 8-16,-12 0-8 15,-14 0-1-15,-3 0 0 16,-1 4 2-16,-1 1 0 16,1 2-1-16,-1-2 0 15,-5 2-8-15,3-1 8 16,-2 1 0-16,-18-4-1 15,-11 1 7-15,-17-2 0 0,-1 1-6 16,16 2 0 0,11 1 12-16,10 0-12 0,2 0 0 15,-4 2-1 1,-1-2 8-16,-3 0 2 0,-4-3-3 16,-3 2-5-1,-1-3 25-15,-3 0-25 0,2-2 4 16,-2 2-5-16,-4-2 13 15,-4 1-9-15,-4-1-4 16,-2 0 0-16,-4 0 9 0,-5 0-9 16,3 0 8-1,-4 0 0-15,2 0 2 16,-4 0 5-16,-1 0-15 16,-2 0 0-16,-4-3 18 0,-1 1-18 15,-1-2 16 1,-1-2 3-16,-1 2-18 0,1-1 33 15,-4 0-33-15,1 1 0 16,-4-1 18-16,-1-1-18 16,-1 1 14-16,1 1 0 15,-1-2-5-15,6 0 2 16,0 1-12-16,4-2 6 16,2 2 0-16,-2 3-6 15,-2-4 6-15,-2 3-6 16,-3-4 6-16,-1 2-5 15,2 1 4-15,-2-3-4 16,6 4 15-16,1 1-15 16,5-2 14-16,0 4-15 15,3 0 0-15,-1 0 5 0,0 0-5 16,5 0 0 0,3 0-1-16,1 0 1 0,-2 0 0 15,1 6 0-15,-10 0 0 0,-8 0-10 16,-9-1 11-1,-13 0-1-15,-8-1 0 0,-11-2-18 16,-9-2-41 0,0 0-104-16,-22 0-26 15,-9-4-84-15,-7-8-586 0</inkml:trace>
  <inkml:trace contextRef="#ctx0" brushRef="#br0" timeOffset="5519.19">2795 8398 694 0,'0'0'274'0,"0"0"-73"0,0 0-111 16,0 0-22-16,0 0 87 15,0 0-57-15,-7-51-33 16,7 48-14-16,0-1-30 15,0 1 53-15,0 2-17 16,0 1-47-16,0 0 15 16,0 0-25-16,-2 0-7 15,0 0 6-15,0 0-15 16,2 0 16-16,0 0 0 16,0 0 1-16,0 0 25 15,0 0-26-15,0 0 0 16,0 0-8-16,0 0-24 15,17 0 19-15,21-4-15 0,20 0 28 16,38-4 8-16,36-5-8 16,32 4 0-16,12-1 0 15,-10 5 6-15,-14 5-12 16,-17 0 6-16,-2 0 0 16,2 0-9-16,-4 0 9 15,-4 0-25-15,-2 0-8 16,-20 0 33-16,-18 0-9 15,-18 0 9-15,-3 0 0 16,11 0-4-16,10 0 4 16,11 0-1-16,-7 0 0 15,-2 0 1-15,-2 0 12 16,-3-4-6-16,1 2-6 0,0 0 13 16,-2 1-13-1,-1 1 12-15,-2 0-12 0,1 0 1 16,-6 0 11-16,-1 0-11 15,-1 0-1-15,-2 0 8 16,1 0-2-16,-1 0 19 16,0 0-25-16,1 0 7 15,1 0 15-15,2 1-10 16,2 1-9-16,4-2 19 16,1 2-15-16,2-2 18 15,3 0-25-15,5 0 1 16,-1 0 17-16,3 0-17 15,-1 0 0-15,-1-7-1 16,2 0 10-16,-2-2 0 0,-6 0-10 16,1 0 0-1,-2 0 13-15,-5-1-12 0,0-1 18 16,-4 0 5-16,-5 1-15 16,-4 2 31-16,-7 2-30 15,-6 1-8-15,-3 2 32 16,1 3-34-16,-1 0 11 15,2 0-11-15,5 0 14 16,0 0-3-16,3 0-11 16,-1 5 0-16,-2-4-8 15,-5 1 8-15,-4-2-22 16,5 0-52-16,-14 0-119 16,-16-2-136-16</inkml:trace>
  <inkml:trace contextRef="#ctx0" brushRef="#br0" timeOffset="6421.13">1464 5229 1113 0,'0'0'160'0,"0"0"-132"0,0 0-27 16,0 0 13-16,0 0 155 15,0 0-76-15,0 0-9 16,-42-54 30-16,42 54-15 15,0 0-2-15,0 0-56 16,0 0-35-16,0 0-6 16,0 2-9-16,0 20-1 15,0 10 3-15,6 16 14 16,7 9 12-16,1 5-9 16,-1 0-3-16,5-4 15 15,1-10-22-15,0-11 0 16,-1-13 5-16,2-20 2 15,7-4 12-15,20-48 73 0,30-49-42 16,37-45-7-16,21-17-33 16,-15 20-8-16,-22 35-2 15,-32 41 12-15,-5 15-15 16,3-3 3-16,3 5 0 16,1 6-6-16,-18 17 6 15,-12 11-8-15,-14 12 7 16,-10 0-71-16,-14 35-32 15,-11 1-136-15,-16-2-164 0</inkml:trace>
  <inkml:trace contextRef="#ctx0" brushRef="#br0" timeOffset="14246.14">1348 9781 829 0,'0'0'138'16,"0"0"-79"-16,0 0-14 15,0 0 121-15,0 0-82 16,-20-16-3-16,20 16 34 16,0 0-38-16,0 0-20 15,0 0 35-15,0 0-44 16,0 0 9-16,0 0-3 16,0 0-26-16,0 0 0 15,0 0-28-15,0 9-22 16,0 10 22-16,5 7 5 15,5 11 33-15,4 2-7 0,1 5-25 16,2-3 33 0,0-1-38-16,1-3 0 0,-3 0 16 15,1-4-15-15,-1-6 7 16,-3-6-9-16,-3-6 0 16,-5-7 5-1,0-3-5-15,-2-3 0 0,-2-2 8 16,0 0-7-16,4 0 35 15,-2 0 10-15,2-2-4 16,11-23 46-16,10-15-71 16,17-18-15-16,12-18 5 15,26-26 2-15,22-23 3 16,-6 11-12-16,-7 12 1 16,-10 15-9-16,-17 22 8 15,3-4 0-15,1 3-6 0,-10 16 15 16,-16 15-6-16,-11 10-3 15,-11 11 0-15,-11 6 45 16,-3 6-31 0,-4 2-3-16,0 0-11 0,0 0 4 15,0 0-20-15,0 0-35 16,-6 5-129-16,-14 6-147 16,-9-7-933-16</inkml:trace>
  <inkml:trace contextRef="#ctx0" brushRef="#br0" timeOffset="51330.24">15764 11407 185 0,'0'0'95'16,"0"0"-57"-16,0 0-36 16,0 0 17-16,0 0 23 15,0 0 85-15,-46-6-56 0,43 6 11 16,3-1 33 0,-2 1 36-16,2-2-59 0,0 2 2 15,0 0-1 1,0 0-51-16,0 0-19 0,0 0-6 15,0 0-15-15,0 0 35 16,0 0-29 0,0 0-7-16,0 0-2 0,0 0 2 15,0 0-1-15,0 0 0 16,-2 0 1-16,2 0 6 16,0 0-6-16,0 0 0 15,0 0 23-15,0 0-24 16,-3 0 7-16,3 0-7 0,0 0 2 15,0 0 15 1,0 0-2-16,0 0-7 0,0 0 11 16,0 0-18-1,0 0 13-15,0 0-14 0,7 0 1 16,6 0 36 0,6 0 11-16,7 0-23 0,8 0 3 15,3 0-27 1,7 2 28-16,6-2-29 0,4 0 2 15,2 0 17-15,-2 0-19 0,2 0 0 16,-4 0-6 0,-3 0 13-16,2 0-5 15,-2 0-2-15,-2 0 0 16,2 0-6-16,-2 0 6 0,0 0 0 16,2-2-6-1,2 0 14-15,2-1-7 0,1 2-1 16,2 1 0-16,2-2-13 15,-2 2 13-15,-3 0-3 16,-2 0-3-16,1 0-1 16,-4 0-2-16,2 3 9 15,-1 2-9-15,0-2-3 16,2 0 10-16,-2-2 0 16,2 4 2-16,1-3-19 15,1 0 13-15,2 0-1 16,3 0 6-16,0-2-12 15,3 0 13-15,1 0 0 16,-2 0-1-16,0 0 4 16,-2 0-2-16,0 0-1 15,-2 0 0-15,0 0-1 16,0 0 1-16,2 0 0 0,1 0 0 16,5 0 0-1,0 0 3-15,1 1-3 0,-1 2 0 16,-1 1 0-16,-3 0 0 0,0 0 0 15,-4-1 0 1,-2 4 0-16,-2-3 0 16,2-1 0-16,2 2-1 15,0-1-1-15,0-2 3 16,2 1-1-16,-3 0 0 16,1-3 1-16,0 3-5 15,-5-3 4-15,0 1 0 16,-4-1-2-16,-1 0 9 0,-1 0-7 15,-3 0 0-15,1 0 0 16,-1 0 0-16,1 0 0 16,-5 0 0-16,2 0-5 15,0 0 12-15,0 0-6 16,0 0-1-16,0 0 1 16,1 0 19-1,1 0-1-15,1 0-3 0,1 0 16 16,-2 0-13-16,1 0 19 0,-6 0-3 15,1 0-19 1,-5 0 50-16,1 0-25 16,0 0-12-16,-1 0 10 15,1 0-33-15,-3 0 32 16,-2 0-38-16,0 0 2 16,-4 0 4-16,-6 0-6 15,-3 0 0-15,-5 0-1 16,-5 0 12-16,-4 0-31 0,-2 0-22 15,-23 0-103-15,-14 2 7 16,-3 2-272-16</inkml:trace>
  <inkml:trace contextRef="#ctx0" brushRef="#br0" timeOffset="53120.12">23198 11490 519 0,'0'0'82'0,"0"0"-82"16,0 0 0-16,0 0 19 0,-135 0 195 15,99 0-41 1,0-2-121-16,-2-1-11 0,-2 3-17 16,-1-3 24-1,-3 3 0-15,-3-2-29 16,-6 2 14-16,-3-2-19 16,-4 0 4-16,-4 2 40 0,-3-2-10 15,-3 2 20 1,-1 0-32-16,2 0-24 0,0 0 20 15,4 0-31-15,3 0 10 0,-1 0-2 16,5 0-8 0,2 4-1-16,6-2 0 0,2 0 7 15,2 1 1 1,5-3-8-16,2 0 0 16,-1 3 2-16,1-1-1 15,-1-2-1-15,3 0 0 16,-1 0 0-16,-1 0 7 0,2 0 1 15,6 0 13 1,2 0 7-16,6 0-15 16,4 0 2-16,5 0-5 15,3 0-8-15,7 0 58 0,4 0-35 16,0 0-16 0,0 0 10-16,0 0-18 15,2 0 23-15,15 0-24 16,10 0 6-16,14 0 1 0,5 0-7 15,14-2 0-15,5-1-7 16,11 0 17-16,4-1-9 16,9 2-1-16,4 2 0 15,6 0-16-15,5-2 16 16,2 2-38-16,2 0 6 16,0 0-2-16,-4 0 32 15,-4 0-18-15,-3 0 9 16,-6 0-3-16,-7 0 14 0,-1 2-5 15,0 4 4-15,-4 2-2 16,2-1-8-16,0-2 11 16,0 1-4-16,0 0-6 15,2-2 5-15,-6 0 5 16,2 3-1-16,-3-4 3 16,-1 1-4-16,-2 0 2 15,4 2 0-15,-4-4-5 16,3 0 5-16,-3 0-12 15,3-2-10-15,-5 3-8 16,0-3 22-16,-3 0 8 16,-1 0 0-16,-3 0-6 15,1 0 6-15,-1 0 0 16,3 0 0-16,1 0 1 16,1 0 3-16,-1 0-4 15,-1 0 0-15,3 0 6 16,-1 0-4-16,-1 0 5 0,4 0-7 0,-1 0 6 15,-2 0 1 1,3 0-7-16,-1 0 0 0,-2 0 20 16,3 0-20-1,-1 0 9-15,2 0-9 16,1 0 7-16,2 0-14 16,0 0 7-16,1 0 0 0,2 0-1 15,-2 0 10 1,4 0-7-16,-3 0-2 0,-2 0 0 15,0 0-4-15,-1 0 4 16,-4 0 0-16,3 0 0 16,-5 0 6-16,0-5 0 15,1 1 10-15,-4 1-15 16,-1-2 35-16,0 3-34 16,-3-2-2-16,-4-2 21 15,0 2-15-15,-2 0 29 16,-2-3-14-16,1 6-20 0,-2-3 32 15,-1 2-32 1,2 2 0-16,-6 0 20 0,1 0-20 16,-1 0 23-1,-2 0-21-15,1 0-3 0,-1 0 36 16,-3 0-36 0,-1 0 1-16,-6 0 19 0,-5 2-20 15,-6-2 48 1,-5 2-17-16,-5-2-22 0,-1 0 29 15,-1 0-38-15,-2 2 0 16,-4-2 0-16,-2 0 6 16,-5 0-18-16,-27 0 12 15,-16 0-161-15,-19-6-238 0</inkml:trace>
  <inkml:trace contextRef="#ctx0" brushRef="#br0" timeOffset="72450.27">1562 15159 601 0,'0'0'54'0,"0"0"-54"15,0 0-16-15,0 0 16 16,0 0 68-16,0 0-21 16,-47-27-11-16,43 20 28 15,0 1-51-15,-2-1 29 16,4 0 30-16,2-5 70 16,0-2-74-16,0 1-36 15,0-6 92-15,0-1 5 16,0 1-21-16,0 6-6 0,0 3-29 15,0 0 25 1,6 6 0-16,-4 4-44 0,4 0-4 16,1 0-50-1,3 14-8-15,9 12 8 0,3 12 0 16,5 10 12 0,4 2-12-16,1 3 6 0,-1-5 5 15,-2-6-11 1,-2-7 0-16,-6-9-1 0,-5-3 2 15,-3-11 5-15,-6-3-6 0,-2-4 1 16,-3-5 5 0,2 0 7-16,7-22 41 0,23-31 45 15,35-51-82 1,46-51 0-16,33-20-17 16,17 1 0-16,4 21-7 15,-22 43 7-15,-22 23-21 0,-31 27-1 16,-28 23-72-16,11-7-75 15,-15 11-103 1,-13 3-482-16</inkml:trace>
  <inkml:trace contextRef="#ctx0" brushRef="#br0" timeOffset="83010.42">25777 16816 224 0,'0'0'346'15,"0"0"-216"-15,0 0-77 0,0 0 57 16,0 0-7 0,0 0-17-16,92 0-13 0,-74-5-53 15,-3 5 12 1,3-3 13-16,-3 3-22 16,4-4 13-16,-1 2-34 15,-1-2-1-15,3 4 7 0,-2-4-7 16,2 4-1-16,1 0 0 15,-2 0 5-15,-1-4-5 16,0 4 0-16,-5-4 1 16,-2 2 36-16,-1 2-11 15,-4-5-2-15,-4 5 0 16,1 0-4-16,-3 0 44 16,0 0-3-16,0 0-7 15,0 0-2-15,0 0-39 16,-5 0-1-16,-11 0-12 0,-3 0 1 15,-6 0 6-15,-6 0-7 16,0 0 0-16,-7 0-3 16,-3 0 10-1,-1 5-5-15,-5 1-2 0,3-2 2 16,-1-4 6 0,5 4-8-16,0 0 0 0,7-2 13 15,6 2-13 1,4-1 12-16,8-3-9 0,4 0 6 15,6 0 8-15,3 5-17 16,2-5 0-16,0 0 0 16,0 0 6-16,0 0-5 15,0 0-1-15,0 0 2 16,0 0 0-16,9 0-1 16,5 0 14-16,5 0 36 15,8 0-16-15,4 0 2 16,10 0-15-16,3 0-12 0,5-5 22 15,2 5-32-15,3 0 1 16,-1 0 4-16,3 0-3 16,0 0 4-16,-1 0-6 15,-3 0 0-15,1 0-3 16,-1 5 3-16,-1-5 0 16,2 4-2-16,1-4 10 15,-3 2-6-15,2-2-2 16,-1 0-2-16,0 0 2 15,-4 0 0-15,4 0 0 0,-1 0-7 16,0 0 17 0,-2 0-10-16,0 0 0 0,-2 0 1 15,0 0-1 1,2 0 0-16,0 0 0 16,5 0-1-16,-4 0 8 15,4 0-6-15,-5 0-1 16,0-2 0-16,0 2-3 0,-2-4 3 15,2-1-1-15,-2 5-1 16,0-3 2-16,-2 3-1 16,-3 0 1-16,0 0 0 15,1 0 3-15,-4 0-3 16,1 0 0-16,1 0-7 16,-3 0 14-16,-1 0 8 15,4 0-14-15,-1 0 0 16,0 0 23-16,3 0-22 0,1 0 6 15,3 3-6-15,1-3 8 16,0 0 8-16,0 0-18 16,-1 0 1-16,0 0 6 15,0 0-6-15,0 5-1 16,-3-5 0-16,0 0 1 16,2 0 5-16,0 4-6 15,1-4 0-15,0 2 0 16,2 1 0-16,2 2 0 15,-2-1 0-15,2-1 3 16,-3-3-2-16,-4 5-1 16,1-3 0-16,-3 2-1 15,-2-4 2-15,3 0-2 16,1 4 1-16,5-4 0 16,3 0 8-16,0 0-8 15,7 0 0-15,1 0 0 16,-2 0 1-16,0 0-1 0,0 0 0 15,-2 0 1-15,0 0 0 16,-1 0-1-16,-4 0 0 16,-1 4 0-16,-4-4 1 15,1 0 0-15,-5 0-1 16,1 0 2-16,-3 0 4 16,0 0-6-16,-3 0 0 15,0 0 0-15,-4 0 1 16,0 0 4-16,1 0-5 0,1 0 0 15,-1 0 0-15,-3 0 0 16,0-4 0-16,-4 4 0 16,0 0 1-16,-3 0 11 15,-1 0-12-15,-4 0 6 16,4 0 9-16,-1 0-15 16,3 0 0-16,1 0-2 15,1 0 8-15,2 0-2 16,4 0-4-16,4 0 0 15,0 0 0-15,1 0 0 16,2 0-6-16,1 0 6 16,-4 0 0-16,1 0-5 15,-5 4 5-15,-2-4 0 16,-6 0 0-16,-4 0 0 16,-11 0-5-16,-1 0 3 15,-4 0 4-15,-5 0-2 16,0 0 0-16,0 0 0 0,0 0-4 15,0 0 4-15,0 0 0 16,0 0-1-16,0 0 8 16,0 0-9-16,0 0 2 15,0 0 0-15,0 0-4 16,0 0 4-16,0 0 0 16,0 0-1-16,0 0 8 15,-3 0-7-15,-14 0 0 16,-3 0 0-16,-7 0-10 15,-5-4 10-15,-3 0 0 16,-5 4 0-16,-3-4 1 0,-3 2 2 16,-3 2-3-16,-2-5 0 15,-1 2-4-15,-1-1 5 16,-1 4-1-16,1-5 0 16,2 2 1-16,1 1 2 15,4-2-3 1,3 4 0-16,3 0-8 0,0 0 9 15,5 0-1-15,0-5 0 16,2 5 1-16,4 0-4 16,0 0 3-16,0 0 0 15,1 0-6-15,-3 0 7 16,2 0-1-16,0 0 0 16,0 0 2-16,-2 0-1 15,-3 0-1-15,0 0 0 16,-2 0-4-16,3 0 4 0,-2 0 0 15,1 0-1-15,1 0 2 16,2 0-4-16,-3 0 3 16,3 0-9-16,0 0 3 15,0 0-1-15,-3 0 7 16,-2 0-1-16,1 0-10 16,-3 0-1-16,0 0 12 15,-3 0-22-15,2 0 20 16,-3 5 1-16,-1-5 0 15,1 0 1-15,-1 0 0 0,3 0-1 16,-2 0 1-16,-3 0 0 16,1 0-2-16,-8 0 10 15,1 0-7-15,-2 0-1 16,-1 0-3-16,5 0-3 16,2 0 6-16,2 0-6 15,6 0 5-15,1 0-24 16,1 0 23-16,6 0-19 15,8-5 11-15,0 5 0 16,3-3 10-16,2 3 0 16,2-4 0-16,-1 2 1 15,-6 2 1-15,-1 0-2 16,-7-4 0-16,-5 4-5 16,-2 0 5-16,-5 0 0 15,2 0 0-15,0 0 11 16,1 0-12-16,0-4 1 0,5 4 0 15,-2 0-6-15,4-4 6 0,-1 4 0 16,1 0 0 0,0-4 9-16,-3 2 1 0,-4 2-10 15,-2-5 1 1,-3 5 7-16,2-3-8 16,1 3 0-16,3-4-1 15,-2 4 2-15,1-5 7 0,0 5-8 16,2 0 0-1,-2-4 11-15,2 3 5 0,1 1-10 16,-2-4-6 0,-1 4 10-16,2-5-10 0,3 5 0 15,-2 0 1 1,8 0 1-16,4-4-2 0,0 4-7 16,2 0 6-1,1 0 2-15,-1 0 2 16,2 0-3-16,-6 0 0 0,0 0-4 15,-4 0 4-15,0 0 0 16,-3 0 0-16,-3 0 9 16,-4 0-9-16,-3 0 0 15,-2 0 0-15,0 0 0 16,-3 0 1-16,3 0-1 16,-4 0 0-16,1 0 2 15,2 0 23-15,-2 0-14 0,5 0-10 16,-1 0 21-16,5 0-21 15,4 0 0 1,1 4-1-16,2-4 10 0,0 5-14 16,2-1 4-16,0-3 0 15,2 3 6-15,-2 1-6 0,3-1 0 16,-1-1 0 0,0 4 0-16,-2-3 7 0,2 0-7 15,0 0 0 1,2 0-6-16,0-2 14 0,0 2-9 15,2-4 1 1,3 3 0-16,0-3 4 16,0 5-4-16,-3-5 0 15,2 0 0-15,0 0 2 0,-2 4-2 16,0-4 0 0,3 0-4-16,0 5 2 0,2-5 2 15,4 5 0 1,3-5 1-16,4 0 0 0,2 0 16 15,4 0-17-15,1 0 1 16,2 0 6-16,0 0-7 0,0 0 0 16,0 0-1-1,0 0 7-15,0 0-13 16,0 0 2-16,0 0-48 16,0 0-42-16,0 0-227 15,-2-5-779-15</inkml:trace>
  <inkml:trace contextRef="#ctx0" brushRef="#br0" timeOffset="89417.92">19591 18267 606 0,'0'0'257'16,"0"0"-169"-16,0 0-72 15,0 0-9-15,0 0 31 16,0 0 2-16,-8-14 25 16,5 14-47-16,3 0-17 15,-2 0 9-15,0 0-10 16,-2 0 0-16,-3-4-1 15,0 4 2-15,0 0 63 16,1-4-39-16,-3 4-8 16,4 0 38-16,1-4-26 0,-1 4-4 15,5 0 2-15,0 0-2 16,0 0 46 0,0 0-11-16,0 0-37 0,0 0 6 15,0 0-20 1,7 0 5-16,7 0 17 0,3 0-11 15,6 4 21-15,6 0-17 16,2 0-1-16,6-4 18 16,4 0-21-16,3 0 5 15,4 0 7-15,4 0-31 16,2 0 22-16,4 0-23 16,0 0 1-16,2 0 4 15,-2 0-5-15,0 5 0 16,-2-3 0-16,-5 0 2 15,-4 3 5-15,-5 0-7 16,-6 2 0-16,-7 0-7 16,-5 1 7-16,-3-2-1 0,-4-2 1 15,1 0 0-15,-2-4 3 16,2 0-3-16,-2 0 0 16,3 0-3-16,2 0 3 15,5 0 0-15,3 0 0 16,5 0 1-16,1 0 2 15,7-4-3-15,5 4 0 16,3 0-3-16,3 0 4 16,3 0-1-16,-3-2 0 15,-1 2 1-15,-2-2-1 0,0 0 0 16,-1-2 0-16,0 4-1 16,0-4 2-16,3 0-1 15,-2 4 0-15,2-5 0 16,-1 5 3-16,-2-2-3 15,-2-1 0-15,-3 3 0 16,1-4 0-16,-5-1 12 16,-2 1 4-16,3 3-15 15,1-8 48-15,2 5-32 16,5 0-11-16,3 0 9 16,4-2-14-16,-2 2 6 15,5-4-7-15,-4 2 0 16,1-2 4-16,-2 4-4 15,2 1 0-15,-3-4-2 0,3 3 8 16,-1 4-1-16,-1-4-5 16,2 4 0-16,-1 0 0 15,1 0 0-15,4 0-3 16,-2 0 2-16,5 0 2 16,-3 0-2-16,2 0 1 15,-4 0 0-15,-2 0 5 16,0 0-5-16,0 0 0 15,4 0-10-15,0 4 20 16,0 0-9-16,3-4-1 16,-1 0 0-16,3 0-3 15,-1 0 3-15,3 0 0 0,3-4 0 16,-2 0 1 0,1 0 3-16,2 4-4 15,-1 0 0-15,1 0-5 16,-2 0 5-16,1 0 0 0,-1 0-2 15,-3 0 9-15,-1 0-8 16,-1 0 1-16,-3 0 0 16,-1 0-4-16,0 0 4 15,2 0 0-15,-2 4-2 16,3 0 5-16,-3 0 0 16,2 3-3-16,1-4 0 15,2 1 2-15,0 1-2 16,4-5-1-16,-3 5 1 15,1-2 0-15,1-2 1 16,-2 4-1-16,1-2 0 16,2-3-3-16,3 4 3 15,-3 1 0-15,2-4 0 0,1 3 1 16,-4 0 1-16,1 0-2 16,-4-4 0-16,-1 5-3 15,2-5 4 1,-6 0-1-16,0 0 0 0,0 0 0 15,1 0 4-15,-2 0-4 16,1 0 0-16,3 0 3 16,0-5-2-16,-3 1 10 15,0 4-4-15,-3 0 1 16,1 0 2-16,-2 0-10 16,-2 0 0-16,0 0 1 15,-2 0-1-15,-2 0 0 0,-3 0 0 16,-3 0 7-16,-4 0-4 15,-1 0-3-15,-2 0 0 16,1 0-6-16,-3-4 13 16,4 0-7-16,1 4 0 15,2-1 0-15,3-4 1 16,1 5-1-16,4-4-5 16,1 4 5-16,0-3 0 15,0 3 1-15,3 0-1 16,-3 0 2-16,2-5 2 15,-1 5-4-15,0-4 0 0,-2 2-1 16,2-1 2 0,-5-2-1-16,-1 5 0 0,2 0 0 15,-2 0 2-15,3 0-2 16,2 0 0-16,3 0-5 16,-3 0 11-16,1 0-6 15,-2 5 0-15,4-2 0 16,-2 2-6-16,-4-4 6 15,4 4 0-15,-5-5-1 16,1 3 9-16,2-3-8 16,-2 0 0-16,4 0 0 15,-1 0-1-15,1 0 1 16,-1 4-2-16,-2-4-4 0,-5 0 12 16,1 0-4-16,-5 0-2 15,2 0 0-15,-1 0-4 16,-1 0 4-1,-3-4 0-15,4 1-1 0,-3-2 8 16,-3-1-6-16,3 3-1 16,-2-6 0-16,2 6-3 15,0-4 3-15,-3-1 0 16,1 4-1-16,-3-2 10 16,1-2-9-16,0 4 0 15,1 0 0-15,1-1-5 16,1-4 5-16,2 6 0 0,-2-8 0 15,1 7 6 1,-5-3-5-16,3 0-1 16,-1-1 0-16,0 4 4 15,-2-1-4-15,0 0 0 0,1 1 2 16,-3 0 4-16,-4-2 21 16,0 6-27-16,-6-4 1 15,2-5 16-15,-3 8-16 16,3-7-1-16,-4 3 13 15,2-2-13-15,-1 2 32 16,-1 0-14-16,2 1-18 16,-4 0 18-16,3 2-18 15,1 0 0-15,-2-1 0 0,-1 0 0 16,-1 3 6 0,-7 0-6-16,-3 0-25 15,-7 0-28-15,-9 0-182 16,-16 0-402-16</inkml:trace>
  <inkml:trace contextRef="#ctx0" brushRef="#br0" timeOffset="101160.74">29752 15954 1047 0,'0'0'131'0,"0"0"-82"0,0 0 21 16,0 0 74 0,0 0 10-16,0 0-86 0,27-22-17 15,-16 13-4 1,3 4-22-16,-2-4 67 0,5 1-23 15,-2 2-49-15,3-6 27 16,2 3-38-16,2-6 4 16,0-1-6-16,5-2 2 15,4-5 20-15,3-4-29 16,6-10 8-16,7-1 12 16,1-3-11-16,6-11 3 15,0 2 16-15,-1-5-19 16,-2 3 42-16,1 2-40 15,-5-4-10-15,-3 6 11 0,-6 0-11 16,-4 2-1-16,-8 1 0 16,-4-1 8-16,-1-1-2 15,-6-2-6-15,-1 1 0 16,-5 2 9-16,-1-2-9 16,0 3 0-16,-2 3-1 15,-2 3 9-15,1 2-11 16,-1-1 3-16,2 4 0 15,2 1 13-15,1 1-12 0,-1 0 26 16,2 6 7 0,1 3-24-16,-3 5 33 0,1-3-34 15,-2 7-9 1,0 3 18-16,-1 3-17 0,-4 1-1 16,1 5 0-1,-10 2-25-15,-18 0-58 0,-14 0-511 0</inkml:trace>
  <inkml:trace contextRef="#ctx0" brushRef="#br0" timeOffset="102720.26">28444 13430 738 0,'0'0'203'0,"0"0"-144"16,0 0-58-16,0 0 27 16,0 0 92-16,0 0-61 15,0 0 48-15,-7-84-30 16,7 71-7-16,0 1-5 16,-2 2 28-16,-2 6 8 15,-4-1-47-15,-3 5-32 16,-5 0 4-16,-3 0-25 15,-4 17 31-15,1 3-23 16,-2 8-2-16,-1 4 24 16,5 2-31-16,5 2 1 15,1 0 2-15,7-2 7 16,5-4 0-16,2-6-10 16,0-2 1-16,11-6 5 0,9-6-6 15,5-1-8 1,4-9 7-16,7 0-31 0,1 0 31 15,3-7-45-15,-1-9-17 0,-2-4 57 16,-5-2-20 0,-8-4 15-16,-4-2 10 0,-8 0 2 15,-8-2 6 1,-4 4 24-16,0 0 8 16,-2 4 74-16,-12 6-35 15,-4 2-18-15,-2 5-19 0,-2 7-41 16,0 2 32-16,2 0-32 15,-1 7-5-15,6 11-4 16,-1 6-73-16,7 12-116 16,3-3-89-16,6-12-672 15</inkml:trace>
  <inkml:trace contextRef="#ctx0" brushRef="#br0" timeOffset="103390.52">29094 13573 590 0,'0'0'127'0,"0"0"-103"16,0 0 70-1,0 0 19-15,0 0 37 0,0 0-59 16,0 0-62 0,-55-18 25-16,53 17 11 15,-1 1-14-15,1-3 14 16,-3 3-47-16,1 0-18 0,-5 0 11 15,3 0-10-15,-4 0 12 16,4 0-3-16,-1 0-9 16,5 0 57-16,0 0-29 15,2 0 19 1,0 0 8-16,0 0-24 0,4 0 6 16,11 0-30-16,10 0 3 15,6 0 6-15,10 0-17 16,8 0 0-16,9-4 4 0,6 0-4 15,8-2 10 1,3 3-10-16,8-2 0 0,2 3 4 16,-1 2-4-1,1-2 0-15,-2 2-9 16,-6-2 18-16,2 2-7 16,-8 0-2-16,-4 0 0 15,-10 0-5-15,-5 0 5 16,-7 0 0-16,-7 0-1 0,-5 0 10 15,-4 0-7-15,-6 0-2 0,-6-1 0 16,-1-4 35 0,-5 1 49-16,-3-1-23 0,-2 0 9 15,-2 1-52 1,-2 2 9-16,-2-2-27 0,0 4-28 16,0 0-54-1,-16 0-218-15,-1-2-421 0</inkml:trace>
  <inkml:trace contextRef="#ctx0" brushRef="#br0" timeOffset="104440.15">30730 13268 947 0,'0'0'238'0,"0"0"-154"0,0 0 82 16,0 0-15 0,0 0-24-16,0 0-32 15,0 0-41-15,0 0 57 0,0 0-25 16,0 0-28-16,0 0-8 15,0 0-41-15,0 0 14 16,8 0-23-16,0 0 1 16,5 0-4-16,8 0 3 15,6 0-1-15,-1 0-5 16,1 3 7-16,-1 2-8 16,-3 6 7-16,-3-1-10 15,-5 2-2-15,-7 2 12 16,-4 0-11-16,-4 6 10 0,0 2 2 15,-20 3-7 1,-7 1 6-16,-9 6 0 0,-1-5-3 16,-4 1 3-16,-1 1 0 15,2-4-3-15,-1-3 12 16,8-1-4-16,6-6-5 16,10-3 0-1,3-3-9-15,10-5 9 0,1 0 0 16,3-4-2-16,0 0 10 15,7 1-4-15,18-1-4 16,8 0 0-16,8 0 7 16,5 0-7-16,6 0 0 15,1 0-2-15,0 0 13 16,-6 0-3-16,-5 0-8 0,-8 0 0 16,-10 0-5-1,-8 0 5-15,-7 0-1 0,-5 0-21 16,-4 0-90-16,0-4-68 15,-15-4-122-15,-1-1-396 0</inkml:trace>
  <inkml:trace contextRef="#ctx0" brushRef="#br0" timeOffset="105000.42">31094 12685 80 0,'0'0'914'15,"0"0"-758"-15,0 0-56 16,0 0 85-16,0 0 35 16,0 0-58-16,0 0-99 15,11-17 1-15,-11 20-53 16,0 15-10-16,-16 10 59 16,-6 10-40-16,-7 6 3 15,-2 4-20-15,-1 2 9 16,7 1-3-16,2-5-9 0,7-4 0 15,9-3 10-15,7-6-10 16,0-8-1 0,5-2-10-16,17-8-24 15,7-6 34-15,5-5-36 0,3-4 12 16,2 0 11-16,-6 0-30 16,-2-10 23-16,-7-5 15 15,-8 3 6-15,-9-5 6 16,-5 1 16-16,-2 3 35 15,-2 2 13-15,-18 1-58 16,-9 5 2-16,-7 5-14 16,-2 0-3-16,-6 0-18 15,1 3 11-15,3 11-117 16,-7 2-50-16,12-2-66 16,8-6-140-16</inkml:trace>
  <inkml:trace contextRef="#ctx0" brushRef="#br0" timeOffset="105559.84">31368 12723 580 0,'0'0'878'0,"0"0"-868"16,0 0-1-16,0 0-9 15,0 0 55-15,0 0-10 16,0 0-3-16,-13 107 56 16,6-75-44-16,0 2-22 0,1-3 30 15,1 0-32-15,3-4-18 16,0-4-9-16,2-2 13 15,0-7-6-15,0-2-10 16,0-3-15-16,0-3 14 16,0-1-42-16,2-5-17 15,9 0 26-15,3 0-34 16,1 0 5-16,5-9-49 16,1-11 44-16,-4-4 20 15,1-2-10-15,-5-2 58 16,-1-1 30-16,-6 6 60 15,-1 3 73-15,-3 3-14 0,0 7-29 16,-2 6 11-16,2 4-78 16,-2 0-23-16,0 0-30 15,0 16-2-15,0 11 2 16,0 6 7-16,0 10-6 16,0 2 31-16,0 1-31 15,0-3-1-15,0-5 0 16,-2-3 9-16,2-5-13 15,-4-7 4-15,-15 1-106 16,4-8-148-16,-5-7-312 0</inkml:trace>
  <inkml:trace contextRef="#ctx0" brushRef="#br0" timeOffset="139135.34">31355 13549 408 0,'0'0'111'16,"0"0"-81"-1,0 0 51-15,0 0 33 0,0 0 64 16,0 0-26-16,-60-10-53 15,55 10 22-15,3-2 6 16,2 2-70-16,0 0-11 16,0 0-11-16,0 0-10 15,0 0 10-15,0 0-18 16,0 0 2-16,-2 0-1 16,2 0-18-16,-2 0 22 15,-1 0-15-15,-2 0-7 16,3 0 20-16,0 0-20 0,2 0 0 15,-2 0 0-15,2 0 6 16,0 0 25-16,0 0 23 16,0 0-9-16,0 0 40 15,0 0-32-15,0 0-6 16,0 0-18-16,0 0-28 16,0 0 33-16,6 0-34 15,8 0 0 1,1 0 10-16,6 0-10 0,4 0-5 15,4 0 4-15,2 0 2 16,4 0 5-16,5 0-6 16,1 0 0-16,1 0-7 15,-4 0 6-15,-3 0 1 16,-4 0 0-16,-6 0 1 16,-7-3 5-16,-7 0 4 15,-5 1 15-15,-3 2 22 16,0 0-35-16,-3 0 3 0,0 0-15 15,0 0 0-15,0 0 24 16,0 0-24-16,2 0 0 16,-2 0 9-16,0 0-9 15,0 0 1-15,0 0-1 16,0 0-14-16,0 0 13 16,0 0-95-16,-5 0-189 15,-6-4-344-15</inkml:trace>
  <inkml:trace contextRef="#ctx0" brushRef="#br0" timeOffset="139734.96">32215 13130 1020 0,'0'0'138'16,"0"0"-119"-16,0 0 20 0,0 0 71 16,0 0-50-1,0 0-31-15,0 0 10 0,0 0 9 16,0 0 45 0,0 0-8-16,0 0-65 0,0 0 11 15,0 0-31 1,0 12 1-16,0 5 31 0,-4 10-11 15,-5 8 40-15,-3 5-7 16,-1 6-19-16,-3 4 21 16,1-3-35-16,-3 2 0 15,5-6 18-15,0-8-29 16,3-7 10-16,4-4 5 16,0-3-23-16,1-6 22 15,3-5-18 1,-1-1 1-16,3-6 4 0,0-1-10 15,0-2 12-15,0 0-2 16,0 0-10-16,0 0 39 16,0 0-35-16,0 0-3 15,-2 0-4-15,0-10-48 16,-1-8-112-16,-1-4-614 0</inkml:trace>
  <inkml:trace contextRef="#ctx0" brushRef="#br0" timeOffset="140215.1">32497 12954 1320 0,'0'0'86'15,"0"0"-69"-15,0 0-17 16,0 0 100-16,0 0-60 16,0 0-13-16,0 0 26 15,28 58-4-15,-17-34 15 16,7 8-31-16,0 8 31 16,0 4-26-16,2 7-13 15,0 2 6-15,-3 5-18 16,-3 3 32-16,-3 3-20 15,-7-2-16-15,-4 1 20 0,0-5-28 16,-21-3 6-16,-22 0-4 16,-76 13 5-16,9-12-16 15,-9-16-286-15</inkml:trace>
  <inkml:trace contextRef="#ctx0" brushRef="#br0" timeOffset="141145.16">30512 13145 675 0,'0'0'399'0,"0"0"-301"16,0 0-79-16,0 0 87 0,0 0 65 16,0 0-87-1,0 0-28-15,38-58 3 0,-33 51 25 16,-1-1 3 0,-2 2-24-16,1 0 6 0,-1 1-48 15,-2 0-15 1,2-2 28-16,-2 4-32 0,2-3 17 15,-2 1-19-15,2-2 0 16,-2 1 3-16,2-2-3 16,3 2 0-16,0-4-9 15,1 2 19-15,1 0-16 16,-1 0 6-16,1-1 0 16,-2 4 0-16,-3 1 1 15,1 2-1-15,-3 2 37 16,0 0-28-16,0 0 27 0,0 0-22 15,0 0-13-15,0 0 4 16,-3 14-5-16,-13 9 0 16,-8 16 7-16,-8 7-7 15,-1 8 34-15,2 2-34 16,2 3 2-16,0-1 21 16,4 0-17-16,4 0 0 15,2-2-4-15,1-2 10 16,7-2-1-16,3 0-11 15,3-4 1-15,5 3 8 16,0-1-9-16,0-1 0 16,9 0 0-16,9-1 9 15,4-6 2-15,2-2-11 16,1-1-11-16,-2-9 5 16,-2 4-63-16,-2-10-109 15,-15-10-297-15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49:13.296"/>
    </inkml:context>
    <inkml:brush xml:id="br0">
      <inkml:brushProperty name="width" value="0.05292" units="cm"/>
      <inkml:brushProperty name="height" value="0.05292" units="cm"/>
      <inkml:brushProperty name="color" value="#FF0000"/>
    </inkml:brush>
  </inkml:definitions>
  <inkml:trace contextRef="#ctx0" brushRef="#br0">12586 1756 816 0,'0'0'84'16,"0"0"-71"-16,0 0-13 15,0 0 1-15,0 0-1 16,0 0 36-16,93-44-10 0,-82 38 32 16,-2 2 42-1,-2 0 8-15,0 0-28 16,-3 2-52-16,2 2-5 16,3 0 12-16,1 0-25 0,3 0 9 15,3 0-2 1,3 2-2-16,6 6 25 0,-1 0-32 15,3 1-8-15,2-2 16 16,0 0-15-16,3-2 16 16,-1 0-17-16,-2-4 6 0,0-1 5 15,-4 0-11 1,-4 0 0-16,-3 0 2 0,-3 0 5 16,1 0 3-1,0 0-8-15,0 0-2 0,1-1 44 16,3 1-43-16,3 0 5 15,4 0-4-15,2-3 8 16,0 1-5-16,2-2-5 16,0 1 0-16,-2 1 3 15,0-3-3-15,-2 1 0 16,1 1-6-16,-1-4 15 16,2 3-15-16,2-2 6 15,0 0 0-15,1 0 12 16,-3-2-12-16,2 2-2 15,-4 3-9-15,-1-2 22 0,-3 3-8 16,-6-3-3 0,2 5 0-16,-1-5-3 15,-1 5 3-15,3 0 0 16,1 0-1-16,0-2 2 0,2 2 3 16,2-2-4-1,-6 0 0-15,4 2-3 0,-3 0 3 16,-3-2 0-16,-1 2 0 15,-1 0 1-15,4 0 2 16,-3 0-3-16,1 0 0 16,-1 0-3-16,4 0 3 15,-2 0 0-15,2 0-1 16,-3 0 3-16,2 0 1 16,-4 0-3-16,-1 0 0 15,-1 0-7-15,-2 0 7 16,-2 2 0-16,2 0 0 15,-3 2 6-15,4-2-3 0,-3 1-3 16,-1-3 0 0,0 0-4-16,1 0 4 0,-3 0 0 15,0 0 0 1,0 0 1-16,0 0 2 0,-1 3-3 16,1-3-6-1,-2 0 5-15,1 0-73 0,0 0-56 16,-5-3-128-16</inkml:trace>
  <inkml:trace contextRef="#ctx0" brushRef="#br0" timeOffset="639.79">14168 1446 704 0,'0'0'374'0,"0"0"-160"16,0 0-117-16,0 0 25 16,0 0 2-16,0 0-77 15,0 0-20-15,22-15-22 16,-15 15-4-16,2 0 31 0,4 0-13 15,5 13-10 1,5 1 17-16,4 4-17 0,2 2 10 16,4-2-19-1,5 0 7-15,-1-2 5 0,1-2-12 16,0-2 0 0,-4-2 4-16,-5-2-3 0,-2 1 10 15,-10-6-11-15,-3 3 0 16,-5-3-2-16,-7 0 2 15,-2-3 0-15,0 0 10 16,0 0-9-16,0 0 24 16,0 0-7-16,0 2-17 15,0 2 13-15,0 1-14 16,-13 6 0-16,-6 1 0 16,-3 2 8-16,-9 4 19 15,-5 5-11-15,-4 3-15 16,-3-1 38-16,-1 3-28 0,-1-2-5 15,5-1-2-15,5-4 8 16,8-3-3-16,7-6-9 16,9-3 1-16,4-6 1 15,5-3-2-15,2 0 0 16,0 0 0-16,0 0-6 16,0 0-4-16,0 0-125 15,0 0-125-15,0-5-420 0</inkml:trace>
  <inkml:trace contextRef="#ctx0" brushRef="#br0" timeOffset="16527.5">21206 3154 411 0,'0'0'277'0,"0"0"-226"16,0 0 21-16,0 0 77 15,0 0-12-15,-3-22 4 16,3 22-50-16,0 0 16 15,0 0-44-15,0 0-18 16,0 0-2-16,0 0-24 0,0 0 5 16,0 0-17-16,0 0 0 15,0 0 9-15,9 0-15 16,2 6 9-16,3 2 5 16,1 0-8-16,1 0 14 15,-1 1-21-15,1 0 7 16,0-1 3-16,-3 2-10 15,3-2 0-15,-3 0-1 16,-4 0 11-16,0-4-9 16,-5 0-1-16,-4-4 0 15,0 2-6-15,0-2 6 16,0 0 0-16,0 0 6 0,0 0-5 16,0 0 17-1,0 0-8-15,0 0 15 0,0 0 61 16,-6 0-26-16,-7-12-39 15,-6-2 7-15,-1-1-9 16,1-5 30-16,-2 1-30 16,3 1 2-16,3-3 39 15,2 2-30-15,3-1-17 16,6 1 26-16,4-2-33 16,0-4 28-16,27-3-34 15,37-14-3-15,57-14-9 16,68-14-19-16,-17 9-63 15,-16 10-273-15</inkml:trace>
  <inkml:trace contextRef="#ctx0" brushRef="#br0" timeOffset="17899.82">24783 3090 995 0,'0'0'239'16,"0"0"-239"-16,0 0 0 16,0 0 80-16,0 0-2 15,0 0-26-15,0 0-20 16,16 4-17-16,-10-4 55 16,3 2-9-16,1-2-20 15,5 4-5-15,3 0-36 16,5 2 10-16,2 4-10 15,2 0 10-15,0-1-5 16,0 0-5-16,-4-1 0 16,-6 0 1-16,-1-1 0 0,-7-4-1 15,-5 1 0 1,-2-4 0-16,-2 2-1 0,0-2 1 16,0 0 0-16,0 0 10 15,-13 0 16-15,-5 0-1 16,-6 0 22-16,-7-6-46 15,-6-6 29-15,0 0 8 16,-5-2-1-16,1 0 20 16,3 0 0-16,7 0 25 15,9 0-18-15,11 0-36 16,11-2 38-16,0-4-36 16,29-6-20-16,49-15-10 15,56-13-10-15,65-10-5 16,25-10-68-16,-41 18-210 15,-47 9-477-15</inkml:trace>
  <inkml:trace contextRef="#ctx0" brushRef="#br0" timeOffset="92525.25">28560 6982 791 0,'0'0'177'0,"0"0"-124"15,0 0-41-15,0 0 92 16,0 0-26-16,0 0-9 0,6-12-21 15,-4 7-47-15,0 4 18 16,-2-1 36-16,0 2-14 16,0 0 36-16,0 0-39 15,0 0-21-15,0 0 11 16,-2 0-27-16,-6 0-1 16,-4 0 0-16,-3 3 1 15,-6 10 1-15,0 3-2 16,-2 1 0-16,-1 0-1 15,-1 1 1-15,0 0 0 16,4 4 0-16,-4-2 1 16,2 1 6-16,1-2-7 15,0 1 0-15,4-1-5 16,3-4 5-16,1 0 0 16,1-3 0-16,1 1 7 15,1 0-6-15,-3-3-1 16,4 2 0-16,-3 0-9 0,1-3 10 15,1 3-1-15,3-1 0 16,-2-2 1-16,3 0 6 16,3-1-7-16,0 0 0 15,0-1-1-15,-1 0 1 16,0 1 0-16,3 0 0 0,0 2 0 16,-3 0 9-1,3 0-9-15,-2 2 0 16,2 0 11-16,-3 0-10 0,3-3 0 15,-3 4-1-15,1-3 0 16,1 2 8-16,-1-2-8 16,2 3 0-16,0 0 0 15,2 1 0-15,-2 0 7 16,2 3-7-16,0-1 1 16,0 0 3-16,0 0-4 15,0 0 0-15,0 2-6 16,0-3 13-16,0 3-4 15,0-1-3-15,0-1 0 16,4-2 0-16,0 2 0 16,1-2 0-16,2 1 4 15,2-1-3-15,-1-2 5 16,1 1-6-16,1 3 1 16,0-2 9-16,1 3-10 15,3-3 11-15,-3 2 10 0,3-2-15 16,-3 0 7-16,1-3-13 15,2 3 1-15,1 1 11 16,2-1-2-16,-2 1-9 16,3-1 14-16,0 1-15 15,-1-3 12-15,2 0-12 16,-2-2 3-16,3-1 19 16,-1 3-22-16,0-3 1 15,-1 1 11-15,-1 0-10 16,4 0 5-16,-3-3-7 0,1 2 0 15,2-1 4-15,1-2-4 16,1 0 0-16,1-2 13 16,3 0-12-16,-1 0 14 15,1-1-15-15,2 0 1 16,0 1 5-16,3-2-6 16,-1 3 0-16,0-4-6 15,0 1 12-15,0-2-4 16,-4 2-2-16,2 0-2 15,-2 0-5-15,2 1 7 16,0-2 0-16,0-1-7 16,0 0 15-16,2 0-13 15,0 0 5-15,1 0 0 16,-1 0-11-16,0 0 11 16,0 0-6-16,0 0-1 15,3-1 14-15,-1-4-9 16,-2 3 2-16,0 0-2 0,-2 0-4 15,-2 1 6-15,0-2 0 16,0 1-1-16,-3 0 2 16,0 0 0-16,1 0-1 15,2 1 0-15,0-4-9 16,0 1 9-16,0 2-7 0,-1-4-4 16,-2 2-9-1,1-2 17-15,-2-1 3 0,1-2-3 16,0 1-3-16,1-4 6 15,-1 0 0-15,1-2-1 16,2-2 7-16,0-2-15 16,-1-4 9-16,1-3-13 15,-1-3 4-15,-3-1 3 16,0-3-3-16,-6-5-2 16,-1-1-14-16,-3-2 25 15,-4 0 1-15,-2-1 0 16,-3 0 40-16,1 0-31 15,-3 4 3-15,-2-3 22 16,2 1-33-16,0 3 40 16,-2 0-22-16,0 2 19 0,0 2 27 15,0 2-52 1,0 0-6-16,0 0 17 0,-11-2-24 16,0 2 23-1,-5-2-24-15,-4 0 7 0,1 1-1 16,-6 2-6-16,-2 0 0 0,-4 3-1 15,0 0 10 1,-5 3 6-16,1 0-15 16,-4 3 0-16,-1 2 19 15,0 0-10-15,-5 4-9 0,1 0 0 16,-5 4 7 0,0 2 0-16,-2 2-7 15,-5 3 0-15,-4 3-4 16,-3 0 4-16,1 0 0 0,-3 0 0 15,1 0 11 1,-1 9 0-16,0-1-11 0,0 2 0 16,1 2 4-1,-1-2-3-15,7 0-1 0,2-2 0 16,6 1 13 0,2 0-11-16,9 1-2 0,0 0-12 15,4 2 11 1,-18 10-114-16,6-2-140 0,-1-4-138 0</inkml:trace>
  <inkml:trace contextRef="#ctx0" brushRef="#br0" timeOffset="100234.9">26823 13531 669 0,'0'0'302'0,"0"0"-238"15,0 0-51-15,0 0 66 16,0 0-11-16,0 0-13 15,0-16-27-15,0 16-21 0,0 0 49 16,0 0 4-16,0 0-12 16,0 0-3-16,0 0-22 15,0 0 5-15,0 0-18 16,0 0-1-16,2 0-5 16,5 0 3-16,6 0-2 15,3 7 37-15,9-2-28 16,4 2 10-16,2-4-24 15,7 1 1-15,1 1 17 16,2-4-18-16,3 3 0 16,-2 0-5-16,1 2 13 15,-1 2-8-15,1-2 0 16,-1 1 0-16,-2 0-7 16,1 0 7-16,-4-2-16 15,-1 1 15-15,-3-1-2 0,0-2 2 16,-1-1 1-16,1-2 0 15,3 2-13-15,0-2 13 16,2 0-13-16,-3 3 12 16,1-3 2-16,0 0-2 15,0 0 1-15,-3 0 0 16,-4 0-3-16,0 2 3 16,-2-2-1-16,-3 0 0 15,-2 2 2-15,3-2 4 16,-5 0-5-16,2 0 0 0,-2 0-2 15,3 0 2-15,-2 0 0 16,2 0-6-16,2 0 12 16,-3 0-3-16,3 0-3 15,-1 0 0-15,0 0 5 16,1 0-5-16,0-2-9 16,-1 0 9-16,0-3 0 15,-1 3 3-15,-1 1-3 16,-1-1 0-16,-4-1 1 15,3 1-1-15,-5 0 0 16,4 1-1-16,-2 1 10 16,1-3-5-16,0 3-4 15,0-1 0-15,-2 1 4 0,1 0-4 16,1 0 0-16,3 0 0 16,0 0 0-16,2 0 15 15,1 0-14-15,1 0-1 16,-1 0 31-16,1-3-25 15,-3 2-5-15,1-3 12 16,-2-1-12-16,-3 3 15 16,-1-1-10-16,-5-1 1 15,-1-3 27-15,1 5-28 16,-1-6 3-16,3 1 2 16,-1 0-5-16,0 1 9 15,1-1-15-15,-2 2 0 16,2-1-2-16,-5 3 2 0,-2-2 0 15,-1 1 7-15,-3 1-6 16,-3 3 52-16,2 0-36 16,-2 0-15-16,0 0 27 15,0 0-27-15,0 0 0 16,0 0-2-16,0 0 14 16,0 0-33-16,7 0 14 15,-3-3-138-15,-2-3-163 0</inkml:trace>
  <inkml:trace contextRef="#ctx0" brushRef="#br0" timeOffset="105042.76">27102 10309 191 0,'0'0'672'15,"0"0"-574"-15,0 0-86 16,0 0 75-16,0 0 34 15,0 0 24-15,-7-15-22 16,7 12-66-16,0-1 14 0,0-2-20 16,0-2-23-1,0 0 24-15,0-3-15 16,0 0 15-16,0-3-23 0,0-5-28 16,2-2 28-16,1-6-29 15,-1-4 1-15,0-10 4 16,-2-6 1-1,2-2 5-15,-2-6 19 0,0 2-19 16,0-1 57-16,0-1-62 16,0 4-5-16,0-2 17 15,-9 2-8-15,-2-5 9 16,-2 5-2-16,-1-2-16 16,-3 0 39-16,-2-3-30 15,2-1-10-15,-3 1 12 16,-1-2-10-16,0 0 3 0,-4 2-5 15,-2-1 0 1,-2 3 9-16,0 0-8 0,-2 0 5 16,-2-2 6-16,1-1-12 15,-3 2 9-15,-4-2-9 16,2 5 0-16,-5 2-1 16,-6 4 1-16,2 2 0 15,-3 0 1-15,-1 3 5 16,0 4-3-16,-2-1-3 15,1 1-1-15,-2 5-7 16,-1 0 8-16,0 4-3 16,-4 4-3-16,0 4-2 15,0 4 8-15,-2 4-11 16,-2 5 4-16,-1 0-3 16,1 3 10-16,0 0-3 15,1 4-5-15,5 0 8 16,4 0 0-16,4 0 0 15,6 0-3-15,4 0-7 16,9 0 10-16,3 4 0 0,6 4-6 16,3 0 6-16,2 4-1 15,1 2 0-15,-1 4-7 16,-1 5 0-16,-1 0 8 16,1 3 0-16,1 4-9 15,1 2 19-15,1 3-7 16,2 1-3-16,-1 0-1 15,4 0-8-15,-1 1 9 16,-1 4 0-16,4-1-1 16,0-2 7-16,-1 0-2 15,2-2-4-15,3 1-4 16,2-4 3-16,0-1 1 0,0 2 0 16,0-5-1-16,2 0 9 15,5-4-8 1,0-1 0-16,-1-1 0 0,-2-2-6 15,4-1 6-15,-4 0 0 16,3 0-1-16,-3-4 8 16,0 0-5-16,1 0-2 15,-3-4 0-15,0 0-7 16,1 0 7-16,-1-2 0 16,-2-3-2-16,0-2 9 15,0 0-8-15,0-3 1 16,0 0 0-16,2-2-4 15,-2 0 4-15,0 0 0 0,0 0-1 16,0 0 8 0,0 0-5-16,0 0-2 0,0 0 0 15,3 0 13-15,-3 0-13 16,4-9-13-16,0-7-18 16,5-2-123-16,5-2 10 15,3-4-30-15,3 0-26 16,3 0 65-16,-4 2 9 15,4 0 32-15,-5 0 94 16,-1 1 0-16,0 1 133 16,-5 1 31-16,0 0-51 15,-1 2 13-15,-5 5-59 16,1 2-6-16,-2 3-1 16,-5 2 10-16,2 3 27 15,-2 2-43-15,0 0-20 0,0 0 17 16,0 0-44-16,0 0-6 15,0 0-1-15,0 0 16 16,0 2-27-16,0 10 11 16,-2 6 0-16,-5 3 4 15,-2 5-3-15,1-1-1 16,-4 1 0-16,3-2 7 16,-2 3-5-16,0-4-2 15,0 2 0-15,0-4-1 16,1-3 1-16,0 1 0 15,1-5 0-15,-1-3 1 16,2 1 7-16,1-2-8 16,1-1 0-16,2-5-5 0,-2-1 6 15,4-3-1-15,0 0 0 16,-5 0 9-16,-1 0-19 16,-8 0 10-16,-4-3-10 15,-9-10-2-15,-4-2 11 16,-6-7 1-16,-5 0 0 15,-3-5 1-15,-1 1 18 16,-2 2-8-16,1 0 9 16,7 4 22-16,2 3-23 15,9 5 18-15,6 1-23 16,9 5-6-16,9 4 29 16,3 0-24-16,4 2-11 0,0 0 14 15,0 0-10 1,0 0-3-16,0 0-3 0,0 0-19 15,0 0 18-15,0 0-84 16,-6 0-116-16,-10 0-327 16,-9 0-455-16</inkml:trace>
  <inkml:trace contextRef="#ctx0" brushRef="#br0" timeOffset="107999.79">27694 10451 500 0,'0'0'269'16,"0"0"-204"-16,0 0-58 16,0 0-7-16,0 0 58 15,0 0-19-15,0 0-6 16,0 0-33-16,0 0 0 15,0 0 9-15,0 0 11 16,0 0 15-16,-2 0-22 16,2 0-10-16,0 0 14 15,0 0-17-15,0 0 0 16,0 0 12-16,0-2-6 16,0 2 15-16,0-2 5 0,0 2-17 15,0 0 19-15,0-3-28 16,0 3 2-16,0-3 9 15,0 1-9-15,0 0 3 16,0 0-5-16,0-1-4 16,0 1 3-16,0 2 1 15,0 0 0-15,0 0 36 16,0 0-2-16,0 0 10 16,0 0-44-16,0 0 7 15,0 0 0-15,0 0-7 16,0 0-5-16,-2 0 3 0,-2 0 4 15,-3 9 5-15,3-4-7 16,-1 4 0-16,0-1 1 16,1 0 0-16,0-1-1 15,1 5 10-15,1-5-9 16,2 3 8-16,0 0-9 16,0-1 0-16,0-2-3 15,0 1 3-15,0 1 0 16,0-2-1-16,0 2 11 15,0-2-13-15,2 2 3 16,1-2 0-16,-3 2-2 16,0-1 2-16,0-1 0 0,0 1-2 15,0-1 9-15,0 0-3 16,0 0-3-16,0 1 10 16,0-2 10-1,0 2-21-15,0-2 0 0,0 0 0 16,0 0 7-16,0 3-3 15,2-4-4-15,0 2 0 16,0 2-3-16,0 2 3 16,0-4 0-16,4 3 0 15,-2-1 7-15,0 0-5 16,1-1-2-16,-1 0 0 16,2-2 7-16,2 0 14 15,-2 3 0-15,3-4-5 0,0 2-8 16,-2-5 6-16,2 5-14 15,1-2 1 1,2 0 12-16,-1 1-13 16,5-2 9-16,-3 1-6 0,0-4 4 15,3 1 5-15,-3 0-12 16,3 0 0-16,-1-2 13 16,1 2-13-16,2-2 0 15,-2 0 0-15,0 0 13 16,-3 0-5-16,0 0-8 15,-2 0 0-15,0 0-1 16,-2 0 1-16,-2 0 0 16,0 0-1-16,-3 0 2 15,0 0 4-15,-2 0-5 0,3 0 0 16,0-4 6-16,2 0-4 16,-1-4-2-16,0 0 0 15,1-4 6-15,0 0-9 16,-2-2 3-16,-1 0-10 15,0-4 9-15,1 2-7 16,-3-1 8-16,2-3 0 16,1 3 0-16,0-1 5 15,-1 0-5-15,-2 1 0 16,2 1 3-16,-4 2-2 16,0 3 6-16,0-4 0 15,0 1-5-15,0 1 35 16,0-1-27-16,-4 2 9 15,-2-3 0-15,-1 3-18 0,0-2 13 16,0 0-14-16,1 2 2 16,-3-2 7-16,0 0-9 15,-2 2 0-15,0-2 16 16,-1 2 4-16,1-3 14 16,0 6-21-16,2-1-7 15,0 2 36-15,1 1-33 16,-2 2-8-16,4 3 17 15,-3-3-17-15,-1 3 7 16,0 1-8-16,-3 1 2 16,-1 0 3-16,-1 0-5 15,-1 0 0-15,1 0-5 0,1 0 12 16,1 0-7 0,-1 0 0-16,3 0 1 15,0 0 4-15,2 1-5 16,0 1 0-16,0 1-1 0,0 1 7 15,2-2 0-15,1 1-6 16,1 2 0-16,1-1-6 16,0 2 6-16,-1 2 0 15,-2 1-8-15,1 0 19 16,-1 3-17-16,3 0 6 0,-1 1-32 16,2-4-6-1,3 3-57-15,0 0-80 0,0-4-21 16,0-6-607-16</inkml:trace>
  <inkml:trace contextRef="#ctx0" brushRef="#br0" timeOffset="109654.93">28149 10311 707 0,'0'0'234'0,"0"0"-211"16,0 0-23-16,0 0 102 15,0 0 39-15,0 0-46 16,0 0-63-16,2-14 3 15,6 2 26-15,-2-5-35 16,3 0 28-16,-1-3-15 16,4-4-19-16,1-2 21 15,1-5-12-15,3-1-29 16,4-2 28-16,3 0-27 16,1 2 8-16,-1-1-9 15,0 4 10-15,3-1-2 16,-2 4-8-16,0 0 0 0,2 1 17 15,-2 6-17-15,2 0 0 16,0 1 0-16,0 2 7 16,2 2-6-16,0 3-1 15,2-1 0-15,1 3-4 16,-1 1 7-16,0 0-3 16,-2 4 0-16,-2 0 6 15,0 0-5-15,-1 2-1 16,-4 0 0-16,1 0-3 0,-1-1 4 15,-1 3-1-15,-2-3 0 16,1 1 1-16,-2 0 3 16,0 0-4-16,-2-1 0 15,-3 1 1-15,0-1 0 16,3-1-1 0,-3-1 2-16,1 5-2 0,1-5 40 15,3 3-33-15,-3 0-6 16,3 0 7-16,-1 1-6 15,-5 1-2-15,1-3 0 16,-3 3 0-16,1 0 3 16,-3 0-2-16,2 0 0 15,-1 0 19-15,-1 0-20 16,-1 0 11-16,2 0-11 16,0 0 0-16,0 0-4 15,0 0 4-15,-2 0 0 16,-1 0 4-16,-1 0-3 0,1 0-1 15,-1 0 0-15,2 0 8 16,-3 0-4-16,3 0-4 16,-1 0 0-16,-1 0-2 15,2 0 10-15,-1 0-4 16,1 0-4-16,1 0 0 16,0 0-3-16,-2 0 3 15,1 0 0-15,-3 0-1 16,-2 0 8-16,0 0-6 0,-2 0-1 15,0 0 0 1,0 0 6-16,0 0 0 0,0 0 4 16,0 0 12-1,0 0-20-15,0 0-2 0,-6-2 0 16,-5-6-13 0,-3-2-4-16,-3-1 17 0,-3-4-14 15,-3-2 12 1,-1 0 4-16,-3-1-2 0,3 0 0 15,1-1-3-15,2 2-4 16,0 2 7-16,7 3 0 16,1 5-1-16,7 0 8 15,2 4-7-15,4 1 0 16,0 2 0-16,0 0-1 16,0 0 1-16,0 0-1 15,0 0-1-15,2 0-12 16,6 3 13-16,7 10 1 0,6 2 0 15,1 2-7-15,5 3 7 16,4 0 0-16,1 1-2 16,1-2 9-16,0-1-18 15,1-4 11-15,-8-5-22 16,-3 0 10-16,-10-6 11 16,-7 2-9-16,-3-3 9 15,-3-2 2-15,0 2-2 16,0-2 1-16,-3 4 0 15,-7 4-9-15,-5 3 9 0,-4 3-1 16,-1 9 1 0,-5 5-1-16,-1 6 0 0,-3 5 1 15,0 1 0 1,0-3-3-16,5-1 3 0,5-7 0 16,6-5-7-1,5-6 17-15,2-4-8 0,4-4-2 16,2-2 0-16,0-2-16 15,0-3 0-15,0-3-130 16,0 0-74-16,2-15-445 0</inkml:trace>
  <inkml:trace contextRef="#ctx0" brushRef="#br0" timeOffset="117654.98">9824 6216 185 0,'0'0'350'0,"0"0"-277"0,0 0-62 0,0 0 74 15,0 0 117 1,0 0-77-16,-12-13-82 16,12 10 0-16,0 3 30 15,0-2-28-15,0 2-5 0,0 0 7 16,-2 0-23-16,2 0 18 15,-2 0-37-15,0 0 11 16,-3 0-7-16,-1 0-9 16,-4 0-1-16,-1 0 0 15,-5 5 2-15,1 2 5 16,-3-3-6-16,-4 2 0 16,2 0-1-1,-3 0 1-15,4-2 0 0,3 0-2 16,1-2 8-16,5-2-3 15,2 2-2-15,5-2 14 16,1 0 36-16,2 0-35 16,0 0-16-16,0 0 5 15,0 0 2-15,0 0-3 16,0 0-4-16,0 0 0 16,0 0 4-16,0 0-4 15,0 0 0-15,0 0 9 16,2 2-8-16,7-2 13 0,5 0-7 15,3 0-5-15,6 3 22 16,6-3-24-16,2 1 0 16,4 1 3-16,5 0 3 15,5 0 1-15,2 0-7 16,0 1 0-16,2-3-3 16,0 3 3-16,2-1 0 15,-1-2-1-15,-2 0 9 16,2 0-7-16,-6 0-1 0,-1 0 0 15,-1 0-2-15,-5 0 2 16,2 0-1-16,-1 0 1 16,-1 0 0-16,1 0 2 15,3 0-2-15,-1 0 0 0,-1 0-7 32,2 0 7-32,-1 0 0 0,0 0-1 15,3 0 2-15,1 0-5 16,3 0 4-16,2 0 0 15,4 0-1-15,1 0 1 16,-3 0-1-16,2 0 1 16,1 0 0-16,0 0 4 15,-1 0-4-15,0-2 0 16,-1-1-2-16,2 3 2 16,-4 0-5-16,2-3 4 15,-3 1 2-15,2-2 4 16,-2 2-5-16,1-2 0 0,-2 2-7 15,-3-2 7-15,1 2 0 16,-3 0-2-16,-3 0 10 16,0 0-8-16,1-1 0 15,-4 3 0-15,1-3-3 16,-2 1 3-16,1 2 0 0,-2-2 0 16,0 0 0-1,-4 2 6-15,0 0-6 16,1 0 0-16,-3 0-6 0,0 0 6 15,0 0 0-15,2 0 0 16,2 0 1-16,3 0 4 16,1 0-5-16,6 0 0 15,1 0 2-15,1 0-2 16,2 0 0-16,0 0-1 16,-3 0 2-16,1 0 2 15,-3 0-3 1,-2 0 0-16,-1 0-4 0,-4 0 4 15,-2 0 0-15,1 0 0 16,-3 0 1-16,-2 0 4 16,0 0-5-16,0 0 0 15,0 0-6-15,2 0 7 16,0 0-1-16,1 0 0 16,1 0 1-16,0 0-1 15,3 0 0-15,-3 0 0 16,4 0 1-16,-4 0-1 0,-4 0 0 15,2 0-1-15,-4 0 2 16,-1 0 2-16,1 0-3 16,-3 2-9-16,1 0 9 15,-2 0 0-15,0-2 2 16,2 3-2-16,-2-3 1 16,-1 5 3-16,-2-3-4 15,0 2 0-15,1-2-2 16,-4 0 3-16,3 0-1 15,3-2 0-15,0 3-1 0,4-3 0 16,2 0 1 0,3 0-1-16,4 0 0 0,-1 0 2 15,3 0 4 1,4 0-5-16,5 0 0 0,0 0-1 16,4 0 1-1,3 0 0-15,-2 0-7 0,-2 0 14 16,0 0-7-16,-1 0 0 15,-1 0-1-15,0 0 0 16,-4 0 1-16,-1 0-2 16,-1 0-5-16,-5 0 14 15,-1 0 1-15,0 0 4 16,-2 0-11-16,-1-3 39 16,-4 1-27-16,-5 0 12 15,-4 0 28-15,-4 0-30 16,-7 0 9-16,-5 2-32 0,-4-2-3 15,0-3-6-15,0 0-163 16,-15-3-718-16</inkml:trace>
  <inkml:trace contextRef="#ctx0" brushRef="#br0" timeOffset="120474.72">15095 6287 518 0,'0'0'221'16,"0"0"-178"-16,0 0 45 16,0 0 26-16,0 0-46 15,0 0 13-15,0 0-20 16,0 0-6-16,0 0-14 16,0 0-34-16,0 0 51 15,0 0-33-15,0 0-25 16,-2 0 41-16,2 0-31 0,0 0-1 15,0 0 5-15,0 0-12 16,0 0 11-16,0 0-13 16,0 0 7-16,0 0-1 15,0 0-6-15,2 0 0 16,12 0 1-16,5 0 12 16,6 0 29-16,6 0-28 15,3 0-13-15,4-3 17 16,2 1-18-16,4 0 6 15,3-3-6-15,0 5 1 16,-2 0 9-16,-5 0-10 16,-5 0 0-16,-2 0-10 15,-3 0 10-15,-1 0 0 16,-3 0 0-16,3 3 8 16,3-1-9-16,1 0 1 15,0-2 0-15,6 0 0 16,-1 0 0-16,-1 0 0 0,4 0 0 15,-5 0 2-15,-3 0 1 16,-2 0-3-16,-2 0-3 16,-4 0-8-16,-2 0 6 15,2 0 5-15,2 0 0 16,2 0 2-16,4 0 2 16,3 0-4-16,-3 0 0 15,4 0-9-15,-4 0 15 16,-2 0-6-16,3 0 0 0,-3 0 1 15,0 0 2 1,2 0-3-16,5 0 0 0,1 0 0 16,0 0 1-1,3 0-1-15,1 0 0 0,1 0 0 16,-2 0 0 0,3 0 0-16,-3 0 0 0,4 0-4 15,-2 0 4 1,-4 0 0-16,2 0-1 0,-4 0 2 15,3-2-1-15,-1-3 0 16,-1 5-1-16,2-5 1 16,-1 3 0-16,-4 0 0 15,-3 0 0-15,0-1 0 16,-2 3 4-16,1 0-4 16,-1 0-6-16,2 0 6 15,1-3 0-15,4 1 0 16,0 0 0-16,2-2 0 0,3 3 7 15,1-4-7-15,-4 3 0 16,0 2-2-16,-2 0 4 16,-5 0-2-16,1 0 0 15,-1 0 0-15,0 0 1 16,2 0-1-16,0 0 0 16,-2 0-3-16,5 0 10 15,-2 0-1-15,4 0-6 16,2 0 0-16,6 0 5 15,-2 0-5-15,1 0 0 0,2 0-1 16,-2 0 9 0,-3 0-8-16,1 0 0 0,-3 0 1 15,1 0-1 1,1 0 0-16,0 0 0 0,3 0-7 16,3 0 14-1,-2 0-10-15,2 0 3 16,1 0 0-16,-2 0 5 0,-2 0-5 15,-3 0-5-15,1-2 3 16,-5 0 4-16,-2 0 4 16,-1 0-6-16,0 2 1 15,-2-2 2-15,1 2-2 16,-1-3-1-16,3 3 0 16,3 0 10-16,-1 0-7 15,-1-3-3-15,2-1 0 16,-3 2 2-16,-3-2-1 0,1 2 10 15,-5 0 22-15,2 2-32 16,-2-2 25-16,1 2-26 16,2 0 1-16,-1 0 5 15,3-2-6-15,-1 2 0 16,1-2-1-16,-1-1 7 16,0 3-1-16,-4 0-5 15,2-3 0-15,-2 3 7 16,1-2-1-16,1 0 12 0,2 2-7 15,1 0-2 1,1-2 3-16,0 2-12 0,1 0 0 16,-3 0 6-1,1 0-6-15,-1 0 0 0,-2 0-1 16,2 0 3 0,-2 0 1-16,-2 0-3 0,3 0 0 15,-5 0-3 1,0 0 3-16,-6 0 0 0,-2 0-7 15,-5 0 19-15,-8 0-4 16,-3 0-7-16,-5 0 0 16,0 0 45-16,0 0-38 15,0 0-8-15,0 0-42 16,-9 0-194-16,-11 0-793 0</inkml:trace>
  <inkml:trace contextRef="#ctx0" brushRef="#br0" timeOffset="-214612.37">24076 13583 227 0,'0'0'396'16,"0"0"-153"-16,0 0-187 15,0 0-18-15,0 0 79 16,0 0-61-16,-37 0-34 16,33 0-15-16,-6 0-7 15,-1 4 26-15,-2 1-20 16,-9 0 8-16,-3 5 30 16,-4 5-21-16,-2-1 29 15,0 1-17-15,1 6-22 16,1-2 33-16,5 4-23 15,0 1-21-15,4 0 18 0,4 2-14 16,3-2 0 0,2 1 3-16,1-2-2 15,4 0 19-15,-1 0-25 16,3 1 0-16,0 1 23 16,2-1-23-16,-2-1 5 15,2 5-6-15,2 3 2 16,0-3 14-16,0 2-16 0,0 2 6 15,0 2 26-15,8-2-32 16,2-2 2-16,3 2 27 16,6-2-28-16,3-2 44 15,7 2-33-15,2-2-12 0,3-1 40 16,3-1-39 0,5 2 7-16,3-2 5 0,2 1-12 15,2-1 29 1,1 1-30-16,0-2 2 0,2 1 18 15,1-3-19-15,1 1 10 16,1 0-4-16,1-2 0 16,0 1 7-16,-2-2-14 15,-1-1 0-15,-2 1-1 16,1-3 1-16,-1-1 0 16,0 2 8-16,2-3-6 15,1 0 15-15,0-2-8 16,1-2-6-16,3-2 38 15,4-2-29-15,2 1 5 16,2-4 5-16,3 2-21 16,0 0 11-16,-2-1-12 15,-2 1 2-15,-3-1 4 16,-7-6-6-16,-3 3 0 16,-3-3 2-16,-2 0 6 15,-2 0-13-15,3 0 5 16,2-6 0-16,-1-8 6 0,4 0-6 15,-2-2 1-15,1 2-2 16,-4-4 9-16,-3-3-4 16,0 2-4-16,-7 1 0 15,-2-8 11-15,-3-1-11 16,-4-1 0-16,-2-2 4 16,-2-2-4-16,-4-2 0 15,-3 0-1-15,-5 1-11 16,-1-4 10-16,-3 1 2 0,-3-4 0 15,-1 0-6-15,-1-1 7 16,1 2-1-16,-5-6 0 16,0 0 8-16,0 4-5 15,0 1-3-15,0 2 0 16,-7 0 9-16,-8 4-9 16,-1 2 0-16,0 1-1 15,-2 3 7-15,-1 1-6 16,1 0 0-16,-1 1 7 15,0 2-14-15,1 2 9 16,-3 0-2-16,2 2 0 16,-2 0 8-16,2-1 2 15,-4 0-10-15,1 1 0 16,-3 1 11-16,0 0-11 16,2 3 0-16,-4 2-1 15,0 0 2-15,-2 2-10 16,-2 4 9-16,2-1 0 0,-2 1 10 15,-1 2-10-15,3 3 0 16,0-2-1-16,3 0 14 16,1 0-8-16,3 1-5 15,-2-1 7-15,-3 1 5 16,0-3-12-16,-4 3 0 16,-3-1-5-16,-1 0 24 15,-6-1-23-15,-1 1 4 16,-3-2 0-16,-1 1-7 0,-4 1 7 15,2-2 0 1,-2 2-1-16,-1 2 10 0,0-1-6 16,0 4-3-1,1 0 0-15,0 0-3 0,0 0 3 16,-1 0 0 0,0 0 5-16,-3 0-4 0,-2 0 7 15,-4 0-8 1,-4 0 0-16,-7 0 0 0,-6 0 1 15,-2 0-1-15,-2 0 24 16,5 0-9-16,1 0 1 16,6 0-16-16,1 0 9 15,8 0 9-15,7 0-18 16,8 2 0-16,10 0-12 16,8 1 8-16,4 2-67 15,6 3-170-15,1 0-160 16,5-4-960-16</inkml:trace>
  <inkml:trace contextRef="#ctx0" brushRef="#br0" timeOffset="-213803.32">24215 14281 704 0,'0'0'294'0,"0"0"-217"16,0 0-25-16,0 0 51 0,0 0-25 15,0 0 21-15,0 0-60 16,-51-23-20-16,40 23 10 16,-5 0-10-1,-5 0 14-15,-7 0-10 0,-8 0-2 16,-4 5 36-16,-9 7-22 15,-2 4 10-15,-1 2 13 16,-1 5-23-16,4 2 19 16,2 1-26-16,7 4-28 15,5-2 35-15,0 2-35 16,7 3 0-16,4-1 11 16,3 2-10-16,1-3 14 0,5 6-15 15,1-1 1 1,5 2 24-16,0 2-25 0,7 1 0 15,0 3 20-15,2 6-20 16,0-4 13-16,0 6-13 16,9-6 11-16,7 1-2 15,1-6-9-15,4-1 0 16,3-4 15-16,2-1-9 16,3 1-6-16,0-4 0 15,0 0 0-15,-2-5 17 16,-4-6-17-16,-3-4 0 15,-7-4-5-15,-2-3 5 16,-6-6-22-16,-1-4-71 16,-1 0-93-16,1 0 36 15,-2-13-147-15</inkml:trace>
  <inkml:trace contextRef="#ctx0" brushRef="#br0" timeOffset="-213467.09">23889 15250 1275 0,'0'0'318'16,"0"0"-311"-16,0 0 18 16,0 0 20-16,0 0-16 15,0 0-28-15,0 0 16 16,42 44-15-16,-28-18-2 16,1-4 33-16,-1 2-19 15,-3-2 26-15,-2 5-39 16,-4-6-1-16,-5 1 60 0,0-4-2 15,-14 5 4-15,-13-2 12 16,-6-3-27-16,-5 1 40 16,-2-6-35-16,0 1-21 15,4-2 24-15,7-3-48 16,7-3-1-16,6-2-6 16,3 0 8-16,6-3-19 15,1 2-2-15,1 1-66 16,-3-2-21-16,0 2-220 15,0-4-432-15</inkml:trace>
  <inkml:trace contextRef="#ctx0" brushRef="#br0" timeOffset="-212385.62">24745 15638 1202 0,'0'0'214'0,"0"0"-195"15,0 0-19 1,0 0 10-16,0 0 51 0,5 120 19 15,-1-81-48-15,1 7 31 16,2 10 11-16,-1 13-8 16,1 3 37-16,-1 24-43 15,1 26-15-15,0 21 11 16,2-13-31-16,-3-24 7 16,1-38-7-16,2-20-23 15,0 7 44-15,0 3-36 16,2 5-10-16,0-5 12 0,1-11-6 15,-2-2-6-15,1-5 0 16,-1-8 0-16,-4-6 1 16,1-3-1-16,-5-4-1 15,0-7-13-15,0-2-65 16,-2-7-62-16,0-3-99 16,0-9-79-16,0-14-631 0</inkml:trace>
  <inkml:trace contextRef="#ctx0" brushRef="#br0" timeOffset="-211094.48">24759 15837 591 0,'0'0'331'0,"0"0"-249"16,0 0-69-16,0 0 48 0,0 0 1 15,0 0-62-15,0 0-3 16,7-44 3-16,-3 35 7 16,-2 2-7-16,-2 0 26 15,0 4 65-15,0-3-1 16,0 3-9-16,0 3-11 15,0-5-42-15,0 5 7 16,0 0-3-16,0-4-21 16,0 4 23-16,0 0-33 15,0-4 0-15,0 3 54 16,2-2-10-16,3-1 5 16,4 2-40-16,4-2 2 15,10-4-4-15,6 2-8 0,10-2 0 16,9 2-8-16,7 3 14 15,7-6-6-15,12 4 0 16,4-1 1-16,11 3-5 16,2-1 4-16,6 0 0 15,-4 0-3-15,-1 0 3 16,-8 2 0-16,-2 2 0 16,-5 0-2-16,-8 0-14 15,-5 0 16-15,-4 0-36 16,-4-5 15-16,-2 2-5 15,-8-1 25-15,-3-1-17 16,-7 0-14-16,-5 1 26 16,-9-4 2-16,-6 2 4 0,-6 2 9 15,-4 0-9-15,-6 0 26 16,0 0 34 0,0 2-16-16,0-1 22 15,0 3-44-15,0 0-22 0,0 0 0 16,0 3-15-16,-6 15 6 15,-4 8 9-15,-3 9 0 16,-4 12 3-16,5 3-3 16,0 6 0-16,3 6 27 15,7-2-26-15,2 1 7 16,0-2 11-16,4-1-11 16,12 0 50-16,6 0-36 15,1 0-16-15,3 0 25 16,1-4-25-16,0 4 1 15,-3-4-6-15,1-2 10 0,-5-2-3 16,-2-10-8-16,-3-4 0 16,-4-1 4-16,-1-7-4 15,-4-6 0-15,-2 0-1 16,-4-4 7-16,0-4-8 16,0 0 2-16,0 2 0 15,0-6-3-15,-4 2 3 16,-4-2 0-16,-4-2 6 15,-1 3-6-15,-1-4 9 16,-3 3-9-16,-6-2-4 16,-2 2 3-16,-6-1 1 15,-4-6-1-15,-7 1 1 0,-3-4 0 16,-4 0 12-16,-2 0-12 16,-5 0 1-16,-7 0 26 15,-1 0-27-15,-7 0 0 16,-3 0 6-16,-4 2-5 15,-4 3 0-15,-3-2-1 16,-5 1 1-16,-3-4 34 16,-5 0-28-16,-3 5 2 15,1-5 15-15,-2 5-10 16,1-1 16-16,7-4-11 16,8 4-18-16,12 0 42 15,12 0-41-15,14-2-2 16,17-2 17-16,14 0-17 0,17 0-11 15,15 0-67 1,18-18-195-16,4 1-351 0</inkml:trace>
  <inkml:trace contextRef="#ctx0" brushRef="#br0" timeOffset="-210490.97">24656 15807 995 0,'0'0'275'16,"0"0"-230"-16,0 0-32 15,0 0 100-15,0 0-16 16,0 0-30-16,0 0-22 16,2 0 36-16,-2 0 90 15,-6 0-70-15,-15 0-41 16,-10-5-6-16,-13 0-46 15,-14 5 34-15,-13 0-12 16,-12 0-24-16,-6 0 41 16,0 0-28-16,-1 5-1 15,13 0 2-15,7-1-19 16,17 1 16-16,17-5-17 0,14 3-30 16,13-1 15-16,9 2-121 15,9 0-340-15,4-4-14 0</inkml:trace>
  <inkml:trace contextRef="#ctx0" brushRef="#br0" timeOffset="-209684.2">24509 16999 988 0,'0'0'162'0,"0"0"-146"0,0 0 52 16,0 0 42-16,0 0-21 15,0 0-37-15,0 0-4 16,58-9-17-16,-54 6-4 16,-4 3 39-16,0 0-12 15,0 0 38-15,-11 0-7 16,-11 0-28-16,-12 0-21 15,-12 3-24-15,-18 6 4 16,-13 8 56-16,-14 1-50 16,-9 0 6-16,-5 0 24 15,-2-4-24-15,4 0 35 16,12-1-32-16,11-4-20 16,15-5 30-16,20 0-41 0,14-4 1 15,18 5 0 1,6-5-1-16,7 0 0 0,0 0-42 15,0 0-53-15,5 4-27 16,6 1-159-16,-7-5-104 0</inkml:trace>
  <inkml:trace contextRef="#ctx0" brushRef="#br0" timeOffset="-201441.88">23642 15839 441 0,'0'0'227'16,"0"0"-161"-16,0 0-18 15,0 0-14-15,0 0 91 16,-4-6-10-16,4 6-27 0,-2 0-59 15,2 0 29-15,0 0-14 16,-3 0-8-16,3 0 9 16,0 0-44-16,0 0 7 15,-3 0 8-15,3 0-15 16,0 0 23-16,-2 0-17 16,0 0-7-16,-2 0 28 15,-3 0-15-15,-1 0 0 16,-2 0-2-16,-1 6-9 15,-2-2 17-15,1 4-18 16,2-4 10-16,-2-2 27 16,3 3-29-16,1-2-3 15,1 1 14-15,5-4-13 0,-1 0 27 16,3 0-34-16,0 0 1 16,0 0 20-16,0 0-21 15,0 0 10-15,0 0 15 16,0 0-11-16,0 0 53 15,10 0-23-15,2 0-43 16,7 0 32-16,3-7-33 16,4 0 0-16,5 3 1 15,4 1 8-15,0-6-8 16,5 3-1-16,0 2 0 16,-2 0 0-16,2-5 0 15,-4 9 0-15,-1-5-1 16,-4 5 9-16,-2 0-6 15,0 0-2-15,-4 0 0 16,-2-4 1-16,-1 4-1 0,-2 0 0 16,0 0-6-16,-1-3 14 15,4 1-14-15,-3-1 6 16,3 1 0-16,1-2-3 16,-2 1 3-16,3-3 0 15,-2 5 3-15,1-3 3 16,-2 0-2-16,2 4-4 15,-1-5 0-15,0 2-6 16,-2-3 6-16,0 3-5 16,-6 3 5-16,1-5 0 15,-3 5 5-15,-4 0-5 16,2-4 0-16,-2 4 5 0,0 0-5 16,0-4 0-16,2 3-6 15,1-2 8-15,-4 0-2 16,3 2 0-16,-1-1 1 15,0 2 2-15,-1 0-3 16,3 0 0-16,-4 0-7 16,3 0 7-16,1 0 0 15,-1 0 0-15,2 0 0 16,-2-4 0-16,4 4 0 16,-1 0 0-16,4 0 0 15,-2-4 0-15,-1 4 0 16,-1-4 0-16,-3 2 2 15,-5 2-18-15,-3-2 7 0,-1-5-51 16,-2 4-28-16,0-6-200 0</inkml:trace>
  <inkml:trace contextRef="#ctx0" brushRef="#br0" timeOffset="-200966.57">24625 15566 978 0,'0'0'269'16,"0"0"-224"-16,0 0-13 16,0 0-3-16,0 0 29 15,0 0-36-15,0 0-16 16,-2 0 2-16,4 0 4 15,2 0 39-15,0 4-5 16,2 1-37-16,0-1 17 16,1 1 5-16,1 4-22 15,4-1 21-15,1 2-20 16,1-2-10-16,1-2 28 16,-3 2-28-16,-1 0 0 15,-5 2 0-15,-2-2 9 16,-4 2-11-16,0 0 8 0,0 6 7 15,-15 1 37-15,-7 2-27 16,-5 3 5-16,0-5 19 16,-2 6-28-16,0-5 23 15,7 0-42-15,4-4 12 16,5-2-1-16,6-8-11 16,2 2 0-16,3-6-7 15,2 0 7-15,0 0 0 16,0 0-25-16,0 0-41 0,2 0 39 15,10-10-73-15,-1 3-183 16,-7-8-427-16</inkml:trace>
  <inkml:trace contextRef="#ctx0" brushRef="#br0" timeOffset="-193763.89">24959 15897 183 0,'0'0'146'0,"0"0"-91"15,0 0-6-15,0 0-16 16,0 0 48-16,0 0 13 15,14-23-44-15,-12 14-9 16,0 3 5-16,3 2 56 16,-3-3-25-16,0 2-8 15,-2 1-18-15,2 2 4 16,-2 1-4-16,0-2-14 16,0 3 14-16,0 0-15 15,0 0 12-15,0 0-18 16,0 0 15-16,0 0-21 15,0 0-13-15,0 0 21 16,0 0-20-16,0 0 13 0,0 0 12 16,0 0-29-16,0 0 9 15,0 0-17-15,0 0 0 16,0 4 1-16,2 10 6 16,-2 0-6-16,2 4 18 15,-2 5-19-15,3-6 28 16,-3 10-22-16,0-6 0 0,0 3 15 15,0 3-19-15,0-1-1 16,2 1 17 0,-2-4-17-16,3 3 7 15,-1-5-4-15,0 6 4 0,3-5 9 16,-3 2-17-16,2-2 0 16,0 0 17-16,1-3-17 15,0-2 15-15,-1 1 2 16,1-4-16-16,-1 4 33 15,0 3-27-15,1-3-7 16,-3-1 19-16,2 2-18 16,1-1 10-16,-3 0-11 0,3 0 8 15,-1 4 6-15,3-4-14 16,-3 5 0 0,0-6 14-16,1 1-14 15,-2-4 0-15,1 2 0 0,-2-2 8 16,0 0-1-16,0-2-7 15,1-1 0-15,-1-4 13 16,-2 0-13-16,2 0 16 16,0-2-16-16,0 0 12 15,1 3 0-15,-3-4-12 16,3 1 0-16,-3 0 3 16,2 0-2-16,-2-1-1 15,0-1 0-15,2-1 7 16,-2 3-3-16,2-2-4 15,-2-3 0-15,0 5-7 16,2-5 8-16,-2 4-1 16,2-4 0-16,-2 0-8 15,2 0-22-15,3 0-56 0,3-4-5 16,6-27-39-16,1 3-253 16,-3-4-575-16</inkml:trace>
  <inkml:trace contextRef="#ctx0" brushRef="#br0" timeOffset="-193342.37">25349 16469 1129 0,'0'0'214'16,"0"0"-188"-16,0 0-25 16,0 0 92-16,0 0-39 15,0 0-44-15,0 0 25 0,-13 51 13 16,4-36-22-16,2 4 57 15,-1 2-34-15,-1-3-16 16,2 1 7-16,-2-2-17 16,0-1-1-16,0 2-22 15,2-4 10-15,3 0-8 16,-2 4-1-16,1-6-1 16,1 7 0-16,-4-6 9 15,4 1-15-15,0-2 6 16,-3-1-41-16,-1-3 41 15,-4 2-44-15,-3-7 16 16,-3-3 21-16,-5 0-12 16,-6 0 9-16,-6 0 9 15,-7 0 1-15,-6-9 48 16,2 1 5-16,3-2 29 16,3-2-13-16,11 3-21 15,7 4-1-15,11-4 0 0,4 5-46 16,7 3 15-1,0 1-16-15,5 0-93 0,8 0-125 16,-4 0-261-16</inkml:trace>
  <inkml:trace contextRef="#ctx0" brushRef="#br0" timeOffset="-97216.35">1036 9919 449 0,'0'0'120'0,"0"0"-71"15,0 0-6-15,0 0-25 16,0 0 63-16,0 0 21 16,-2-1-61-16,2 1-13 15,0 0 71 1,0 0 27-16,0 0-63 0,-2 0-41 16,2 0 11-1,0 0-32-15,-3 0-1 0,1 6 2 16,-2 14-1-16,0 8 48 0,-2 11-1 15,2 10-23 1,0 9 56-16,2 6-20 0,-1 5-24 16,3 1-14-1,0-2-7-15,0-6 29 16,0 0-38-16,0-2 8 16,5 0 33-16,-1 3-33 15,3 1 4-15,2 6 32 16,0 4-7-16,-1 7-2 0,2 1-29 15,-1 2-11-15,1-2 29 16,-2 0-31-16,-2-4 0 16,1-3 25-16,-1-7-18 15,-1-3 23-15,2-4-30 16,-3-1 7-16,1 1 26 16,-1 3-32-16,0 2-1 15,3 4 19-15,0 2-18 16,0 2 28-16,-1 3-29 0,3-3 1 15,-2-3 20 1,2 2-19-16,0-3 8 0,-1 5 3 16,4-2-12-1,-3 8 32-15,-1 0-33 0,0 1 0 16,-6 3 8 0,-2-1-7-16,0 3 7 0,0 1 18 15,0 1-17 1,-2-4 9-16,-4-1-18 0,2-3 0 15,-2-7 30-15,-3 1-30 16,2-3 7-16,0 2 15 16,1-2-14-16,-1 5 11 0,3 1-19 15,-3-3 1 1,2 2 15-16,-2-4-8 0,1 1-7 16,-3-5 17-1,0 1-17-15,0 1 10 16,1 1-10-16,1-4 14 15,2 3 0-15,0 1-15 0,1 0 0 16,0 2 6-16,2 2 3 16,-3 1-9-16,3-1 2 15,0-2 9-15,0-2 4 16,-1 0-15-16,1-5 0 16,-3 1 17-16,1-2-11 15,0 2 5-15,-3-2-5 16,3-2 0-16,2-2 28 15,-1-5-34-15,3-7 0 0,0-7 3 16,0-6-3 0,0-9 0-16,0-3 0 0,0-8 1 15,0-3 8 1,0-4-9-16,3-10-11 0,-1 5 10 16,0-5-10-1,-2 0-10-15,2-5-28 0,-2-41-78 16,0-2-76-16,0-6-708 0</inkml:trace>
  <inkml:trace contextRef="#ctx0" brushRef="#br0" timeOffset="-92716.51">21509 12397 735 0,'0'0'179'0,"0"0"-121"15,0 0-2-15,0 0 93 16,0 0 3-16,0 0-20 16,-5-21-36-16,5 19-11 15,0 0-20-15,0 1 45 0,0 1-41 16,0 0-44-16,0 0 24 15,0 0-47-15,0 0 18 16,0 0-2-16,0 0-8 16,0 0-7-16,0 5-3 15,7 7 0-15,2 2 7 16,-1 2-7-16,4 0 0 16,1 0-1-16,-4-4 10 15,3 1 1-15,-6-3-10 16,-2-5 0-16,-1-1 2 15,-3-1-2-15,0-1 0 16,0-2 21-16,0 0 7 16,0 0 43-16,0 0-21 15,0 0-19-15,-9-9 37 16,-9-10-55-16,-4-9-2 0,-5-6 23 16,3-9-10-16,5-1 20 15,8-2-19-15,11-2-16 16,3-3-16-16,55-7 7 15,71-10-61-15,89-7-20 16,-13 12-70-16,-8 13-216 0</inkml:trace>
  <inkml:trace contextRef="#ctx0" brushRef="#br0" timeOffset="-89124.99">20191 13633 1156 0,'0'0'279'0,"0"0"-240"16,0 0-39-16,0 0 86 16,0 0-16-16,0 0-27 15,0 0-37-15,0 3 9 16,2-1-4-16,3-2-11 15,0 2 0-15,-1 1-3 0,3 1 3 16,-5 0 0 0,2 3 0-16,3 3 6 0,-3-3-4 15,3 4-2-15,0 1 0 16,-1-2 19-16,1 0-19 16,-3-2 0-16,1-1 2 15,-3-2 11-15,1-1 3 16,-3-4-16-16,0 0 9 15,0 0 69-15,0 0-8 16,0 0 22-16,0 0 28 16,-10-9-44-16,-7-12-11 15,-6-5-48-15,4-9 7 16,1-2 56-16,13-4-59 0,5-5-8 16,51-14-13-16,83-15-34 15,93-5-3-15,-13 12-96 16,-13 17-266-16</inkml:trace>
  <inkml:trace contextRef="#ctx0" brushRef="#br0" timeOffset="-74391.69">12030 4788 1202 0,'0'0'275'16,"0"0"-212"-16,0 0-18 15,0 0-6-15,0 0 62 16,0 0 7-16,0 0-74 0,-4 0 23 15,4 0-15-15,0-4 8 16,4-5 17-16,3 2-61 16,2-3-4-16,4-2-1 15,5-4 17-15,5-2-8 16,8-3-10-16,9-6 0 16,6-3-6-16,10-3 6 15,8-1 0-15,11 3-1 16,0-3 7-16,3 3-11 0,-2 1 5 15,-2 1 0-15,-5 3-4 16,-5-1 4-16,-4 5 0 16,-4 1-6-16,-4 1 16 15,-4 3-7-15,-1-1-3 16,-2 2 1-16,0 0-2 16,-3 2 1-16,3-2 0 15,-3 2-2-15,-5 0 10 16,0 0-4-16,-4 2-4 15,-4-1 0-15,-5 3-4 16,1-2 4-16,-5 2 0 16,3-2-6-16,0 2 15 15,0 0-12-15,4-1 3 16,0 0 0-16,2 2-5 16,-5-3 5-16,0 7 0 15,-4-2-1-15,-1 2 7 16,-4 1-4-16,1 0-2 15,-5-3 0-15,3 4-3 0,-6 0 3 16,1-4 0-16,-1 3-1 16,0-2 12-16,-4 0-3 15,5-2-8-15,0 0 0 16,4-2-6-16,5-2 6 16,4-5 0-16,5 3-9 15,0-3 21-15,0 2-15 16,-5 2 3-16,-7 5 0 15,-6 0-2-15,-5 4 2 0,0 2 0 16,-4 2 17-16,0 0-15 16,0 0 32-16,0 0-34 15,0-4 5-15,-14 0-18 16,-7 0 13-16,-7-2-12 16,-10 1 11-16,-9 2-1 15,-4-1 1-15,-7-1 1 16,-3 1-1-16,-1 0 0 15,4 1 1-15,0-4 0 16,2 3-8-16,3-1 18 16,4 1-8-16,5-2-2 15,5 2 0-15,10 1-1 16,8 1 1-16,5 1-2 16,9 1-6-16,5 0 6 15,2 0 2-15,0 0-11 16,2 0-18-16,21 0 19 0,12 6 10 15,17 1 0-15,17 4 9 16,10-1-8-16,8-5 4 16,2 2-5-16,-2-3 1 15,-2-4-1-15,-11 0 0 16,-14 0-3-16,-13 0-11 16,-16 0 13-16,-14 0 1 15,-7 0 0-15,-8 0 1 16,-2 0 9-16,0 0-10 0,0 0 0 15,0 0-10 1,0 4 10-16,0 13-6 0,-2 9 5 16,-10 13 1-16,-3 9 6 15,-3 9-6-15,-1 4 0 16,-6 8-3 0,0-1 4-16,-4 2-1 0,2 0 0 15,5-2 11-15,0-2 1 16,6-4-12-16,3-8 0 15,3-5 3-15,4-11-3 16,2-9 0-16,2-10 0 16,2-5 8-16,0-8-5 15,0-4-3-15,0-2 0 16,0 0 7-16,0 0-7 16,-3-8-19-16,1-13-66 15,-2-11-674-15</inkml:trace>
  <inkml:trace contextRef="#ctx0" brushRef="#br0" timeOffset="-59876.56">16083 3171 134 0,'0'0'166'0,"0"0"-49"15,0 0-62-15,0 0-9 0,0 0-37 16,0 0-8-16,15-47 33 16,-13 41-8-16,-2 1 12 15,0 2 17-15,0-1 86 16,0-1-44-16,0 2-48 16,0 1-19-16,0 0 17 15,0 0-5-15,-2 0 73 16,0 2-71-16,-2-2-38 15,-1 2 41-15,-1 0-35 16,-1 0 7-16,-2 0 1 16,0 0-19-16,-2 0 30 15,-5 0-31-15,1 0 2 16,-1 8 34-16,1 0-35 0,-1 1 15 16,3 3 3-1,-1 1-17-15,1 1 8 0,1 0-10 16,2 0 0-16,1 2-1 15,-1 0 1-15,4 1 0 16,-1-2 0-16,3 1 1 16,0-1 3-16,-2 1-4 15,2-1 0-15,0 0-3 16,0-2 3-16,-1 2 0 16,-1-4 20-16,0 3-9 15,2 1 12-15,0-1-23 16,0 1 10-16,1 2 0 0,3 1-10 15,0 2 0 1,0-2 5-16,0 2-4 0,0 3 9 16,0-2 5-16,7 1-14 15,7 2 54-15,1 0-39 16,3 1-3-16,1 2 16 16,2-1-28-16,-1 1 15 15,-2-1-16-15,2-2 1 16,3 1 15-16,-2 0-16 15,2-1 1-15,3 0 6 16,6 0 2-16,1 0 17 16,5 0-9-16,0-2-16 15,2-2 34-15,0-4-34 16,3-1-1-16,1-6 26 16,1-4-19-16,1-5 26 15,-1 0-10-15,2 0-23 0,-2-14 51 16,-1-3-39-16,-1-1-12 15,1-3 25-15,-4-5-24 16,-1-1-1-16,-6-3 0 16,-2-3 9-16,-4-2 1 15,-6-3-10-15,0-2 0 16,-5-5 0-16,-5 2 2 16,-3-2-2-16,-1-1 18 15,-5 1-18-15,-2-1 38 16,0-1-19-16,0 0-3 15,-9 1 15-15,-6 2-30 16,-3 2-1-16,-5 2 0 0,-3 2 5 16,-8 4-29-1,-6 2 24-15,-7 1-6 0,-3 7-3 16,-8 2 9-16,-3 5 0 16,-3 5-8-16,-1 0 25 15,-2 6-8-15,2-1-9 16,-2 3 1-16,3 3 21 15,2 1-22-15,-1 0 1 16,1 0-1-16,-1 0 19 16,3 0-7-16,0 1-12 15,0 6 0-15,2 3 6 16,2 6-6-16,2 6-17 0,-4 20-118 16,14-4-177-1,11-9-352-15</inkml:trace>
  <inkml:trace contextRef="#ctx0" brushRef="#br0" timeOffset="-56733.36">29999 3152 16 0,'0'0'281'16,"0"0"-167"-16,0 0-100 16,0 0-14-16,0 0-29 15,0 0-34-15,0 0 38 16,74-6 25-16,-65 2 13 15,-5 1 34-15,-2 2 81 16,-2-1 16-16,0 0 34 0,0 2-58 16,0-2-48-16,0 2-11 15,0 0-11-15,-2-2-16 16,-6-1 3-16,1 3-15 16,-5 0-21-16,-1 0 13 15,0 0-13-15,-3 0 11 16,0 7-12-16,1-2 0 15,-1 4 1-15,1 2-1 16,-1-2 0-16,3 1 0 16,-1 3 0-16,1-2 6 15,5 1-6-15,-2 0 0 16,1 4 2-16,3 0-2 16,-1 1 0-16,-2 0 18 0,0 4-18 15,-2-1 14-15,0 2-14 16,0 0 2-16,2-3 5 15,-3 2-6-15,6-1 14 16,-3-1 5-16,5 1-20 16,-1 1 16-16,3-1-16 15,2 0 0-15,-3 0 16 16,3 3 0-16,0-2 10 16,0 3 3-16,0 1-23 15,0 2 11-15,0-1-17 16,3 5 1-16,4-1 22 15,0-1-22-15,1 2 0 0,-1 1 20 16,2 0-10-16,2-2 18 16,0 2-13-16,3-2-16 15,-1 0 45-15,3-2-29 16,1 0-8-16,3-2 9 16,3-4 1-16,4-2 8 15,6-4-6-15,7 1-14 16,2-4 60-16,7-4-41 15,3-1-15-15,2-2 13 16,-2-2-22-16,2-2 8 16,-2-2-9-16,-4 0 1 15,-1 0 10-15,-2 0-11 16,-5 0 0-16,-6-6 18 0,-3-5-12 16,-4-1 25-16,-4-9-6 15,2-4 4-15,-4-6 21 16,-1-8-22-16,-1-7-6 15,-3-5 10-15,0 0-29 16,-3-2 4-16,-4-5-7 16,-2 5 6-16,-3 0-7 15,-4 2 1-15,0 2-3 16,0 1-3-16,0-1 3 16,-11 6 3-16,-4-2 0 15,-3 2 0-15,-3-2 0 16,0 1 0-16,-2 0 0 15,1 2-4-15,-1 5 17 16,-1 0-13-16,0 2 19 0,-5 3-17 16,0 0 29-16,-7 3-22 15,-5 2 0 1,-3 1 22-16,-5 6-30 0,0 2-1 16,-4 8 0-16,-5 6-16 15,-52 4-24-15,16 0-309 16,-6 0-703-16</inkml:trace>
  <inkml:trace contextRef="#ctx0" brushRef="#br0" timeOffset="-55219.89">15222 4489 674 0,'0'0'201'0,"0"0"-61"16,0 0-90-16,0 0 23 0,0 0 47 16,0 0-51-16,5-68-15 15,4 56 30-15,-1 3-43 16,1 0 4-16,1 1 22 15,-4 4-51-15,3 2 16 16,0 2-32-16,4 0 1 16,6 0 3-16,4 0 4 15,9 0 2-15,13 0 25 16,8 6-34-16,10 2 37 16,8-1-35-16,7-2 4 15,4 1 7-15,-1 1-13 16,-1-3-1-16,-2-1 0 15,-6 1 10-15,-4-4-6 0,-1 0-4 16,-2 0 2-16,-3 0-7 16,0 0 5-16,-4 0-1 15,0 0 1-15,-2 0 0 16,-2 0-1-16,-1 0 1 16,-2 0 0-16,1-6-4 15,-4 1 4-15,0-2 0 16,-3 3-7-16,-8-1 17 15,-5 5-12-15,-8-2 2 16,-9-1 0-16,-4 3-10 16,-6 0 10-16,-2 0 0 15,-3 0 12-15,0 0 5 0,0 0 42 16,0 0-21-16,0 0-7 16,0 0 39-16,0 0-36 15,0 0-14-15,0 0-5 16,0-2-5-16,0 2-20 15,0-5-78-15,0-2-258 16,0-6-980-16</inkml:trace>
  <inkml:trace contextRef="#ctx0" brushRef="#br0" timeOffset="-53189.17">28994 4443 575 0,'0'0'154'16,"0"0"-125"-16,0 0 71 15,0 0 60-15,0 0-38 16,0 0-21-16,0 0-63 15,-4 0-14-15,4 0 14 16,0 0-15-16,0 0 3 16,0 0-11-16,4 0-14 15,8 0 68-15,-1 0-35 16,6 0-27-16,3 0 17 16,5 0-23-16,4 0 11 15,0 0-12-15,2-2 1 16,2 2 5-16,3 0-6 0,-1 0 0 15,4 0-5-15,1 0 7 16,0 0-2-16,3 0 0 16,1 0 0-16,-2 0 5 15,1 0-5-15,-3 0 0 16,2 0 11-16,-4 0-10 16,2 0-1-16,-5 0 0 15,4 0 2-15,-3 0 14 16,-1 0-10-16,3 0-6 15,-1 0 14-15,2-2-12 16,3 2 8-16,-2 0-10 16,5 0 1-16,-1 0 20 15,1 0-21-15,-1 0 0 0,1 0 8 16,-1 0 0-16,-1 0-8 16,2 0 0-1,-4 0 8-15,0 0 0 0,-1 0-8 16,0 0 0-16,1 0 30 15,-2 0-18-15,7 0 5 16,-2 0 11-16,0-2-26 16,3-1 18-16,-3 1-20 15,1 0 0-15,-5-3 3 16,1 3-3-16,-3 0 0 16,-3 1-3-16,1 1 21 15,-5-3-15-15,0 2-3 0,-2 1 1 16,0 0-4-16,0 0 4 15,0 0-1-15,0 0 0 16,-2 0 0-16,-5 0 10 16,-2 0-10-16,-2 0 0 15,-7 0 7-15,-5 0-7 16,0 0 0-16,-2 0 16 16,-2 0 9-16,0 0 50 15,-2 0-27-15,2 0-4 16,-2 0 28-16,0 0-51 15,0 0-21-15,0-3-60 16,-10-1-263-16,-11-5-834 0</inkml:trace>
  <inkml:trace contextRef="#ctx0" brushRef="#br0" timeOffset="-45321.59">30381 3094 461 0,'0'0'371'0,"0"0"-204"15,0 0-116-15,0 0 26 16,0 0-76-16,25-48 106 0,-15 36-100 15,1-4 11-15,1 2-5 16,-1-2 38-16,-1 0 5 16,0 2-43-16,1-3 12 15,1 3-6-15,-2 1-12 16,-1-1 21 0,0 2-9-16,2-3-18 0,-2 4 30 15,2-4-30 1,1 1 20-16,1-2 38 0,0 0-53 15,3-1 26-15,2 0-32 16,1-1 0-16,6 0 10 16,2 0-2-16,0-3-14 15,4 4 6-15,0 1-37 16,0 2 30-16,0 1-15 16,1 0-18-16,1 3 32 15,-4-2 8-15,2 2-7 16,-2 4 6-16,-4-2-2 0,-5 4 3 15,-5-1 0 1,-3 4 1-16,-3 1 0 0,-5 0-1 16,-2 0 0-16,3 0 0 15,1 0 0-15,4 0-3 16,3 0 3-16,3 0 0 16,-1 0 8-16,3 0-8 15,-5 0 0-15,1 0 16 16,-3 0-10-16,-1 0 12 0,0 0-1 15,-3 0-15 1,-5 0 27-16,0 0-12 0,0 0 24 16,-2 0 17-1,0 0-9-15,0 0 13 0,0 0-19 16,0 0-20 0,0 0 21-16,0 0-44 15,0 0 1-15,0 0 4 16,0 0 4-16,0 0-17 0,0 0 8 15,0 0 0-15,0 0-1 16,0 0 1-16,0 0 0 16,0 0-6-16,0 1 12 15,0-1-14-15,0 0 8 16,0 0 0-16,0 0 8 16,0 0-8-16,0 0-8 15,0 0 8-15,0 0-32 0,0 0 11 16,0 0-11-16,0 0-7 15,0 0 38-15,0 0-13 16,0 0 11-16,0 0-4 16,0 0 14-16,0 0-7 15,0 0 0-15,0 0 0 16,0 0 0-16,0 0 0 16,0 0 0-16,0 0 0 15,0 0 1-15,0 0-2 16,0 0 1-16,0 0 0 15,0 0 9-15,0 0-9 0,0 0-2 16,0 0-4 0,0 0 6-16,0 0 0 0,0 0 0 15,0 0 9 1,0 0-10-16,0 0 1 0,0 0 0 16,0 0 6-1,0 0-4-15,0 0-2 0,0 0 0 16,0 0 6-16,0 0-3 0,0 0-3 15,0 0 1 1,0 0 0-16,0 0 9 16,0 0-10-16,0 0 0 15,0 0 1-15,0 0 6 16,0 0-7-16,0 0 0 16,0 0-4-16,0 0 4 15,0 0 0-15,0 0 0 16,0 0-6-16,0 0 6 0,0 0 0 15,0 0 0-15,0 0-7 16,0 0-49-16,0 5-48 16,0-1-114-16,0-3-160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55:05.466"/>
    </inkml:context>
    <inkml:brush xml:id="br0">
      <inkml:brushProperty name="width" value="0.05292" units="cm"/>
      <inkml:brushProperty name="height" value="0.05292" units="cm"/>
      <inkml:brushProperty name="color" value="#FF0000"/>
    </inkml:brush>
  </inkml:definitions>
  <inkml:trace contextRef="#ctx0" brushRef="#br0">8923 6863 234 0,'0'0'350'15,"0"0"-208"1,0 0-107-16,0 0 21 0,0 0 94 16,0 0-70-1,0-2-36-15,0 1 14 0,0-3 2 16,0 0-8-16,0 1-43 15,-2 0-8-15,2 1 23 16,0 0-6-16,0 2 13 16,-2-2-3-16,2 2-27 15,0-3 21-15,-3 3 0 16,1-1-21-16,0-1 35 16,0 0-27-16,-3-2 5 15,0 1-2-15,1 0-6 16,-2 1 8-16,-6 2-14 15,-1 0 0-15,-2 0-10 16,-4 0 10-16,-3 0 0 16,3 0-1-16,-4 5 2 15,3 4 3-15,2 1-4 16,-2-2-2-16,2 1 1 16,0 4 1-16,2-1 0 15,1 2-6-15,-1 0 12 16,5 0-5-16,0-1-1 0,2-1 0 15,0 2-4-15,3-2 4 16,-2 3 0-16,2 2 0 16,-1-3 1-16,1 6-1 15,0-1 0-15,-4 1 0 16,3 0 0-16,-3 0 0 16,0 2 0-16,-1 0 0 15,3 0 1-15,-4 0-1 16,3-1 0-16,-2-5 0 15,2 2 3-15,-2-3-3 16,0 5 0-16,0-3-1 16,0 1 1-16,0 2 0 15,1 0 0-15,2-2 1 16,1 2-1-16,-2 0 0 0,2 2 0 16,1 0 7-16,1 1-6 15,1 0 4-15,4 2-5 16,0-1 2-16,0 1 18 15,0 1-20-15,0 5 0 16,0-1 17-16,0-1-16 16,0 2 4-16,7-2-5 15,1 0 7-15,4-3 8 16,-1 0-13-16,-1-4-1 16,7 3 26-16,-4-1-26 15,3-2 8-15,-1 1-9 16,3 4 1-16,-1-3 18 0,4 2-19 15,-1-2 1-15,3 2 26 16,0 2-25-16,4-2 7 16,2 3-2-16,2-4 2 15,3 1 18-15,1-2-27 16,4 1 1-16,-2-4 22 16,1-1-22-16,0 3 11 15,0-1-12-15,0 0 13 16,-2 0-3-16,1 2-10 15,0 0 0-15,0 2 3 16,3-1-3-16,3-2 0 0,-1 1 1 16,7-2 8-1,2-1 36-15,3-2-29 0,2 1-15 16,2-3 22 0,0-1-22-16,2 0 0 0,2-2 3 15,1 0 11 1,3-2-3-16,3-2-12 0,3-2 0 15,-1-2 15-15,0-1-15 16,1-2 0-16,-1-1 0 16,-2-2 10-16,3 0-3 15,-3 0-7-15,0 0 1 16,-3 0 23-16,2-2-23 16,-6-6 7-16,1-1 7 15,-5-2-13-15,2 0 37 16,-3 0-39-16,-1-2 1 15,2 1 11-15,0 1-12 0,0-1 0 16,0-2-3-16,-2-3 16 16,0 3-8-16,-1-3-5 15,-4 0 0-15,1-1-6 16,-1-2 6-16,-6 0 0 16,-3-2-3-16,-6 3 12 15,-5-4 4-15,-5 1-13 16,-1-4 1-16,-7 0 17 15,-1-2-18-15,-5-4 0 0,-1-5 1 16,-5-1 9 0,2-1-10-16,-2-4 0 0,1-1-1 15,-1 0-11 1,-2 0 12-16,2-1 0 16,0 1 8-16,-4 2-2 15,3-1 4-15,-5-2-10 16,0 0 0-16,0-1-3 0,0 0 3 15,0 1 0-15,-5-1 13 16,-9 2-13-16,-1-1 12 16,-3 3-12-16,-1 1 0 15,-4 0 22-15,3-1-16 16,-2 1 0-16,0 1 18 16,-1-4-23-16,1 3 31 15,-2 1-32-15,1 1 9 16,-4 4 1-16,1-2-10 15,-1 5 0-15,-4 0-7 0,1 3 18 16,-3 0-12-16,0-1 1 16,-3 2-3-16,1 0 2 15,-4 4 1-15,2-3 0 16,-3 6-8-16,-1-2 8 16,1 3-1-16,-2 2 0 15,-1 2 2-15,3 0-9 16,-2 0 8-16,-3 2-1 15,-1 1 1-15,-3-2 0 16,-3 1 10-16,1 0-10 16,-2 2 0-16,-3 0 2 15,2 2-2-15,1 0 0 16,-3 1-6-16,1 4 7 16,-1-1-1-16,-2 2 0 15,0 1 1-15,-3 3 6 16,1 0-7-16,-2 0 0 15,-1 0-3-15,-1 0 3 0,-1 0 0 16,3 5-1-16,0 3 11 16,-1 0-21-16,3 1 11 15,2 2 0-15,0-1 0 16,4 2 0-16,3 0 0 16,0 1 0-16,2 1 10 15,-5 5-10-15,1-1 0 16,-3 3 0-16,-2 2-9 15,0 3 9-15,0-1 0 0,0-2 0 16,2 1 10-16,8-2-10 16,1 0 0-16,5-3 0 15,3-1 6-15,6-2-5 16,4-1-1-16,0 0 0 16,5-1 9-16,-1 1-5 15,3-4-4-15,1 1 0 16,4-4-1-16,1-2 1 15,7 0-11-15,3-4-30 16,6-2-146-16,0 0-170 16,0-12-848-16</inkml:trace>
  <inkml:trace contextRef="#ctx0" brushRef="#br0" timeOffset="99349.45">18116 7045 494 0,'0'0'69'0,"0"0"-33"0,0 0 18 15,0 0 70 1,0 0 12-16,0 0-24 15,0-8-68-15,-2 5 21 0,2 3 7 16,0 0 40-16,-2 0-66 16,0 0-24-16,-6 0 21 15,0 0-3-15,-8 0-10 16,-4 3-30-16,-7 10 15 16,-2 7-5-16,0 6-10 15,0 6 0-15,0 4 23 16,2 0-21-16,6 2 6 15,-2-3-8-15,3-1 8 16,5-1 5-16,1-2-13 16,1 1 0-16,3 0 7 0,4 0-6 15,1 3-1-15,1-1 0 16,2 4 1-16,0-1 9 16,2 2-10-16,0 1 0 15,0-2 0-15,0 2 3 16,0-1-3-16,0-2 0 15,0 0 9-15,4-2 4 16,7 2-13-16,1-5 0 16,3 0 20-16,3 0-19 15,1 0-1-15,4 0 16 16,-1 0-14-16,3 2 28 16,0-2-30-16,1 2 2 15,5 0 20-15,0 1-22 16,3 0 0-16,4-1-1 0,2 3 14 15,7-4 1-15,-1 2-14 16,6-3 0-16,0 3 7 16,0-4-7-16,4 3 0 15,4-2-1-15,1 1 3 16,1-3 11-16,2-2-13 16,4-1 0-16,-1-6 13 15,2-3-13-15,-1-2 11 16,4-4-11-16,2-2 20 0,2 0-2 15,-1-2-18 1,1-1 1-16,-2-5 5 0,2 3-5 16,-5-1-1-1,0-1 0-15,1-3 12 0,-3 0-4 16,-3 0-8-16,1 0 0 16,0 0 10-16,-2 0-10 15,0 0 0-15,-3 0 3 16,0 0 9-16,-4 0-1 15,-2 0-11-15,-1 3 0 16,-3 1-4-16,2-4 11 16,-3 0-7-16,2 0 28 15,1 0-27-15,-1 0 51 16,3-4-32-16,-1-4-20 16,1-1 38-16,0 0-38 0,0-3 0 15,-2 0 3 1,-1-4 6-16,0-2 4 0,-1-5-13 15,-1 2 0-15,-2-5 9 16,0-1 0-16,-3-3-9 16,-1-1 18-1,2-6-17-15,-4-3 16 0,1-4-17 16,-1 0 0-16,-3 1 28 16,-1-6-28-16,-2 1 0 15,-4-1 0-15,-4-1 9 16,-3-2 2-16,-3 0-11 15,-3 0 1-15,0-4 19 16,-4-1-20-16,-4 1 0 16,0 1-1-16,-7 0 2 0,-3 5 11 15,-2 2-12-15,0 0 0 16,-2 1 8 0,-9 2-8-16,-3 0 0 0,-3 1 17 15,-2 2-16-15,-3 0 24 16,0 5-25-16,-5 0 12 15,1-1-3-15,-4 0-9 16,1-5 0-16,-2 2-5 16,0-2 14-16,0 3-4 15,0 0-5-15,-3 0 0 16,1 0 1-16,-1 0-1 16,-2 0 0-16,-1 2 0 15,-1 1 1-15,0 2-1 0,-5 3 0 16,4-3 1-16,-4 5-4 15,1 0 3-15,-2 0 0 16,-2 2-5-16,-3 2 6 16,1 1-2-1,-4 4 0-15,0 1 1 0,2-1 3 16,-2 6-3-16,-2-1-6 16,2 2 5-16,-2 1 2 15,-2 3-2-15,0 5-10 16,-6 2 11-16,-3 2-8 15,-6 1 8-15,-5 0 0 16,-1 1-6-16,-4 10 16 16,0 3-10-16,0-3 0 0,-2 4 0 15,2-1-1 1,4 1 1-16,-2-1 0 0,4 3-7 16,-1 1 7-1,3-2 0-15,-1 2 0 0,5 1 6 16,0-2-6-16,1 5 0 15,2 2 0-15,1 2-6 16,0 6 6-16,1 0 0 16,-1 7 0-16,3-2 0 15,2 3-2-15,2 1 2 16,4 1 0-16,0 2-7 16,6 0 8-16,-1 2-1 15,-3 0 0-15,-4 7-27 0,-44 8-45 16,9-10-275-1,-3-19-919-15</inkml:trace>
  <inkml:trace contextRef="#ctx0" brushRef="#br0" timeOffset="100530.14">11147 7103 894 0,'0'0'292'0,"0"0"-211"16,0 0-49-16,0 0 56 16,0 0 62-16,0 0-70 15,0 0-38-15,-4 0 3 16,4 0-44-16,0 0 8 16,0 0-9-16,0 0 7 15,6 0-8-15,6 0 1 16,1 0 0-16,5 5-9 0,0 2 10 15,2 0-1-15,0-1 0 16,-4 0 1-16,0-1 2 16,-6-3-3-16,-3-1 0 15,-5-1-2-15,-2 3 14 16,0-3 17-16,0 0 67 16,0 0-2-16,-9 0 31 15,-11-3-90-15,-7-8-35 16,-4-3 35-16,-2-3-21 0,1-1 14 15,6 0 2 1,4-1-29-16,15-6 46 0,7-5-47 16,72-20-10-16,94-27-37 15,100-25-54-15,-19 12-235 16,-17 11-1120-16</inkml:trace>
  <inkml:trace contextRef="#ctx0" brushRef="#br0" timeOffset="102209.78">12372 2526 479 0,'0'0'986'0,"0"0"-845"16,0 0-72 0,0 0-62-16,0 0-7 0,0 0 0 15,0 0 12 1,-10 29-12-16,12 18 9 0,6 18-8 15,-2 11 36-15,3 8-26 16,-1 5-11-16,2-1 13 16,-1 0-7-16,-3-9 2 15,-4-6-8-15,1-12 0 16,-3-11-20-16,0-14-2 16,0-13-60-16,-24-16-18 0,1-7-50 15,1 0-105-15</inkml:trace>
  <inkml:trace contextRef="#ctx0" brushRef="#br0" timeOffset="102505.23">12407 2597 1243 0,'0'0'225'16,"0"0"-175"-16,0 0-43 15,140-99-7-15,-95 83 20 16,-3 8-19-16,-1 8 38 15,-8 0-33-15,-2 14-4 16,-9 11 19-16,-8 3-20 16,-8 2 17-16,-6 4-2 15,-4 4-10-15,-25-1 43 0,-13 4-8 16,-9-3-6 0,-8 2 6-16,-3-4-41 15,-2-3 6-15,6-8-6 16,10-2-15-16,15-8-36 0,26-12-102 15,7-3-146-15,7 0-454 0</inkml:trace>
  <inkml:trace contextRef="#ctx0" brushRef="#br0" timeOffset="103484.95">13147 2631 973 0,'0'0'496'15,"0"0"-368"-15,-162 0-91 16,85 5 29-16,4 10 79 16,1 5-41-16,10 1-17 15,11 6-85-15,13 1 11 16,10 0-17-16,11 0 4 16,11 0-5-16,6 0 4 15,0-4-52-15,15-2 52 16,12-6-59-16,4-6 0 15,5-10 29-15,7 0-23 16,-1-10 18-16,3-18 4 16,-3-3-25-16,3-8 56 15,-8 0-15-15,-5 4 16 16,-10 7 4-16,-9 8 14 16,-6 6 55-16,-7 7 65 15,0 7-58-15,0 0-31 16,0 0-49-16,0 0-35 0,4 17 26 15,5 1-2-15,7-2-7 16,10 0-2-16,10-8-27 16,11-6 41-16,9-2-47 15,6-5-37-15,1-16 1 16,-3-5-20-16,-12 1 59 16,-14-2 50-16,-16 6 15 15,-14 6 126-15,-4 4 37 16,-13 6-56-16,-18 5-40 0,-12 0-58 15,-7 5-9-15,-4 18-15 16,2 3 10-16,10 4-8 16,13 0-2-16,13 2-10 15,16 0-2-15,0-1 12 16,29 6-14-16,16-1 14 16,6 2-39-16,5 0 28 15,-7 0-17-15,-7 0 7 16,-13 3 11-16,-13-1 10 15,-16 0 0-15,0 0-9 16,-29-2 20-16,-18 1 22 16,-13-7 7-16,-7-4-18 15,-2-11 32-15,3-7-29 16,8-10-5-16,15 0-1 16,14-18-18-16,22-15 7 15,9-13-8-15,40-11-41 16,45-13 41-16,46-11-25 0,35-11-22 15,15 8-12-15,-11 14 2 16,-22 13 18-16,-44 20-11 16,-23 7-41-16,-23 8 39 15,-18 2-15-15,-3-1 26 16,-10 0 41-16,-12-2 36 16,-17 4 152-16,-15 4-71 15,-30 5-44-15,-13 4 28 16,-11 6-36-16,2 0-18 15,7 9-1-15,11 13-40 0,13 6-6 16,16 7 0-16,20 10-1 16,0 1-5-16,36 2 6 15,19 0 0-15,17-8 1 16,5-6 5-16,8-10-3 16,-4-10-3-16,-4-5 2 15,-9-9 8-15,-13 0-10 16,-12 0-18-16,-14 0 3 15,-27-14-53-15,-2 1-57 16,-6-2-510-16</inkml:trace>
  <inkml:trace contextRef="#ctx0" brushRef="#br0" timeOffset="104139.79">15394 2883 995 0,'0'0'285'15,"0"0"-217"-15,0 0-53 0,0 0 17 16,0 0 94 0,0 0 47-16,0 0-91 15,-42-15-72-15,73 9 8 16,13-2-18-16,14-1 0 0,19 1-6 15,27-2 16-15,37-2-1 16,39-2-9-16,18 0 0 16,-1 0 18-16,-6 2-18 15,-17 0 0-15,-5 1-1 16,-5-6 9-16,-13 1-2 16,-13 0-6-16,-26 0 0 15,-25 2 3-15,-27 3-2 16,-14 4-1-16,2-3 29 15,-9 0-27-15,-5-1 50 0,-18 6-19 16,-14 2-23 0,-2 2-10-16,-25 1-130 0,-8-2-346 15,2 0-701-15</inkml:trace>
  <inkml:trace contextRef="#ctx0" brushRef="#br0" timeOffset="104485.24">18477 1991 1397 0,'0'0'292'0,"0"0"-219"16,0 0-35-16,-124 4 10 0,107 24-19 15,11 16-29-15,6 32 1 16,0 33 18-16,13-1-8 16,7-8-1-16,1-12 9 15,-4-15-19-15,1 9 18 16,-1 11-18-16,-5-6 6 16,-7-5 0-16,-5-5-6 15,0-6-8-15,-11-10-36 16,-34 2-109-16,3-18-96 0,-6-14-120 15</inkml:trace>
  <inkml:trace contextRef="#ctx0" brushRef="#br0" timeOffset="104799.92">18176 2655 1343 0,'0'0'263'16,"0"0"-263"-16,181-68 1 0,-96 45 4 15,-3 14-4-15,-2 9 60 16,-7 0-41-16,-8 18-19 16,-11 11 34-16,-15 5-34 15,-10 3-1-15,-10-4 0 16,-15-1 1-16,-4-7 10 16,0-7-11-16,-13-6 0 15,-7-6 94-15,-3-6-3 16,1 0 0-16,6-24-32 0,10-16-39 15,6-13 27-15,11-8-47 16,26-5 1-16,17-3-10 16,11 7-7-16,9 10-31 15,1 11-91-15,24 22-77 16,-22 9-54-16,-14 10-384 0</inkml:trace>
  <inkml:trace contextRef="#ctx0" brushRef="#br0" timeOffset="105874.84">19489 2506 1360 0,'0'0'382'0,"0"0"-282"15,0 0-92-15,0 0 35 16,-129 0 58-16,91 4-89 16,0 20 0-16,0 8-24 15,3 8 10-15,3 5 2 16,8-4-8-16,11 0 16 0,5-10-24 15,8-4 2-15,0-8-39 16,25-10-3-16,8-9-4 16,12 0 29-16,8-18 2 15,5-16-23-15,2-8 15 16,-2-3-28-16,-6-1 37 16,-12 11 28-16,-9 7 58 15,-13 8 30-15,-9 10 81 16,-5 6-56-16,-2 4-46 0,-2 0-67 15,0 7-24-15,0 15 13 16,2 4 11-16,4 3 0 16,0-2-1-16,3-2 11 15,5-7-8-15,-1-4-2 16,3-6-14-16,3-6 2 16,4-2-2-16,4 0-14 15,4-21-7-15,0-5-62 16,0-1 46-16,-2 0 10 15,-2 3 34-15,-7 5 7 16,-7 7 20-16,-6 5 69 16,-3 6-5-16,-4 1-65 15,2 0-18-15,1 13-1 16,2 8 0-16,-1 4 12 16,7 4-12-16,0-1 0 15,5-6 2-15,1-5 5 16,6-4-1-16,6-9-6 0,4-4-35 15,6-4 20-15,0-18-43 16,1-8-2-16,-2-5 33 16,-4 4-2-16,-3-1 29 15,-7 7-1-15,-6 7 1 16,-7 6 9-16,-7 11 20 16,0 1 3-16,0 0-32 15,0 7-1-15,3 12 1 16,7 2 0-16,1 4 6 0,9-1 7 15,5-4-13-15,5-3 0 16,8-6 25-16,5-8-25 16,5-3 18-16,2 0-18 15,5-17 0-15,1-12-18 16,-4-7 9-16,-3-3-30 16,-11-6-28-16,-10 3-19 15,-12 8 74-15,-11 8 12 16,-9 8 29-16,0 7 79 15,-5 11-33-15,-13 0-53 16,1 3-15-16,-2 20-7 0,4 9-2 16,4 7 2-1,6-1 0-15,5-2 2 16,2-1-2-16,21-7 0 16,10-3 11-16,10-6-10 15,8-9 40-15,7-10-16 16,9 0-19-16,0-10 16 0,-2-17-22 15,-9-4-40-15,-10-6 24 16,-11 1-6-16,-12 7 22 16,-12 3 6-16,-6 11 26 15,-5 7 78-15,0 8-56 16,0 0-52-16,0 12-2 16,0 16-6-16,0 10 6 15,7 7-1-15,10 1 7 16,12-2 12-16,8-4-18 0,6-4 1 15,9-7 20-15,1-2-21 16,11-13-15-16,-10-6-121 16,-21-8-459-16</inkml:trace>
  <inkml:trace contextRef="#ctx0" brushRef="#br0" timeOffset="107237.63">19065 3364 1077 0,'0'0'164'0,"0"0"-154"16,0 0-3-16,0 0 80 16,-10 150 13-16,10-72 36 15,0 7-81-15,0 5-1 16,0-3 6-16,8-7-43 16,-1-8 28-16,1-14-21 15,0-9-24-15,-4-13 30 16,0-10-30-16,1-9-1 15,-3-6-37-15,-2-11-105 16,0-4-35-16,-11-15 9 0</inkml:trace>
  <inkml:trace contextRef="#ctx0" brushRef="#br0" timeOffset="107453.74">18949 3462 1275 0,'0'0'331'0,"0"0"-265"16,0 0-60-16,0 0-6 15,0 0 11-15,156-91 10 16,-113 99-21-16,-5 22 1 16,-5 10 31-16,-10 8-31 15,-8 1 0-15,-10 0 21 16,-5-3-22-16,0-2 15 16,-14-4-15-16,-8-6 6 0,-5-5-24 15,-7-15-52-15,5-9-93 16,10-5-165-16</inkml:trace>
  <inkml:trace contextRef="#ctx0" brushRef="#br0" timeOffset="107836.8">19454 3176 666 0,'0'0'764'0,"0"0"-565"15,0 0-176-15,0 0-11 16,0 0-8-16,0 0 37 15,4 112 6-15,-4-41-13 16,0 5-15-16,0 2 29 0,0-4-47 16,2-8-1-16,4-10 10 15,2-8-3 1,-2-12-7-16,1-12 0 16,-1-10-20-16,3-14 10 0,1 0-4 15,5-21 7-15,7-18-48 16,5-7-4-16,2 1 49 15,-2 3 9-15,-5 8 2 16,-4 11 80-16,-5 9 6 16,-2 10-20-16,0 4-33 15,3 0-24-15,6 14-10 16,2 10 0-16,7 2 10 0,0 2-29 16,0-2 6-1,9-8-142-15,-9-5-47 0,-7-13-357 0</inkml:trace>
  <inkml:trace contextRef="#ctx0" brushRef="#br0" timeOffset="107984.85">19964 3465 1654 0,'0'0'219'0,"0"0"-219"16,0 0-59-16,0 0 55 15,0 0 3-15,0 0 1 16,0 0 0-16,127 90-8 15,-98-70-43-15,7-10-36 0,-5-6-177 16,-9-4-603-16</inkml:trace>
  <inkml:trace contextRef="#ctx0" brushRef="#br0" timeOffset="108170.15">20276 3391 1654 0,'0'0'264'0,"0"0"-263"16,0 0-1-16,0 0 0 15,-18 123 88-15,5-57-68 16,-1 9-14-16,1 8 27 16,2-4-33-16,-1 0 0 15,6-11-1-15,4-9-50 16,2-11-102-16,0-19-83 16,13-20-155-16</inkml:trace>
  <inkml:trace contextRef="#ctx0" brushRef="#br0" timeOffset="108494.89">20608 3328 1262 0,'0'0'271'0,"0"0"-185"16,0 0-50-16,0 0 11 16,-134-9 10-16,110 32-57 15,10 9 0-15,14 4-6 16,0 1 16-16,21-3-14 15,18-2 4-15,15-4-18 0,6-6 7 16,3-2-5 0,-3-6 4-16,-9 1 9 0,-11-6-5 15,-15-1 8-15,-12-2 0 16,-13 0 0-16,0 3 29 16,-15 3 10-1,-16 2 29-15,-3-1-31 0,-2 1-37 16,5-4-22-16,7-3-57 15,12-10-69-15,10-15-50 16,2-8-398-16</inkml:trace>
  <inkml:trace contextRef="#ctx0" brushRef="#br0" timeOffset="108654.84">21069 3403 873 0,'0'0'334'0,"0"0"-111"15,0 0-46-15,0 0-72 16,0 0-8-16,0 0-42 15,0 0-23-15,94 117 37 0,-94-68-50 16,-7 3-19-16,1-3 12 16,4-7-12-16,2-8-46 15,0-21-131-15,0-8-188 16,2-5-505-16</inkml:trace>
  <inkml:trace contextRef="#ctx0" brushRef="#br0" timeOffset="108774.89">21333 3292 932 0,'0'0'511'0,"0"0"-511"0,0 0-252 16,0 0 102-1,0 0-86-15</inkml:trace>
  <inkml:trace contextRef="#ctx0" brushRef="#br0" timeOffset="109295.11">21690 3534 1298 0,'0'0'495'0,"0"0"-408"0,0 0 21 16,-145-5 24-1,109 5-74-15,9 10-11 16,5 11-47-16,9 6 0 16,5 3-13-16,6 1 13 15,2-8-17-15,0-1 4 16,16-7-30-16,4-10 29 15,6-5-11-15,6 0-15 0,3-22 13 16,2-12-62-16,-4-6-15 16,-4-4 3-16,-4 2 24 15,-10 8 77-15,-9 10 50 16,-1 10 34-16,-3 8 58 16,-2 6-70-16,0 0-72 15,3 14-6-15,3 14 5 16,9 8 0-16,8 4 1 15,12-2 0-15,11-8 6 0,8-12-6 16,14-16 0 0,7-2-8-16,6-35-10 0,-1-22-14 15,0-34 1 1,-13-33-20-16,-24-22 45 0,-26 9-23 16,-17 33 29-16,-11 39 69 15,-18 27 44-15,-4 3 27 16,-10 4-42-16,-1 12-65 15,0 17 34-15,-3 8-67 16,-5 52 0-16,-4 49-9 16,8 41 18-16,12 18-15 15,22 1 6-15,14-21-64 16,0-26 3-16,0-33-141 16,0-27-367-16</inkml:trace>
  <inkml:trace contextRef="#ctx0" brushRef="#br0" timeOffset="110845.19">20679 4271 1577 0,'0'0'287'0,"0"0"-286"16,0 0 16-16,0 0-1 0,0 0-10 15,0 0 45 1,16 117-40-16,-22-66-5 0,-6 2 15 16,1-7-20-1,3-9-2-15,0-11-26 0,6-9-84 16,2-15 52-1,0-2 2-15,2-24 14 0,19-22-189 16,1-15 39-16,2-8 20 0,1-6-128 16,-1 3 301-1,-1 6 168-15,-4 12 17 0,-5 10-1 16,-5 11 111 0,-3 17-71-16,0 16-102 15,0 0-122-15,0 27-9 16,3 17 9-16,3 10 0 15,1 8 6-15,3 0 7 0,1-4-7 16,6-9-6-16,-1-12 0 16,3-10-4-16,-1-15-4 15,3-12-15-15,2-9 23 16,0-26-22-16,2-15 22 16,0-11-43-1,-2-3-72-15,-4 0-54 0,-7 8 156 16,-7 8 13-16,-3 16 72 0,-6 11 83 15,1 15 5 1,-1 6-118-16,3 13-42 0,4 23-6 16,4 10 6-1,5 8 0-15,4 4 0 16,7-2 2-16,7-4-2 16,4-6 0-16,5-12-1 15,3-12-42-15,4-14 6 16,-2-8-77-16,-2-10 35 0,-8-26 34 15,-11-8-34-15,-11-6 33 16,-16-2-7-16,-2 4 53 16,-9 6 114-16,-15 12 24 15,-3 10 18-15,0 12-22 16,2 8-100-16,0 8-33 16,6 26-1-16,5 11 7 15,8 8-2-15,6 4-5 16,0-4 0-16,11-2-1 0,11-9 1 15,7-10-16-15,4-13 5 16,4-10-56-16,1-9 33 16,1-9-5-16,1-19-20 15,-3-11 46-15,-4-3-38 16,-8-6-12-16,-6 10 50 16,-7 4 13-16,-6 9 65 15,-4 9 30-15,1 8-1 16,-3 8-12-16,2 0-82 15,0 3-17-15,2 18 11 16,3 4 12-16,2 4-3 16,2-5-3-16,5-2 0 0,1-5-2 15,4-7 2 1,6-8-10-16,0-2 1 16,2-2-24-16,-4-21 14 15,2-3-30-15,-4 0-31 16,-5 2 64-16,-7 4 11 0,-2 8 5 15,-7 4 75-15,0 6 26 16,-2 2-52-16,3 0-49 16,1 4-12-16,3 14 11 15,4-1 1-15,5 4-2 16,-1-3-6-16,5-2 16 16,3-4-5-16,4-4-3 0,4-5-11 15,4-3 10 1,3 0 1-16,0-15-2 0,-1-7-7 15,0-4 3-15,-4-1-17 16,-6 2-51 0,-6 7 15-16,-7 3 56 0,-5 10 6 15,-5 2 13-15,-4 3 21 16,5 0-37-16,0 8-2 16,6 13 2-1,4 3 0-15,7 4 19 0,7-2-18 16,9-2 1-16,7-2 33 15,13-7-34-15,9-8 35 16,11-7-13-16,11 0-22 16,7-12 27-16,4-14-28 15,0-10 0-15,-8-6 6 16,-10-9-4-16,-13 0-4 16,-17-6 1-16,-19 3 1 0,-26 3 0 15,-7 5 0 1,-40 14 1-16,-43 15 12 15,-6 13 0-15,-13 4 21 0,-4 28 10 16,20 22-25-16,-15 36 39 16,10 39-54-16,24 35-2 15,36 15 13-15,31-13-15 16,52-24 0-16,16-44-1 16,35-6 9-16,8-16 3 15,8-14-11-15,-1-2-14 0,-37-20 13 16,-6-11-105-1,-26-10-182-15,-20-13-631 0</inkml:trace>
  <inkml:trace contextRef="#ctx0" brushRef="#br0" timeOffset="112324.86">12157 3499 1262 0,'0'0'319'16,"0"0"-176"-16,0 0-123 0,0 0-11 15,0 0 23-15,-4 114 85 16,-1-42-36-16,3 13-43 16,2 5 15-16,0-16-53 15,0 5 0-15,7-14 0 16,9-12-4-16,4-16 3 16,2-14-93-16,7-17-75 15,4-6 23-15,14-47-66 16,-5-20-438-16,-9-3 28 15,-8 5 622-15,-23 35 283 0,-2 12 350 16,0 2-376-16,0 6-2 16,0 2-27-16,0 8-76 15,0 2-118-15,0 25-12 16,0 10-22-16,0 11 0 16,10 4 1-16,7-1 12 15,6-12-13-15,-1-8 0 16,0-13-1-16,-4-9 5 15,-7-4-5-15,-7-5 2 16,-4-5 26-16,0-22 15 16,-6-5-42-16,-14-6-10 15,-7 3 9-15,3 7-22 16,-1 10 3-16,7 8-37 16,9 10-59-16,9 0-39 15,0 1-58-15,31 12 77 16,17-5 40-16,14-6-82 0,9-2-94 15,3-8 22-15,-3-12 250 16,-11-4 6-16,-13 2 242 16,-16 1 2-16,-15 4 2 15,-14 2 3-15,-2 8 79 16,-6 0-198-16,-19 7-93 16,-6 0 23-16,-7 13-48 15,-3 17-10-15,-1 12 5 16,5 6-7-16,8 3-3 15,6-1-3-15,10-6-2 0,13-5-7 16,0-6 9-16,11-8-16 16,24-4 9-16,15-8-32 15,14-13-21-15,12 0-50 16,11-13-107-16,40-41-16 16,-22 4-160-1,-16-3-295-15</inkml:trace>
  <inkml:trace contextRef="#ctx0" brushRef="#br0" timeOffset="112609.98">13433 3956 312 0,'0'0'554'15,"0"0"-227"-15,0 0-61 16,0 0-97-16,0 0-36 16,-147-52 6-16,106 62-100 15,3 17-28-15,7 4-11 16,6 7 0-16,8 0-2 16,10-3 2-16,7-5 0 15,0-9-7-15,20-5 13 16,13-7-12-16,12-9 6 0,10 0-73 15,7-13 7-15,0-12-83 16,-7-8-88-16,-8 2 12 16,-11 2-9-16,-18 9 234 15,-10 11 149-15,-5 3 81 16,-3 6-11-16,0 0-149 16,0 9-70-16,0 12 21 15,0 2-21-15,0 2 0 16,6-1-12-16,10-10-129 0,-7-9-405 15</inkml:trace>
  <inkml:trace contextRef="#ctx0" brushRef="#br0" timeOffset="113500.09">12929 3987 1011 0,'0'0'220'0,"0"0"-178"15,0 0-36 1,0 0 85-16,0 0-1 0,8 142 19 16,11-86-10-16,0 8-43 15,1 6 8-15,1 6-14 16,-4 3-18-16,-1-3 15 16,-9-2-35-16,-5-6-5 15,-2-6-7-15,-13-7 16 16,-18-9 13-16,-17-9 10 15,-5-4-15-15,-10-9 13 16,1-11-37-16,-18-13-67 16,18-13-131-16,12-18-287 0</inkml:trace>
  <inkml:trace contextRef="#ctx0" brushRef="#br0" timeOffset="114145.21">12962 3780 456 0,'0'0'670'0,"0"0"-541"16,0 0 6 0,0 0 42-16,0 0-62 0,0 0-27 15,0 0-82 1,11-5-5-16,7 30 42 16,2 6-5-16,-2 8 8 15,-2 5-23-15,-3 6-23 16,-5-1 41-16,-2-2-40 15,-2-4-1-15,0-5 10 16,-4-8-10-16,0-2-68 0,0-6-73 16,0-2-86-1,-8-6 32-15,-6-8-216 0</inkml:trace>
  <inkml:trace contextRef="#ctx0" brushRef="#br0" timeOffset="114329.8">13085 3507 1386 0,'0'0'227'16,"0"0"-170"-16,0 0-43 15,0 0-14-15,0 0-64 16,0 0-110-16,0 0-152 0</inkml:trace>
  <inkml:trace contextRef="#ctx0" brushRef="#br0" timeOffset="115194.88">13867 3921 819 0,'0'0'373'16,"0"0"-90"-16,0 0-66 16,0 0-11-16,0 0-67 15,0 0-80-15,0 0-12 16,-72-26-33-16,61 52-3 16,1 11-10-16,0 7-1 15,4 0 1-15,6-3-6 16,0-7 5-16,0-9-7 0,0-8-18 15,16-9-38 1,1-8 27-16,8 0-48 0,4-21 26 16,2-12-6-1,0-8-75-15,-6 2-64 0,-7 4 107 16,-7 12 96 0,-5 8 122-16,-1 9 7 0,-1 6-84 15,3 0-7 1,8 16-16-16,10 9 29 0,8 1 8 15,9 4-43-15,10-9 4 0,6-10-5 16,4-11-14 0,7-13 88-16,1-33-51 0,10-29-26 15,0-38 5 1,-15-26-9-16,-23-7-16 16,-30 26-2-16,-12 34-34 15,-17 33 33-15,-12 13 22 16,-8 6 17-16,-5 6 51 0,-5 8-39 15,-2 20 18-15,2 6-53 16,1 40 7-16,-2 44-4 16,1 56-8-16,9 47 0 15,21 15-2-15,17-21 2 16,0-50-66-16,11-47-87 16,-2-32-143-16,-9-26-637 0</inkml:trace>
  <inkml:trace contextRef="#ctx0" brushRef="#br0" timeOffset="116736.23">13477 4688 1438 0,'0'0'317'0,"0"0"-315"0,0 0-2 15,0 0 1-15,0 0 95 16,0 0-43-16,4 153-39 16,1-103 31-16,-3-6-45 15,2-10 0-15,-1-12-6 16,-3-10 6-16,2-10-1 16,1-2 1-16,1-17-1 15,0-22-46-15,5-14-38 16,3-9 24-16,1-8-107 0,-3 4-114 15,2 6 113 1,-3 14 169-16,-7 11 98 0,0 17 134 16,-2 11-12-1,0 7-107-15,2 4-106 0,2 24 5 16,4 16 23 0,3 12 4-16,0 10-26 0,5-1 36 15,4-5-49 1,-1-12 0-16,4-14 7 0,0-14-7 15,1-16-16-15,2-4-15 0,1-22 31 16,4-21-16 0,-4-11 16-16,-2-8-41 15,-5-1-13-15,-5 8 0 16,-5 13 54-16,-6 12 14 16,-4 14 52-16,0 12 73 15,2 4-127-15,0 2-12 16,7 22-7-16,5 10 7 15,3 7 3-15,10 0-3 0,4-1 12 16,5-5-1-16,5-15-11 16,1-11-7-16,2-9-5 15,1-7-20-15,-3-27-11 16,-11-7-37-16,-9-7 1 16,-13 0 48-1,-9 3-59-15,-2 7 88 0,-17 12 2 16,-6 13 95-16,0 6 18 15,3 7-37-15,2 11-76 16,6 21 19-16,6 12-19 16,8 8 0-16,0 3 1 15,2-2 0-15,15-7-1 16,3-7 0-16,5-12 2 16,0-13-8-16,2-10 6 15,4-4-37-15,0-12 26 16,5-17-44-16,-1-9-25 15,-2-6 1-15,-4-2-1 16,-4 3 28-16,-8 7 52 16,-5 11 23-16,-5 10 64 15,-5 9 49-15,0 6-35 16,-2 0-101-16,4 8 16 0,2 14-16 16,2 6 1-16,1 2-1 15,3-2 19-15,-2-6-19 16,5-6 0-16,2-6-1 15,0-8-14-15,5-2 14 16,5-6-11-16,2-20-36 16,0-4 1-16,-2-4-61 15,-6 4-26-15,-9 4 47 16,-3 7 87-16,-7 7 7 16,-2 9 119-16,0 3-62 0,0 0-29 15,0 10-35-15,6 9 0 16,0 8 29-16,5 1-22 15,3-2 21-15,1-5-28 16,3-7 1-16,1-5 8 16,6-9-2-16,0 0-5 15,4-20 12-15,2-15-14 16,2-12-14-16,-1-7-51 16,-3-2-9-16,-5 0 30 15,-6 7-18-15,-7 15 62 16,-6 10 98-16,-3 12 7 15,-2 12 47-15,2 0-152 16,4 10 22-16,6 18-22 16,10 8 10-16,7 4-8 0,14 0 24 15,7-5-20-15,11-11 16 16,11-14-9-16,3-10-12 16,5-14 45-16,1-25-46 15,-6-17-28-15,-8-11 8 16,-18-14-30-16,-17-9-29 15,-26-4-60-15,-6 3-51 16,-33 11 176-16,-19 22 14 16,-8 22 166-16,-2 26 33 15,-1 10-44-15,7 36-77 16,6 38-56-16,5 41-16 16,13 35 29-16,15 17-33 0,17-12 0 15,0-32-2 1,24-31-66-16,1-34-137 0,-5-28-176 15</inkml:trace>
  <inkml:trace contextRef="#ctx0" brushRef="#br0" timeOffset="120672.98">9487 7299 279 0,'0'0'154'16,"0"0"3"-16,0 0 171 16,0 0-192-16,0 0-87 15,0 0 18-15,2-20-50 16,-2 20 3-16,0-2 38 16,0 2-7-16,0 0 56 15,0 0-4-15,0-2-23 16,0 2 9-16,0 0-44 15,0 0 5-15,0 0 19 16,0 0-31-16,0 0 31 16,0 0-38-16,0 0-24 15,0 0 8-15,5 0-15 16,6 0-2-16,2 6-5 16,5 4 14-16,2 4-4 0,3-3-3 15,-2 1 0-15,2-1-3 16,-1-1 3-16,-4-5 0 15,-2 2-1 1,-6-3-32-16,-3-2 25 0,-7 0-36 16,0-2 35-16,0 0-3 15,0 0 13-15,0 0-1 16,-9 0 32-16,-11 0-23 16,-4 0 12-16,-7-4-18 15,-6-4 11-15,0-2 7 16,-5-2-15-16,4-4 6 15,2 2 18-15,5-2-29 16,7 0 33-16,6-1 4 0,5-4-2 16,5-2 23-16,8-4-49 15,0-5 3 1,8-6 11-16,15-5-23 16,14-5 20-16,9-4-21 0,8 0-10 15,6 2-6-15,0 5-12 16,-9 9-24-16,-8 11 21 15,-16 6-18-15,-12 12 17 16,-9 4-50-16,-6 3-53 16,0 0 75-16,0 8-52 15,-2 10 33-15,-4 3-46 16,1-1-53-16,5 2 56 16,0-6-33-16,0-9-463 0</inkml:trace>
  <inkml:trace contextRef="#ctx0" brushRef="#br0" timeOffset="122452.37">8912 6346 864 0,'0'0'136'16,"0"0"-123"-16,0 0 17 15,0 0-1-15,0 0 88 0,0 0-53 16,0 0-25-16,-29-22 12 15,19 20 11-15,0 1-39 16,-3 1 25-16,-6 0-48 16,1 0 0-16,-1 1 4 15,1 7-3-15,-3 4-1 16,4 0 0-16,1 1 1 16,3 1-2-16,-1 0 1 15,8-2-6-15,3-3-1 16,3 2 11-16,0-1-4 15,0 0 0-15,5 0 2 16,9 0 1-16,3-1-3 16,5 0-16-16,1-4 16 0,4 0-21 15,2-5 3-15,4 0 17 16,1 0-21-16,3 0 5 16,1-10 17-16,0-1-37 15,-2-2 24-15,-5 1-20 16,-8-2 26-16,-6-3 6 15,-8 2 1-15,-4 1 85 16,-5-5-23-16,0 2-36 16,0-2 66-16,-10-1-44 15,-3 1 14-15,-3-1 46 16,1 3 9-16,-3 3-1 16,1 4-63-16,-6 8-53 15,-8 2 0-15,-40 36-66 0,1 8-193 16,-3-2-348-16</inkml:trace>
  <inkml:trace contextRef="#ctx0" brushRef="#br0" timeOffset="126795.19">15990 11726 61 0,'0'0'169'0,"0"0"15"0,0 0-11 15,0 0-14 1,0 0-33-16,0 0-47 0,0 0-7 15,-5 0-30-15,5 0-7 16,0 0-13-16,0 0-8 16,-2 0 35-16,2 0-35 15,-3 0-14-15,3 0-33 16,-4 0-79-16,-3 0-65 16,1 0-54-16,-3 0-119 0</inkml:trace>
  <inkml:trace contextRef="#ctx0" brushRef="#br0" timeOffset="130607.02">15759 11636 492 0,'0'0'290'0,"0"0"-171"15,0 0 5-15,0 0-39 16,0 0 43-16,0 0-68 15,0 0 4-15,-51-12 13 16,51 12-19-16,0 0 12 16,0 0-53-16,0 0-6 15,0 0-11-15,0 0 0 0,14 0 0 16,17 0 1-16,13 0 38 16,14 0 18-16,10 0-56 15,3 0 6-15,0 0-7 16,-5-2-26-16,-7 1-28 15,-6 1-94-15,-17 0-30 16,-16 0-356-16</inkml:trace>
  <inkml:trace contextRef="#ctx0" brushRef="#br0" timeOffset="131013.08">16264 11633 1024 0,'0'0'245'15,"0"0"-200"-15,0 0-45 16,0 0 45-16,0 0-18 0,0 0 56 16,0 0 7-16,37-7-27 15,-55 25 24-15,-3 6-28 16,-2 4-39-16,3 2 37 16,2 0-48-16,7 3-9 15,2-6 5-15,7 3 8 16,2-9-12-16,0-1-1 15,2-3-3-15,14-3-16 16,8-9 19-16,5-3-11 16,4-2 3-16,6 0 16 15,1-16-4-15,-3-8-4 16,-1-4 1-16,-7-6 6 16,-9-4-7-16,-9-3 0 15,-9 2 66-15,-2-4 21 0,0 3-10 16,-13 4-24-16,-7 5-19 15,0 5 28-15,0 7-45 16,-1 6-17-16,2 13 0 16,-22 0-81-16,6 14-183 15,1 1-275-15</inkml:trace>
  <inkml:trace contextRef="#ctx0" brushRef="#br0" timeOffset="131809.9">15788 11624 1039 0,'0'0'194'0,"0"0"-130"0,0 0-41 16,0 0 96-16,0 0-32 15,0 0-61-15,0 0-8 16,-48 40-17-16,43-24 10 15,5 2 26-15,0-2-37 16,0 0 0-16,18-3-1 16,9-3-16-16,8-2-14 15,5-2-2-15,-1 0-32 16,-4-3 43-16,-8 4-10 16,-7-1 32-16,-11-1 10 15,-4 3 29-15,-5 2 0 0,0 3 8 16,-12 2 4-16,-8 5 13 15,-9-1-42-15,-2 0-8 16,-4 1 23-16,-6-8-37 16,3 1 16-16,1-5-16 15,1-4 3-15,7-4-11 16,6-2-68-16,7-14-118 16,10-6-200-16</inkml:trace>
  <inkml:trace contextRef="#ctx0" brushRef="#br0" timeOffset="131988.69">15733 11555 1088 0,'0'0'270'16,"0"0"-207"-16,0 0 6 16,0 0 83-16,0 0-24 15,0 0-80-15,0 0-47 16,66-12 75-16,0 9-29 15,13-1-39-15,44-3-8 16,-18 0-107-16,-20-1-272 0</inkml:trace>
  <inkml:trace contextRef="#ctx0" brushRef="#br0" timeOffset="138424.9">15452 11679 212 0,'0'0'238'0,"0"0"-179"16,0 0-31-16,0 0-28 15,0 0 24-15,0 0-24 16,0 0-4-16,0-3 4 15,0 3 17-15,0-3 9 0,0 3 12 16,0-1-38 0,0 1 0-16,-2 0 0 0,-2 0 10 15,-1 0 15-15,1-1-15 16,-1 1 15-16,5 0 28 16,-3-3-24-1,3 3-20-15,0-1 6 0,0 1-6 16,0 0 21-16,0-3-15 15,0 3 7-15,0-2 48 16,-2-1-22-16,2 0-9 16,0-1-19-16,0-1 12 15,0 0 17-15,0-1-49 16,0 3 2-16,0-2 17 16,0 3-2-16,0 0 15 15,0 2 24-15,0 0-22 16,0 0 3-16,0 0-37 0,0 0 8 15,-2 4-8-15,0 12 21 16,-2 4 27-16,-1 5-12 16,-1 0-14-16,1 4 25 15,0-1-31-15,1-1-3 16,0 0 7-16,-1-3-20 16,1-6 1-16,2-2 1 15,-3-4 5-15,2-2-8 16,1 3 1-16,0-4 0 15,2 1 2-15,0-4-2 16,0 1 0-16,0-4-9 0,0 1-17 16,0-4-12-1,0 2 9-15,0-2-62 0,0 0 31 16,7-2-86 0,0-12-181-16</inkml:trace>
  <inkml:trace contextRef="#ctx0" brushRef="#br0" timeOffset="138875.19">15427 11601 418 0,'0'0'235'0,"0"0"-235"15,0 0-34-15,0 0 34 16,0 0 164-16,0 0-70 15,0 0-51-15,-2 3 57 0,2-3-6 16,0 0-17 0,0 0-3-16,2 0-54 0,8 0 15 15,3-6-35 1,2 0 0-16,3 0 8 16,3 0-6-16,0 1-1 15,0-2 15-15,1 3-4 0,-5 0-6 16,-1 2-6-1,-3 2 0-15,-3 0-19 0,-6 0 16 16,-2 0-70-16,-2 2-31 16,0 7-10-16,-4 2-153 0</inkml:trace>
  <inkml:trace contextRef="#ctx0" brushRef="#br0" timeOffset="139335.2">15470 11779 195 0,'0'0'372'0,"0"0"-173"16,0 0-105-16,0 0-17 15,0 0-37-15,0 0 9 0,0 0-21 16,11 0 8 0,-5 0-9-16,3 0-16 15,5 0 22-15,6 0 9 16,0 0-32-16,5-3 22 0,-1 0-22 15,1-2-10-15,-3 4 29 16,-4-1-27-16,-2 0-2 16,-5 0 0-16,-3 2 6 15,-3-3 2-15,-3 3-8 16,-2 0 47-16,0 0 70 16,0 0-63-16,0 0-54 15,0 0 0-15,2-2-129 16,3 0-93-16,-3-1-448 0</inkml:trace>
  <inkml:trace contextRef="#ctx0" brushRef="#br0" timeOffset="143545.23">5341 11613 500 0,'0'0'165'16,"0"0"-129"0,0 0-35-16,0 0 122 0,0 0 7 15,0 0-42 1,0 0-34-16,-23-15-53 0,23 11 115 16,0 2-64-16,-2 2-14 15,2 0-1-15,0 0-35 16,-2 0-2-16,2 0 0 15,0 0 1-15,-2 0 2 16,-1 0-3-16,-1 0 0 16,0 0 0-16,-2 0 6 15,0 2 0-15,-3 5 5 16,-1 0-10-16,-4 3 41 16,1 2-27-16,-1 0-6 15,-1 2 26-15,1 2-33 16,1 1 17-16,1-1 3 15,1 0-22-15,1 2 26 0,3-1-26 16,-3 2 0-16,6-3 8 16,2 0-8-16,2 2 0 15,0 0-6-15,0-1 16 16,0 4-5-16,0-5-5 16,6 0 0-16,8-4-6 15,1-2 6-15,6-4 0 16,1-4-3-16,2-2 10 15,5 0-14-15,0 0 7 16,0-4-3-16,0-8-7 0,-4 0 1 16,0-2-2-1,-8 0 11-15,-1-1-13 16,-5-4 13-16,-4-1 0 16,-5-1-2-16,-2 0 1 0,0-2 1 15,0 3 0 1,-11 2 11-16,-7 5-10 0,0-1 19 15,-2 4 9-15,2 3-16 16,2 3 33-16,3 4-46 16,0 0-1-16,4 0-6 15,-2 8-60-15,1 19-31 16,4-4-47-16,2-2-221 0</inkml:trace>
  <inkml:trace contextRef="#ctx0" brushRef="#br0" timeOffset="144154.96">5681 11630 776 0,'0'0'217'15,"0"0"-142"-15,0 0-56 0,0 0 59 16,0 0-7-16,0 0-62 0,0 0 20 15,-118 99-29 1,110-77 0-16,3 3 11 16,1 1-5-16,0 5-3 15,0-1-3-15,2 0 7 16,2-2 5-16,0-2-12 16,0-6 0-16,0-2 2 15,14-4-2-15,-1-2 0 16,8-4 0-16,3-4 1 15,5-4 6-15,3 0-7 0,3 0 1 16,-2-12 3-16,1-2-4 16,-3-2 0-16,-4-3-1 15,-5-2 2-15,-4 1 6 16,-7 0-7-16,-6 0 0 16,-5-1 42-16,0 4-27 15,-3-1 57-15,-15 0-18 16,-1 2 1-16,-4 0 24 15,-1 2-21-15,1 1 5 16,1 5 7-16,2 3-62 16,0 5-8-16,5 0-16 15,1 0-87-15,5 12-49 16,3-3-154-16</inkml:trace>
  <inkml:trace contextRef="#ctx0" brushRef="#br0" timeOffset="144951.09">6014 11648 130 0,'0'0'1005'16,"0"0"-882"-16,0 0-92 16,0 0-31-16,0 0 0 15,0 0 1-15,0 0 9 16,14 41 36-16,-6-18-18 15,1 5 23-15,-3 5 8 16,0 1-30-16,0 5-13 16,-2-2-7-16,-1 1 1 15,1-4 0-15,-2-1-10 16,-2-6 0-16,2-1-15 16,-2-3 4-16,0-5-52 15,0-4-7-15,0-5-44 16,0-2-74-16,0-5-411 0</inkml:trace>
  <inkml:trace contextRef="#ctx0" brushRef="#br0" timeOffset="145249.69">5989 11733 1066 0,'0'0'197'0,"0"0"-197"16,0 0 40-16,0 0 33 16,0 0-8-16,0 0-5 0,116-54-31 15,-76 42 3 1,-2-1-22-16,2 1-4 0,-4 3-5 15,-1 2-1-15,-4 3-62 16,-10 4-79-16,-8 0-158 16,-13 0-744-16</inkml:trace>
  <inkml:trace contextRef="#ctx0" brushRef="#br0" timeOffset="145454.87">6103 11893 1064 0,'0'0'202'16,"0"0"-202"-16,0 0 0 15,0 0 11-15,0 0 30 16,0 0-40-16,0 0-1 16,98-30-3-16,-42 20-32 15,-7 0-36-15,-3-4-211 0</inkml:trace>
  <inkml:trace contextRef="#ctx0" brushRef="#br0" timeOffset="145774.99">6560 11628 985 0,'0'0'221'0,"0"0"-140"16,0 0-46-16,0 0-10 15,0 0-9-15,0 0-16 16,0 0 0-16,-27 51 0 16,29-27 1-16,2 6 32 15,2 4-1-15,-4 1-18 16,-2 3 23-16,2 1-24 16,0 0 14-16,0-6-9 15,3-3-12-15,-3-1 11 16,2-8-17-16,0-1 2 0,-1-3-8 15,2-7-49-15,1-10-62 16,1 0-123-16,-5 0-318 0</inkml:trace>
  <inkml:trace contextRef="#ctx0" brushRef="#br0" timeOffset="146044.91">6453 11686 570 0,'0'0'172'16,"0"0"-148"-16,0 0 173 0,0 0-90 15,0 0-22-15,129-38-15 16,-91 26-23-16,2 2-2 16,3-1-40-16,-3 9 13 15,-5-1-36-15,-6 3 3 16,-13 0-101-16,-9 8-169 16,-7 2-222-16</inkml:trace>
  <inkml:trace contextRef="#ctx0" brushRef="#br0" timeOffset="146312.96">6444 11889 821 0,'0'0'236'15,"0"0"-207"-15,0 0 26 16,0 0 23-16,0 0-7 15,0 0-18-15,0 0-25 16,149-17 11-16,-108 12 13 16,-1-2-28-16,-5 0 15 15,-4 1-39-15,-6 2 0 16,-8 0-1-16,-3 2-2 16,-7 2-23-16,-7 0-77 15,0-3-119-15,0 2-509 0</inkml:trace>
  <inkml:trace contextRef="#ctx0" brushRef="#br0" timeOffset="148335.15">4848 11712 675 0,'0'0'221'0,"0"0"-170"0,0 0-41 16,0 0 85-16,0 0 23 16,0 0-63-16,0 0-16 15,0-23 14-15,0 23 49 16,0 0-31-16,0 0 0 15,-2 0-22-15,-3 0-48 0,-2 4 26 16,1 10-27 0,-5 4 0-16,-1 4 3 0,1 6-2 15,3 2-1 1,-2 2 3-16,6-2 10 0,0 1 1 16,1-2-14-1,3-3 0-15,0-3-5 0,0-6 5 16,9-2 0-1,5-4-1-15,-1-1 7 0,3-4-20 16,1-4 14-16,4-2-13 16,3 0 5-16,1 0 1 15,-1-2-6-15,-2-8 10 16,1-2-9-16,-4-4 4 16,0-2 8-16,-3-4 0 15,-6-5 2-15,1 1-2 16,-3-6 0-16,-6 0-2 0,-2 3 8 15,0 1-6-15,0-2 7 16,-16 2 1-16,-5 1 54 16,2 5-2-16,-1 5 26 15,-1 2 1-15,8 6-30 16,0 4 1-16,4 3-58 16,-4 2-20-16,-16 28-51 15,2 9-146-15,-7-1-89 0</inkml:trace>
  <inkml:trace contextRef="#ctx0" brushRef="#br0" timeOffset="150092.74">4570 12290 485 0,'0'0'263'0,"0"0"-166"15,0 0-58 1,0 0 53-16,0 0-44 16,0 0-15-16,0 0 48 15,57-14-33-15,-41 10 19 16,2-1-43-16,-1 2-24 16,4-1 20-16,-2 0-20 15,6 2 0-15,0-2-2 16,-1 1 9-16,5 3 0 0,0-3-7 15,7 1 2-15,-1 0 13 16,5 0-15-16,-1 2 0 16,1-3-2-16,-1 3 4 15,2 0 1-15,-1 0-3 16,0-3 0-16,1 1-7 16,-6-2 7-1,1 2 0-15,-5-1-6 0,-2 0 13 16,-2 1-8-16,0 0 1 15,-3 2 0-15,0 0-7 16,-1 0 7-16,1 0 0 16,1 0-2-16,0 0 8 15,1-2-6-15,0-1 0 16,1 2 0-16,0-3-5 16,-2 1 5-16,-6 2 0 15,-1 1-7-15,-1-2 9 16,-4 2-2-16,-1-2 0 0,2 0 0 15,-1-1 4-15,6-1-4 16,1 1 0-16,4-4-5 16,0 0 12-16,1 0-6 15,-2-1-1-15,-4 3 0 16,-3 1 19-16,-3-1-11 16,-5 4-7-16,-4-1 5 15,-2 2-6-15,-2 0-16 16,-9 0-25-16,-15 5-235 15,-10 3-600-15</inkml:trace>
  <inkml:trace contextRef="#ctx0" brushRef="#br0" timeOffset="150576.73">5095 12354 649 0,'0'0'326'16,"0"0"-203"-16,0 0-1 15,0 0-19-15,0 0 58 0,0 0-77 16,0 0-64-16,-8 0 11 16,8 0-30-16,0 0-1 15,0 0 0-15,-3 17-8 16,-4 10 7-16,1 14 1 15,-3 7 0-15,-3 3 2 16,4 2-2-16,-1-3 0 16,3-8-1-16,0-6 9 0,2-8-4 15,2-5-4 1,0-6 0-16,2-5-19 16,0-2 18-16,0-1-62 15,0-6-63-15,0-3-58 0,0 0-94 16,0 0-274-16</inkml:trace>
  <inkml:trace contextRef="#ctx0" brushRef="#br0" timeOffset="150940.74">4442 13006 918 0,'0'0'148'16,"0"0"-134"-16,0 0-14 16,0 0 70-16,0 0 2 15,-27 130 6-15,21-87-33 16,1 3-29-16,-1 0 44 15,1 2-33-15,1-7-19 16,-1-2 2-16,0-5-4 16,1-8-4-16,2-4-2 15,0-7-15-15,2-6-27 16,0-9-74-16,0 0-57 16,-2 0 28-16</inkml:trace>
  <inkml:trace contextRef="#ctx0" brushRef="#br0" timeOffset="151224.74">4460 12978 962 0,'0'0'311'0,"0"0"-311"16,0 0 11-16,0 0-2 16,0 0 4-16,0 0 2 15,0 0 8-15,125 7-22 16,-112 17 29-16,-4 3-30 15,-4-3 0-15,-5-2 36 16,0-3-24-16,0-6 20 0,-7 1 2 16,-9-4-23-16,-3 2 35 15,-6 0-28-15,0-2-17 16,-2 0 26-16,3-1-27 16,1-2-13-16,8 0-15 15,6-2-94-15,9-1-10 16,0-1-239-16,16-3-163 0</inkml:trace>
  <inkml:trace contextRef="#ctx0" brushRef="#br0" timeOffset="152159.1">4877 13087 694 0,'0'0'343'15,"0"0"-163"-15,0 0 37 0,0 0-58 16,0 0-57-16,0 0 13 15,0 0-64 1,-116-37-29-16,89 39-7 0,0 12-6 16,3 2-6-1,2 3-3-15,4 1 0 0,5-1-9 16,3-3 9-16,6 0 0 16,4-4-1-16,0-3-37 15,0-4 1-15,9-3-18 16,11-2-7-16,9 0 33 15,4-9-55-15,3-10-21 16,-1-3 12-16,-3-2 9 0,-6 6 49 16,-9 2 26-16,-7 8 9 15,-8 4 110 1,-2 2-5-16,0 2-60 16,0 0-11-16,0 0-33 0,0 0-2 15,5 11 0-15,0-2 1 16,2 1-1-16,3 0 1 15,6-2-4-15,6-4 2 16,5-1-27-16,2-3-1 16,4 0-43-16,-4-17 1 15,-4 2 35-15,-7-4-8 16,-11 1 45-16,-7 4 16 16,0 4 63-16,-11 4 57 15,-7 4-31-15,-1 2-59 16,0 0 19-16,3 4-39 15,5 12-26-15,7 7 6 0,4 10-5 16,0 4-1-16,6 4 0 16,15 2 0-16,-2-1 2 15,1-4-2-15,-2-6 0 16,-7-4-6-16,-6-2 6 16,-5-3 0-16,0-2 0 15,-11 2 2-15,-14-4 9 16,-6-1-11-16,-4-6 1 15,-4-6 8-15,1-3-9 0,5-3-8 16,6-7 7 0,12-13 1-16,13-8 14 0,2-7-14 15,21-3-25 1,27 1 18-16,10-4-19 0,11 3-4 16,7 2 3-16,1 4 9 15,0 0 12-15,-9 4 6 16,-9 4-26-16,-15 4 25 15,-15 5-25-15,-15 1 26 16,-14 1 29-16,0 6 16 16,-17-2 39-16,-9 6-32 15,-8 3-33-15,-1 0 26 16,-3 0-4-16,7 17-21 16,2 3-5-16,9 6 0 15,7 1-20-15,7 4 5 16,6 1 0-16,0-2-3 15,12-5 3-15,13-4 0 0,6-6 1 16,11-5 5-16,10-9 0 16,25-1-6-16,-13 0-145 15,-10-5-166-15</inkml:trace>
  <inkml:trace contextRef="#ctx0" brushRef="#br0" timeOffset="153634.84">6109 12308 401 0,'0'0'390'0,"0"0"-289"16,0 0-74-16,0 0-19 16,0 0 125-16,0 0-86 0,0 0-31 15,-2-15 20 1,2 15 6-16,0 0 22 0,0 0-2 16,-11 0-44-16,-3 0 9 15,-3 0-26-15,-1 0 12 16,3 0 51-16,1 0-30 15,7 0-15-15,3 0 37 16,4 0-34-16,0 0 12 16,0 0-34-16,0 0 2 15,9 0 6-15,13-7-8 16,7 0 0-16,11-2-1 16,10-1 2-16,8 0-9 15,8 0 8-15,7-2 0 16,6 2-11-16,-2 0 11 15,4 0 0-15,-5-1-1 0,-3 1-7 16,-2 3 2-16,-3-3 6 16,-6 4-10-16,-9-1-2 15,-8 1 12-15,-11 3 0 16,-8-2-2-16,-10 1 10 16,-2 3-7-16,-6-1 5 15,-4 2 10-15,1-3 21 16,0 2-37-16,-5 1-1 15,0 0 1-15,0 0-62 16,0 0-104-16,-12 0-429 0</inkml:trace>
  <inkml:trace contextRef="#ctx0" brushRef="#br0" timeOffset="154222.37">6371 12290 550 0,'0'0'702'15,"0"0"-560"-15,0 0-95 16,0 0-45-16,0 0 60 15,0 0-43-15,0 0-7 16,-3 18-9-16,3 11 10 16,3 10 10-16,7 7 56 15,4 8-57-15,4 3-9 16,6-6-13-16,1-4 9 16,4-10 0-16,-2-5-9 15,0-9 0-15,-4-7-13 16,-2-4-23-16,-7-10-78 15,-6-2-135-15,-5 0-429 0</inkml:trace>
  <inkml:trace contextRef="#ctx0" brushRef="#br0" timeOffset="154458.37">6667 12564 1139 0,'0'0'271'15,"0"0"-271"-15,0 0-94 16,0 0 94-16,0 0 3 15,0 0 30-15,0 0 19 16,2 116-50-16,-2-79 11 16,0-1-9-16,0-5-4 15,0 1 0-15,-9-5-1 16,-2-1 8-16,-4-2-4 0,-14 8-3 16,4-6-63-16,0-6-174 15</inkml:trace>
  <inkml:trace contextRef="#ctx0" brushRef="#br0" timeOffset="154820.37">6836 12950 1092 0,'0'0'245'15,"0"0"-222"-15,0 0 21 16,0 0 108-16,0 0-64 15,0 0-45-15,0 0-43 0,-106 88 0 16,98-60-1 0,6 0 1-16,2-4 0 15,0-2-1-15,12-6-25 16,7-6 16-16,8-4-35 0,2-6-58 16,0 0 17-16,-2 0-13 15,-4-16 30-15,-11-7 14 16,-7 0 45-16,-5-3 10 15,0 2 36-15,-17 0-23 16,-6 4 80-16,-2 6-62 16,4 2-12-16,5 4-9 15,9 2-10-15,7-2-17 16,0-2-63-16,29-4-82 16,36-17 84-16,-5 8-215 15,0-3-219-15</inkml:trace>
  <inkml:trace contextRef="#ctx0" brushRef="#br0" timeOffset="154983.37">7187 12797 362 0,'0'0'791'16,"0"0"-607"-16,0 0-106 16,0 0 51-16,0 0-27 15,-104 112-22-15,78-53-30 16,6 9-27-16,4 12 26 16,7 9-49-16,5-3 7 15,4-8-3-15,0-8-2 16,0-13-4-16,4-14-15 15,3-9-103-15,-7-7-21 16,0-10-148-16,-7-8-572 0</inkml:trace>
  <inkml:trace contextRef="#ctx0" brushRef="#br0" timeOffset="155325.37">6803 13254 1179 0,'0'0'250'16,"0"0"-218"-16,0 0-23 15,76-104 52-15,-28 76-41 16,8 0-19-16,11 2 16 16,3 1-17-16,-3 4-27 15,-3-1-17-15,-8 2-59 16,-10-2-23-16,-12 0-93 16,-14-1-58-16,-14 1 133 0,-6 5 144 15,-8 1 273-15,-17 8-23 16,-6 4-68-16,2 4-67 15,0 0-21-15,2 12-14 16,8 11-4-16,3 9-53 16,7 13-4-16,5 6 21 15,4 10-39-15,0 2 18 16,0 2-19-16,0-5 8 16,8-4-8-16,-1-5 0 15,-7 2-50-15,0-14-105 16,0-13-334-16</inkml:trace>
  <inkml:trace contextRef="#ctx0" brushRef="#br0" timeOffset="156157.94">7117 13210 1079 0,'0'0'158'0,"0"0"-158"15,0 0 0-15,141-62 35 16,-83 47 36-16,6 3-49 15,3 1-11-15,-3-1-22 16,0 1-27-16,-12-1-3 16,-11-3-44-16,-12 1-79 15,-16 0 80-15,-13 2 84 16,0 1 128-16,-20 2 14 16,-11 5 12-16,-1 2-73 15,-1 2 8-15,2 0-34 16,4 0 0-16,10 10-24 0,5 3-22 15,8 4 2 1,4 1-11-16,0 2-6 0,22 0-4 16,5-2-5-16,6-4-2 15,1-2 9-15,-3-1-18 16,-4-4 25-16,-7-2-14 16,-9 2 11-16,-9-1-11 15,-2 2 15-15,-2 3 0 16,-21-2 36-16,-3 1-35 15,-3-2 33-15,2-4-27 16,5-4-7-16,8 0 25 16,8 0-25-16,6-12-2 0,4-7-33 15,27-8-36 1,14-4 59-16,6-1-63 0,9 3-69 16,0 0 50-16,-4 8 20 15,-9 3 42-15,-11 6 32 16,-13 5 0-16,-13 7 6 15,-10 0 27-15,0 0 31 16,-4 15 58-16,-10 1-67 16,3 4-26-16,7 2 20 15,4 0-39-15,0-1 18 16,15-6-21-16,16-5 22 16,10-8 28-16,10-2-25 15,2-6-10-15,5-22-18 16,-2-11-4-16,-4-10-10 15,-12-7-60-15,-13-4-24 0,-19-2 49 16,-8 1 8-16,-19 6 37 16,-24 8 8-16,-3 13 35 15,-4 12 68-15,5 14 46 16,7 8-98-16,9 0 17 16,5 20-76-16,11 14 1 15,4 11 4-15,7 8-5 16,2 8 7-16,0 1-7 15,9-1 0-15,9-2-4 16,1-9 4-16,4-6 0 16,1-8-6-16,1-10-32 15,-3-6-63-15,-6-13-77 16,-5-6-114-16,-11-1-414 0</inkml:trace>
  <inkml:trace contextRef="#ctx0" brushRef="#br0" timeOffset="156303.97">8076 12930 1512 0,'0'0'223'16,"0"0"-223"-16,0 0-62 15,0 0 46-15,164-18-43 16,-108 15-248-16</inkml:trace>
  <inkml:trace contextRef="#ctx0" brushRef="#br0" timeOffset="156397.94">8740 12934 1465 0,'0'0'209'0,"0"0"-209"16,0 0-358-16,0 0-485 0</inkml:trace>
  <inkml:trace contextRef="#ctx0" brushRef="#br0" timeOffset="161732.81">19213 12296 218 0,'0'0'257'16,"0"0"-110"-16,0 0-47 0,0 0 61 16,0 0-52-16,18-72-33 15,-16 60 24 1,2-2-45-16,-1 2 15 16,-3 2 51-16,2 2-25 0,-2 2-29 15,0 2 16-15,0 1-29 16,0 3-1-16,0 0-12 15,0 0-41-15,0 11 20 16,-9 12-19-16,-7 16 18 16,1 9 27-16,-3 8-35 15,2 7 2-15,0 0-13 16,6-3 10-16,0-7 6 16,1-7-16-16,5-9-14 0,2-11 8 15,0-6-106 1,0-11-7-16,2-9-130 15,-2 0-284-15</inkml:trace>
  <inkml:trace contextRef="#ctx0" brushRef="#br0" timeOffset="161988.91">19134 12200 1162 0,'0'0'279'0,"0"0"-194"16,0 0-85-16,0 0 0 15,0 0 38-15,0 0-15 16,0 0 17-16,121-18-33 16,-74 13 0-16,1 1-4 0,-3 3-3 15,-5 1-19-15,-9 0-86 16,-10 0-53-16,-21 14-24 15,0 4-136-15,-25 2-185 0</inkml:trace>
  <inkml:trace contextRef="#ctx0" brushRef="#br0" timeOffset="162188.75">18992 12543 1290 0,'0'0'179'0,"0"0"-179"0,0 0 0 16,0 0 16-16,115-40 37 16,-65 26-16-16,4 1-37 15,6 1 0-15,-2 5-6 16,19-4-71-16,-14 4-91 16,-14-2-456-16</inkml:trace>
  <inkml:trace contextRef="#ctx0" brushRef="#br0" timeOffset="162536.81">19732 12293 1265 0,'0'0'139'16,"0"0"-100"-16,0 0 1 0,0 0 61 16,0 0-35-16,0 0-30 15,-120 21-35-15,113 2 7 16,5 0-8-16,2 5 0 15,0 2 8-15,15 0-8 16,10-2 0-16,4-3-7 16,4-4 8-16,-2-2-1 15,0-3 0-15,-6-4 7 16,-4 0-5-16,-8-4-2 16,-5-1 0-16,-6-4-4 15,-2 1 10-15,0 0-6 16,-6 2 45-16,-16 2 22 15,-5 2-4-15,-2 0-53 0,-2-2-8 16,2 0-4-16,0-4-31 16,2-4-49-16,0 0-26 15,5-12-167 1,5-10-563-16</inkml:trace>
  <inkml:trace contextRef="#ctx0" brushRef="#br0" timeOffset="162740.79">19714 12216 423 0,'0'0'736'0,"0"0"-614"0,0 0-104 16,0 0 91-16,0 0 77 16,0 0-112-16,0 0-49 15,143-54-19 1,-96 54 7-16,-1 0-26 15,17 8-34-15,-14 6-187 0,-11-2-290 0</inkml:trace>
  <inkml:trace contextRef="#ctx0" brushRef="#br0" timeOffset="163116.68">20153 12247 1232 0,'0'0'294'16,"0"0"-222"-16,0 0-51 0,0 0 19 15,0 0 50 1,0 0-78-16,0 0-11 16,-97 73 8-16,74-35 1 15,3 2 12-15,0 3 4 0,6-4-23 16,3-1 24-16,7-6-27 16,4-6 0-16,0-1 0 15,15-7 6-15,12-4-12 16,6-5 1-16,7-2-46 15,5-7 50-15,-1 0-27 16,-1-4-1-16,-5-12 18 16,-5-4-3-16,-8-6 14 15,-12-7 7-15,-5-2-6 16,-8-8 87-16,0 1-57 16,-14 0 4-16,-13 5 50 15,-4 4-31-15,-7 8-21 16,0 8-33-16,-3 11 9 0,2 6-29 15,-8 10-102-15,11 12-136 16,7 2-345-16</inkml:trace>
  <inkml:trace contextRef="#ctx0" brushRef="#br0" timeOffset="163894.97">20617 12266 1119 0,'0'0'269'16,"0"0"-177"-16,0 0 50 15,0 0-54-15,0 0 14 16,0 0-94-16,0 0-7 16,0 22 42-16,-2 10 12 0,-3 11 11 15,-3 8-12-15,-2 7-44 16,4 0 32-1,-1-1-42-15,5-7 0 16,2-10-6-16,0-8-18 16,0-8-109-16,0-11-88 0,6-13-319 15</inkml:trace>
  <inkml:trace contextRef="#ctx0" brushRef="#br0" timeOffset="164092.91">20575 12273 1145 0,'0'0'380'0,"0"0"-284"0,0 0-95 16,0 0 32 0,0 0-20-16,0 0-12 0,118-13-1 15,-65 11 6-15,5 2-15 16,14 0-65-16,-16 0-151 15,-14-2-436-15</inkml:trace>
  <inkml:trace contextRef="#ctx0" brushRef="#br0" timeOffset="164280.97">20519 12589 1144 0,'0'0'280'15,"0"0"-280"-15,0 0 0 16,127-23 0-16,-53 9 0 16,3-1-9-16,6 0-82 15,11-3-114-15,-23 3-172 16,-15 1-161-16</inkml:trace>
  <inkml:trace contextRef="#ctx0" brushRef="#br0" timeOffset="164492.79">21127 12402 1194 0,'0'0'282'16,"0"0"-196"-16,0 0-42 16,0 0 43-16,0 0-53 15,0 0-24-15,0 0 63 0,-20 120-51 16,20-81-7-16,0-4 12 16,0-2-27-1,0-5 10-15,0-5-10 16,0-3-93-16,0-6-7 0,2-14-93 15,4 0-181-15,-4 0-453 0</inkml:trace>
  <inkml:trace contextRef="#ctx0" brushRef="#br0" timeOffset="164689.47">21136 12264 1433 0,'0'0'265'16,"0"0"-237"-16,0 0 29 0,0 0 28 16,0 0-78-16,0 0 10 15,0 0-17-15,123-4 0 16,-76 4-13-16,-1 0 2 16,-1 0-79-16,-1 0-85 15,-12 4-101-15,-12 2-317 0</inkml:trace>
  <inkml:trace contextRef="#ctx0" brushRef="#br0" timeOffset="164905.6">21061 12511 925 0,'0'0'378'15,"0"0"-322"-15,0 0-5 0,0 0 126 16,0 0-44-16,154-10-38 15,-90-1-38-15,5 4-16 16,1-1-12-16,-4 1-21 16,-5 6-11-16,-9 1 3 15,-2 0-134-15,-17 0-60 16,-13 0-360-16</inkml:trace>
  <inkml:trace contextRef="#ctx0" brushRef="#br0" timeOffset="165047.17">21836 12487 1585 0,'0'0'251'0,"0"0"-251"0,0 0-31 15,0 0 31-15,0 0-287 0</inkml:trace>
  <inkml:trace contextRef="#ctx0" brushRef="#br0" timeOffset="167029.54">18932 12876 819 0,'0'0'142'16,"0"0"-100"-16,0 0 23 16,152 2 4-16,-102-2 37 15,2 0-61-15,-1 0-22 16,-2 0 23-16,-2 0-37 15,-1 0 10-15,-1 0-2 0,0 0-9 16,-2 3 0 0,-4 4-8-16,1 1-1 0,-1 0 1 15,1-3 0-15,7 2 0 16,3-3 1 0,6-2 0-16,2-1 4 0,5 1-5 15,1 3 1-15,-1-1-4 16,-1-1 3-16,-4 1 0 15,0 1-1-15,0-3 8 16,-2 1-7-16,-2 0 0 16,1-3-6-16,-4 0 6 0,3 0 0 15,0 0 1 1,-2 0 1-16,2 0 6 0,4 0-6 16,0 0-2-1,0 0 8-15,3-3 10 16,-1 0-12-16,-2-1 5 15,-2-1 10-15,-1 0 12 0,0 1-4 16,4-1-29-16,-4 3 9 16,-1-1-5-16,0 1-4 15,-1 2 0-15,-4-2 6 16,-3 2 1-16,-3-3-7 16,-3 3 5-16,-2 0 5 15,-4 0 10-15,-6 0-12 16,-3 0-8-16,-7 0 23 15,-3 0-23-15,-3 0 0 16,-3 0 0-16,-3 0 6 16,-2 0 5-16,2 0 8 0,-2 0 15 15,0 0 27-15,1 0-27 16,-3-8 10-16,2-1-21 16,-2-6 12-1,-2-2 18-15,0-5-53 0,0-6-14 16,0-7 7-16,-4-5-28 15,-9-4-11-15,-3-4-12 16,1-3-43-16,-1-2 59 16,1-3-18-16,1 1 6 15,1 1-4-15,1 1 12 16,3 1 40-16,5 5 6 16,2 1 7-16,2 4 22 15,0 1-29-15,0 5 1 0,0 6 2 16,0 4-3-16,0 6 0 15,-9 6 23 1,-5 2-22-16,-6 6 43 16,-2 3-27-16,-7 3-17 0,-4 0 49 15,-8 0-33-15,-1 3-8 16,-5 8-8-16,-4 1 16 16,-5-3-3-16,-4 2-13 15,-4-4 6-15,-5 1 1 16,-5 0-7-16,-2-4 0 15,-2-2 1-15,-3 0 8 16,2-2-18-16,-2 0 8 16,6 0 1-16,-1 0-10 15,5-5 10-15,-1-2 0 16,5 3-1-16,0 1 10 16,1 0-8-16,3 3-1 15,-1 0-26-15,1 0 26 0,-4 0-22 16,0 0 10-16,-2 3 12 15,0-1 0-15,0 1 3 16,2-1-3-16,0 0-2 16,1-2-12-16,-1 0-10 15,-1 0-3-15,2 0-2 16,3 0-16-16,3 0 45 16,6 0 21-16,6 0-21 0,9 0 60 15,8 0-34 1,12 0-7-16,7 0 7 15,5-2-24-15,3 0 4 16,2 2-6-16,0-2 0 0,2 2 8 16,0 0-8-16,0 0 0 15,0 0 39-15,0 0-13 16,0 0-1-16,0 0-25 16,-2 0 15-16,2 0-16 15,-5 6 1-15,3 8 0 16,-3 6 8-16,0 7 5 15,3 5 15-15,0 8-2 16,0 6-16-16,2 8 50 16,0 8-35-16,0 4-16 15,0 6 50-15,0 3-58 16,0-1 21-16,2 0-6 16,2 0-7-16,-1-5 17 15,-3-6-26-15,0-6 1 16,0-9-2-16,0-8 1 0,0-12 0 15,0-5-2-15,0-9 9 16,0-7-18-16,0-5 2 16,0-2-127-16,0-4-86 15,2-15-272-15</inkml:trace>
  <inkml:trace contextRef="#ctx0" brushRef="#br0" timeOffset="167675.44">4632 11860 170 0,'0'0'0'0</inkml:trace>
  <inkml:trace contextRef="#ctx0" brushRef="#br0" timeOffset="167798.45">4632 11860 570 0,'-154'-93'139'0,"151"82"-139"16,3-1-39-16,-2-3 5 15,2 0-59-15,-2 4-137 0</inkml:trace>
  <inkml:trace contextRef="#ctx0" brushRef="#br0" timeOffset="168076.44">4435 11566 818 0,'0'0'169'16,"0"0"-78"-16,0 0 19 15,0 0-6-15,0 0 27 16,0 0-89-16,0 0-10 16,14-36-19-16,-12 54-6 15,1 18 51-15,1 15-20 0,2 12-9 16,1 12 3-16,0 3-32 15,0 1 19-15,-3-8-19 16,-2-4 9-16,-2-12-3 16,0-5-6-16,-2-5 0 15,-9-9-5-15,2-6 11 16,2-6-7-16,1-6 1 16,4-7-101-16,-1-6 27 15,3-5-128-15,0-12-35 16,0-8-439-16</inkml:trace>
  <inkml:trace contextRef="#ctx0" brushRef="#br0" timeOffset="170114.4">4348 11598 390 0,'0'0'363'16,"0"0"-100"-16,0 0-88 16,0 0-118-16,0 0-19 15,0 0-37-15,0 0-1 0,65-52 0 16,-29 42 2 0,0 0 12-16,4 4-13 0,5 0 6 15,1 2 51-15,8-2-36 16,4 2 11-16,4-2-1 15,5 0-30-15,2 3 25 16,5-2-27-16,1 1 10 16,4 2-15-16,0 0 6 15,2 1-1-15,4-2 0 16,2 0 8-16,2 2-4 16,0-1-4-16,3-2 2 15,1 0 1-15,1 0-3 16,1-4 0-16,-3 0-7 15,-3 0 13-15,-4-2-8 16,-3-1 2-16,-4 2 0 16,-5-1-2-16,-1-3 2 0,-3 4 0 15,-4-1-2-15,-5 2 12 16,-2-3-16-16,-2 4 6 16,-5-2 0-16,-2 1 2 15,-2 1-2-15,-1-1 0 16,4 1-1-16,-2 2 2 15,4 0-2-15,4-1 1 16,2 2 0-16,2-2-10 16,0 4 10-16,0-2-13 15,-2 4 13-15,0 0 0 16,-5 0 0-16,-1 0 0 0,-7 0-1 16,-5 0-6-1,-7 0 7-15,-6 0 0 0,-5 0-1 16,-2 0 10-16,0 0-14 15,3 4 5-15,4 2 0 16,2-1-13-16,-1 0 13 16,4 2-10-16,-4 1 9 15,-1 0 2-15,0-1-1 16,-5 1 0-16,-1 0 0 16,-4 2 19-16,1 0-19 15,-1 2 0-15,2 2 3 16,-1 0-3-16,-3 3 0 15,1 1-9-15,-3 0 9 16,-2 2-1-16,0 2 1 16,0 4-3-16,0 6-3 0,3 7 12 15,-1 7-5-15,1 6-1 16,-3 14 0-16,0 2 10 16,0 8-9-16,0 0 9 15,1 0 18-15,3 1-28 16,1-5 12-16,3-2-12 15,2-6 6-15,1-2-6 16,0-6 0-16,-2-5 0 16,-2-1 15-16,2-3-13 15,2 2 9-15,3 3-9 16,-2 1 11-16,0-4-3 16,0 3-10-16,-3-1 0 15,-2-4-3-15,-2 4 5 0,-3-3-2 16,-2 0 0-16,-4 1 0 15,-1 0-2-15,-6-2 2 16,0-1-9-16,0-2-3 16,-17-3 9-16,-8 0 3 15,-8-3-1-15,-8-4 3 16,-5-2 14-16,-10-3 1 16,-4-4-8-16,-7-2 54 15,-7 0-33-15,-3-1-12 16,-8-2 2-16,-7 3-8 15,-17-2 67-15,-23 6-37 16,-19 1-24-16,-5 0 40 0,11 0-42 16,9-5 17-1,9-2-16-15,-3-3-2 0,-1 1 21 16,-2 2-36 0,-1-3 15-16,-6 1 26 0,-8 2-41 15,-1-4 1-15,-7 1-6 16,5-2 14-16,1 0-3 15,5-2-6-15,4 0 0 16,6-5 15-16,8 0-15 16,17-4 0-16,21-2-1 15,22-2 8-15,5-1-8 16,-10 0 1-16,-8 0 0 16,-5 0 9-16,10 3-9 15,5 1 0-15,8 1-9 16,6 0 16-16,5-3-14 0,4 3 7 15,3 0-8-15,3 1 8 16,4-6 0-16,-1 0 0 16,2 0-6-16,0 0 5 15,0 0-2-15,3-11 3 16,0-6-1-16,2-8-7 16,-1-4 8-16,6-9 0 15,3-4-1-15,1-9 1 16,4-1 0-16,3-6-14 15,-1-3-33-15,1 1 47 16,-1-3-14-16,-2-6 3 16,0-3 11-16,-2-4 0 15,3-5 2-15,-4-1-2 0,3 2 1 16,1 0 15-16,3 0-16 16,1 4 0-16,4-1-7 15,0 3 17-15,2 2-10 16,3 0 0-16,0 1 3 15,1 1-4-15,3 0 1 16,0 0 0-16,0 6-9 16,0 2 12-16,0 3-3 15,11 5 0-15,5 4 0 16,2 0 7-16,6 2-7 16,1 0 0-16,2 0-12 15,2 3 12-15,-2 4 0 0,-1 0-1 16,1 5 2-1,2-2-1-15,0 3 0 16,4 0 0-16,0 1-6 0,4 4 6 16,0 0-5-16,1 2 4 15,0 1-10-15,0 2 0 16,2-1 11-16,-2 1 0 16,-1 3-16-16,2 4 16 15,-3 2 0-15,1 4-1 16,3 3-8-16,3 2-7 15,3 3 3-15,4 4-22 16,-1 0 33-16,2 0-12 16,-2 12 14-16,3 3-6 0,-4 0 15 15,-5 2-15 1,-5-3 6-16,-7-2 0 0,-6-5-2 16,-10-3 8-16,-4-1-6 15,-6-2 0-15,-3-1 12 16,-2 0-15-16,0 3 3 15,0-1-139-15,-12-2-417 0</inkml:trace>
  <inkml:trace contextRef="#ctx0" brushRef="#br0" timeOffset="172600.6">8065 13617 1046 0,'0'0'200'15,"0"0"-135"-15,0 0-64 16,0 0 8-16,0 0 16 16,46 109 24-16,-28-69-4 0,5-1-9 15,-1 7-27-15,2 7 26 16,3-2 13-16,2 7-29 15,4 4 20-15,3 5-29 16,2 8-2-16,0-3-1 16,2 4 0-16,-2 3-2 15,-1-1-5-15,2-2 0 16,1-2 17-16,2-7-16 16,3-6-1-16,4-4 33 15,2-5-24-15,7-4 11 16,9-2 12-16,5 0 2 15,7 0 10-15,8 4-35 16,7 0-9-16,20 13 11 0,24 9-10 16,20 13 9-1,9-1-10-15,-11-13 1 0,-17-14 0 16,-12-15-1-16,-3-11 1 16,3 4-6-16,1-3 11 15,-3-2 0-15,-3 2-6 16,-3-2 0-16,-1-2-10 15,-3-2 10-15,-14-3-10 16,-14-9 8-16,13 4-12 16,-17-10 8-16,1 2-1 15,12-2 7-15,-16-7 5 16,14 7-5-16,13-3 0 0,-3-5-2 16,-3 0 2-1,-1 0 0-15,-4 0 0 0,-5 0 3 16,-1 0 4-16,-8 0-7 15,0 0 0-15,-3 0 1 16,-1 4 7-16,0 1-7 16,-4 4-1-16,1-1 9 15,1 2 11-15,0 2-20 16,2 2 0-16,2 0 2 16,0 0-2-16,1 1 0 15,3 0-1-15,1-1 9 16,4-4 5-16,2 3-13 15,5-1 0-15,0 2 7 16,5-5-7-16,-1 5 0 16,0 2 0-16,1-2 2 0,1 0 12 15,0-2-14-15,1 2 0 16,-3-3 14-16,2 1-13 16,-3-7 0-16,-1 3 29 15,0-3-13-15,-2-1 31 16,1-4-36-16,2 0-11 15,1 0 28-15,-2 0-29 16,1 0 1-16,-1 0 6 16,-2-4 5-16,-1-5-3 15,-3-5-9-15,-1 2 1 16,-2 3 14-16,1-10-15 16,-3 6 0-16,0-10 10 15,0 1-10-15,1 0 31 0,-1-8-31 16,0-2 7-1,2-4 14-15,3-8-21 0,-1-2 6 16,3-8 13-16,-1-5-17 16,-1-6 14-16,-5 2-16 15,-5-10 1-15,-3 4 16 16,-6-4-17-16,-4-1 0 16,-3 2 0-16,-5 0 8 15,-5-4-16-15,-3-5 7 16,-3 1 1-16,-4-6-2 15,-3 0 2-15,-3 4 0 16,-5 2-3-16,-1-1 5 16,-1 5-4-16,-2 0-5 0,0 1-6 15,-4 8-4 1,2-3 17-16,-2 5 0 0,0 3-9 16,0-2 9-16,0 6 0 15,0 0-2-15,-2 2 2 16,4 5-2-16,-2 1 2 15,4 1-10-15,1 4 9 16,-1 0 1-16,0 6 0 16,0 1-1-16,-2 3 3 15,0 3-2-15,-2 0 0 16,0 3 0-16,-2-5-2 16,-3 2 4-16,2 3-2 15,1-3 0-15,-1 0-8 16,3 0-3-16,0 2-12 0,0-1 12 15,0 5-4-15,-6 2 13 16,0 2 2-16,-3 2 0 16,-5 1 1-16,0 4 7 15,-1 1-8-15,1 0 0 16,3-1-6-16,1-2 6 16,3 2-1-16,1-4 1 15,0 3-39-15,-5 0 39 16,0 2-13-16,-7 2 10 15,-2 2 2-15,-1 2 1 16,-4 4 0-16,-2 1 10 16,0 3-3-16,0 0 9 15,0 0-16-15,0 0 0 0,0 0-9 16,-17 0 9-16,-12 13-5 16,-12 4 3-16,-9 6 4 15,-11-1-3-15,-6 2 1 16,-2-4 0-16,-4-2 0 15,-1-2 0-15,0-6 0 16,8-1 20-16,8-4-20 16,13-2 31-16,13-3-31 15,13 0 10-15,12 0-21 16,7 0 11-16,0 0-45 16,18 0-6-16,17 0-15 15,15-7 40-15,10 1-49 16,9-1-49-16,2 2 65 0,5 1-12 15,-3-1 35 1,-1-2 34-16,-7 2 2 0,-5 0 0 16,-10 1 3-16,-9 0 7 15,-10 2 14-15,-8 2-24 16,-12 0 0-16,-5 0 11 16,-6 0 36-16,0 0 0 15,0 8-34-15,0 16-13 16,-8 14 51-16,-3 14-23 15,3 15-9-15,4 9 15 16,4 6-12-16,0 0 1 16,7-5-23-16,15-10 13 0,1-6-8 15,1-13-5 1,-4-11 0-16,-2-11 7 0,-7-6-7 16,-2-13 1-16,-4-2-1 15,-5-5 2-15,0 0-16 16,-14 0-52-16,-11-3-326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29:11.446"/>
    </inkml:context>
    <inkml:brush xml:id="br0">
      <inkml:brushProperty name="width" value="0.05292" units="cm"/>
      <inkml:brushProperty name="height" value="0.05292" units="cm"/>
      <inkml:brushProperty name="color" value="#FF0000"/>
    </inkml:brush>
  </inkml:definitions>
  <inkml:trace contextRef="#ctx0" brushRef="#br0">3522 4266 0,'0'-24'141,"25"24"-141,149 0 15,-75 0 1,0 0-16,149 0 16,-149 0-1,50 0-15,74 0 16,-49 0 0,-50 0-16,149 0 15,-99 0-15,98 0 16,-172 0-1,-1 0-15,124 0 16,50 0 0,-25 0-1,-25 0 17,25 0-17,50 0 1,-199 0-1,50 0-15,74 0 16,-124 0 0,1 0-16,-26 0 15,25 0-15,-24 0 0,98 0 16,1 0 0,-25 0-1,-25 0 1,174 0-1,-150 0 17,26 0-32,223 0 15,-223 0 1,-1 0-16,150 0 16,-125 0-1,0 0-15,-24 0 0,-124 0 16,173 0-1,-124 0-15,0 0 16,1 0-16,123 0 16,-124 0-1,0 0-15,75 0 16,-124 0 0,98 0-16,51 0 31,-100 0-31,-25 0 15,75 0 1,-25 0 0,0 0-1,0 0 1,50 0 0,-100 0-16,50 0 15,-49 0 1,123 0-16,1 0 15,-26 0 1,100 0 0,-74 0-1,73 0 1,1 0 0,-124 0-1,0 0 1,-75 0-1,-24 0-15,0 0 0,-26 0 32,26 0-32,-25 0 15,49 0-15,75 0 16,0 0 0,-75 0-1,26 0-15,123 0 16,-149 0-1,25 0-15,50 0 16,-74 0-16,24 0 16,50 0-1,-100 0-15,26 0 16,-1 0-16,1 0 16,24 0-16,-50 0 31,51 0-31,73 0 15,-74 0-15,100 0 16,-100 0 0,50 0-16,49 0 15,-24 0 1,-25 0 0,24 0-1,-24 0 1,-49 0-1,-26 0 1,-24 0-16,-1 0 0,26 0 16,-1 0-1,-24 0-15,24 0 0,-49 0 16,49 0-16,50 0 16,25 0-1,25 0 1,-125 0-1,26 0-15,49 0 32,-50 0-17,-24 0-15,74 0 16,-75 0-16,26 0 16,74 0-1,-50 0-15,50 0 16,-50 0-16,75 0 15,49 0 1,25 0 0,-149 0-16,99 0 15,-98 0 1,-1 0-16,149 0 16,-149 0-1,25 0 1,149 0-1,-25 0 1,-49 0 0,49 0-1,-50 0 1,-49 0-16,0 0 16,-50 0-16,25 0 15,-25 0-15,100 0 16,-1 0-1,-99 0 1,25 0 0,0 0 15,0 0-15,25 0-1,-25 0 1,-49 0-1,-1 0-15,50 0 16,-74 0 0,-26 0-16,26 0 15,-25 0 1,24 0 0,26 0-1,-50 0 16,24 0-31,-24 0 16,25 0 0,-26 0-16,1 0 15,25 0 1,0 0-16,-26 0 16,1 0-16,25 0 31,-25 0-16,24 0 1,26 0 0,-51 0-1,26 0 1,49 0 0,-24 0-1,-1 0 1,-24 0-1,-26 0 1,1 0 93,25 0-62,-25 0-31,-1 0 0,1 0-1,0 0 1,0 0-1,0 0 1,-1 0 0,1 0 15,0 0-15,0 0 77,0 0-77,0 0-16,-1 0 47,1 0-32</inkml:trace>
  <inkml:trace contextRef="#ctx0" brushRef="#br0" timeOffset="15138.24">3001 5358 0,'50'0'62,"148"0"-46,1 0-1,99 0 1,-1 0 0,75 0-1,-74 0 17,74 0-17,25 0 1,0 0-1,-174 0-15,273 0 16,-25 0 0,-49 0-1,24 0 1,-98 0 0,49 0-1,74 0 1,-74 0-1,74 0 1,-49 0 0,-199 0-16,50 0 15,-100 0-15,26 0 16,-50 0-16,198 0 16,25 0-1,25 0 16,-174 0-15,50 0-16,248 0 16,-248 0-16,-25 0 15,322 0 1,-346 0-16,48 0 16,125 0-1,-149 0-15,25 0 16,0 0-16,50 0 15,222 0 1,-297 0-16,0 0 16,-49 25-16,297-25 15,-298 0 1,1 0 0,297 0-1,-298 0-15,50 0 16,174 0-1,0 0 1,49 0 0,-49 0-1,24 0-15,1 0 32,-175 0-32,1 0 15,-25 0-15,298 0 16,-50 0-1,-25 0 1,-24 0 0,-224 0-1,-24 0-15,73 0 16,-147 0-16,73 0 16,149 0-1,-223 0-15,25 0 31,149 0-15,-174 0-16,25 0 16,-50 0-16,25 0 15,49 0-15,100 0 16,0 0 0,25 0-1,-199 0 1,75 0-16,99 0 15,-149 0-15,0 0 16,148 0 0,-123 0-16,-50 0 15,100 0 17,-100 0-32,-24 0 15,-26 0-15,26 0 16,-26 0-16,26 0 15,-26 0 1,1 0-16,49 0 16,-74 0-1,24 0-15,1 0 16,0 0 0,-26 0-1,1 0 1,0 0 46,0 0-62,0 0 16,-1 0-16,51 0 31,-26 0 0,1 0-15,0 0 0,24 0-1,-49 0 17,0 0-1,0 0-31,-1 0 31,1 0-15,0 0-1,0 0 17,0 0-32,-1 0 15,26 0 1,-25 0-16,49 0 31,-49 0-15,0 0-1,-50 0 267</inkml:trace>
  <inkml:trace contextRef="#ctx0" brushRef="#br0" timeOffset="18834.24">2059 6350 0,'99'0'47,"50"0"-31,74 0-1,50 0 1,99 0-1,0 0 1,-25 0 0,1 0 15,-150 0-31,0 0 16,-24 0-16,25 0 15,421 0 1,-124 0-1,620 0 17,-620 0-17,-124 0 1,25 0 0,-25 0-1,447 0 16,-348 0-31,-248 0 16,50 0 0,223 0-16,-248 0 15,199 0 1,-50 0 15,-1 0-15,-98 0-1,25 0 1,-26 0 0,-24 0-1,173 0 1,-272 0 15,-75 0-31,-24 0 16,24 0-16,75 0 15,-26 0 1,51 0 15,49 0-15,-174 0 0,26 0-16,98 0 15,-99 0-15,0 0 16,125 0-1,-100 0-15,248 0 32,-273 0-32,0 0 15,75 0 1,-125 0-16,26 0 16,-1 0-1,-49 0-15,49 0 16,1 0 15,-25 0-15,-26 0-1,26 0 1,-25 0 31,0 0 15,24 0-46,-24 0 15,0 0 47,0 0-62,24-25 0,-24 25 15,0 0 78</inkml:trace>
  <inkml:trace contextRef="#ctx0" brushRef="#br0" timeOffset="38912.48">11956 12824 0,'25'25'109,"-1"24"-93,26 1 0,-25-25-1,0 0 16,-1-1-15,1 1 47,0-25 93,0 0-141,49-49 1,50-51 0,0 26-1,25-25 1,-25 0 0,25-1-1,-50 26 1,-24 24-1,-51 26 17,51-1-17,-50-25-15,24 50 16,-24 0 0,25-25-1,-1 1 1,1 24-1,24-25 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6:42.3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4068 12204 0,'0'0'0,"99"0"16,75 0 0,-50 0-16,0 0 15,0 0-15,0 0 16,372 0-1,-74 0 1,-25 0 0,123 0-1,-123 0 1,75 0 0,-76 0-1,1 0 16,-25 0-15,1 0 0,-76 0-1,-173 0-15,25 0 16,149 0 0,-174 0-16,223 0 15,50 0 1,0 0-1,49 0 1,-74 0 0,-24 0-1,-100 0 17,0 0-17,-75 0 1,-49 0-16,25 0 0,-25 0 15,50 0 1,-25 0-16,-1 0 0,274 0 16,-50 0-1,-99 0 1,49 0 0,-222 0-1,49 0-15,148 0 16,-173 0-1,0 0-15,99 0 16,-123 0-16,-1 0 16,0 0-16,25 0 15,174 0 1,-174 0-16,25 0 16,49 0-16,149 0 15,-173 0 16,0 0-31,247 0 16,-272 0-16,50 0 16,222 0-1,-24 0 1,-74 0 0,-1 0-1,-99 0 1,-24 0-1,-125 0 1,25 0-16,1 0 0,48 0 16,-48 0-16,-26 0 15,50 0-15,75 0 32,-26 0-17,-123 0 1,24 0-16,75 0 15,-99 0 1,24 0-16,25 0 16,-49 0-1,-1 0-15,51 0 16,-26 0-16,-24 0 16,-1 0-16,1 0 15,-25 0-15,0 0 16,74 0-1,-25 0 17,-49 0-32,0 0 15,24 0 1,-24 0-16,0 0 16,25 0-1,24 0 1,50 0-1,25 0 1,-50 0 0,25 0-1,-74 0 1,-1 0-16,-24 0 0,0 0 16,0 0-16,24 0 15,1 0 1,24 0-1,1 0 1,24 0 0,-25 0-1,-49 0-15,25 0 32,-25 0-32,-1 0 15,1 0 1,0 0 62,0 0-78,0 0 0,-1 0 31,1 0-31,0 0 16,25 0 93,-26 0-93,1 0-1,0 0 1,0 0 0,25 0-1,-26 0 32,26 0-31,-25 0 15,0 0-31,-1 0 16,1 0 124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6:46.0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1290 13097 0,'49'0'78,"75"0"-62,0 0-1,25 0-15,-74 0 16,148 0-1,50 0 1,-25 0 0,-25 0-1,-24 0 1,-1 0 0,-24 0-1,-75 0 16,-25 0-31,-24 0 16,49 0-16,0 0 16,1 0-16,-26 0 15,0 0-15,26 0 16,-26 0-16,75 0 16,0 0-1,-50 0 1,-25 0-1,-49 0-15,149 0 16,-149 0-16,74 0 16,0 0-1,-25 0-15,1 0 16,-1 0-16,-24 0 16,74 0-1,-25 0 1,-25 0-16,-49 0 15,50 0-15,-26 0 16,1 0 0,49 0-1,0 0-15,-24 0 16,49 0 0,49 0-1,-24 0 1,0 0-1,25 0-15,24 0 32,-123 0-32,-1 0 15,-24 0-15,49 0 16,-25 0-16,224 0 47,-100 0-32,26 0 1,-100 0 0,-50 0-1,25 0-15,75 0 16,-100 0 0,25 0-16,75 0 15,-75 0-15,-49 0 16,24 0-16,26 0 15,48 0 1,-98 0-16,24 0 16,1 0-16,-1 0 15,50 0-15,-25 0 16,75 0 0,-75 0-16,1 0 15,-1 0 1,50 0-1,-25 0 17,0 0-17,49 0 1,1 0 0,24 0-16,-98 0 15,-1 0 1,50 0-16,-75 0 15,50 0-15,74 0 16,-24 0 0,-75 0-1,1-25 1,-51 25 0,50-25 15,-74 25-31,50 0 15,98 0 1,-49 0-16,-49 0 16,24 0-16,25 0 15,-25 0-15,25 0 16,-25 0-16,-24 0 16,-50 0-16,49 0 15,-24 0-15,24-25 31,-49 25-15,49 0 0,1 0-16,-51 0 15,150 0 1,-50 0 0,-49 0-1,-1 0 1,0 0-1,-49 0-15,0 0 32,25 0-32,-26 0 15,26 0 1,0 0 0,24 0-1,0 0 1,1 0-1,-26 0 1,1 0-16,-25 0 16,74 0-1,-74 0-15,25 0 16,-1 0-16,26 0 16,-51 0-16,76 0 31,-51 0-16,-24 0 32,0 0-47,0 0 16,-1 0 0,1 0-1,25 0 1,-25 0-16,-1 0 47,1 0 62,0 25 172</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08.3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15329 0,'25'0'16,"24"0"15,-24 0-15,25 0-16,-25 25 15,49-25 1,75 0 0,49 0 15,26 0-16,-1 0 1,50 0 0,0 0-1,-1 0 1,26 0 0,0 0-1,99 0 1,-174 0-16,-25 0 15,348 0 1,-273 0 0,-100 0-1,-24 0 1,-49 0 0,73 0-1,-98 0-15,24 0 16,99 0-1,25 25 17,-123-25-32,-26 0 15,125 0 1,-100 0-16,0 0 16,-25 0-16,150 0 15,-76 0 1,-48 0-16,123 0 15,-99 0-15,-25 0 16,100 0 0,-26 0-1,26 0 1,24 0 0,99 0 15,-24 0-16,-124 0-15,-26 0 16,1 0-16,0 0 16,0 0-16,74 0 15,0 0 1,-24 0 0,-1 0-1,1 0 1,-50 0-1,-1 0-15,125 0 16,-124 0 0,0 0-16,124 0 15,-100 0-15,1 0 16,-25 0-16,49 0 16,150 0-1,-175 0-15,-49 0 16,75 0-16,74 0 15,-75 0 1,-74 0 0,248 0-1,-248 0-15,75 0 16,148 0 0,-74 0-1,-75 0 1,50 0-1,-49 0 1,24 0 0,0 0-1,-149 0-15,100 0 16,-75 0 0,50 0 15,-50 0-16,50 0 1,-25 0 0,0 0-1,0 0 1,-74 0 0,-1 0-16,-24 0 0,25 0 15,24 0-15,-24 0 16,0 0-16,-26 0 15,26 0-15,49 0 16,25 0 0,50 0-1,-100 0 1,1 0-16,98 0 31,-98 0-31,123 0 31,-148 0-31,-25 0 16,74 0 0,-74 0-16,-1 0 15,51 0-15,-1 0 32,1 0-17,-51 0-15,26 0 16,-25 0-1,0 0 1,-1 0 0,1 0-1,25 0 17</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17.4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5209 16222 0,'0'0'0,"74"0"15,50 0 1,-24 0 0,48 0-1,1 0 1,50 0-1,24 0 1,25 0 0,-149 0-16,0 0 15,274 0 1,-175 0 15,50 0-15,25 0-1,-50 0 1,50 0 0,0 0-1,24 0 1,26 0 0,-100 0-1,-124 0 1,1 0-16,-51 0 0,50 0 15,-49 0 1,74 0-16,25 0 31,25 0-15,24 0 0,25 0-1,-124 0 1,-49 0-16,124 0 15,-75 0 1,-25 0-16,100 0 16,-75 0-16,-49 0 15,49 0-15,-25 0 16,100 0 0,-75 0-16,0 0 15,-24 0-15,123 0 16,-148 0-1,74 0-15,74 0 16,-98 0 0,-1 0-16,74 0 15,1 0 1,0 0 15,24 0-15,25 0-1,-24 0 1,-1 0 0,-123 0-16,98 0 15,-24 0 1,50 0 0,-1 0-1,25 0 1,-24 0-1,-125 0 1,25 0-16,100 0 31,-100 0-31,50 0 16,-50 0-16,0 0 16,25 0-16,25 0 15,25 0-15,-75 0 16,25 0-16,74 0 15,-98 0 1,-26 0-16,100 0 16,-100 0-1,25 0-15,100 0 16,-125 0 0,25 0-16,1 0 15,-26 0 16,25 0-15,-24 0 0,-1 0-16,0 0 15,-24 0-15,25 0 16,24 0-16,-25 0 16,-24 0-16,123 0 15,-24 0 1,0 0-1,0 0 1,-25 0 0,25 0-1,49 0 1,1 0 0,-1 0-16,-74 0 15,-50 0 1,26 0-16,-51 0 15,51 0-15,48 0 16,-24 0 15,0 0-15,25 0 0,-50 0-1,-24 0-15,74 0 16,-100 0-1,51 0-15,73 0 16,-98 0-16,-26 0 16,26 0-16,-26 0 15,26 0-15,-26 0 16,1 0-16,-1 0 16,-24 0-16,25 0 15,-25 0 1,24 0-1,1 0 1,-25 0-16,49 0 16,1 0-1,-51 0 1,26 0 0,-25 0 15,24 0-16,-24 0 17,0 0-32,0 0 15,0 0 63,-1 0-78,1 0 16,0 0-16,49 0 16,-24 0-1,-25 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43331" y="1232407"/>
            <a:ext cx="10705337" cy="330834"/>
          </a:xfrm>
          <a:prstGeom prst="rect">
            <a:avLst/>
          </a:prstGeom>
        </p:spPr>
        <p:txBody>
          <a:bodyPr wrap="square" lIns="0" tIns="0" rIns="0" bIns="0">
            <a:spAutoFit/>
          </a:bodyPr>
          <a:lstStyle>
            <a:lvl1pPr>
              <a:defRPr sz="2000" b="1" i="0">
                <a:solidFill>
                  <a:srgbClr val="FF0000"/>
                </a:solidFill>
                <a:latin typeface="Calibri"/>
                <a:cs typeface="Calibri"/>
              </a:defRPr>
            </a:lvl1pPr>
          </a:lstStyle>
          <a:p>
            <a:endParaRPr/>
          </a:p>
        </p:txBody>
      </p:sp>
      <p:sp>
        <p:nvSpPr>
          <p:cNvPr id="3" name="Holder 3"/>
          <p:cNvSpPr>
            <a:spLocks noGrp="1"/>
          </p:cNvSpPr>
          <p:nvPr>
            <p:ph type="body" idx="1"/>
          </p:nvPr>
        </p:nvSpPr>
        <p:spPr>
          <a:xfrm>
            <a:off x="336829" y="1266571"/>
            <a:ext cx="11518341" cy="212661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41.png"/><Relationship Id="rId10" Type="http://schemas.openxmlformats.org/officeDocument/2006/relationships/image" Target="../media/image44.png"/><Relationship Id="rId4" Type="http://schemas.openxmlformats.org/officeDocument/2006/relationships/customXml" Target="../ink/ink17.xml"/><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5.xml"/><Relationship Id="rId6" Type="http://schemas.openxmlformats.org/officeDocument/2006/relationships/image" Target="../media/image52.jp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jp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69.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5" Type="http://schemas.openxmlformats.org/officeDocument/2006/relationships/image" Target="../media/image68.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jpg"/><Relationship Id="rId1" Type="http://schemas.openxmlformats.org/officeDocument/2006/relationships/slideLayout" Target="../slideLayouts/slideLayout5.xml"/><Relationship Id="rId4" Type="http://schemas.openxmlformats.org/officeDocument/2006/relationships/image" Target="../media/image73.jpg"/></Relationships>
</file>

<file path=ppt/slides/_rels/slide21.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77.png"/><Relationship Id="rId3" Type="http://schemas.openxmlformats.org/officeDocument/2006/relationships/image" Target="../media/image4.jpg"/><Relationship Id="rId7" Type="http://schemas.openxmlformats.org/officeDocument/2006/relationships/image" Target="../media/image8.jpg"/><Relationship Id="rId12" Type="http://schemas.openxmlformats.org/officeDocument/2006/relationships/customXml" Target="../ink/ink3.xml"/><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81.png"/><Relationship Id="rId5" Type="http://schemas.openxmlformats.org/officeDocument/2006/relationships/customXml" Target="../ink/ink4.xml"/><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customXml" Target="../ink/ink5.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33.png"/><Relationship Id="rId18" Type="http://schemas.openxmlformats.org/officeDocument/2006/relationships/customXml" Target="../ink/ink13.xml"/><Relationship Id="rId3" Type="http://schemas.openxmlformats.org/officeDocument/2006/relationships/image" Target="../media/image28.jpg"/><Relationship Id="rId7" Type="http://schemas.openxmlformats.org/officeDocument/2006/relationships/image" Target="../media/image30.png"/><Relationship Id="rId12" Type="http://schemas.openxmlformats.org/officeDocument/2006/relationships/customXml" Target="../ink/ink10.xml"/><Relationship Id="rId17" Type="http://schemas.openxmlformats.org/officeDocument/2006/relationships/image" Target="../media/image35.png"/><Relationship Id="rId2" Type="http://schemas.openxmlformats.org/officeDocument/2006/relationships/image" Target="../media/image27.jpg"/><Relationship Id="rId16" Type="http://schemas.openxmlformats.org/officeDocument/2006/relationships/customXml" Target="../ink/ink12.xml"/><Relationship Id="rId1" Type="http://schemas.openxmlformats.org/officeDocument/2006/relationships/slideLayout" Target="../slideLayouts/slideLayout4.xml"/><Relationship Id="rId6" Type="http://schemas.openxmlformats.org/officeDocument/2006/relationships/customXml" Target="../ink/ink7.xml"/><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34.png"/><Relationship Id="rId10" Type="http://schemas.openxmlformats.org/officeDocument/2006/relationships/customXml" Target="../ink/ink9.xml"/><Relationship Id="rId19" Type="http://schemas.openxmlformats.org/officeDocument/2006/relationships/image" Target="../media/image36.png"/><Relationship Id="rId4" Type="http://schemas.openxmlformats.org/officeDocument/2006/relationships/customXml" Target="../ink/ink6.xml"/><Relationship Id="rId9" Type="http://schemas.openxmlformats.org/officeDocument/2006/relationships/image" Target="../media/image31.png"/><Relationship Id="rId14" Type="http://schemas.openxmlformats.org/officeDocument/2006/relationships/customXml" Target="../ink/ink11.xml"/></Relationships>
</file>

<file path=ppt/slides/_rels/slide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7.jp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15.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D691815-AE9E-E07E-8C12-BF5AF53060EE}"/>
              </a:ext>
            </a:extLst>
          </p:cNvPr>
          <p:cNvGrpSpPr/>
          <p:nvPr/>
        </p:nvGrpSpPr>
        <p:grpSpPr>
          <a:xfrm>
            <a:off x="4729279" y="835981"/>
            <a:ext cx="7462721" cy="5173925"/>
            <a:chOff x="4729279" y="-3517"/>
            <a:chExt cx="7462721" cy="5173925"/>
          </a:xfrm>
        </p:grpSpPr>
        <p:pic>
          <p:nvPicPr>
            <p:cNvPr id="4" name="Picture 3">
              <a:extLst>
                <a:ext uri="{FF2B5EF4-FFF2-40B4-BE49-F238E27FC236}">
                  <a16:creationId xmlns:a16="http://schemas.microsoft.com/office/drawing/2014/main" id="{DFC08FCB-6D34-4EFF-6AF7-75725A84A890}"/>
                </a:ext>
              </a:extLst>
            </p:cNvPr>
            <p:cNvPicPr>
              <a:picLocks noChangeAspect="1"/>
            </p:cNvPicPr>
            <p:nvPr/>
          </p:nvPicPr>
          <p:blipFill>
            <a:blip r:embed="rId2"/>
            <a:stretch>
              <a:fillRect/>
            </a:stretch>
          </p:blipFill>
          <p:spPr>
            <a:xfrm>
              <a:off x="4729279" y="-3517"/>
              <a:ext cx="7462721" cy="2814225"/>
            </a:xfrm>
            <a:prstGeom prst="rect">
              <a:avLst/>
            </a:prstGeom>
          </p:spPr>
        </p:pic>
        <p:pic>
          <p:nvPicPr>
            <p:cNvPr id="8" name="Picture 7">
              <a:extLst>
                <a:ext uri="{FF2B5EF4-FFF2-40B4-BE49-F238E27FC236}">
                  <a16:creationId xmlns:a16="http://schemas.microsoft.com/office/drawing/2014/main" id="{6398A898-91A9-7E04-3483-7D00E23B0C5D}"/>
                </a:ext>
              </a:extLst>
            </p:cNvPr>
            <p:cNvPicPr>
              <a:picLocks noChangeAspect="1"/>
            </p:cNvPicPr>
            <p:nvPr/>
          </p:nvPicPr>
          <p:blipFill>
            <a:blip r:embed="rId3"/>
            <a:stretch>
              <a:fillRect/>
            </a:stretch>
          </p:blipFill>
          <p:spPr>
            <a:xfrm>
              <a:off x="5039571" y="2924178"/>
              <a:ext cx="6842135" cy="2246230"/>
            </a:xfrm>
            <a:prstGeom prst="rect">
              <a:avLst/>
            </a:prstGeom>
          </p:spPr>
        </p:pic>
      </p:grpSp>
      <p:sp>
        <p:nvSpPr>
          <p:cNvPr id="10" name="TextBox 9">
            <a:extLst>
              <a:ext uri="{FF2B5EF4-FFF2-40B4-BE49-F238E27FC236}">
                <a16:creationId xmlns:a16="http://schemas.microsoft.com/office/drawing/2014/main" id="{F9CFE0A1-532F-E7A3-DB0B-70998ED27EDD}"/>
              </a:ext>
            </a:extLst>
          </p:cNvPr>
          <p:cNvSpPr txBox="1"/>
          <p:nvPr/>
        </p:nvSpPr>
        <p:spPr>
          <a:xfrm>
            <a:off x="6096000" y="312761"/>
            <a:ext cx="3276600" cy="523220"/>
          </a:xfrm>
          <a:prstGeom prst="rect">
            <a:avLst/>
          </a:prstGeom>
          <a:noFill/>
        </p:spPr>
        <p:txBody>
          <a:bodyPr wrap="square" rtlCol="0">
            <a:spAutoFit/>
          </a:bodyPr>
          <a:lstStyle/>
          <a:p>
            <a:pPr algn="ctr"/>
            <a:r>
              <a:rPr lang="en-US" sz="2800" dirty="0">
                <a:solidFill>
                  <a:srgbClr val="FF0000"/>
                </a:solidFill>
              </a:rPr>
              <a:t>Week # 14</a:t>
            </a:r>
          </a:p>
        </p:txBody>
      </p:sp>
      <p:sp>
        <p:nvSpPr>
          <p:cNvPr id="13" name="Content Placeholder 12">
            <a:extLst>
              <a:ext uri="{FF2B5EF4-FFF2-40B4-BE49-F238E27FC236}">
                <a16:creationId xmlns:a16="http://schemas.microsoft.com/office/drawing/2014/main" id="{75D6C736-3526-DD1A-F299-BF1AA45E7899}"/>
              </a:ext>
            </a:extLst>
          </p:cNvPr>
          <p:cNvSpPr>
            <a:spLocks noGrp="1"/>
          </p:cNvSpPr>
          <p:nvPr>
            <p:ph sz="half" idx="2"/>
          </p:nvPr>
        </p:nvSpPr>
        <p:spPr>
          <a:xfrm>
            <a:off x="304800" y="98957"/>
            <a:ext cx="5196033" cy="6647974"/>
          </a:xfrm>
        </p:spPr>
        <p:txBody>
          <a:bodyPr/>
          <a:lstStyle/>
          <a:p>
            <a:r>
              <a:rPr lang="en-US" sz="2000" b="1" u="sng" dirty="0">
                <a:solidFill>
                  <a:srgbClr val="FF0000"/>
                </a:solidFill>
              </a:rPr>
              <a:t>Topics</a:t>
            </a:r>
          </a:p>
          <a:p>
            <a:pPr marL="342900" indent="-342900">
              <a:buFont typeface="Arial" panose="020B0604020202020204" pitchFamily="34" charset="0"/>
              <a:buChar char="•"/>
            </a:pPr>
            <a:r>
              <a:rPr lang="en-US" sz="2000" dirty="0"/>
              <a:t>Address binding</a:t>
            </a:r>
          </a:p>
          <a:p>
            <a:pPr marL="342900" indent="-342900">
              <a:buFont typeface="Arial" panose="020B0604020202020204" pitchFamily="34" charset="0"/>
              <a:buChar char="•"/>
            </a:pPr>
            <a:r>
              <a:rPr lang="en-US" sz="2000" dirty="0"/>
              <a:t>Logical vs physical addresses</a:t>
            </a:r>
          </a:p>
          <a:p>
            <a:pPr marL="342900" indent="-342900">
              <a:buFont typeface="Arial" panose="020B0604020202020204" pitchFamily="34" charset="0"/>
              <a:buChar char="•"/>
            </a:pPr>
            <a:r>
              <a:rPr lang="en-US" sz="2000" dirty="0"/>
              <a:t>Protection of Addresses</a:t>
            </a:r>
          </a:p>
          <a:p>
            <a:pPr marL="342900" indent="-342900">
              <a:buFont typeface="Arial" panose="020B0604020202020204" pitchFamily="34" charset="0"/>
              <a:buChar char="•"/>
            </a:pPr>
            <a:r>
              <a:rPr lang="en-US" sz="2000" dirty="0"/>
              <a:t>Relocation of Addresses</a:t>
            </a:r>
          </a:p>
          <a:p>
            <a:pPr marL="342900" indent="-342900">
              <a:buFont typeface="Arial" panose="020B0604020202020204" pitchFamily="34" charset="0"/>
              <a:buChar char="•"/>
            </a:pPr>
            <a:r>
              <a:rPr lang="en-US" sz="2000" dirty="0"/>
              <a:t>Dynamic Reallocation</a:t>
            </a:r>
          </a:p>
          <a:p>
            <a:pPr marL="342900" indent="-342900">
              <a:buFont typeface="Arial" panose="020B0604020202020204" pitchFamily="34" charset="0"/>
              <a:buChar char="•"/>
            </a:pPr>
            <a:r>
              <a:rPr lang="en-US" sz="2000" dirty="0"/>
              <a:t>Static and Dynamic Linking</a:t>
            </a:r>
          </a:p>
          <a:p>
            <a:pPr marL="342900" indent="-342900">
              <a:buFont typeface="Arial" panose="020B0604020202020204" pitchFamily="34" charset="0"/>
              <a:buChar char="•"/>
            </a:pPr>
            <a:r>
              <a:rPr lang="en-US" sz="2000" dirty="0"/>
              <a:t>Memory Allocation for Processes</a:t>
            </a:r>
          </a:p>
          <a:p>
            <a:pPr marL="342900" indent="-342900">
              <a:buFont typeface="Arial" panose="020B0604020202020204" pitchFamily="34" charset="0"/>
              <a:buChar char="•"/>
            </a:pPr>
            <a:r>
              <a:rPr lang="en-US" sz="2000" dirty="0"/>
              <a:t>Fragmentation (Internal + External)</a:t>
            </a:r>
          </a:p>
          <a:p>
            <a:pPr marL="342900" indent="-342900">
              <a:buFont typeface="Arial" panose="020B0604020202020204" pitchFamily="34" charset="0"/>
              <a:buChar char="•"/>
            </a:pPr>
            <a:r>
              <a:rPr lang="en-US" sz="2000" dirty="0"/>
              <a:t>Solution for external Fragmentation (Algorithms)</a:t>
            </a:r>
          </a:p>
          <a:p>
            <a:pPr marL="342900" indent="-342900">
              <a:buFont typeface="Arial" panose="020B0604020202020204" pitchFamily="34" charset="0"/>
              <a:buChar char="•"/>
            </a:pPr>
            <a:r>
              <a:rPr lang="en-US" sz="2000" dirty="0"/>
              <a:t>Paging </a:t>
            </a:r>
          </a:p>
          <a:p>
            <a:pPr marL="800100" lvl="1" indent="-342900">
              <a:buFont typeface="Arial" panose="020B0604020202020204" pitchFamily="34" charset="0"/>
              <a:buChar char="•"/>
            </a:pPr>
            <a:r>
              <a:rPr lang="en-US" sz="1600" dirty="0"/>
              <a:t>Motivation, concept, page to frames translation, paging table, size of pages, </a:t>
            </a:r>
          </a:p>
          <a:p>
            <a:pPr marL="342900" indent="-342900">
              <a:buFont typeface="Arial" panose="020B0604020202020204" pitchFamily="34" charset="0"/>
              <a:buChar char="•"/>
            </a:pPr>
            <a:r>
              <a:rPr lang="en-US" sz="2000" dirty="0"/>
              <a:t>Allocation of frames at process creation</a:t>
            </a:r>
          </a:p>
          <a:p>
            <a:pPr marL="342900" indent="-342900">
              <a:buFont typeface="Arial" panose="020B0604020202020204" pitchFamily="34" charset="0"/>
              <a:buChar char="•"/>
            </a:pPr>
            <a:r>
              <a:rPr lang="en-US" sz="2000" dirty="0"/>
              <a:t>Programmer vs paging view of memory</a:t>
            </a:r>
          </a:p>
          <a:p>
            <a:pPr marL="342900" indent="-342900">
              <a:buFont typeface="Arial" panose="020B0604020202020204" pitchFamily="34" charset="0"/>
              <a:buChar char="•"/>
            </a:pPr>
            <a:r>
              <a:rPr lang="en-US" sz="2000" dirty="0"/>
              <a:t>TLB + related textbook calculations</a:t>
            </a:r>
          </a:p>
          <a:p>
            <a:pPr marL="342900" indent="-342900">
              <a:buFont typeface="Arial" panose="020B0604020202020204" pitchFamily="34" charset="0"/>
              <a:buChar char="•"/>
            </a:pPr>
            <a:r>
              <a:rPr lang="en-US" sz="2000" dirty="0"/>
              <a:t>Protection in paged environment</a:t>
            </a:r>
          </a:p>
          <a:p>
            <a:pPr marL="342900" indent="-342900">
              <a:buFont typeface="Arial" panose="020B0604020202020204" pitchFamily="34" charset="0"/>
              <a:buChar char="•"/>
            </a:pPr>
            <a:r>
              <a:rPr lang="en-US" sz="2000" dirty="0"/>
              <a:t>Shared pages</a:t>
            </a:r>
          </a:p>
          <a:p>
            <a:pPr marL="342900" indent="-342900">
              <a:buFont typeface="Arial" panose="020B0604020202020204" pitchFamily="34" charset="0"/>
              <a:buChar char="•"/>
            </a:pPr>
            <a:r>
              <a:rPr lang="en-US" sz="2000" dirty="0"/>
              <a:t>Structure of page table (brief)</a:t>
            </a:r>
          </a:p>
          <a:p>
            <a:pPr marL="342900" indent="-342900">
              <a:buFont typeface="Arial" panose="020B0604020202020204" pitchFamily="34" charset="0"/>
              <a:buChar char="•"/>
            </a:pPr>
            <a:r>
              <a:rPr lang="en-US" sz="2000" dirty="0"/>
              <a:t>Swapping</a:t>
            </a:r>
          </a:p>
          <a:p>
            <a:r>
              <a:rPr lang="en-US" sz="2000" dirty="0">
                <a:solidFill>
                  <a:srgbClr val="FF0000"/>
                </a:solidFill>
              </a:rPr>
              <a:t>Student must read from the textbook.</a:t>
            </a: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394A9557-49B8-2CCD-D58F-95CF70C0D129}"/>
                  </a:ext>
                </a:extLst>
              </p14:cNvPr>
              <p14:cNvContentPartPr/>
              <p14:nvPr/>
            </p14:nvContentPartPr>
            <p14:xfrm>
              <a:off x="5002560" y="3849840"/>
              <a:ext cx="6311880" cy="2396880"/>
            </p14:xfrm>
          </p:contentPart>
        </mc:Choice>
        <mc:Fallback xmlns="">
          <p:pic>
            <p:nvPicPr>
              <p:cNvPr id="16" name="Ink 15">
                <a:extLst>
                  <a:ext uri="{FF2B5EF4-FFF2-40B4-BE49-F238E27FC236}">
                    <a16:creationId xmlns:a16="http://schemas.microsoft.com/office/drawing/2014/main" id="{394A9557-49B8-2CCD-D58F-95CF70C0D129}"/>
                  </a:ext>
                </a:extLst>
              </p:cNvPr>
              <p:cNvPicPr/>
              <p:nvPr/>
            </p:nvPicPr>
            <p:blipFill>
              <a:blip r:embed="rId5"/>
              <a:stretch>
                <a:fillRect/>
              </a:stretch>
            </p:blipFill>
            <p:spPr>
              <a:xfrm>
                <a:off x="4993200" y="3840480"/>
                <a:ext cx="6330600" cy="24156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421" y="363169"/>
            <a:ext cx="9262745" cy="697230"/>
          </a:xfrm>
          <a:prstGeom prst="rect">
            <a:avLst/>
          </a:prstGeom>
        </p:spPr>
        <p:txBody>
          <a:bodyPr vert="horz" wrap="square" lIns="0" tIns="13335" rIns="0" bIns="0" rtlCol="0">
            <a:spAutoFit/>
          </a:bodyPr>
          <a:lstStyle/>
          <a:p>
            <a:pPr marL="12700">
              <a:lnSpc>
                <a:spcPct val="100000"/>
              </a:lnSpc>
              <a:spcBef>
                <a:spcPts val="105"/>
              </a:spcBef>
            </a:pPr>
            <a:r>
              <a:rPr sz="4400" b="0" spc="-25" dirty="0">
                <a:solidFill>
                  <a:srgbClr val="000000"/>
                </a:solidFill>
                <a:latin typeface="Calibri Light"/>
                <a:cs typeface="Calibri Light"/>
              </a:rPr>
              <a:t>Programmer’s</a:t>
            </a:r>
            <a:r>
              <a:rPr sz="4400" b="0" spc="-30" dirty="0">
                <a:solidFill>
                  <a:srgbClr val="000000"/>
                </a:solidFill>
                <a:latin typeface="Calibri Light"/>
                <a:cs typeface="Calibri Light"/>
              </a:rPr>
              <a:t> </a:t>
            </a:r>
            <a:r>
              <a:rPr sz="4400" b="0" spc="-15" dirty="0">
                <a:solidFill>
                  <a:srgbClr val="000000"/>
                </a:solidFill>
                <a:latin typeface="Calibri Light"/>
                <a:cs typeface="Calibri Light"/>
              </a:rPr>
              <a:t>VS</a:t>
            </a:r>
            <a:r>
              <a:rPr sz="4400" b="0" spc="-35" dirty="0">
                <a:solidFill>
                  <a:srgbClr val="000000"/>
                </a:solidFill>
                <a:latin typeface="Calibri Light"/>
                <a:cs typeface="Calibri Light"/>
              </a:rPr>
              <a:t> </a:t>
            </a:r>
            <a:r>
              <a:rPr sz="4400" b="0" spc="-15" dirty="0">
                <a:solidFill>
                  <a:srgbClr val="000000"/>
                </a:solidFill>
                <a:latin typeface="Calibri Light"/>
                <a:cs typeface="Calibri Light"/>
              </a:rPr>
              <a:t>Paging </a:t>
            </a:r>
            <a:r>
              <a:rPr sz="4400" b="0" spc="-10" dirty="0">
                <a:solidFill>
                  <a:srgbClr val="000000"/>
                </a:solidFill>
                <a:latin typeface="Calibri Light"/>
                <a:cs typeface="Calibri Light"/>
              </a:rPr>
              <a:t>view</a:t>
            </a:r>
            <a:r>
              <a:rPr sz="4400" b="0" spc="5" dirty="0">
                <a:solidFill>
                  <a:srgbClr val="000000"/>
                </a:solidFill>
                <a:latin typeface="Calibri Light"/>
                <a:cs typeface="Calibri Light"/>
              </a:rPr>
              <a:t> </a:t>
            </a:r>
            <a:r>
              <a:rPr sz="4400" b="0" dirty="0">
                <a:solidFill>
                  <a:srgbClr val="000000"/>
                </a:solidFill>
                <a:latin typeface="Calibri Light"/>
                <a:cs typeface="Calibri Light"/>
              </a:rPr>
              <a:t>of</a:t>
            </a:r>
            <a:r>
              <a:rPr sz="4400" b="0" spc="-15" dirty="0">
                <a:solidFill>
                  <a:srgbClr val="000000"/>
                </a:solidFill>
                <a:latin typeface="Calibri Light"/>
                <a:cs typeface="Calibri Light"/>
              </a:rPr>
              <a:t> </a:t>
            </a:r>
            <a:r>
              <a:rPr sz="4400" b="0" dirty="0">
                <a:solidFill>
                  <a:srgbClr val="000000"/>
                </a:solidFill>
                <a:latin typeface="Calibri Light"/>
                <a:cs typeface="Calibri Light"/>
              </a:rPr>
              <a:t>Memory</a:t>
            </a:r>
            <a:endParaRPr sz="4400">
              <a:latin typeface="Calibri Light"/>
              <a:cs typeface="Calibri Light"/>
            </a:endParaRPr>
          </a:p>
        </p:txBody>
      </p:sp>
      <p:sp>
        <p:nvSpPr>
          <p:cNvPr id="3" name="object 3"/>
          <p:cNvSpPr txBox="1"/>
          <p:nvPr/>
        </p:nvSpPr>
        <p:spPr>
          <a:xfrm>
            <a:off x="375005" y="3662908"/>
            <a:ext cx="6346190" cy="2749550"/>
          </a:xfrm>
          <a:prstGeom prst="rect">
            <a:avLst/>
          </a:prstGeom>
        </p:spPr>
        <p:txBody>
          <a:bodyPr vert="horz" wrap="square" lIns="0" tIns="45720" rIns="0" bIns="0" rtlCol="0">
            <a:spAutoFit/>
          </a:bodyPr>
          <a:lstStyle/>
          <a:p>
            <a:pPr marL="241300" indent="-228600" algn="just">
              <a:lnSpc>
                <a:spcPct val="100000"/>
              </a:lnSpc>
              <a:spcBef>
                <a:spcPts val="360"/>
              </a:spcBef>
              <a:buFont typeface="Arial MT"/>
              <a:buChar char="•"/>
              <a:tabLst>
                <a:tab pos="241300" algn="l"/>
              </a:tabLst>
            </a:pPr>
            <a:r>
              <a:rPr sz="2000" spc="-10" dirty="0">
                <a:latin typeface="Calibri"/>
                <a:cs typeface="Calibri"/>
              </a:rPr>
              <a:t>There</a:t>
            </a:r>
            <a:r>
              <a:rPr sz="2000" dirty="0">
                <a:latin typeface="Calibri"/>
                <a:cs typeface="Calibri"/>
              </a:rPr>
              <a:t> is</a:t>
            </a:r>
            <a:r>
              <a:rPr sz="2000" spc="5" dirty="0">
                <a:latin typeface="Calibri"/>
                <a:cs typeface="Calibri"/>
              </a:rPr>
              <a:t> </a:t>
            </a:r>
            <a:r>
              <a:rPr sz="2000" spc="-5" dirty="0">
                <a:latin typeface="Calibri"/>
                <a:cs typeface="Calibri"/>
              </a:rPr>
              <a:t>also</a:t>
            </a:r>
            <a:r>
              <a:rPr sz="2000" dirty="0">
                <a:latin typeface="Calibri"/>
                <a:cs typeface="Calibri"/>
              </a:rPr>
              <a:t> a </a:t>
            </a:r>
            <a:r>
              <a:rPr sz="2000" spc="-10" dirty="0">
                <a:latin typeface="Calibri"/>
                <a:cs typeface="Calibri"/>
              </a:rPr>
              <a:t>per-process</a:t>
            </a:r>
            <a:r>
              <a:rPr sz="2000" spc="20" dirty="0">
                <a:latin typeface="Calibri"/>
                <a:cs typeface="Calibri"/>
              </a:rPr>
              <a:t> </a:t>
            </a:r>
            <a:r>
              <a:rPr sz="2000" b="1" spc="-10" dirty="0">
                <a:solidFill>
                  <a:srgbClr val="FF0000"/>
                </a:solidFill>
                <a:latin typeface="Calibri"/>
                <a:cs typeface="Calibri"/>
              </a:rPr>
              <a:t>page</a:t>
            </a:r>
            <a:r>
              <a:rPr sz="2000" b="1" spc="-5" dirty="0">
                <a:solidFill>
                  <a:srgbClr val="FF0000"/>
                </a:solidFill>
                <a:latin typeface="Calibri"/>
                <a:cs typeface="Calibri"/>
              </a:rPr>
              <a:t> table</a:t>
            </a:r>
            <a:r>
              <a:rPr sz="2000" spc="-5" dirty="0">
                <a:latin typeface="Calibri"/>
                <a:cs typeface="Calibri"/>
              </a:rPr>
              <a:t>.</a:t>
            </a:r>
            <a:endParaRPr sz="2000" dirty="0">
              <a:latin typeface="Calibri"/>
              <a:cs typeface="Calibri"/>
            </a:endParaRPr>
          </a:p>
          <a:p>
            <a:pPr marL="698500" marR="356870" lvl="1" indent="-228600" algn="just">
              <a:lnSpc>
                <a:spcPts val="2160"/>
              </a:lnSpc>
              <a:spcBef>
                <a:spcPts val="540"/>
              </a:spcBef>
              <a:buFont typeface="Arial MT"/>
              <a:buChar char="•"/>
              <a:tabLst>
                <a:tab pos="698500" algn="l"/>
              </a:tabLst>
            </a:pPr>
            <a:r>
              <a:rPr sz="2000" spc="-10" dirty="0">
                <a:latin typeface="Calibri"/>
                <a:cs typeface="Calibri"/>
              </a:rPr>
              <a:t>contains </a:t>
            </a:r>
            <a:r>
              <a:rPr sz="2000" dirty="0">
                <a:latin typeface="Calibri"/>
                <a:cs typeface="Calibri"/>
              </a:rPr>
              <a:t>the base </a:t>
            </a:r>
            <a:r>
              <a:rPr sz="2000" spc="-5" dirty="0">
                <a:latin typeface="Calibri"/>
                <a:cs typeface="Calibri"/>
              </a:rPr>
              <a:t>address of </a:t>
            </a:r>
            <a:r>
              <a:rPr sz="2000" dirty="0">
                <a:latin typeface="Calibri"/>
                <a:cs typeface="Calibri"/>
              </a:rPr>
              <a:t>each </a:t>
            </a:r>
            <a:r>
              <a:rPr sz="2000" spc="-10" dirty="0">
                <a:latin typeface="Calibri"/>
                <a:cs typeface="Calibri"/>
              </a:rPr>
              <a:t>frame </a:t>
            </a:r>
            <a:r>
              <a:rPr sz="2000" dirty="0">
                <a:latin typeface="Calibri"/>
                <a:cs typeface="Calibri"/>
              </a:rPr>
              <a:t>in </a:t>
            </a:r>
            <a:r>
              <a:rPr sz="2000" spc="-10" dirty="0">
                <a:latin typeface="Calibri"/>
                <a:cs typeface="Calibri"/>
              </a:rPr>
              <a:t>physical </a:t>
            </a:r>
            <a:r>
              <a:rPr sz="2000" spc="-440" dirty="0">
                <a:latin typeface="Calibri"/>
                <a:cs typeface="Calibri"/>
              </a:rPr>
              <a:t> </a:t>
            </a:r>
            <a:r>
              <a:rPr sz="2000" spc="-20" dirty="0">
                <a:latin typeface="Calibri"/>
                <a:cs typeface="Calibri"/>
              </a:rPr>
              <a:t>memory, </a:t>
            </a:r>
            <a:r>
              <a:rPr sz="2000" dirty="0">
                <a:latin typeface="Calibri"/>
                <a:cs typeface="Calibri"/>
              </a:rPr>
              <a:t>and the </a:t>
            </a:r>
            <a:r>
              <a:rPr sz="2000" spc="-15" dirty="0">
                <a:latin typeface="Calibri"/>
                <a:cs typeface="Calibri"/>
              </a:rPr>
              <a:t>offset </a:t>
            </a:r>
            <a:r>
              <a:rPr sz="2000" dirty="0">
                <a:latin typeface="Calibri"/>
                <a:cs typeface="Calibri"/>
              </a:rPr>
              <a:t>is the </a:t>
            </a:r>
            <a:r>
              <a:rPr sz="2000" spc="-5" dirty="0">
                <a:latin typeface="Calibri"/>
                <a:cs typeface="Calibri"/>
              </a:rPr>
              <a:t>location </a:t>
            </a:r>
            <a:r>
              <a:rPr sz="2000" dirty="0">
                <a:latin typeface="Calibri"/>
                <a:cs typeface="Calibri"/>
              </a:rPr>
              <a:t>in the </a:t>
            </a:r>
            <a:r>
              <a:rPr sz="2000" spc="-10" dirty="0">
                <a:latin typeface="Calibri"/>
                <a:cs typeface="Calibri"/>
              </a:rPr>
              <a:t>frame </a:t>
            </a:r>
            <a:r>
              <a:rPr sz="2000" spc="-440" dirty="0">
                <a:latin typeface="Calibri"/>
                <a:cs typeface="Calibri"/>
              </a:rPr>
              <a:t> </a:t>
            </a:r>
            <a:r>
              <a:rPr sz="2000" spc="-5" dirty="0">
                <a:latin typeface="Calibri"/>
                <a:cs typeface="Calibri"/>
              </a:rPr>
              <a:t>being</a:t>
            </a:r>
            <a:r>
              <a:rPr sz="2000" spc="-25" dirty="0">
                <a:latin typeface="Calibri"/>
                <a:cs typeface="Calibri"/>
              </a:rPr>
              <a:t> </a:t>
            </a:r>
            <a:r>
              <a:rPr sz="2000" spc="-10" dirty="0">
                <a:latin typeface="Calibri"/>
                <a:cs typeface="Calibri"/>
              </a:rPr>
              <a:t>referenced.</a:t>
            </a:r>
            <a:endParaRPr sz="2000" dirty="0">
              <a:latin typeface="Calibri"/>
              <a:cs typeface="Calibri"/>
            </a:endParaRPr>
          </a:p>
          <a:p>
            <a:pPr marL="698500" lvl="1" indent="-228600">
              <a:lnSpc>
                <a:spcPct val="100000"/>
              </a:lnSpc>
              <a:spcBef>
                <a:spcPts val="219"/>
              </a:spcBef>
              <a:buFont typeface="Arial MT"/>
              <a:buChar char="•"/>
              <a:tabLst>
                <a:tab pos="697865" algn="l"/>
                <a:tab pos="698500" algn="l"/>
              </a:tabLst>
            </a:pPr>
            <a:r>
              <a:rPr sz="1800" b="1" dirty="0">
                <a:solidFill>
                  <a:srgbClr val="001F5F"/>
                </a:solidFill>
                <a:latin typeface="Calibri"/>
                <a:cs typeface="Calibri"/>
              </a:rPr>
              <a:t>base</a:t>
            </a:r>
            <a:r>
              <a:rPr sz="1800" b="1" spc="-25" dirty="0">
                <a:solidFill>
                  <a:srgbClr val="001F5F"/>
                </a:solidFill>
                <a:latin typeface="Calibri"/>
                <a:cs typeface="Calibri"/>
              </a:rPr>
              <a:t> </a:t>
            </a:r>
            <a:r>
              <a:rPr sz="1800" b="1" spc="-5" dirty="0">
                <a:solidFill>
                  <a:srgbClr val="001F5F"/>
                </a:solidFill>
                <a:latin typeface="Calibri"/>
                <a:cs typeface="Calibri"/>
              </a:rPr>
              <a:t>address</a:t>
            </a:r>
            <a:r>
              <a:rPr sz="1800" b="1" spc="-15" dirty="0">
                <a:solidFill>
                  <a:srgbClr val="001F5F"/>
                </a:solidFill>
                <a:latin typeface="Calibri"/>
                <a:cs typeface="Calibri"/>
              </a:rPr>
              <a:t> </a:t>
            </a:r>
            <a:r>
              <a:rPr sz="1800" b="1" dirty="0">
                <a:solidFill>
                  <a:srgbClr val="001F5F"/>
                </a:solidFill>
                <a:latin typeface="Calibri"/>
                <a:cs typeface="Calibri"/>
              </a:rPr>
              <a:t>+</a:t>
            </a:r>
            <a:r>
              <a:rPr sz="1800" b="1" spc="-25" dirty="0">
                <a:solidFill>
                  <a:srgbClr val="001F5F"/>
                </a:solidFill>
                <a:latin typeface="Calibri"/>
                <a:cs typeface="Calibri"/>
              </a:rPr>
              <a:t> </a:t>
            </a:r>
            <a:r>
              <a:rPr sz="1800" b="1" spc="-5" dirty="0">
                <a:solidFill>
                  <a:srgbClr val="001F5F"/>
                </a:solidFill>
                <a:latin typeface="Calibri"/>
                <a:cs typeface="Calibri"/>
              </a:rPr>
              <a:t>page</a:t>
            </a:r>
            <a:r>
              <a:rPr sz="1800" b="1" spc="-15" dirty="0">
                <a:solidFill>
                  <a:srgbClr val="001F5F"/>
                </a:solidFill>
                <a:latin typeface="Calibri"/>
                <a:cs typeface="Calibri"/>
              </a:rPr>
              <a:t> </a:t>
            </a:r>
            <a:r>
              <a:rPr sz="1800" b="1" spc="-5" dirty="0">
                <a:solidFill>
                  <a:srgbClr val="001F5F"/>
                </a:solidFill>
                <a:latin typeface="Calibri"/>
                <a:cs typeface="Calibri"/>
              </a:rPr>
              <a:t>offset</a:t>
            </a:r>
            <a:r>
              <a:rPr sz="1800" b="1" spc="-20" dirty="0">
                <a:solidFill>
                  <a:srgbClr val="001F5F"/>
                </a:solidFill>
                <a:latin typeface="Calibri"/>
                <a:cs typeface="Calibri"/>
              </a:rPr>
              <a:t> </a:t>
            </a:r>
            <a:r>
              <a:rPr sz="1800" b="1" dirty="0">
                <a:solidFill>
                  <a:srgbClr val="001F5F"/>
                </a:solidFill>
                <a:latin typeface="Calibri"/>
                <a:cs typeface="Calibri"/>
              </a:rPr>
              <a:t>=</a:t>
            </a:r>
            <a:r>
              <a:rPr sz="1800" b="1" spc="10" dirty="0">
                <a:solidFill>
                  <a:srgbClr val="001F5F"/>
                </a:solidFill>
                <a:latin typeface="Calibri"/>
                <a:cs typeface="Calibri"/>
              </a:rPr>
              <a:t> </a:t>
            </a:r>
            <a:r>
              <a:rPr sz="1800" b="1" spc="-10" dirty="0">
                <a:solidFill>
                  <a:srgbClr val="001F5F"/>
                </a:solidFill>
                <a:latin typeface="Calibri"/>
                <a:cs typeface="Calibri"/>
              </a:rPr>
              <a:t>physical</a:t>
            </a:r>
            <a:r>
              <a:rPr sz="1800" b="1" spc="-15" dirty="0">
                <a:solidFill>
                  <a:srgbClr val="001F5F"/>
                </a:solidFill>
                <a:latin typeface="Calibri"/>
                <a:cs typeface="Calibri"/>
              </a:rPr>
              <a:t> </a:t>
            </a:r>
            <a:r>
              <a:rPr sz="1800" b="1" spc="-5" dirty="0">
                <a:solidFill>
                  <a:srgbClr val="001F5F"/>
                </a:solidFill>
                <a:latin typeface="Calibri"/>
                <a:cs typeface="Calibri"/>
              </a:rPr>
              <a:t>memory</a:t>
            </a:r>
            <a:r>
              <a:rPr sz="1800" b="1" spc="-35" dirty="0">
                <a:solidFill>
                  <a:srgbClr val="001F5F"/>
                </a:solidFill>
                <a:latin typeface="Calibri"/>
                <a:cs typeface="Calibri"/>
              </a:rPr>
              <a:t> </a:t>
            </a:r>
            <a:r>
              <a:rPr sz="1800" b="1" spc="-5" dirty="0">
                <a:solidFill>
                  <a:srgbClr val="001F5F"/>
                </a:solidFill>
                <a:latin typeface="Calibri"/>
                <a:cs typeface="Calibri"/>
              </a:rPr>
              <a:t>address</a:t>
            </a:r>
            <a:r>
              <a:rPr sz="2000" spc="-5" dirty="0">
                <a:latin typeface="Calibri"/>
                <a:cs typeface="Calibri"/>
              </a:rPr>
              <a:t>.</a:t>
            </a:r>
            <a:endParaRPr sz="2000" dirty="0">
              <a:latin typeface="Calibri"/>
              <a:cs typeface="Calibri"/>
            </a:endParaRPr>
          </a:p>
          <a:p>
            <a:pPr marL="698500" marR="5080" lvl="1" indent="-228600">
              <a:lnSpc>
                <a:spcPts val="2160"/>
              </a:lnSpc>
              <a:spcBef>
                <a:spcPts val="535"/>
              </a:spcBef>
              <a:buFont typeface="Arial MT"/>
              <a:buChar char="•"/>
              <a:tabLst>
                <a:tab pos="697865" algn="l"/>
                <a:tab pos="698500" algn="l"/>
              </a:tabLst>
            </a:pPr>
            <a:r>
              <a:rPr sz="2000" spc="-15" dirty="0">
                <a:latin typeface="Calibri"/>
                <a:cs typeface="Calibri"/>
              </a:rPr>
              <a:t>Page</a:t>
            </a:r>
            <a:r>
              <a:rPr sz="2000" spc="-5" dirty="0">
                <a:latin typeface="Calibri"/>
                <a:cs typeface="Calibri"/>
              </a:rPr>
              <a:t> table</a:t>
            </a:r>
            <a:r>
              <a:rPr sz="2000" dirty="0">
                <a:latin typeface="Calibri"/>
                <a:cs typeface="Calibri"/>
              </a:rPr>
              <a:t> is</a:t>
            </a:r>
            <a:r>
              <a:rPr sz="2000" spc="10" dirty="0">
                <a:latin typeface="Calibri"/>
                <a:cs typeface="Calibri"/>
              </a:rPr>
              <a:t> </a:t>
            </a:r>
            <a:r>
              <a:rPr sz="2000" spc="-5" dirty="0">
                <a:latin typeface="Calibri"/>
                <a:cs typeface="Calibri"/>
              </a:rPr>
              <a:t>also</a:t>
            </a:r>
            <a:r>
              <a:rPr sz="2000" spc="-10" dirty="0">
                <a:latin typeface="Calibri"/>
                <a:cs typeface="Calibri"/>
              </a:rPr>
              <a:t> </a:t>
            </a:r>
            <a:r>
              <a:rPr sz="2000" spc="-5" dirty="0">
                <a:latin typeface="Calibri"/>
                <a:cs typeface="Calibri"/>
              </a:rPr>
              <a:t>used</a:t>
            </a:r>
            <a:r>
              <a:rPr sz="2000" spc="-10" dirty="0">
                <a:latin typeface="Calibri"/>
                <a:cs typeface="Calibri"/>
              </a:rPr>
              <a:t> </a:t>
            </a:r>
            <a:r>
              <a:rPr sz="2000" spc="-5" dirty="0">
                <a:latin typeface="Calibri"/>
                <a:cs typeface="Calibri"/>
              </a:rPr>
              <a:t>by</a:t>
            </a:r>
            <a:r>
              <a:rPr sz="2000" dirty="0">
                <a:latin typeface="Calibri"/>
                <a:cs typeface="Calibri"/>
              </a:rPr>
              <a:t> the</a:t>
            </a:r>
            <a:r>
              <a:rPr sz="2000" spc="-20" dirty="0">
                <a:latin typeface="Calibri"/>
                <a:cs typeface="Calibri"/>
              </a:rPr>
              <a:t> </a:t>
            </a:r>
            <a:r>
              <a:rPr sz="2000" spc="-5" dirty="0">
                <a:latin typeface="Calibri"/>
                <a:cs typeface="Calibri"/>
              </a:rPr>
              <a:t>CPU</a:t>
            </a:r>
            <a:r>
              <a:rPr sz="2000" spc="-10" dirty="0">
                <a:latin typeface="Calibri"/>
                <a:cs typeface="Calibri"/>
              </a:rPr>
              <a:t> </a:t>
            </a:r>
            <a:r>
              <a:rPr sz="2000" spc="-5" dirty="0">
                <a:latin typeface="Calibri"/>
                <a:cs typeface="Calibri"/>
              </a:rPr>
              <a:t>dispatcher</a:t>
            </a:r>
            <a:r>
              <a:rPr sz="2000" spc="10" dirty="0">
                <a:latin typeface="Calibri"/>
                <a:cs typeface="Calibri"/>
              </a:rPr>
              <a:t> </a:t>
            </a:r>
            <a:r>
              <a:rPr sz="2000" spc="-15" dirty="0">
                <a:latin typeface="Calibri"/>
                <a:cs typeface="Calibri"/>
              </a:rPr>
              <a:t>to</a:t>
            </a:r>
            <a:r>
              <a:rPr sz="2000" dirty="0">
                <a:latin typeface="Calibri"/>
                <a:cs typeface="Calibri"/>
              </a:rPr>
              <a:t> </a:t>
            </a:r>
            <a:r>
              <a:rPr sz="2000" spc="-5" dirty="0">
                <a:latin typeface="Calibri"/>
                <a:cs typeface="Calibri"/>
              </a:rPr>
              <a:t>define </a:t>
            </a:r>
            <a:r>
              <a:rPr sz="2000" spc="-440" dirty="0">
                <a:latin typeface="Calibri"/>
                <a:cs typeface="Calibri"/>
              </a:rPr>
              <a:t> </a:t>
            </a:r>
            <a:r>
              <a:rPr sz="2000" dirty="0">
                <a:latin typeface="Calibri"/>
                <a:cs typeface="Calibri"/>
              </a:rPr>
              <a:t>the </a:t>
            </a:r>
            <a:r>
              <a:rPr sz="2000" spc="-10" dirty="0">
                <a:latin typeface="Calibri"/>
                <a:cs typeface="Calibri"/>
              </a:rPr>
              <a:t>hardware </a:t>
            </a:r>
            <a:r>
              <a:rPr sz="2000" dirty="0">
                <a:latin typeface="Calibri"/>
                <a:cs typeface="Calibri"/>
              </a:rPr>
              <a:t>page </a:t>
            </a:r>
            <a:r>
              <a:rPr sz="2000" spc="-5" dirty="0">
                <a:latin typeface="Calibri"/>
                <a:cs typeface="Calibri"/>
              </a:rPr>
              <a:t>table </a:t>
            </a:r>
            <a:r>
              <a:rPr sz="2000" dirty="0">
                <a:latin typeface="Calibri"/>
                <a:cs typeface="Calibri"/>
              </a:rPr>
              <a:t>when a </a:t>
            </a:r>
            <a:r>
              <a:rPr sz="2000" spc="-5" dirty="0">
                <a:latin typeface="Calibri"/>
                <a:cs typeface="Calibri"/>
              </a:rPr>
              <a:t>process </a:t>
            </a:r>
            <a:r>
              <a:rPr sz="2000" dirty="0">
                <a:latin typeface="Calibri"/>
                <a:cs typeface="Calibri"/>
              </a:rPr>
              <a:t>is </a:t>
            </a:r>
            <a:r>
              <a:rPr sz="2000" spc="-10" dirty="0">
                <a:latin typeface="Calibri"/>
                <a:cs typeface="Calibri"/>
              </a:rPr>
              <a:t>to </a:t>
            </a:r>
            <a:r>
              <a:rPr sz="2000" dirty="0">
                <a:latin typeface="Calibri"/>
                <a:cs typeface="Calibri"/>
              </a:rPr>
              <a:t>be </a:t>
            </a:r>
            <a:r>
              <a:rPr sz="2000" spc="5" dirty="0">
                <a:latin typeface="Calibri"/>
                <a:cs typeface="Calibri"/>
              </a:rPr>
              <a:t> </a:t>
            </a:r>
            <a:r>
              <a:rPr sz="2000" spc="-10" dirty="0">
                <a:latin typeface="Calibri"/>
                <a:cs typeface="Calibri"/>
              </a:rPr>
              <a:t>allocated</a:t>
            </a:r>
            <a:r>
              <a:rPr sz="2000" spc="15" dirty="0">
                <a:latin typeface="Calibri"/>
                <a:cs typeface="Calibri"/>
              </a:rPr>
              <a:t> </a:t>
            </a:r>
            <a:r>
              <a:rPr sz="2000" dirty="0">
                <a:latin typeface="Calibri"/>
                <a:cs typeface="Calibri"/>
              </a:rPr>
              <a:t>the</a:t>
            </a:r>
            <a:r>
              <a:rPr sz="2000" spc="-10" dirty="0">
                <a:latin typeface="Calibri"/>
                <a:cs typeface="Calibri"/>
              </a:rPr>
              <a:t> </a:t>
            </a:r>
            <a:r>
              <a:rPr sz="2000" spc="-15" dirty="0">
                <a:latin typeface="Calibri"/>
                <a:cs typeface="Calibri"/>
              </a:rPr>
              <a:t>CPU.</a:t>
            </a:r>
            <a:r>
              <a:rPr sz="2000" spc="10" dirty="0">
                <a:latin typeface="Calibri"/>
                <a:cs typeface="Calibri"/>
              </a:rPr>
              <a:t> </a:t>
            </a:r>
            <a:r>
              <a:rPr sz="2000" spc="-10" dirty="0">
                <a:solidFill>
                  <a:srgbClr val="FF0000"/>
                </a:solidFill>
                <a:latin typeface="Calibri"/>
                <a:cs typeface="Calibri"/>
              </a:rPr>
              <a:t>Paging</a:t>
            </a:r>
            <a:r>
              <a:rPr sz="2000" spc="-5" dirty="0">
                <a:solidFill>
                  <a:srgbClr val="FF0000"/>
                </a:solidFill>
                <a:latin typeface="Calibri"/>
                <a:cs typeface="Calibri"/>
              </a:rPr>
              <a:t> </a:t>
            </a:r>
            <a:r>
              <a:rPr sz="2000" spc="-15" dirty="0">
                <a:solidFill>
                  <a:srgbClr val="FF0000"/>
                </a:solidFill>
                <a:latin typeface="Calibri"/>
                <a:cs typeface="Calibri"/>
              </a:rPr>
              <a:t>therefore</a:t>
            </a:r>
            <a:r>
              <a:rPr sz="2000" spc="-5" dirty="0">
                <a:solidFill>
                  <a:srgbClr val="FF0000"/>
                </a:solidFill>
                <a:latin typeface="Calibri"/>
                <a:cs typeface="Calibri"/>
              </a:rPr>
              <a:t> increases</a:t>
            </a:r>
            <a:r>
              <a:rPr sz="2000" spc="15" dirty="0">
                <a:solidFill>
                  <a:srgbClr val="FF0000"/>
                </a:solidFill>
                <a:latin typeface="Calibri"/>
                <a:cs typeface="Calibri"/>
              </a:rPr>
              <a:t> </a:t>
            </a:r>
            <a:r>
              <a:rPr sz="2000" dirty="0">
                <a:solidFill>
                  <a:srgbClr val="FF0000"/>
                </a:solidFill>
                <a:latin typeface="Calibri"/>
                <a:cs typeface="Calibri"/>
              </a:rPr>
              <a:t>the </a:t>
            </a:r>
            <a:r>
              <a:rPr sz="2000" spc="5" dirty="0">
                <a:solidFill>
                  <a:srgbClr val="FF0000"/>
                </a:solidFill>
                <a:latin typeface="Calibri"/>
                <a:cs typeface="Calibri"/>
              </a:rPr>
              <a:t> </a:t>
            </a:r>
            <a:r>
              <a:rPr sz="2000" spc="-15" dirty="0">
                <a:solidFill>
                  <a:srgbClr val="FF0000"/>
                </a:solidFill>
                <a:latin typeface="Calibri"/>
                <a:cs typeface="Calibri"/>
              </a:rPr>
              <a:t>context-switch</a:t>
            </a:r>
            <a:r>
              <a:rPr sz="2000" spc="20" dirty="0">
                <a:solidFill>
                  <a:srgbClr val="FF0000"/>
                </a:solidFill>
                <a:latin typeface="Calibri"/>
                <a:cs typeface="Calibri"/>
              </a:rPr>
              <a:t> </a:t>
            </a:r>
            <a:r>
              <a:rPr sz="2000" spc="-5" dirty="0">
                <a:solidFill>
                  <a:srgbClr val="FF0000"/>
                </a:solidFill>
                <a:latin typeface="Calibri"/>
                <a:cs typeface="Calibri"/>
              </a:rPr>
              <a:t>time.</a:t>
            </a:r>
            <a:endParaRPr sz="2000" dirty="0">
              <a:latin typeface="Calibri"/>
              <a:cs typeface="Calibri"/>
            </a:endParaRPr>
          </a:p>
        </p:txBody>
      </p:sp>
      <p:sp>
        <p:nvSpPr>
          <p:cNvPr id="4" name="object 4"/>
          <p:cNvSpPr txBox="1"/>
          <p:nvPr/>
        </p:nvSpPr>
        <p:spPr>
          <a:xfrm>
            <a:off x="6920640" y="3709788"/>
            <a:ext cx="4871720" cy="848360"/>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800" dirty="0">
                <a:latin typeface="Calibri"/>
                <a:cs typeface="Calibri"/>
              </a:rPr>
              <a:t>A</a:t>
            </a:r>
            <a:r>
              <a:rPr sz="1800" spc="-5" dirty="0">
                <a:latin typeface="Calibri"/>
                <a:cs typeface="Calibri"/>
              </a:rPr>
              <a:t> </a:t>
            </a:r>
            <a:r>
              <a:rPr sz="1800" spc="-10" dirty="0">
                <a:latin typeface="Calibri"/>
                <a:cs typeface="Calibri"/>
              </a:rPr>
              <a:t>pointer</a:t>
            </a:r>
            <a:r>
              <a:rPr sz="1800" spc="10" dirty="0">
                <a:latin typeface="Calibri"/>
                <a:cs typeface="Calibri"/>
              </a:rPr>
              <a:t> </a:t>
            </a:r>
            <a:r>
              <a:rPr sz="1800" spc="-10" dirty="0">
                <a:latin typeface="Calibri"/>
                <a:cs typeface="Calibri"/>
              </a:rPr>
              <a:t>to </a:t>
            </a:r>
            <a:r>
              <a:rPr sz="1800" dirty="0">
                <a:latin typeface="Calibri"/>
                <a:cs typeface="Calibri"/>
              </a:rPr>
              <a:t>the</a:t>
            </a:r>
            <a:r>
              <a:rPr sz="1800" spc="15" dirty="0">
                <a:latin typeface="Calibri"/>
                <a:cs typeface="Calibri"/>
              </a:rPr>
              <a:t> </a:t>
            </a:r>
            <a:r>
              <a:rPr sz="1800" b="1" spc="-5" dirty="0">
                <a:latin typeface="Calibri"/>
                <a:cs typeface="Calibri"/>
              </a:rPr>
              <a:t>page</a:t>
            </a:r>
            <a:r>
              <a:rPr sz="1800" b="1" spc="-10" dirty="0">
                <a:latin typeface="Calibri"/>
                <a:cs typeface="Calibri"/>
              </a:rPr>
              <a:t> </a:t>
            </a:r>
            <a:r>
              <a:rPr sz="1800" b="1" spc="-5" dirty="0">
                <a:latin typeface="Calibri"/>
                <a:cs typeface="Calibri"/>
              </a:rPr>
              <a:t>table</a:t>
            </a:r>
            <a:r>
              <a:rPr sz="1800" b="1" spc="-40" dirty="0">
                <a:latin typeface="Calibri"/>
                <a:cs typeface="Calibri"/>
              </a:rPr>
              <a:t> </a:t>
            </a:r>
            <a:r>
              <a:rPr sz="1800" spc="-5" dirty="0">
                <a:latin typeface="Calibri"/>
                <a:cs typeface="Calibri"/>
              </a:rPr>
              <a:t>is</a:t>
            </a:r>
            <a:r>
              <a:rPr sz="1800" dirty="0">
                <a:latin typeface="Calibri"/>
                <a:cs typeface="Calibri"/>
              </a:rPr>
              <a:t> </a:t>
            </a:r>
            <a:r>
              <a:rPr sz="1800" spc="-15" dirty="0">
                <a:latin typeface="Calibri"/>
                <a:cs typeface="Calibri"/>
              </a:rPr>
              <a:t>stored</a:t>
            </a:r>
            <a:r>
              <a:rPr sz="1800" dirty="0">
                <a:latin typeface="Calibri"/>
                <a:cs typeface="Calibri"/>
              </a:rPr>
              <a:t> </a:t>
            </a:r>
            <a:r>
              <a:rPr sz="1800" spc="-5" dirty="0">
                <a:latin typeface="Calibri"/>
                <a:cs typeface="Calibri"/>
              </a:rPr>
              <a:t>with</a:t>
            </a:r>
            <a:r>
              <a:rPr sz="1800" spc="20"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other</a:t>
            </a:r>
            <a:r>
              <a:rPr sz="1800" dirty="0">
                <a:latin typeface="Calibri"/>
                <a:cs typeface="Calibri"/>
              </a:rPr>
              <a:t> </a:t>
            </a:r>
            <a:r>
              <a:rPr sz="1800" spc="-10" dirty="0">
                <a:latin typeface="Calibri"/>
                <a:cs typeface="Calibri"/>
              </a:rPr>
              <a:t>register</a:t>
            </a:r>
            <a:r>
              <a:rPr sz="1800" spc="5" dirty="0">
                <a:latin typeface="Calibri"/>
                <a:cs typeface="Calibri"/>
              </a:rPr>
              <a:t> </a:t>
            </a:r>
            <a:r>
              <a:rPr sz="1800" spc="-5" dirty="0">
                <a:latin typeface="Calibri"/>
                <a:cs typeface="Calibri"/>
              </a:rPr>
              <a:t>values</a:t>
            </a:r>
            <a:r>
              <a:rPr sz="1800" spc="-10" dirty="0">
                <a:latin typeface="Calibri"/>
                <a:cs typeface="Calibri"/>
              </a:rPr>
              <a:t> </a:t>
            </a:r>
            <a:r>
              <a:rPr sz="1800" spc="-20" dirty="0">
                <a:latin typeface="Calibri"/>
                <a:cs typeface="Calibri"/>
              </a:rPr>
              <a:t>(like</a:t>
            </a:r>
            <a:r>
              <a:rPr sz="1800" spc="2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instruction</a:t>
            </a:r>
            <a:r>
              <a:rPr sz="1800" spc="20" dirty="0">
                <a:latin typeface="Calibri"/>
                <a:cs typeface="Calibri"/>
              </a:rPr>
              <a:t> </a:t>
            </a:r>
            <a:r>
              <a:rPr sz="1800" spc="-10" dirty="0">
                <a:latin typeface="Calibri"/>
                <a:cs typeface="Calibri"/>
              </a:rPr>
              <a:t>pointer) </a:t>
            </a:r>
            <a:r>
              <a:rPr sz="1800" spc="-395" dirty="0">
                <a:latin typeface="Calibri"/>
                <a:cs typeface="Calibri"/>
              </a:rPr>
              <a:t> </a:t>
            </a:r>
            <a:r>
              <a:rPr sz="1800" spc="-5" dirty="0">
                <a:latin typeface="Calibri"/>
                <a:cs typeface="Calibri"/>
              </a:rPr>
              <a:t>in</a:t>
            </a:r>
            <a:r>
              <a:rPr sz="1800" spc="5" dirty="0">
                <a:latin typeface="Calibri"/>
                <a:cs typeface="Calibri"/>
              </a:rPr>
              <a:t> </a:t>
            </a:r>
            <a:r>
              <a:rPr sz="1800" dirty="0">
                <a:latin typeface="Calibri"/>
                <a:cs typeface="Calibri"/>
              </a:rPr>
              <a:t>the </a:t>
            </a:r>
            <a:r>
              <a:rPr sz="1800" b="1" spc="-5" dirty="0">
                <a:solidFill>
                  <a:srgbClr val="FF0000"/>
                </a:solidFill>
                <a:latin typeface="Calibri"/>
                <a:cs typeface="Calibri"/>
              </a:rPr>
              <a:t>process</a:t>
            </a:r>
            <a:r>
              <a:rPr sz="1800" b="1" spc="-10" dirty="0">
                <a:solidFill>
                  <a:srgbClr val="FF0000"/>
                </a:solidFill>
                <a:latin typeface="Calibri"/>
                <a:cs typeface="Calibri"/>
              </a:rPr>
              <a:t> control</a:t>
            </a:r>
            <a:r>
              <a:rPr sz="1800" b="1" spc="-40" dirty="0">
                <a:solidFill>
                  <a:srgbClr val="FF0000"/>
                </a:solidFill>
                <a:latin typeface="Calibri"/>
                <a:cs typeface="Calibri"/>
              </a:rPr>
              <a:t> </a:t>
            </a:r>
            <a:r>
              <a:rPr sz="1800" b="1" dirty="0">
                <a:solidFill>
                  <a:srgbClr val="FF0000"/>
                </a:solidFill>
                <a:latin typeface="Calibri"/>
                <a:cs typeface="Calibri"/>
              </a:rPr>
              <a:t>block</a:t>
            </a:r>
            <a:r>
              <a:rPr sz="1800" b="1" spc="-20" dirty="0">
                <a:solidFill>
                  <a:srgbClr val="FF0000"/>
                </a:solidFill>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each</a:t>
            </a:r>
            <a:r>
              <a:rPr sz="1800" spc="10" dirty="0">
                <a:latin typeface="Calibri"/>
                <a:cs typeface="Calibri"/>
              </a:rPr>
              <a:t> </a:t>
            </a:r>
            <a:r>
              <a:rPr sz="1800" spc="-10" dirty="0">
                <a:latin typeface="Calibri"/>
                <a:cs typeface="Calibri"/>
              </a:rPr>
              <a:t>process.</a:t>
            </a:r>
            <a:endParaRPr sz="1800" dirty="0">
              <a:latin typeface="Calibri"/>
              <a:cs typeface="Calibri"/>
            </a:endParaRPr>
          </a:p>
        </p:txBody>
      </p:sp>
      <p:sp>
        <p:nvSpPr>
          <p:cNvPr id="5" name="object 5"/>
          <p:cNvSpPr txBox="1"/>
          <p:nvPr/>
        </p:nvSpPr>
        <p:spPr>
          <a:xfrm>
            <a:off x="6920640" y="4637971"/>
            <a:ext cx="4563745" cy="574040"/>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800" spc="-5" dirty="0">
                <a:latin typeface="Calibri"/>
                <a:cs typeface="Calibri"/>
              </a:rPr>
              <a:t>When</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CPU scheduler</a:t>
            </a:r>
            <a:r>
              <a:rPr sz="1800" spc="5" dirty="0">
                <a:latin typeface="Calibri"/>
                <a:cs typeface="Calibri"/>
              </a:rPr>
              <a:t> </a:t>
            </a:r>
            <a:r>
              <a:rPr sz="1800" spc="-5" dirty="0">
                <a:latin typeface="Calibri"/>
                <a:cs typeface="Calibri"/>
              </a:rPr>
              <a:t>selects </a:t>
            </a:r>
            <a:r>
              <a:rPr sz="1800" dirty="0">
                <a:latin typeface="Calibri"/>
                <a:cs typeface="Calibri"/>
              </a:rPr>
              <a:t>a</a:t>
            </a:r>
            <a:r>
              <a:rPr sz="1800" spc="5" dirty="0">
                <a:latin typeface="Calibri"/>
                <a:cs typeface="Calibri"/>
              </a:rPr>
              <a:t> </a:t>
            </a:r>
            <a:r>
              <a:rPr sz="1800" spc="-10" dirty="0">
                <a:latin typeface="Calibri"/>
                <a:cs typeface="Calibri"/>
              </a:rPr>
              <a:t>process </a:t>
            </a:r>
            <a:r>
              <a:rPr sz="1800" spc="-15" dirty="0">
                <a:latin typeface="Calibri"/>
                <a:cs typeface="Calibri"/>
              </a:rPr>
              <a:t>for </a:t>
            </a:r>
            <a:r>
              <a:rPr sz="1800" spc="-395" dirty="0">
                <a:latin typeface="Calibri"/>
                <a:cs typeface="Calibri"/>
              </a:rPr>
              <a:t> </a:t>
            </a:r>
            <a:r>
              <a:rPr sz="1800" spc="-10" dirty="0">
                <a:latin typeface="Calibri"/>
                <a:cs typeface="Calibri"/>
              </a:rPr>
              <a:t>execution,</a:t>
            </a:r>
            <a:r>
              <a:rPr sz="1800" spc="5" dirty="0">
                <a:latin typeface="Calibri"/>
                <a:cs typeface="Calibri"/>
              </a:rPr>
              <a:t> </a:t>
            </a:r>
            <a:r>
              <a:rPr sz="1800" spc="-5" dirty="0">
                <a:latin typeface="Calibri"/>
                <a:cs typeface="Calibri"/>
              </a:rPr>
              <a:t>it</a:t>
            </a:r>
            <a:r>
              <a:rPr sz="1800" spc="-10" dirty="0">
                <a:latin typeface="Calibri"/>
                <a:cs typeface="Calibri"/>
              </a:rPr>
              <a:t> </a:t>
            </a:r>
            <a:r>
              <a:rPr sz="1800" spc="-5" dirty="0">
                <a:latin typeface="Calibri"/>
                <a:cs typeface="Calibri"/>
              </a:rPr>
              <a:t>must</a:t>
            </a:r>
            <a:r>
              <a:rPr sz="1800" spc="-10" dirty="0">
                <a:latin typeface="Calibri"/>
                <a:cs typeface="Calibri"/>
              </a:rPr>
              <a:t> </a:t>
            </a:r>
            <a:r>
              <a:rPr sz="1800" spc="-5" dirty="0">
                <a:latin typeface="Calibri"/>
                <a:cs typeface="Calibri"/>
              </a:rPr>
              <a:t>reload</a:t>
            </a:r>
            <a:r>
              <a:rPr sz="1800" spc="15" dirty="0">
                <a:latin typeface="Calibri"/>
                <a:cs typeface="Calibri"/>
              </a:rPr>
              <a:t> </a:t>
            </a:r>
            <a:r>
              <a:rPr sz="1800" dirty="0">
                <a:latin typeface="Calibri"/>
                <a:cs typeface="Calibri"/>
              </a:rPr>
              <a:t>the</a:t>
            </a:r>
            <a:r>
              <a:rPr sz="1800" spc="-10" dirty="0">
                <a:latin typeface="Calibri"/>
                <a:cs typeface="Calibri"/>
              </a:rPr>
              <a:t> </a:t>
            </a:r>
            <a:r>
              <a:rPr sz="1800" dirty="0">
                <a:latin typeface="Calibri"/>
                <a:cs typeface="Calibri"/>
              </a:rPr>
              <a:t>user</a:t>
            </a:r>
            <a:r>
              <a:rPr sz="1800" spc="-10" dirty="0">
                <a:latin typeface="Calibri"/>
                <a:cs typeface="Calibri"/>
              </a:rPr>
              <a:t> </a:t>
            </a:r>
            <a:r>
              <a:rPr sz="1800" spc="-15" dirty="0">
                <a:latin typeface="Calibri"/>
                <a:cs typeface="Calibri"/>
              </a:rPr>
              <a:t>registers</a:t>
            </a:r>
            <a:r>
              <a:rPr sz="1800" spc="5" dirty="0">
                <a:latin typeface="Calibri"/>
                <a:cs typeface="Calibri"/>
              </a:rPr>
              <a:t> </a:t>
            </a:r>
            <a:r>
              <a:rPr sz="1800" dirty="0">
                <a:latin typeface="Calibri"/>
                <a:cs typeface="Calibri"/>
              </a:rPr>
              <a:t>an</a:t>
            </a: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50800">
              <a:lnSpc>
                <a:spcPct val="100000"/>
              </a:lnSpc>
              <a:spcBef>
                <a:spcPts val="100"/>
              </a:spcBef>
            </a:pPr>
            <a:r>
              <a:rPr spc="-10" dirty="0">
                <a:solidFill>
                  <a:srgbClr val="FF0000"/>
                </a:solidFill>
              </a:rPr>
              <a:t>Programmer</a:t>
            </a:r>
            <a:r>
              <a:rPr spc="-25" dirty="0">
                <a:solidFill>
                  <a:srgbClr val="FF0000"/>
                </a:solidFill>
              </a:rPr>
              <a:t> </a:t>
            </a:r>
            <a:r>
              <a:rPr spc="-5" dirty="0">
                <a:solidFill>
                  <a:srgbClr val="FF0000"/>
                </a:solidFill>
              </a:rPr>
              <a:t>view</a:t>
            </a:r>
            <a:r>
              <a:rPr spc="-5" dirty="0"/>
              <a:t>:</a:t>
            </a:r>
            <a:r>
              <a:rPr spc="-10" dirty="0"/>
              <a:t> </a:t>
            </a:r>
            <a:r>
              <a:rPr dirty="0"/>
              <a:t>memory</a:t>
            </a:r>
            <a:r>
              <a:rPr spc="-20" dirty="0"/>
              <a:t> </a:t>
            </a:r>
            <a:r>
              <a:rPr dirty="0"/>
              <a:t>as</a:t>
            </a:r>
            <a:r>
              <a:rPr spc="-5" dirty="0"/>
              <a:t> one single</a:t>
            </a:r>
            <a:r>
              <a:rPr spc="-10" dirty="0"/>
              <a:t> </a:t>
            </a:r>
            <a:r>
              <a:rPr spc="-5" dirty="0"/>
              <a:t>space,</a:t>
            </a:r>
            <a:r>
              <a:rPr dirty="0"/>
              <a:t> </a:t>
            </a:r>
            <a:r>
              <a:rPr spc="-10" dirty="0"/>
              <a:t>containing</a:t>
            </a:r>
            <a:r>
              <a:rPr spc="-15" dirty="0"/>
              <a:t> </a:t>
            </a:r>
            <a:r>
              <a:rPr dirty="0"/>
              <a:t>the</a:t>
            </a:r>
            <a:r>
              <a:rPr spc="-10" dirty="0"/>
              <a:t> </a:t>
            </a:r>
            <a:r>
              <a:rPr spc="-15" dirty="0"/>
              <a:t>program.</a:t>
            </a:r>
          </a:p>
          <a:p>
            <a:pPr marL="50800">
              <a:lnSpc>
                <a:spcPct val="100000"/>
              </a:lnSpc>
            </a:pPr>
            <a:r>
              <a:rPr spc="-10" dirty="0">
                <a:solidFill>
                  <a:srgbClr val="FF0000"/>
                </a:solidFill>
              </a:rPr>
              <a:t>Paging</a:t>
            </a:r>
            <a:r>
              <a:rPr spc="-20" dirty="0">
                <a:solidFill>
                  <a:srgbClr val="FF0000"/>
                </a:solidFill>
              </a:rPr>
              <a:t> </a:t>
            </a:r>
            <a:r>
              <a:rPr spc="-5" dirty="0">
                <a:solidFill>
                  <a:srgbClr val="FF0000"/>
                </a:solidFill>
              </a:rPr>
              <a:t>view</a:t>
            </a:r>
            <a:r>
              <a:rPr spc="-5" dirty="0"/>
              <a:t>: </a:t>
            </a:r>
            <a:r>
              <a:rPr dirty="0"/>
              <a:t>A </a:t>
            </a:r>
            <a:r>
              <a:rPr spc="-15" dirty="0"/>
              <a:t>program </a:t>
            </a:r>
            <a:r>
              <a:rPr dirty="0"/>
              <a:t>is </a:t>
            </a:r>
            <a:r>
              <a:rPr spc="-20" dirty="0"/>
              <a:t>scattered</a:t>
            </a:r>
            <a:r>
              <a:rPr spc="-5" dirty="0"/>
              <a:t> </a:t>
            </a:r>
            <a:r>
              <a:rPr spc="-10" dirty="0"/>
              <a:t>throughout </a:t>
            </a:r>
            <a:r>
              <a:rPr spc="-15" dirty="0"/>
              <a:t>physical</a:t>
            </a:r>
            <a:r>
              <a:rPr spc="-10" dirty="0"/>
              <a:t> </a:t>
            </a:r>
            <a:r>
              <a:rPr dirty="0"/>
              <a:t>memory</a:t>
            </a:r>
            <a:r>
              <a:rPr spc="-15" dirty="0"/>
              <a:t> </a:t>
            </a:r>
            <a:r>
              <a:rPr dirty="0"/>
              <a:t>along</a:t>
            </a:r>
            <a:r>
              <a:rPr spc="-10" dirty="0"/>
              <a:t> </a:t>
            </a:r>
            <a:r>
              <a:rPr dirty="0"/>
              <a:t>with</a:t>
            </a:r>
            <a:r>
              <a:rPr spc="-10" dirty="0"/>
              <a:t> </a:t>
            </a:r>
            <a:r>
              <a:rPr spc="-5" dirty="0"/>
              <a:t>other </a:t>
            </a:r>
            <a:r>
              <a:rPr spc="-15" dirty="0"/>
              <a:t>programs.</a:t>
            </a:r>
          </a:p>
          <a:p>
            <a:pPr marL="177165" marR="127635">
              <a:lnSpc>
                <a:spcPct val="100000"/>
              </a:lnSpc>
              <a:spcBef>
                <a:spcPts val="2140"/>
              </a:spcBef>
            </a:pPr>
            <a:r>
              <a:rPr b="1" spc="-10" dirty="0">
                <a:solidFill>
                  <a:srgbClr val="FF0000"/>
                </a:solidFill>
                <a:latin typeface="Calibri"/>
                <a:cs typeface="Calibri"/>
              </a:rPr>
              <a:t>frame</a:t>
            </a:r>
            <a:r>
              <a:rPr b="1" spc="-20" dirty="0">
                <a:solidFill>
                  <a:srgbClr val="FF0000"/>
                </a:solidFill>
                <a:latin typeface="Calibri"/>
                <a:cs typeface="Calibri"/>
              </a:rPr>
              <a:t> </a:t>
            </a:r>
            <a:r>
              <a:rPr b="1" spc="-10" dirty="0">
                <a:solidFill>
                  <a:srgbClr val="FF0000"/>
                </a:solidFill>
                <a:latin typeface="Calibri"/>
                <a:cs typeface="Calibri"/>
              </a:rPr>
              <a:t>table</a:t>
            </a:r>
            <a:r>
              <a:rPr b="1" spc="10" dirty="0">
                <a:solidFill>
                  <a:srgbClr val="FF0000"/>
                </a:solidFill>
                <a:latin typeface="Calibri"/>
                <a:cs typeface="Calibri"/>
              </a:rPr>
              <a:t> </a:t>
            </a:r>
            <a:r>
              <a:rPr dirty="0"/>
              <a:t>is</a:t>
            </a:r>
            <a:r>
              <a:rPr spc="-10" dirty="0"/>
              <a:t> </a:t>
            </a:r>
            <a:r>
              <a:rPr dirty="0"/>
              <a:t>a </a:t>
            </a:r>
            <a:r>
              <a:rPr spc="-5" dirty="0"/>
              <a:t>single,</a:t>
            </a:r>
            <a:r>
              <a:rPr spc="-15" dirty="0"/>
              <a:t> system-wide</a:t>
            </a:r>
            <a:r>
              <a:rPr spc="-10" dirty="0"/>
              <a:t> </a:t>
            </a:r>
            <a:r>
              <a:rPr spc="-15" dirty="0"/>
              <a:t>data</a:t>
            </a:r>
            <a:r>
              <a:rPr spc="-10" dirty="0"/>
              <a:t> structure.</a:t>
            </a:r>
            <a:r>
              <a:rPr spc="-15" dirty="0"/>
              <a:t> </a:t>
            </a:r>
            <a:r>
              <a:rPr dirty="0"/>
              <a:t>It</a:t>
            </a:r>
            <a:r>
              <a:rPr spc="-15" dirty="0"/>
              <a:t> </a:t>
            </a:r>
            <a:r>
              <a:rPr spc="-5" dirty="0"/>
              <a:t>has</a:t>
            </a:r>
            <a:r>
              <a:rPr dirty="0"/>
              <a:t> </a:t>
            </a:r>
            <a:r>
              <a:rPr spc="-5" dirty="0"/>
              <a:t>has</a:t>
            </a:r>
            <a:r>
              <a:rPr dirty="0"/>
              <a:t> </a:t>
            </a:r>
            <a:r>
              <a:rPr spc="-5" dirty="0"/>
              <a:t>one</a:t>
            </a:r>
            <a:r>
              <a:rPr dirty="0"/>
              <a:t> </a:t>
            </a:r>
            <a:r>
              <a:rPr spc="-5" dirty="0"/>
              <a:t>entry</a:t>
            </a:r>
            <a:r>
              <a:rPr spc="5" dirty="0"/>
              <a:t> </a:t>
            </a:r>
            <a:r>
              <a:rPr spc="-20" dirty="0"/>
              <a:t>for</a:t>
            </a:r>
            <a:r>
              <a:rPr dirty="0"/>
              <a:t> each</a:t>
            </a:r>
            <a:r>
              <a:rPr spc="-5" dirty="0"/>
              <a:t> </a:t>
            </a:r>
            <a:r>
              <a:rPr spc="-15" dirty="0"/>
              <a:t>physical </a:t>
            </a:r>
            <a:r>
              <a:rPr spc="-10" dirty="0"/>
              <a:t> page</a:t>
            </a:r>
            <a:r>
              <a:rPr dirty="0"/>
              <a:t> </a:t>
            </a:r>
            <a:r>
              <a:rPr spc="-10" dirty="0"/>
              <a:t>frame,</a:t>
            </a:r>
            <a:r>
              <a:rPr spc="-5" dirty="0"/>
              <a:t> indicating </a:t>
            </a:r>
            <a:r>
              <a:rPr dirty="0"/>
              <a:t>whether</a:t>
            </a:r>
            <a:r>
              <a:rPr spc="-10" dirty="0"/>
              <a:t> </a:t>
            </a:r>
            <a:r>
              <a:rPr dirty="0"/>
              <a:t>the</a:t>
            </a:r>
            <a:r>
              <a:rPr spc="10" dirty="0"/>
              <a:t> </a:t>
            </a:r>
            <a:r>
              <a:rPr spc="-15" dirty="0"/>
              <a:t>latter</a:t>
            </a:r>
            <a:r>
              <a:rPr dirty="0"/>
              <a:t> is</a:t>
            </a:r>
            <a:r>
              <a:rPr spc="5" dirty="0"/>
              <a:t> </a:t>
            </a:r>
            <a:r>
              <a:rPr spc="-10" dirty="0"/>
              <a:t>free</a:t>
            </a:r>
            <a:r>
              <a:rPr spc="10" dirty="0"/>
              <a:t> </a:t>
            </a:r>
            <a:r>
              <a:rPr spc="-5" dirty="0"/>
              <a:t>or</a:t>
            </a:r>
            <a:r>
              <a:rPr dirty="0"/>
              <a:t> </a:t>
            </a:r>
            <a:r>
              <a:rPr spc="-10" dirty="0"/>
              <a:t>allocated</a:t>
            </a:r>
            <a:r>
              <a:rPr spc="-5" dirty="0"/>
              <a:t> and,</a:t>
            </a:r>
            <a:r>
              <a:rPr dirty="0"/>
              <a:t> if it</a:t>
            </a:r>
            <a:r>
              <a:rPr spc="-5" dirty="0"/>
              <a:t> </a:t>
            </a:r>
            <a:r>
              <a:rPr dirty="0"/>
              <a:t>is</a:t>
            </a:r>
            <a:r>
              <a:rPr spc="5" dirty="0"/>
              <a:t> </a:t>
            </a:r>
            <a:r>
              <a:rPr spc="-10" dirty="0"/>
              <a:t>allocated, </a:t>
            </a:r>
            <a:r>
              <a:rPr spc="-15" dirty="0"/>
              <a:t>to</a:t>
            </a:r>
            <a:r>
              <a:rPr spc="-20" dirty="0"/>
              <a:t> </a:t>
            </a:r>
            <a:r>
              <a:rPr dirty="0"/>
              <a:t>which </a:t>
            </a:r>
            <a:r>
              <a:rPr spc="-525" dirty="0"/>
              <a:t> </a:t>
            </a:r>
            <a:r>
              <a:rPr spc="-10" dirty="0"/>
              <a:t>page</a:t>
            </a:r>
            <a:r>
              <a:rPr spc="-5" dirty="0"/>
              <a:t> of </a:t>
            </a:r>
            <a:r>
              <a:rPr dirty="0"/>
              <a:t>which </a:t>
            </a:r>
            <a:r>
              <a:rPr spc="-10" dirty="0"/>
              <a:t>process</a:t>
            </a:r>
            <a:r>
              <a:rPr spc="-20" dirty="0"/>
              <a:t> </a:t>
            </a:r>
            <a:r>
              <a:rPr spc="-5" dirty="0"/>
              <a:t>(or</a:t>
            </a:r>
            <a:r>
              <a:rPr spc="-10" dirty="0"/>
              <a:t> processes).</a:t>
            </a:r>
          </a:p>
        </p:txBody>
      </p:sp>
      <p:sp>
        <p:nvSpPr>
          <p:cNvPr id="7" name="object 7"/>
          <p:cNvSpPr/>
          <p:nvPr/>
        </p:nvSpPr>
        <p:spPr>
          <a:xfrm>
            <a:off x="424433" y="3580638"/>
            <a:ext cx="11374120" cy="0"/>
          </a:xfrm>
          <a:custGeom>
            <a:avLst/>
            <a:gdLst/>
            <a:ahLst/>
            <a:cxnLst/>
            <a:rect l="l" t="t" r="r" b="b"/>
            <a:pathLst>
              <a:path w="11374120">
                <a:moveTo>
                  <a:pt x="0" y="0"/>
                </a:moveTo>
                <a:lnTo>
                  <a:pt x="11373866" y="0"/>
                </a:lnTo>
              </a:path>
            </a:pathLst>
          </a:custGeom>
          <a:ln w="28956">
            <a:solidFill>
              <a:srgbClr val="FF0000"/>
            </a:solidFill>
          </a:ln>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50E5849-684C-AF50-A010-1DC2D9042130}"/>
                  </a:ext>
                </a:extLst>
              </p14:cNvPr>
              <p14:cNvContentPartPr/>
              <p14:nvPr/>
            </p14:nvContentPartPr>
            <p14:xfrm>
              <a:off x="2027160" y="2491560"/>
              <a:ext cx="4697280" cy="53640"/>
            </p14:xfrm>
          </p:contentPart>
        </mc:Choice>
        <mc:Fallback>
          <p:pic>
            <p:nvPicPr>
              <p:cNvPr id="8" name="Ink 7">
                <a:extLst>
                  <a:ext uri="{FF2B5EF4-FFF2-40B4-BE49-F238E27FC236}">
                    <a16:creationId xmlns:a16="http://schemas.microsoft.com/office/drawing/2014/main" id="{750E5849-684C-AF50-A010-1DC2D9042130}"/>
                  </a:ext>
                </a:extLst>
              </p:cNvPr>
              <p:cNvPicPr/>
              <p:nvPr/>
            </p:nvPicPr>
            <p:blipFill>
              <a:blip r:embed="rId3"/>
              <a:stretch>
                <a:fillRect/>
              </a:stretch>
            </p:blipFill>
            <p:spPr>
              <a:xfrm>
                <a:off x="2011320" y="2428200"/>
                <a:ext cx="47286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1517A2DB-D3E1-C630-99DB-EDF034CD6B7F}"/>
                  </a:ext>
                </a:extLst>
              </p14:cNvPr>
              <p14:cNvContentPartPr/>
              <p14:nvPr/>
            </p14:nvContentPartPr>
            <p14:xfrm>
              <a:off x="6920640" y="2473560"/>
              <a:ext cx="4438440" cy="360"/>
            </p14:xfrm>
          </p:contentPart>
        </mc:Choice>
        <mc:Fallback>
          <p:pic>
            <p:nvPicPr>
              <p:cNvPr id="9" name="Ink 8">
                <a:extLst>
                  <a:ext uri="{FF2B5EF4-FFF2-40B4-BE49-F238E27FC236}">
                    <a16:creationId xmlns:a16="http://schemas.microsoft.com/office/drawing/2014/main" id="{1517A2DB-D3E1-C630-99DB-EDF034CD6B7F}"/>
                  </a:ext>
                </a:extLst>
              </p:cNvPr>
              <p:cNvPicPr/>
              <p:nvPr/>
            </p:nvPicPr>
            <p:blipFill>
              <a:blip r:embed="rId5"/>
              <a:stretch>
                <a:fillRect/>
              </a:stretch>
            </p:blipFill>
            <p:spPr>
              <a:xfrm>
                <a:off x="6904800" y="2410200"/>
                <a:ext cx="44697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AE5ACDC1-C5C5-89DD-F7B3-77264A36B353}"/>
                  </a:ext>
                </a:extLst>
              </p14:cNvPr>
              <p14:cNvContentPartPr/>
              <p14:nvPr/>
            </p14:nvContentPartPr>
            <p14:xfrm>
              <a:off x="544680" y="2857320"/>
              <a:ext cx="11037600" cy="360"/>
            </p14:xfrm>
          </p:contentPart>
        </mc:Choice>
        <mc:Fallback>
          <p:pic>
            <p:nvPicPr>
              <p:cNvPr id="10" name="Ink 9">
                <a:extLst>
                  <a:ext uri="{FF2B5EF4-FFF2-40B4-BE49-F238E27FC236}">
                    <a16:creationId xmlns:a16="http://schemas.microsoft.com/office/drawing/2014/main" id="{AE5ACDC1-C5C5-89DD-F7B3-77264A36B353}"/>
                  </a:ext>
                </a:extLst>
              </p:cNvPr>
              <p:cNvPicPr/>
              <p:nvPr/>
            </p:nvPicPr>
            <p:blipFill>
              <a:blip r:embed="rId7"/>
              <a:stretch>
                <a:fillRect/>
              </a:stretch>
            </p:blipFill>
            <p:spPr>
              <a:xfrm>
                <a:off x="528840" y="2793960"/>
                <a:ext cx="110689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B569A289-8EF9-DC4E-1441-A9949E66B322}"/>
                  </a:ext>
                </a:extLst>
              </p14:cNvPr>
              <p14:cNvContentPartPr/>
              <p14:nvPr/>
            </p14:nvContentPartPr>
            <p14:xfrm>
              <a:off x="580320" y="3214800"/>
              <a:ext cx="4438440" cy="27000"/>
            </p14:xfrm>
          </p:contentPart>
        </mc:Choice>
        <mc:Fallback>
          <p:pic>
            <p:nvPicPr>
              <p:cNvPr id="11" name="Ink 10">
                <a:extLst>
                  <a:ext uri="{FF2B5EF4-FFF2-40B4-BE49-F238E27FC236}">
                    <a16:creationId xmlns:a16="http://schemas.microsoft.com/office/drawing/2014/main" id="{B569A289-8EF9-DC4E-1441-A9949E66B322}"/>
                  </a:ext>
                </a:extLst>
              </p:cNvPr>
              <p:cNvPicPr/>
              <p:nvPr/>
            </p:nvPicPr>
            <p:blipFill>
              <a:blip r:embed="rId9"/>
              <a:stretch>
                <a:fillRect/>
              </a:stretch>
            </p:blipFill>
            <p:spPr>
              <a:xfrm>
                <a:off x="564480" y="3151440"/>
                <a:ext cx="4469760" cy="153720"/>
              </a:xfrm>
              <a:prstGeom prst="rect">
                <a:avLst/>
              </a:prstGeom>
            </p:spPr>
          </p:pic>
        </mc:Fallback>
      </mc:AlternateContent>
      <p:pic>
        <p:nvPicPr>
          <p:cNvPr id="13" name="Picture 12">
            <a:extLst>
              <a:ext uri="{FF2B5EF4-FFF2-40B4-BE49-F238E27FC236}">
                <a16:creationId xmlns:a16="http://schemas.microsoft.com/office/drawing/2014/main" id="{4EB29538-471D-6AC6-EDED-B96548B6F0B0}"/>
              </a:ext>
            </a:extLst>
          </p:cNvPr>
          <p:cNvPicPr>
            <a:picLocks noChangeAspect="1"/>
          </p:cNvPicPr>
          <p:nvPr/>
        </p:nvPicPr>
        <p:blipFill>
          <a:blip r:embed="rId10"/>
          <a:stretch>
            <a:fillRect/>
          </a:stretch>
        </p:blipFill>
        <p:spPr>
          <a:xfrm>
            <a:off x="6766651" y="5291834"/>
            <a:ext cx="5028097" cy="12029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01347" y="1715633"/>
            <a:ext cx="5015947" cy="3781434"/>
          </a:xfrm>
          <a:prstGeom prst="rect">
            <a:avLst/>
          </a:prstGeom>
        </p:spPr>
      </p:pic>
      <p:pic>
        <p:nvPicPr>
          <p:cNvPr id="3" name="object 3"/>
          <p:cNvPicPr/>
          <p:nvPr/>
        </p:nvPicPr>
        <p:blipFill>
          <a:blip r:embed="rId3" cstate="print"/>
          <a:stretch>
            <a:fillRect/>
          </a:stretch>
        </p:blipFill>
        <p:spPr>
          <a:xfrm>
            <a:off x="568751" y="440131"/>
            <a:ext cx="5532145" cy="248716"/>
          </a:xfrm>
          <a:prstGeom prst="rect">
            <a:avLst/>
          </a:prstGeom>
        </p:spPr>
      </p:pic>
      <p:sp>
        <p:nvSpPr>
          <p:cNvPr id="4" name="object 4"/>
          <p:cNvSpPr txBox="1"/>
          <p:nvPr/>
        </p:nvSpPr>
        <p:spPr>
          <a:xfrm>
            <a:off x="563981" y="877951"/>
            <a:ext cx="5547360" cy="1671955"/>
          </a:xfrm>
          <a:prstGeom prst="rect">
            <a:avLst/>
          </a:prstGeom>
        </p:spPr>
        <p:txBody>
          <a:bodyPr vert="horz" wrap="square" lIns="0" tIns="12700" rIns="0" bIns="0" rtlCol="0">
            <a:spAutoFit/>
          </a:bodyPr>
          <a:lstStyle/>
          <a:p>
            <a:pPr marL="12700" marR="5080">
              <a:lnSpc>
                <a:spcPct val="100000"/>
              </a:lnSpc>
              <a:spcBef>
                <a:spcPts val="100"/>
              </a:spcBef>
            </a:pPr>
            <a:r>
              <a:rPr sz="1800" b="1" spc="-15" dirty="0">
                <a:solidFill>
                  <a:srgbClr val="FF0000"/>
                </a:solidFill>
                <a:latin typeface="Arial"/>
                <a:cs typeface="Arial"/>
              </a:rPr>
              <a:t>Translation</a:t>
            </a:r>
            <a:r>
              <a:rPr sz="1800" b="1" spc="-5" dirty="0">
                <a:solidFill>
                  <a:srgbClr val="FF0000"/>
                </a:solidFill>
                <a:latin typeface="Arial"/>
                <a:cs typeface="Arial"/>
              </a:rPr>
              <a:t> </a:t>
            </a:r>
            <a:r>
              <a:rPr sz="1800" b="1" spc="-10" dirty="0">
                <a:solidFill>
                  <a:srgbClr val="FF0000"/>
                </a:solidFill>
                <a:latin typeface="Arial"/>
                <a:cs typeface="Arial"/>
              </a:rPr>
              <a:t>Look-Aside</a:t>
            </a:r>
            <a:r>
              <a:rPr sz="1800" b="1" spc="35" dirty="0">
                <a:solidFill>
                  <a:srgbClr val="FF0000"/>
                </a:solidFill>
                <a:latin typeface="Arial"/>
                <a:cs typeface="Arial"/>
              </a:rPr>
              <a:t> </a:t>
            </a:r>
            <a:r>
              <a:rPr sz="1800" b="1" spc="-5" dirty="0">
                <a:solidFill>
                  <a:srgbClr val="FF0000"/>
                </a:solidFill>
                <a:latin typeface="Arial"/>
                <a:cs typeface="Arial"/>
              </a:rPr>
              <a:t>Buffer</a:t>
            </a:r>
            <a:r>
              <a:rPr sz="1800" b="1" spc="-10" dirty="0">
                <a:solidFill>
                  <a:srgbClr val="FF0000"/>
                </a:solidFill>
                <a:latin typeface="Arial"/>
                <a:cs typeface="Arial"/>
              </a:rPr>
              <a:t> </a:t>
            </a:r>
            <a:r>
              <a:rPr sz="1800" b="1" dirty="0">
                <a:solidFill>
                  <a:srgbClr val="FF0000"/>
                </a:solidFill>
                <a:latin typeface="Arial"/>
                <a:cs typeface="Arial"/>
              </a:rPr>
              <a:t>(TLB)</a:t>
            </a:r>
            <a:r>
              <a:rPr sz="1800" b="1" spc="10" dirty="0">
                <a:solidFill>
                  <a:srgbClr val="FF0000"/>
                </a:solidFill>
                <a:latin typeface="Arial"/>
                <a:cs typeface="Arial"/>
              </a:rPr>
              <a:t> </a:t>
            </a:r>
            <a:r>
              <a:rPr sz="1800" spc="-5" dirty="0">
                <a:solidFill>
                  <a:srgbClr val="374151"/>
                </a:solidFill>
                <a:latin typeface="Arial MT"/>
                <a:cs typeface="Arial MT"/>
              </a:rPr>
              <a:t>is </a:t>
            </a:r>
            <a:r>
              <a:rPr sz="1800" dirty="0">
                <a:solidFill>
                  <a:srgbClr val="374151"/>
                </a:solidFill>
                <a:latin typeface="Arial MT"/>
                <a:cs typeface="Arial MT"/>
              </a:rPr>
              <a:t>a</a:t>
            </a:r>
            <a:r>
              <a:rPr sz="1800" spc="-5" dirty="0">
                <a:solidFill>
                  <a:srgbClr val="374151"/>
                </a:solidFill>
                <a:latin typeface="Arial MT"/>
                <a:cs typeface="Arial MT"/>
              </a:rPr>
              <a:t> cache-like </a:t>
            </a:r>
            <a:r>
              <a:rPr sz="1800" dirty="0">
                <a:solidFill>
                  <a:srgbClr val="374151"/>
                </a:solidFill>
                <a:latin typeface="Arial MT"/>
                <a:cs typeface="Arial MT"/>
              </a:rPr>
              <a:t> </a:t>
            </a:r>
            <a:r>
              <a:rPr sz="1800" spc="-10" dirty="0">
                <a:solidFill>
                  <a:srgbClr val="374151"/>
                </a:solidFill>
                <a:latin typeface="Arial MT"/>
                <a:cs typeface="Arial MT"/>
              </a:rPr>
              <a:t>hardware</a:t>
            </a:r>
            <a:r>
              <a:rPr sz="1800" spc="45" dirty="0">
                <a:solidFill>
                  <a:srgbClr val="374151"/>
                </a:solidFill>
                <a:latin typeface="Arial MT"/>
                <a:cs typeface="Arial MT"/>
              </a:rPr>
              <a:t> </a:t>
            </a:r>
            <a:r>
              <a:rPr sz="1800" spc="-5" dirty="0">
                <a:solidFill>
                  <a:srgbClr val="374151"/>
                </a:solidFill>
                <a:latin typeface="Arial MT"/>
                <a:cs typeface="Arial MT"/>
              </a:rPr>
              <a:t>component</a:t>
            </a:r>
            <a:r>
              <a:rPr sz="1800" spc="10" dirty="0">
                <a:solidFill>
                  <a:srgbClr val="374151"/>
                </a:solidFill>
                <a:latin typeface="Arial MT"/>
                <a:cs typeface="Arial MT"/>
              </a:rPr>
              <a:t> </a:t>
            </a:r>
            <a:r>
              <a:rPr sz="1800" dirty="0">
                <a:solidFill>
                  <a:srgbClr val="374151"/>
                </a:solidFill>
                <a:latin typeface="Arial MT"/>
                <a:cs typeface="Arial MT"/>
              </a:rPr>
              <a:t>that</a:t>
            </a:r>
            <a:r>
              <a:rPr sz="1800" spc="-5" dirty="0">
                <a:solidFill>
                  <a:srgbClr val="374151"/>
                </a:solidFill>
                <a:latin typeface="Arial MT"/>
                <a:cs typeface="Arial MT"/>
              </a:rPr>
              <a:t> stores</a:t>
            </a:r>
            <a:r>
              <a:rPr sz="1800" spc="-10" dirty="0">
                <a:solidFill>
                  <a:srgbClr val="374151"/>
                </a:solidFill>
                <a:latin typeface="Arial MT"/>
                <a:cs typeface="Arial MT"/>
              </a:rPr>
              <a:t> </a:t>
            </a:r>
            <a:r>
              <a:rPr sz="1800" dirty="0">
                <a:solidFill>
                  <a:srgbClr val="374151"/>
                </a:solidFill>
                <a:latin typeface="Arial MT"/>
                <a:cs typeface="Arial MT"/>
              </a:rPr>
              <a:t>recently</a:t>
            </a:r>
            <a:r>
              <a:rPr sz="1800" spc="-5" dirty="0">
                <a:solidFill>
                  <a:srgbClr val="374151"/>
                </a:solidFill>
                <a:latin typeface="Arial MT"/>
                <a:cs typeface="Arial MT"/>
              </a:rPr>
              <a:t> accessed </a:t>
            </a:r>
            <a:r>
              <a:rPr sz="1800" dirty="0">
                <a:solidFill>
                  <a:srgbClr val="374151"/>
                </a:solidFill>
                <a:latin typeface="Arial MT"/>
                <a:cs typeface="Arial MT"/>
              </a:rPr>
              <a:t> </a:t>
            </a:r>
            <a:r>
              <a:rPr sz="1800" spc="-5" dirty="0">
                <a:solidFill>
                  <a:srgbClr val="374151"/>
                </a:solidFill>
                <a:latin typeface="Arial MT"/>
                <a:cs typeface="Arial MT"/>
              </a:rPr>
              <a:t>virtual-to-physical</a:t>
            </a:r>
            <a:r>
              <a:rPr sz="1800" spc="40" dirty="0">
                <a:solidFill>
                  <a:srgbClr val="374151"/>
                </a:solidFill>
                <a:latin typeface="Arial MT"/>
                <a:cs typeface="Arial MT"/>
              </a:rPr>
              <a:t> </a:t>
            </a:r>
            <a:r>
              <a:rPr sz="1800" spc="-5" dirty="0">
                <a:solidFill>
                  <a:srgbClr val="374151"/>
                </a:solidFill>
                <a:latin typeface="Arial MT"/>
                <a:cs typeface="Arial MT"/>
              </a:rPr>
              <a:t>memory</a:t>
            </a:r>
            <a:r>
              <a:rPr sz="1800" spc="5" dirty="0">
                <a:solidFill>
                  <a:srgbClr val="374151"/>
                </a:solidFill>
                <a:latin typeface="Arial MT"/>
                <a:cs typeface="Arial MT"/>
              </a:rPr>
              <a:t> </a:t>
            </a:r>
            <a:r>
              <a:rPr sz="1800" spc="-5" dirty="0">
                <a:solidFill>
                  <a:srgbClr val="374151"/>
                </a:solidFill>
                <a:latin typeface="Arial MT"/>
                <a:cs typeface="Arial MT"/>
              </a:rPr>
              <a:t>address</a:t>
            </a:r>
            <a:r>
              <a:rPr sz="1800" spc="10" dirty="0">
                <a:solidFill>
                  <a:srgbClr val="374151"/>
                </a:solidFill>
                <a:latin typeface="Arial MT"/>
                <a:cs typeface="Arial MT"/>
              </a:rPr>
              <a:t> </a:t>
            </a:r>
            <a:r>
              <a:rPr sz="1800" spc="-5" dirty="0">
                <a:solidFill>
                  <a:srgbClr val="374151"/>
                </a:solidFill>
                <a:latin typeface="Arial MT"/>
                <a:cs typeface="Arial MT"/>
              </a:rPr>
              <a:t>translations</a:t>
            </a:r>
            <a:r>
              <a:rPr sz="1800" spc="5" dirty="0">
                <a:solidFill>
                  <a:srgbClr val="374151"/>
                </a:solidFill>
                <a:latin typeface="Arial MT"/>
                <a:cs typeface="Arial MT"/>
              </a:rPr>
              <a:t> </a:t>
            </a:r>
            <a:r>
              <a:rPr sz="1800" spc="-5" dirty="0">
                <a:solidFill>
                  <a:srgbClr val="374151"/>
                </a:solidFill>
                <a:latin typeface="Arial MT"/>
                <a:cs typeface="Arial MT"/>
              </a:rPr>
              <a:t>in</a:t>
            </a:r>
            <a:r>
              <a:rPr sz="1800" spc="-10" dirty="0">
                <a:solidFill>
                  <a:srgbClr val="374151"/>
                </a:solidFill>
                <a:latin typeface="Arial MT"/>
                <a:cs typeface="Arial MT"/>
              </a:rPr>
              <a:t> </a:t>
            </a:r>
            <a:r>
              <a:rPr sz="1800" dirty="0">
                <a:solidFill>
                  <a:srgbClr val="374151"/>
                </a:solidFill>
                <a:latin typeface="Arial MT"/>
                <a:cs typeface="Arial MT"/>
              </a:rPr>
              <a:t>a </a:t>
            </a:r>
            <a:r>
              <a:rPr sz="1800" spc="5" dirty="0">
                <a:solidFill>
                  <a:srgbClr val="374151"/>
                </a:solidFill>
                <a:latin typeface="Arial MT"/>
                <a:cs typeface="Arial MT"/>
              </a:rPr>
              <a:t> </a:t>
            </a:r>
            <a:r>
              <a:rPr sz="1800" spc="-15" dirty="0">
                <a:solidFill>
                  <a:srgbClr val="374151"/>
                </a:solidFill>
                <a:latin typeface="Arial MT"/>
                <a:cs typeface="Arial MT"/>
              </a:rPr>
              <a:t>processor. </a:t>
            </a:r>
            <a:r>
              <a:rPr sz="1800" dirty="0">
                <a:solidFill>
                  <a:srgbClr val="374151"/>
                </a:solidFill>
                <a:latin typeface="Arial MT"/>
                <a:cs typeface="Arial MT"/>
              </a:rPr>
              <a:t>It </a:t>
            </a:r>
            <a:r>
              <a:rPr sz="1800" spc="-5" dirty="0">
                <a:solidFill>
                  <a:srgbClr val="374151"/>
                </a:solidFill>
                <a:latin typeface="Arial MT"/>
                <a:cs typeface="Arial MT"/>
              </a:rPr>
              <a:t>reduces </a:t>
            </a:r>
            <a:r>
              <a:rPr sz="1800" dirty="0">
                <a:solidFill>
                  <a:srgbClr val="374151"/>
                </a:solidFill>
                <a:latin typeface="Arial MT"/>
                <a:cs typeface="Arial MT"/>
              </a:rPr>
              <a:t>the </a:t>
            </a:r>
            <a:r>
              <a:rPr sz="1800" spc="-5" dirty="0">
                <a:solidFill>
                  <a:srgbClr val="374151"/>
                </a:solidFill>
                <a:latin typeface="Arial MT"/>
                <a:cs typeface="Arial MT"/>
              </a:rPr>
              <a:t>overhead of frequent </a:t>
            </a:r>
            <a:r>
              <a:rPr sz="1800" spc="-10" dirty="0">
                <a:solidFill>
                  <a:srgbClr val="374151"/>
                </a:solidFill>
                <a:latin typeface="Arial MT"/>
                <a:cs typeface="Arial MT"/>
              </a:rPr>
              <a:t>lookups </a:t>
            </a:r>
            <a:r>
              <a:rPr sz="1800" spc="-490" dirty="0">
                <a:solidFill>
                  <a:srgbClr val="374151"/>
                </a:solidFill>
                <a:latin typeface="Arial MT"/>
                <a:cs typeface="Arial MT"/>
              </a:rPr>
              <a:t> </a:t>
            </a:r>
            <a:r>
              <a:rPr sz="1800" spc="-5" dirty="0">
                <a:solidFill>
                  <a:srgbClr val="374151"/>
                </a:solidFill>
                <a:latin typeface="Arial MT"/>
                <a:cs typeface="Arial MT"/>
              </a:rPr>
              <a:t>in</a:t>
            </a:r>
            <a:r>
              <a:rPr sz="1800" spc="-1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page</a:t>
            </a:r>
            <a:r>
              <a:rPr sz="1800" spc="5" dirty="0">
                <a:solidFill>
                  <a:srgbClr val="374151"/>
                </a:solidFill>
                <a:latin typeface="Arial MT"/>
                <a:cs typeface="Arial MT"/>
              </a:rPr>
              <a:t> </a:t>
            </a:r>
            <a:r>
              <a:rPr sz="1800" spc="-5" dirty="0">
                <a:solidFill>
                  <a:srgbClr val="374151"/>
                </a:solidFill>
                <a:latin typeface="Arial MT"/>
                <a:cs typeface="Arial MT"/>
              </a:rPr>
              <a:t>tables</a:t>
            </a:r>
            <a:r>
              <a:rPr sz="1800" spc="15" dirty="0">
                <a:solidFill>
                  <a:srgbClr val="374151"/>
                </a:solidFill>
                <a:latin typeface="Arial MT"/>
                <a:cs typeface="Arial MT"/>
              </a:rPr>
              <a:t> </a:t>
            </a:r>
            <a:r>
              <a:rPr sz="1800" spc="-5" dirty="0">
                <a:solidFill>
                  <a:srgbClr val="374151"/>
                </a:solidFill>
                <a:latin typeface="Arial MT"/>
                <a:cs typeface="Arial MT"/>
              </a:rPr>
              <a:t>by</a:t>
            </a:r>
            <a:r>
              <a:rPr sz="1800" dirty="0">
                <a:solidFill>
                  <a:srgbClr val="374151"/>
                </a:solidFill>
                <a:latin typeface="Arial MT"/>
                <a:cs typeface="Arial MT"/>
              </a:rPr>
              <a:t> </a:t>
            </a:r>
            <a:r>
              <a:rPr sz="1800" spc="-10" dirty="0">
                <a:solidFill>
                  <a:srgbClr val="374151"/>
                </a:solidFill>
                <a:latin typeface="Arial MT"/>
                <a:cs typeface="Arial MT"/>
              </a:rPr>
              <a:t>providing</a:t>
            </a:r>
            <a:r>
              <a:rPr sz="1800" spc="15" dirty="0">
                <a:solidFill>
                  <a:srgbClr val="374151"/>
                </a:solidFill>
                <a:latin typeface="Arial MT"/>
                <a:cs typeface="Arial MT"/>
              </a:rPr>
              <a:t> </a:t>
            </a:r>
            <a:r>
              <a:rPr sz="1800" dirty="0">
                <a:solidFill>
                  <a:srgbClr val="374151"/>
                </a:solidFill>
                <a:latin typeface="Arial MT"/>
                <a:cs typeface="Arial MT"/>
              </a:rPr>
              <a:t>faster</a:t>
            </a:r>
            <a:r>
              <a:rPr sz="1800" spc="-5" dirty="0">
                <a:solidFill>
                  <a:srgbClr val="374151"/>
                </a:solidFill>
                <a:latin typeface="Arial MT"/>
                <a:cs typeface="Arial MT"/>
              </a:rPr>
              <a:t> access</a:t>
            </a:r>
            <a:r>
              <a:rPr sz="1800" spc="5" dirty="0">
                <a:solidFill>
                  <a:srgbClr val="374151"/>
                </a:solidFill>
                <a:latin typeface="Arial MT"/>
                <a:cs typeface="Arial MT"/>
              </a:rPr>
              <a:t> </a:t>
            </a:r>
            <a:r>
              <a:rPr sz="1800" dirty="0">
                <a:solidFill>
                  <a:srgbClr val="374151"/>
                </a:solidFill>
                <a:latin typeface="Arial MT"/>
                <a:cs typeface="Arial MT"/>
              </a:rPr>
              <a:t>to </a:t>
            </a:r>
            <a:r>
              <a:rPr sz="1800" spc="5" dirty="0">
                <a:solidFill>
                  <a:srgbClr val="374151"/>
                </a:solidFill>
                <a:latin typeface="Arial MT"/>
                <a:cs typeface="Arial MT"/>
              </a:rPr>
              <a:t> </a:t>
            </a:r>
            <a:r>
              <a:rPr sz="1800" spc="-5" dirty="0">
                <a:solidFill>
                  <a:srgbClr val="374151"/>
                </a:solidFill>
                <a:latin typeface="Arial MT"/>
                <a:cs typeface="Arial MT"/>
              </a:rPr>
              <a:t>translations.</a:t>
            </a:r>
            <a:endParaRPr sz="1800">
              <a:latin typeface="Arial MT"/>
              <a:cs typeface="Arial MT"/>
            </a:endParaRPr>
          </a:p>
        </p:txBody>
      </p:sp>
      <p:sp>
        <p:nvSpPr>
          <p:cNvPr id="5" name="object 5"/>
          <p:cNvSpPr txBox="1"/>
          <p:nvPr/>
        </p:nvSpPr>
        <p:spPr>
          <a:xfrm>
            <a:off x="563981" y="2523820"/>
            <a:ext cx="5528310" cy="3037840"/>
          </a:xfrm>
          <a:prstGeom prst="rect">
            <a:avLst/>
          </a:prstGeom>
        </p:spPr>
        <p:txBody>
          <a:bodyPr vert="horz" wrap="square" lIns="0" tIns="12700" rIns="0" bIns="0" rtlCol="0">
            <a:spAutoFit/>
          </a:bodyPr>
          <a:lstStyle/>
          <a:p>
            <a:pPr marL="299085" marR="39370" indent="-287020">
              <a:lnSpc>
                <a:spcPct val="100000"/>
              </a:lnSpc>
              <a:spcBef>
                <a:spcPts val="100"/>
              </a:spcBef>
              <a:buChar char="•"/>
              <a:tabLst>
                <a:tab pos="299085" algn="l"/>
                <a:tab pos="299720" algn="l"/>
              </a:tabLst>
            </a:pPr>
            <a:r>
              <a:rPr sz="1800" spc="-5" dirty="0">
                <a:solidFill>
                  <a:srgbClr val="374151"/>
                </a:solidFill>
                <a:latin typeface="Arial MT"/>
                <a:cs typeface="Arial MT"/>
              </a:rPr>
              <a:t>When </a:t>
            </a:r>
            <a:r>
              <a:rPr sz="1800" dirty="0">
                <a:solidFill>
                  <a:srgbClr val="374151"/>
                </a:solidFill>
                <a:latin typeface="Arial MT"/>
                <a:cs typeface="Arial MT"/>
              </a:rPr>
              <a:t>a </a:t>
            </a:r>
            <a:r>
              <a:rPr sz="1800" spc="-5" dirty="0">
                <a:solidFill>
                  <a:srgbClr val="374151"/>
                </a:solidFill>
                <a:latin typeface="Arial MT"/>
                <a:cs typeface="Arial MT"/>
              </a:rPr>
              <a:t>virtual address is accessed, </a:t>
            </a:r>
            <a:r>
              <a:rPr sz="1800" dirty="0">
                <a:solidFill>
                  <a:srgbClr val="374151"/>
                </a:solidFill>
                <a:latin typeface="Arial MT"/>
                <a:cs typeface="Arial MT"/>
              </a:rPr>
              <a:t>the TLB </a:t>
            </a:r>
            <a:r>
              <a:rPr sz="1800" spc="-5" dirty="0">
                <a:solidFill>
                  <a:srgbClr val="374151"/>
                </a:solidFill>
                <a:latin typeface="Arial MT"/>
                <a:cs typeface="Arial MT"/>
              </a:rPr>
              <a:t>is </a:t>
            </a:r>
            <a:r>
              <a:rPr sz="1800" dirty="0">
                <a:solidFill>
                  <a:srgbClr val="374151"/>
                </a:solidFill>
                <a:latin typeface="Arial MT"/>
                <a:cs typeface="Arial MT"/>
              </a:rPr>
              <a:t> </a:t>
            </a:r>
            <a:r>
              <a:rPr sz="1800" spc="-5" dirty="0">
                <a:solidFill>
                  <a:srgbClr val="374151"/>
                </a:solidFill>
                <a:latin typeface="Arial MT"/>
                <a:cs typeface="Arial MT"/>
              </a:rPr>
              <a:t>checked </a:t>
            </a:r>
            <a:r>
              <a:rPr sz="1800" dirty="0">
                <a:solidFill>
                  <a:srgbClr val="374151"/>
                </a:solidFill>
                <a:latin typeface="Arial MT"/>
                <a:cs typeface="Arial MT"/>
              </a:rPr>
              <a:t>first, </a:t>
            </a:r>
            <a:r>
              <a:rPr sz="1800" spc="-5" dirty="0">
                <a:solidFill>
                  <a:srgbClr val="374151"/>
                </a:solidFill>
                <a:latin typeface="Arial MT"/>
                <a:cs typeface="Arial MT"/>
              </a:rPr>
              <a:t>and if </a:t>
            </a:r>
            <a:r>
              <a:rPr sz="1800" dirty="0">
                <a:solidFill>
                  <a:srgbClr val="374151"/>
                </a:solidFill>
                <a:latin typeface="Arial MT"/>
                <a:cs typeface="Arial MT"/>
              </a:rPr>
              <a:t>a </a:t>
            </a:r>
            <a:r>
              <a:rPr sz="1800" spc="-5" dirty="0">
                <a:solidFill>
                  <a:srgbClr val="374151"/>
                </a:solidFill>
                <a:latin typeface="Arial MT"/>
                <a:cs typeface="Arial MT"/>
              </a:rPr>
              <a:t>matching entry is found </a:t>
            </a:r>
            <a:r>
              <a:rPr sz="1800" dirty="0">
                <a:solidFill>
                  <a:srgbClr val="FF0000"/>
                </a:solidFill>
                <a:latin typeface="Arial MT"/>
                <a:cs typeface="Arial MT"/>
              </a:rPr>
              <a:t>TLB </a:t>
            </a:r>
            <a:r>
              <a:rPr sz="1800" spc="5" dirty="0">
                <a:solidFill>
                  <a:srgbClr val="FF0000"/>
                </a:solidFill>
                <a:latin typeface="Arial MT"/>
                <a:cs typeface="Arial MT"/>
              </a:rPr>
              <a:t> </a:t>
            </a:r>
            <a:r>
              <a:rPr sz="1800" spc="-5" dirty="0">
                <a:solidFill>
                  <a:srgbClr val="FF0000"/>
                </a:solidFill>
                <a:latin typeface="Arial MT"/>
                <a:cs typeface="Arial MT"/>
              </a:rPr>
              <a:t>Hit</a:t>
            </a:r>
            <a:r>
              <a:rPr sz="1800" spc="-5" dirty="0">
                <a:solidFill>
                  <a:srgbClr val="374151"/>
                </a:solidFill>
                <a:latin typeface="Arial MT"/>
                <a:cs typeface="Arial MT"/>
              </a:rPr>
              <a:t>,</a:t>
            </a:r>
            <a:r>
              <a:rPr sz="1800" spc="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corresponding</a:t>
            </a:r>
            <a:r>
              <a:rPr sz="1800" spc="15" dirty="0">
                <a:solidFill>
                  <a:srgbClr val="374151"/>
                </a:solidFill>
                <a:latin typeface="Arial MT"/>
                <a:cs typeface="Arial MT"/>
              </a:rPr>
              <a:t> </a:t>
            </a:r>
            <a:r>
              <a:rPr sz="1800" spc="-10" dirty="0">
                <a:solidFill>
                  <a:srgbClr val="374151"/>
                </a:solidFill>
                <a:latin typeface="Arial MT"/>
                <a:cs typeface="Arial MT"/>
              </a:rPr>
              <a:t>physical</a:t>
            </a:r>
            <a:r>
              <a:rPr sz="1800" spc="45" dirty="0">
                <a:solidFill>
                  <a:srgbClr val="374151"/>
                </a:solidFill>
                <a:latin typeface="Arial MT"/>
                <a:cs typeface="Arial MT"/>
              </a:rPr>
              <a:t> </a:t>
            </a:r>
            <a:r>
              <a:rPr sz="1800" spc="-5" dirty="0">
                <a:solidFill>
                  <a:srgbClr val="374151"/>
                </a:solidFill>
                <a:latin typeface="Arial MT"/>
                <a:cs typeface="Arial MT"/>
              </a:rPr>
              <a:t>address</a:t>
            </a:r>
            <a:r>
              <a:rPr sz="1800" spc="10" dirty="0">
                <a:solidFill>
                  <a:srgbClr val="374151"/>
                </a:solidFill>
                <a:latin typeface="Arial MT"/>
                <a:cs typeface="Arial MT"/>
              </a:rPr>
              <a:t> </a:t>
            </a:r>
            <a:r>
              <a:rPr sz="1800" spc="-5" dirty="0">
                <a:solidFill>
                  <a:srgbClr val="374151"/>
                </a:solidFill>
                <a:latin typeface="Arial MT"/>
                <a:cs typeface="Arial MT"/>
              </a:rPr>
              <a:t>is retrieved </a:t>
            </a:r>
            <a:r>
              <a:rPr sz="1800" spc="-490" dirty="0">
                <a:solidFill>
                  <a:srgbClr val="374151"/>
                </a:solidFill>
                <a:latin typeface="Arial MT"/>
                <a:cs typeface="Arial MT"/>
              </a:rPr>
              <a:t> </a:t>
            </a:r>
            <a:r>
              <a:rPr sz="1800" spc="-5" dirty="0">
                <a:solidFill>
                  <a:srgbClr val="374151"/>
                </a:solidFill>
                <a:latin typeface="Arial MT"/>
                <a:cs typeface="Arial MT"/>
              </a:rPr>
              <a:t>directly</a:t>
            </a:r>
            <a:r>
              <a:rPr sz="1800" dirty="0">
                <a:solidFill>
                  <a:srgbClr val="374151"/>
                </a:solidFill>
                <a:latin typeface="Arial MT"/>
                <a:cs typeface="Arial MT"/>
              </a:rPr>
              <a:t> from</a:t>
            </a:r>
            <a:r>
              <a:rPr sz="1800" spc="-10" dirty="0">
                <a:solidFill>
                  <a:srgbClr val="374151"/>
                </a:solidFill>
                <a:latin typeface="Arial MT"/>
                <a:cs typeface="Arial MT"/>
              </a:rPr>
              <a:t> </a:t>
            </a:r>
            <a:r>
              <a:rPr sz="1800" dirty="0">
                <a:solidFill>
                  <a:srgbClr val="374151"/>
                </a:solidFill>
                <a:latin typeface="Arial MT"/>
                <a:cs typeface="Arial MT"/>
              </a:rPr>
              <a:t>the</a:t>
            </a:r>
            <a:r>
              <a:rPr sz="1800" spc="-25" dirty="0">
                <a:solidFill>
                  <a:srgbClr val="374151"/>
                </a:solidFill>
                <a:latin typeface="Arial MT"/>
                <a:cs typeface="Arial MT"/>
              </a:rPr>
              <a:t> </a:t>
            </a:r>
            <a:r>
              <a:rPr sz="1800" spc="-5" dirty="0">
                <a:solidFill>
                  <a:srgbClr val="374151"/>
                </a:solidFill>
                <a:latin typeface="Arial MT"/>
                <a:cs typeface="Arial MT"/>
              </a:rPr>
              <a:t>TLB.</a:t>
            </a:r>
            <a:endParaRPr sz="1800" dirty="0">
              <a:latin typeface="Arial MT"/>
              <a:cs typeface="Arial MT"/>
            </a:endParaRPr>
          </a:p>
          <a:p>
            <a:pPr marL="299085" marR="267335" indent="-287020">
              <a:lnSpc>
                <a:spcPct val="100000"/>
              </a:lnSpc>
              <a:spcBef>
                <a:spcPts val="5"/>
              </a:spcBef>
              <a:buChar char="•"/>
              <a:tabLst>
                <a:tab pos="299085" algn="l"/>
                <a:tab pos="299720" algn="l"/>
              </a:tabLst>
            </a:pPr>
            <a:r>
              <a:rPr sz="1800" dirty="0">
                <a:solidFill>
                  <a:srgbClr val="374151"/>
                </a:solidFill>
                <a:latin typeface="Arial MT"/>
                <a:cs typeface="Arial MT"/>
              </a:rPr>
              <a:t>If a </a:t>
            </a:r>
            <a:r>
              <a:rPr sz="1800" spc="-5" dirty="0">
                <a:solidFill>
                  <a:srgbClr val="374151"/>
                </a:solidFill>
                <a:latin typeface="Arial MT"/>
                <a:cs typeface="Arial MT"/>
              </a:rPr>
              <a:t>match is not found </a:t>
            </a:r>
            <a:r>
              <a:rPr sz="1800" dirty="0">
                <a:solidFill>
                  <a:srgbClr val="FF0000"/>
                </a:solidFill>
                <a:latin typeface="Arial MT"/>
                <a:cs typeface="Arial MT"/>
              </a:rPr>
              <a:t>TLB </a:t>
            </a:r>
            <a:r>
              <a:rPr sz="1800" spc="-5" dirty="0">
                <a:solidFill>
                  <a:srgbClr val="FF0000"/>
                </a:solidFill>
                <a:latin typeface="Arial MT"/>
                <a:cs typeface="Arial MT"/>
              </a:rPr>
              <a:t>miss</a:t>
            </a:r>
            <a:r>
              <a:rPr sz="1800" spc="-5" dirty="0">
                <a:solidFill>
                  <a:srgbClr val="374151"/>
                </a:solidFill>
                <a:latin typeface="Arial MT"/>
                <a:cs typeface="Arial MT"/>
              </a:rPr>
              <a:t>, </a:t>
            </a:r>
            <a:r>
              <a:rPr sz="1800" dirty="0">
                <a:solidFill>
                  <a:srgbClr val="374151"/>
                </a:solidFill>
                <a:latin typeface="Arial MT"/>
                <a:cs typeface="Arial MT"/>
              </a:rPr>
              <a:t>the </a:t>
            </a:r>
            <a:r>
              <a:rPr sz="1800" spc="-5" dirty="0">
                <a:solidFill>
                  <a:srgbClr val="374151"/>
                </a:solidFill>
                <a:latin typeface="Arial MT"/>
                <a:cs typeface="Arial MT"/>
              </a:rPr>
              <a:t>processor </a:t>
            </a:r>
            <a:r>
              <a:rPr sz="1800" dirty="0">
                <a:solidFill>
                  <a:srgbClr val="374151"/>
                </a:solidFill>
                <a:latin typeface="Arial MT"/>
                <a:cs typeface="Arial MT"/>
              </a:rPr>
              <a:t> </a:t>
            </a:r>
            <a:r>
              <a:rPr sz="1800" spc="-5" dirty="0">
                <a:solidFill>
                  <a:srgbClr val="374151"/>
                </a:solidFill>
                <a:latin typeface="Arial MT"/>
                <a:cs typeface="Arial MT"/>
              </a:rPr>
              <a:t>looks up </a:t>
            </a:r>
            <a:r>
              <a:rPr sz="1800" dirty="0">
                <a:solidFill>
                  <a:srgbClr val="374151"/>
                </a:solidFill>
                <a:latin typeface="Arial MT"/>
                <a:cs typeface="Arial MT"/>
              </a:rPr>
              <a:t>the </a:t>
            </a:r>
            <a:r>
              <a:rPr sz="1800" spc="-5" dirty="0">
                <a:solidFill>
                  <a:srgbClr val="374151"/>
                </a:solidFill>
                <a:latin typeface="Arial MT"/>
                <a:cs typeface="Arial MT"/>
              </a:rPr>
              <a:t>page table in </a:t>
            </a:r>
            <a:r>
              <a:rPr sz="1800" dirty="0">
                <a:solidFill>
                  <a:srgbClr val="374151"/>
                </a:solidFill>
                <a:latin typeface="Arial MT"/>
                <a:cs typeface="Arial MT"/>
              </a:rPr>
              <a:t>memory to </a:t>
            </a:r>
            <a:r>
              <a:rPr sz="1800" spc="-5" dirty="0">
                <a:solidFill>
                  <a:srgbClr val="374151"/>
                </a:solidFill>
                <a:latin typeface="Arial MT"/>
                <a:cs typeface="Arial MT"/>
              </a:rPr>
              <a:t>retrieve </a:t>
            </a:r>
            <a:r>
              <a:rPr sz="1800" dirty="0">
                <a:solidFill>
                  <a:srgbClr val="374151"/>
                </a:solidFill>
                <a:latin typeface="Arial MT"/>
                <a:cs typeface="Arial MT"/>
              </a:rPr>
              <a:t>the </a:t>
            </a:r>
            <a:r>
              <a:rPr sz="1800" spc="-490" dirty="0">
                <a:solidFill>
                  <a:srgbClr val="374151"/>
                </a:solidFill>
                <a:latin typeface="Arial MT"/>
                <a:cs typeface="Arial MT"/>
              </a:rPr>
              <a:t> </a:t>
            </a:r>
            <a:r>
              <a:rPr sz="1800" spc="-5" dirty="0">
                <a:solidFill>
                  <a:srgbClr val="374151"/>
                </a:solidFill>
                <a:latin typeface="Arial MT"/>
                <a:cs typeface="Arial MT"/>
              </a:rPr>
              <a:t>translation and stores it in </a:t>
            </a:r>
            <a:r>
              <a:rPr sz="1800" dirty="0">
                <a:solidFill>
                  <a:srgbClr val="374151"/>
                </a:solidFill>
                <a:latin typeface="Arial MT"/>
                <a:cs typeface="Arial MT"/>
              </a:rPr>
              <a:t>the TLB for </a:t>
            </a:r>
            <a:r>
              <a:rPr sz="1800" spc="-5" dirty="0">
                <a:solidFill>
                  <a:srgbClr val="374151"/>
                </a:solidFill>
                <a:latin typeface="Arial MT"/>
                <a:cs typeface="Arial MT"/>
              </a:rPr>
              <a:t>future </a:t>
            </a:r>
            <a:r>
              <a:rPr sz="1800" dirty="0">
                <a:solidFill>
                  <a:srgbClr val="374151"/>
                </a:solidFill>
                <a:latin typeface="Arial MT"/>
                <a:cs typeface="Arial MT"/>
              </a:rPr>
              <a:t> </a:t>
            </a:r>
            <a:r>
              <a:rPr sz="1800" spc="-5" dirty="0">
                <a:solidFill>
                  <a:srgbClr val="374151"/>
                </a:solidFill>
                <a:latin typeface="Arial MT"/>
                <a:cs typeface="Arial MT"/>
              </a:rPr>
              <a:t>reference.</a:t>
            </a:r>
            <a:endParaRPr sz="1800" dirty="0">
              <a:latin typeface="Arial MT"/>
              <a:cs typeface="Arial MT"/>
            </a:endParaRPr>
          </a:p>
          <a:p>
            <a:pPr marL="299085" marR="5080" indent="-287020" algn="just">
              <a:lnSpc>
                <a:spcPct val="98900"/>
              </a:lnSpc>
              <a:spcBef>
                <a:spcPts val="25"/>
              </a:spcBef>
              <a:buChar char="•"/>
              <a:tabLst>
                <a:tab pos="299720" algn="l"/>
              </a:tabLst>
            </a:pPr>
            <a:r>
              <a:rPr sz="1800" dirty="0">
                <a:solidFill>
                  <a:srgbClr val="374151"/>
                </a:solidFill>
                <a:latin typeface="Arial MT"/>
                <a:cs typeface="Arial MT"/>
              </a:rPr>
              <a:t>The TLB </a:t>
            </a:r>
            <a:r>
              <a:rPr sz="1800" spc="-5" dirty="0">
                <a:solidFill>
                  <a:srgbClr val="374151"/>
                </a:solidFill>
                <a:latin typeface="Arial MT"/>
                <a:cs typeface="Arial MT"/>
              </a:rPr>
              <a:t>is </a:t>
            </a:r>
            <a:r>
              <a:rPr sz="1800" spc="-10" dirty="0">
                <a:solidFill>
                  <a:srgbClr val="374151"/>
                </a:solidFill>
                <a:latin typeface="Arial MT"/>
                <a:cs typeface="Arial MT"/>
              </a:rPr>
              <a:t>typically </a:t>
            </a:r>
            <a:r>
              <a:rPr sz="1800" spc="-5" dirty="0">
                <a:solidFill>
                  <a:srgbClr val="374151"/>
                </a:solidFill>
                <a:latin typeface="Arial MT"/>
                <a:cs typeface="Arial MT"/>
              </a:rPr>
              <a:t>implemented using high-speed </a:t>
            </a:r>
            <a:r>
              <a:rPr sz="1800" dirty="0">
                <a:solidFill>
                  <a:srgbClr val="374151"/>
                </a:solidFill>
                <a:latin typeface="Arial MT"/>
                <a:cs typeface="Arial MT"/>
              </a:rPr>
              <a:t> </a:t>
            </a:r>
            <a:r>
              <a:rPr sz="1800" spc="-5" dirty="0">
                <a:solidFill>
                  <a:srgbClr val="374151"/>
                </a:solidFill>
                <a:latin typeface="Arial MT"/>
                <a:cs typeface="Arial MT"/>
              </a:rPr>
              <a:t>associative memory and is an </a:t>
            </a:r>
            <a:r>
              <a:rPr sz="1800" spc="-10" dirty="0">
                <a:solidFill>
                  <a:srgbClr val="374151"/>
                </a:solidFill>
                <a:latin typeface="Arial MT"/>
                <a:cs typeface="Arial MT"/>
              </a:rPr>
              <a:t>important </a:t>
            </a:r>
            <a:r>
              <a:rPr sz="1800" spc="-5" dirty="0">
                <a:solidFill>
                  <a:srgbClr val="374151"/>
                </a:solidFill>
                <a:latin typeface="Arial MT"/>
                <a:cs typeface="Arial MT"/>
              </a:rPr>
              <a:t>component </a:t>
            </a:r>
            <a:r>
              <a:rPr sz="1800" spc="-490" dirty="0">
                <a:solidFill>
                  <a:srgbClr val="374151"/>
                </a:solidFill>
                <a:latin typeface="Arial MT"/>
                <a:cs typeface="Arial MT"/>
              </a:rPr>
              <a:t> </a:t>
            </a:r>
            <a:r>
              <a:rPr sz="1800" spc="-5" dirty="0">
                <a:solidFill>
                  <a:srgbClr val="374151"/>
                </a:solidFill>
                <a:latin typeface="Arial MT"/>
                <a:cs typeface="Arial MT"/>
              </a:rPr>
              <a:t>in</a:t>
            </a:r>
            <a:r>
              <a:rPr sz="1800" spc="-15" dirty="0">
                <a:solidFill>
                  <a:srgbClr val="374151"/>
                </a:solidFill>
                <a:latin typeface="Arial MT"/>
                <a:cs typeface="Arial MT"/>
              </a:rPr>
              <a:t> </a:t>
            </a:r>
            <a:r>
              <a:rPr sz="1800" dirty="0">
                <a:solidFill>
                  <a:srgbClr val="374151"/>
                </a:solidFill>
                <a:latin typeface="Arial MT"/>
                <a:cs typeface="Arial MT"/>
              </a:rPr>
              <a:t>virtual</a:t>
            </a:r>
            <a:r>
              <a:rPr sz="1800" spc="5" dirty="0">
                <a:solidFill>
                  <a:srgbClr val="374151"/>
                </a:solidFill>
                <a:latin typeface="Arial MT"/>
                <a:cs typeface="Arial MT"/>
              </a:rPr>
              <a:t> </a:t>
            </a:r>
            <a:r>
              <a:rPr sz="1800" spc="-5" dirty="0">
                <a:solidFill>
                  <a:srgbClr val="374151"/>
                </a:solidFill>
                <a:latin typeface="Arial MT"/>
                <a:cs typeface="Arial MT"/>
              </a:rPr>
              <a:t>memory</a:t>
            </a:r>
            <a:r>
              <a:rPr sz="1800" dirty="0">
                <a:solidFill>
                  <a:srgbClr val="374151"/>
                </a:solidFill>
                <a:latin typeface="Arial MT"/>
                <a:cs typeface="Arial MT"/>
              </a:rPr>
              <a:t> </a:t>
            </a:r>
            <a:r>
              <a:rPr sz="1800" spc="-10" dirty="0">
                <a:solidFill>
                  <a:srgbClr val="374151"/>
                </a:solidFill>
                <a:latin typeface="Arial MT"/>
                <a:cs typeface="Arial MT"/>
              </a:rPr>
              <a:t>management.</a:t>
            </a:r>
            <a:endParaRPr sz="1800" dirty="0">
              <a:latin typeface="Arial MT"/>
              <a:cs typeface="Arial MT"/>
            </a:endParaRPr>
          </a:p>
        </p:txBody>
      </p:sp>
      <p:sp>
        <p:nvSpPr>
          <p:cNvPr id="6" name="object 6"/>
          <p:cNvSpPr txBox="1"/>
          <p:nvPr/>
        </p:nvSpPr>
        <p:spPr>
          <a:xfrm>
            <a:off x="6348984" y="545591"/>
            <a:ext cx="5329555" cy="1017458"/>
          </a:xfrm>
          <a:prstGeom prst="rect">
            <a:avLst/>
          </a:prstGeom>
          <a:solidFill>
            <a:srgbClr val="FFFF00"/>
          </a:solidFill>
        </p:spPr>
        <p:txBody>
          <a:bodyPr vert="horz" wrap="square" lIns="0" tIns="41910" rIns="0" bIns="0" rtlCol="0">
            <a:spAutoFit/>
          </a:bodyPr>
          <a:lstStyle/>
          <a:p>
            <a:pPr marL="90805" marR="163830">
              <a:lnSpc>
                <a:spcPct val="99200"/>
              </a:lnSpc>
              <a:spcBef>
                <a:spcPts val="330"/>
              </a:spcBef>
            </a:pPr>
            <a:r>
              <a:rPr sz="1600" b="1" i="1" spc="-25" dirty="0">
                <a:solidFill>
                  <a:srgbClr val="FF0000"/>
                </a:solidFill>
                <a:latin typeface="Arial"/>
                <a:cs typeface="Arial"/>
              </a:rPr>
              <a:t>Two</a:t>
            </a:r>
            <a:r>
              <a:rPr sz="1600" b="1" i="1" spc="5" dirty="0">
                <a:solidFill>
                  <a:srgbClr val="FF0000"/>
                </a:solidFill>
                <a:latin typeface="Arial"/>
                <a:cs typeface="Arial"/>
              </a:rPr>
              <a:t> </a:t>
            </a:r>
            <a:r>
              <a:rPr sz="1600" spc="-5" dirty="0">
                <a:solidFill>
                  <a:srgbClr val="FF0000"/>
                </a:solidFill>
                <a:latin typeface="Arial MT"/>
                <a:cs typeface="Arial MT"/>
              </a:rPr>
              <a:t>memory</a:t>
            </a:r>
            <a:r>
              <a:rPr sz="1600" spc="20" dirty="0">
                <a:solidFill>
                  <a:srgbClr val="FF0000"/>
                </a:solidFill>
                <a:latin typeface="Arial MT"/>
                <a:cs typeface="Arial MT"/>
              </a:rPr>
              <a:t> </a:t>
            </a:r>
            <a:r>
              <a:rPr sz="1600" spc="-5" dirty="0">
                <a:solidFill>
                  <a:srgbClr val="FF0000"/>
                </a:solidFill>
                <a:latin typeface="Arial MT"/>
                <a:cs typeface="Arial MT"/>
              </a:rPr>
              <a:t>accesses</a:t>
            </a:r>
            <a:r>
              <a:rPr sz="1600" spc="-10" dirty="0">
                <a:solidFill>
                  <a:srgbClr val="FF0000"/>
                </a:solidFill>
                <a:latin typeface="Arial MT"/>
                <a:cs typeface="Arial MT"/>
              </a:rPr>
              <a:t> are</a:t>
            </a:r>
            <a:r>
              <a:rPr sz="1600" spc="5" dirty="0">
                <a:solidFill>
                  <a:srgbClr val="FF0000"/>
                </a:solidFill>
                <a:latin typeface="Arial MT"/>
                <a:cs typeface="Arial MT"/>
              </a:rPr>
              <a:t> </a:t>
            </a:r>
            <a:r>
              <a:rPr sz="1600" spc="-10" dirty="0">
                <a:solidFill>
                  <a:srgbClr val="FF0000"/>
                </a:solidFill>
                <a:latin typeface="Arial MT"/>
                <a:cs typeface="Arial MT"/>
              </a:rPr>
              <a:t>needed</a:t>
            </a:r>
            <a:r>
              <a:rPr sz="1600" spc="-5" dirty="0">
                <a:solidFill>
                  <a:srgbClr val="FF0000"/>
                </a:solidFill>
                <a:latin typeface="Arial MT"/>
                <a:cs typeface="Arial MT"/>
              </a:rPr>
              <a:t> to</a:t>
            </a:r>
            <a:r>
              <a:rPr sz="1600" spc="10" dirty="0">
                <a:solidFill>
                  <a:srgbClr val="FF0000"/>
                </a:solidFill>
                <a:latin typeface="Arial MT"/>
                <a:cs typeface="Arial MT"/>
              </a:rPr>
              <a:t> </a:t>
            </a:r>
            <a:r>
              <a:rPr sz="1600" spc="-5" dirty="0">
                <a:solidFill>
                  <a:srgbClr val="FF0000"/>
                </a:solidFill>
                <a:latin typeface="Arial MT"/>
                <a:cs typeface="Arial MT"/>
              </a:rPr>
              <a:t>access</a:t>
            </a:r>
            <a:r>
              <a:rPr sz="1600" spc="-10" dirty="0">
                <a:solidFill>
                  <a:srgbClr val="FF0000"/>
                </a:solidFill>
                <a:latin typeface="Arial MT"/>
                <a:cs typeface="Arial MT"/>
              </a:rPr>
              <a:t> data</a:t>
            </a:r>
            <a:r>
              <a:rPr sz="1600" spc="10" dirty="0">
                <a:solidFill>
                  <a:srgbClr val="FF0000"/>
                </a:solidFill>
                <a:latin typeface="Arial MT"/>
                <a:cs typeface="Arial MT"/>
              </a:rPr>
              <a:t> </a:t>
            </a:r>
            <a:r>
              <a:rPr sz="1600" spc="-5" dirty="0">
                <a:solidFill>
                  <a:srgbClr val="FF0000"/>
                </a:solidFill>
                <a:latin typeface="Arial MT"/>
                <a:cs typeface="Arial MT"/>
              </a:rPr>
              <a:t>(one </a:t>
            </a:r>
            <a:r>
              <a:rPr sz="1600" dirty="0">
                <a:solidFill>
                  <a:srgbClr val="FF0000"/>
                </a:solidFill>
                <a:latin typeface="Arial MT"/>
                <a:cs typeface="Arial MT"/>
              </a:rPr>
              <a:t> </a:t>
            </a:r>
            <a:r>
              <a:rPr sz="1600" spc="-5" dirty="0">
                <a:solidFill>
                  <a:srgbClr val="FF0000"/>
                </a:solidFill>
                <a:latin typeface="Arial MT"/>
                <a:cs typeface="Arial MT"/>
              </a:rPr>
              <a:t>for</a:t>
            </a:r>
            <a:r>
              <a:rPr sz="1600" spc="20" dirty="0">
                <a:solidFill>
                  <a:srgbClr val="FF0000"/>
                </a:solidFill>
                <a:latin typeface="Arial MT"/>
                <a:cs typeface="Arial MT"/>
              </a:rPr>
              <a:t> </a:t>
            </a:r>
            <a:r>
              <a:rPr sz="1600" spc="-5" dirty="0">
                <a:solidFill>
                  <a:srgbClr val="FF0000"/>
                </a:solidFill>
                <a:latin typeface="Arial MT"/>
                <a:cs typeface="Arial MT"/>
              </a:rPr>
              <a:t>the</a:t>
            </a:r>
            <a:r>
              <a:rPr sz="1600" spc="20" dirty="0">
                <a:solidFill>
                  <a:srgbClr val="FF0000"/>
                </a:solidFill>
                <a:latin typeface="Arial MT"/>
                <a:cs typeface="Arial MT"/>
              </a:rPr>
              <a:t> </a:t>
            </a:r>
            <a:r>
              <a:rPr sz="1600" spc="-5" dirty="0">
                <a:solidFill>
                  <a:srgbClr val="FF0000"/>
                </a:solidFill>
                <a:latin typeface="Arial MT"/>
                <a:cs typeface="Arial MT"/>
              </a:rPr>
              <a:t>page-table</a:t>
            </a:r>
            <a:r>
              <a:rPr sz="1600" dirty="0">
                <a:solidFill>
                  <a:srgbClr val="FF0000"/>
                </a:solidFill>
                <a:latin typeface="Arial MT"/>
                <a:cs typeface="Arial MT"/>
              </a:rPr>
              <a:t> </a:t>
            </a:r>
            <a:r>
              <a:rPr sz="1600" spc="-10" dirty="0">
                <a:solidFill>
                  <a:srgbClr val="FF0000"/>
                </a:solidFill>
                <a:latin typeface="Arial MT"/>
                <a:cs typeface="Arial MT"/>
              </a:rPr>
              <a:t>entry</a:t>
            </a:r>
            <a:r>
              <a:rPr sz="1600" spc="30" dirty="0">
                <a:solidFill>
                  <a:srgbClr val="FF0000"/>
                </a:solidFill>
                <a:latin typeface="Arial MT"/>
                <a:cs typeface="Arial MT"/>
              </a:rPr>
              <a:t> </a:t>
            </a:r>
            <a:r>
              <a:rPr sz="1600" spc="-10" dirty="0">
                <a:solidFill>
                  <a:srgbClr val="FF0000"/>
                </a:solidFill>
                <a:latin typeface="Arial MT"/>
                <a:cs typeface="Arial MT"/>
              </a:rPr>
              <a:t>and</a:t>
            </a:r>
            <a:r>
              <a:rPr sz="1600" dirty="0">
                <a:solidFill>
                  <a:srgbClr val="FF0000"/>
                </a:solidFill>
                <a:latin typeface="Arial MT"/>
                <a:cs typeface="Arial MT"/>
              </a:rPr>
              <a:t> </a:t>
            </a:r>
            <a:r>
              <a:rPr sz="1600" spc="-10" dirty="0">
                <a:solidFill>
                  <a:srgbClr val="FF0000"/>
                </a:solidFill>
                <a:latin typeface="Arial MT"/>
                <a:cs typeface="Arial MT"/>
              </a:rPr>
              <a:t>one</a:t>
            </a:r>
            <a:r>
              <a:rPr sz="1600" spc="-5" dirty="0">
                <a:solidFill>
                  <a:srgbClr val="FF0000"/>
                </a:solidFill>
                <a:latin typeface="Arial MT"/>
                <a:cs typeface="Arial MT"/>
              </a:rPr>
              <a:t> for</a:t>
            </a:r>
            <a:r>
              <a:rPr sz="1600" spc="20" dirty="0">
                <a:solidFill>
                  <a:srgbClr val="FF0000"/>
                </a:solidFill>
                <a:latin typeface="Arial MT"/>
                <a:cs typeface="Arial MT"/>
              </a:rPr>
              <a:t> </a:t>
            </a:r>
            <a:r>
              <a:rPr sz="1600" spc="-5" dirty="0">
                <a:solidFill>
                  <a:srgbClr val="FF0000"/>
                </a:solidFill>
                <a:latin typeface="Arial MT"/>
                <a:cs typeface="Arial MT"/>
              </a:rPr>
              <a:t>the</a:t>
            </a:r>
            <a:r>
              <a:rPr sz="1600" spc="15" dirty="0">
                <a:solidFill>
                  <a:srgbClr val="FF0000"/>
                </a:solidFill>
                <a:latin typeface="Arial MT"/>
                <a:cs typeface="Arial MT"/>
              </a:rPr>
              <a:t> </a:t>
            </a:r>
            <a:r>
              <a:rPr sz="1600" spc="-5" dirty="0">
                <a:solidFill>
                  <a:srgbClr val="FF0000"/>
                </a:solidFill>
                <a:latin typeface="Arial MT"/>
                <a:cs typeface="Arial MT"/>
              </a:rPr>
              <a:t>actual</a:t>
            </a:r>
            <a:r>
              <a:rPr sz="1600" spc="10" dirty="0">
                <a:solidFill>
                  <a:srgbClr val="FF0000"/>
                </a:solidFill>
                <a:latin typeface="Arial MT"/>
                <a:cs typeface="Arial MT"/>
              </a:rPr>
              <a:t> </a:t>
            </a:r>
            <a:r>
              <a:rPr sz="1600" spc="-5" dirty="0">
                <a:solidFill>
                  <a:srgbClr val="FF0000"/>
                </a:solidFill>
                <a:latin typeface="Arial MT"/>
                <a:cs typeface="Arial MT"/>
              </a:rPr>
              <a:t>data)</a:t>
            </a:r>
            <a:r>
              <a:rPr sz="1600" spc="20" dirty="0">
                <a:solidFill>
                  <a:srgbClr val="FF0000"/>
                </a:solidFill>
                <a:latin typeface="Arial MT"/>
                <a:cs typeface="Arial MT"/>
              </a:rPr>
              <a:t> </a:t>
            </a:r>
            <a:r>
              <a:rPr sz="1600" spc="-10" dirty="0">
                <a:solidFill>
                  <a:srgbClr val="FF0000"/>
                </a:solidFill>
                <a:latin typeface="Arial MT"/>
                <a:cs typeface="Arial MT"/>
              </a:rPr>
              <a:t>with</a:t>
            </a:r>
            <a:r>
              <a:rPr lang="en-US" sz="1600" spc="-10" dirty="0">
                <a:solidFill>
                  <a:srgbClr val="FF0000"/>
                </a:solidFill>
                <a:latin typeface="Arial MT"/>
                <a:cs typeface="Arial MT"/>
              </a:rPr>
              <a:t>out</a:t>
            </a:r>
            <a:r>
              <a:rPr sz="1600" spc="-10" dirty="0">
                <a:solidFill>
                  <a:srgbClr val="FF0000"/>
                </a:solidFill>
                <a:latin typeface="Arial MT"/>
                <a:cs typeface="Arial MT"/>
              </a:rPr>
              <a:t> </a:t>
            </a:r>
            <a:r>
              <a:rPr sz="1600" spc="-430" dirty="0">
                <a:solidFill>
                  <a:srgbClr val="FF0000"/>
                </a:solidFill>
                <a:latin typeface="Arial MT"/>
                <a:cs typeface="Arial MT"/>
              </a:rPr>
              <a:t> </a:t>
            </a:r>
            <a:r>
              <a:rPr sz="1600" spc="-5" dirty="0">
                <a:solidFill>
                  <a:srgbClr val="FF0000"/>
                </a:solidFill>
                <a:latin typeface="Arial MT"/>
                <a:cs typeface="Arial MT"/>
              </a:rPr>
              <a:t>TLB.</a:t>
            </a:r>
            <a:r>
              <a:rPr sz="1600" spc="-30" dirty="0">
                <a:solidFill>
                  <a:srgbClr val="FF0000"/>
                </a:solidFill>
                <a:latin typeface="Arial MT"/>
                <a:cs typeface="Arial MT"/>
              </a:rPr>
              <a:t> </a:t>
            </a:r>
            <a:r>
              <a:rPr sz="1600" spc="-5" dirty="0">
                <a:solidFill>
                  <a:srgbClr val="FF0000"/>
                </a:solidFill>
                <a:latin typeface="Arial MT"/>
                <a:cs typeface="Arial MT"/>
              </a:rPr>
              <a:t>Thus,</a:t>
            </a:r>
            <a:r>
              <a:rPr sz="1600" spc="10" dirty="0">
                <a:solidFill>
                  <a:srgbClr val="FF0000"/>
                </a:solidFill>
                <a:latin typeface="Arial MT"/>
                <a:cs typeface="Arial MT"/>
              </a:rPr>
              <a:t> </a:t>
            </a:r>
            <a:r>
              <a:rPr sz="1600" spc="-5" dirty="0">
                <a:solidFill>
                  <a:srgbClr val="FF0000"/>
                </a:solidFill>
                <a:latin typeface="Arial MT"/>
                <a:cs typeface="Arial MT"/>
              </a:rPr>
              <a:t>memory</a:t>
            </a:r>
            <a:r>
              <a:rPr sz="1600" spc="20" dirty="0">
                <a:solidFill>
                  <a:srgbClr val="FF0000"/>
                </a:solidFill>
                <a:latin typeface="Arial MT"/>
                <a:cs typeface="Arial MT"/>
              </a:rPr>
              <a:t> </a:t>
            </a:r>
            <a:r>
              <a:rPr sz="1600" spc="-5" dirty="0">
                <a:solidFill>
                  <a:srgbClr val="FF0000"/>
                </a:solidFill>
                <a:latin typeface="Arial MT"/>
                <a:cs typeface="Arial MT"/>
              </a:rPr>
              <a:t>access</a:t>
            </a:r>
            <a:r>
              <a:rPr sz="1600" spc="-10" dirty="0">
                <a:solidFill>
                  <a:srgbClr val="FF0000"/>
                </a:solidFill>
                <a:latin typeface="Arial MT"/>
                <a:cs typeface="Arial MT"/>
              </a:rPr>
              <a:t> </a:t>
            </a:r>
            <a:r>
              <a:rPr sz="1600" spc="-5" dirty="0">
                <a:solidFill>
                  <a:srgbClr val="FF0000"/>
                </a:solidFill>
                <a:latin typeface="Arial MT"/>
                <a:cs typeface="Arial MT"/>
              </a:rPr>
              <a:t>is</a:t>
            </a:r>
            <a:r>
              <a:rPr sz="1600" spc="-10" dirty="0">
                <a:solidFill>
                  <a:srgbClr val="FF0000"/>
                </a:solidFill>
                <a:latin typeface="Arial MT"/>
                <a:cs typeface="Arial MT"/>
              </a:rPr>
              <a:t> slowed</a:t>
            </a:r>
            <a:r>
              <a:rPr sz="1600" spc="-5" dirty="0">
                <a:solidFill>
                  <a:srgbClr val="FF0000"/>
                </a:solidFill>
                <a:latin typeface="Arial MT"/>
                <a:cs typeface="Arial MT"/>
              </a:rPr>
              <a:t> by</a:t>
            </a:r>
            <a:r>
              <a:rPr sz="1600" spc="15" dirty="0">
                <a:solidFill>
                  <a:srgbClr val="FF0000"/>
                </a:solidFill>
                <a:latin typeface="Arial MT"/>
                <a:cs typeface="Arial MT"/>
              </a:rPr>
              <a:t> </a:t>
            </a:r>
            <a:r>
              <a:rPr sz="1600" spc="-5" dirty="0">
                <a:solidFill>
                  <a:srgbClr val="FF0000"/>
                </a:solidFill>
                <a:latin typeface="Arial MT"/>
                <a:cs typeface="Arial MT"/>
              </a:rPr>
              <a:t>a</a:t>
            </a:r>
            <a:r>
              <a:rPr sz="1600" dirty="0">
                <a:solidFill>
                  <a:srgbClr val="FF0000"/>
                </a:solidFill>
                <a:latin typeface="Arial MT"/>
                <a:cs typeface="Arial MT"/>
              </a:rPr>
              <a:t> </a:t>
            </a:r>
            <a:r>
              <a:rPr sz="1600" spc="-5" dirty="0">
                <a:solidFill>
                  <a:srgbClr val="FF0000"/>
                </a:solidFill>
                <a:latin typeface="Arial MT"/>
                <a:cs typeface="Arial MT"/>
              </a:rPr>
              <a:t>factor</a:t>
            </a:r>
            <a:r>
              <a:rPr sz="1600" spc="20" dirty="0">
                <a:solidFill>
                  <a:srgbClr val="FF0000"/>
                </a:solidFill>
                <a:latin typeface="Arial MT"/>
                <a:cs typeface="Arial MT"/>
              </a:rPr>
              <a:t> </a:t>
            </a:r>
            <a:r>
              <a:rPr sz="1600" spc="-5" dirty="0">
                <a:solidFill>
                  <a:srgbClr val="FF0000"/>
                </a:solidFill>
                <a:latin typeface="Arial MT"/>
                <a:cs typeface="Arial MT"/>
              </a:rPr>
              <a:t>of</a:t>
            </a:r>
            <a:r>
              <a:rPr sz="1600" spc="5" dirty="0">
                <a:solidFill>
                  <a:srgbClr val="FF0000"/>
                </a:solidFill>
                <a:latin typeface="Arial MT"/>
                <a:cs typeface="Arial MT"/>
              </a:rPr>
              <a:t> </a:t>
            </a:r>
            <a:r>
              <a:rPr sz="1600" spc="-5" dirty="0">
                <a:solidFill>
                  <a:srgbClr val="FF0000"/>
                </a:solidFill>
                <a:latin typeface="Arial MT"/>
                <a:cs typeface="Arial MT"/>
              </a:rPr>
              <a:t>2,</a:t>
            </a:r>
            <a:r>
              <a:rPr sz="1600" spc="5" dirty="0">
                <a:solidFill>
                  <a:srgbClr val="FF0000"/>
                </a:solidFill>
                <a:latin typeface="Arial MT"/>
                <a:cs typeface="Arial MT"/>
              </a:rPr>
              <a:t> </a:t>
            </a:r>
            <a:r>
              <a:rPr sz="1600" spc="-5" dirty="0">
                <a:solidFill>
                  <a:srgbClr val="FF0000"/>
                </a:solidFill>
                <a:latin typeface="Arial MT"/>
                <a:cs typeface="Arial MT"/>
              </a:rPr>
              <a:t>a </a:t>
            </a:r>
            <a:r>
              <a:rPr sz="1600" dirty="0">
                <a:solidFill>
                  <a:srgbClr val="FF0000"/>
                </a:solidFill>
                <a:latin typeface="Arial MT"/>
                <a:cs typeface="Arial MT"/>
              </a:rPr>
              <a:t> </a:t>
            </a:r>
            <a:r>
              <a:rPr sz="1600" spc="-5" dirty="0">
                <a:solidFill>
                  <a:srgbClr val="FF0000"/>
                </a:solidFill>
                <a:latin typeface="Arial MT"/>
                <a:cs typeface="Arial MT"/>
              </a:rPr>
              <a:t>delay</a:t>
            </a:r>
            <a:r>
              <a:rPr sz="1600" spc="-15" dirty="0">
                <a:solidFill>
                  <a:srgbClr val="FF0000"/>
                </a:solidFill>
                <a:latin typeface="Arial MT"/>
                <a:cs typeface="Arial MT"/>
              </a:rPr>
              <a:t> </a:t>
            </a:r>
            <a:r>
              <a:rPr sz="1600" spc="-5" dirty="0">
                <a:solidFill>
                  <a:srgbClr val="FF0000"/>
                </a:solidFill>
                <a:latin typeface="Arial MT"/>
                <a:cs typeface="Arial MT"/>
              </a:rPr>
              <a:t>intolerable </a:t>
            </a:r>
            <a:r>
              <a:rPr sz="1600" spc="-10" dirty="0">
                <a:solidFill>
                  <a:srgbClr val="FF0000"/>
                </a:solidFill>
                <a:latin typeface="Arial MT"/>
                <a:cs typeface="Arial MT"/>
              </a:rPr>
              <a:t>under</a:t>
            </a:r>
            <a:r>
              <a:rPr sz="1600" spc="5" dirty="0">
                <a:solidFill>
                  <a:srgbClr val="FF0000"/>
                </a:solidFill>
                <a:latin typeface="Arial MT"/>
                <a:cs typeface="Arial MT"/>
              </a:rPr>
              <a:t> </a:t>
            </a:r>
            <a:r>
              <a:rPr sz="1600" spc="-5" dirty="0">
                <a:solidFill>
                  <a:srgbClr val="FF0000"/>
                </a:solidFill>
                <a:latin typeface="Arial MT"/>
                <a:cs typeface="Arial MT"/>
              </a:rPr>
              <a:t>most</a:t>
            </a:r>
            <a:r>
              <a:rPr sz="1600" spc="10" dirty="0">
                <a:solidFill>
                  <a:srgbClr val="FF0000"/>
                </a:solidFill>
                <a:latin typeface="Arial MT"/>
                <a:cs typeface="Arial MT"/>
              </a:rPr>
              <a:t> </a:t>
            </a:r>
            <a:r>
              <a:rPr sz="1600" spc="-5" dirty="0">
                <a:solidFill>
                  <a:srgbClr val="FF0000"/>
                </a:solidFill>
                <a:latin typeface="Arial MT"/>
                <a:cs typeface="Arial MT"/>
              </a:rPr>
              <a:t>circumstances.</a:t>
            </a:r>
            <a:endParaRPr sz="1600" dirty="0">
              <a:latin typeface="Arial MT"/>
              <a:cs typeface="Arial MT"/>
            </a:endParaRPr>
          </a:p>
        </p:txBody>
      </p:sp>
      <p:sp>
        <p:nvSpPr>
          <p:cNvPr id="7" name="object 7"/>
          <p:cNvSpPr/>
          <p:nvPr/>
        </p:nvSpPr>
        <p:spPr>
          <a:xfrm>
            <a:off x="8477504" y="1621536"/>
            <a:ext cx="343535" cy="748665"/>
          </a:xfrm>
          <a:custGeom>
            <a:avLst/>
            <a:gdLst/>
            <a:ahLst/>
            <a:cxnLst/>
            <a:rect l="l" t="t" r="r" b="b"/>
            <a:pathLst>
              <a:path w="343534" h="748664">
                <a:moveTo>
                  <a:pt x="201065" y="199578"/>
                </a:moveTo>
                <a:lnTo>
                  <a:pt x="0" y="720851"/>
                </a:lnTo>
                <a:lnTo>
                  <a:pt x="71120" y="748284"/>
                </a:lnTo>
                <a:lnTo>
                  <a:pt x="272154" y="226972"/>
                </a:lnTo>
                <a:lnTo>
                  <a:pt x="201065" y="199578"/>
                </a:lnTo>
                <a:close/>
              </a:path>
              <a:path w="343534" h="748664">
                <a:moveTo>
                  <a:pt x="334625" y="164084"/>
                </a:moveTo>
                <a:lnTo>
                  <a:pt x="214756" y="164084"/>
                </a:lnTo>
                <a:lnTo>
                  <a:pt x="285876" y="191388"/>
                </a:lnTo>
                <a:lnTo>
                  <a:pt x="272154" y="226972"/>
                </a:lnTo>
                <a:lnTo>
                  <a:pt x="343280" y="254380"/>
                </a:lnTo>
                <a:lnTo>
                  <a:pt x="334625" y="164084"/>
                </a:lnTo>
                <a:close/>
              </a:path>
              <a:path w="343534" h="748664">
                <a:moveTo>
                  <a:pt x="214756" y="164084"/>
                </a:moveTo>
                <a:lnTo>
                  <a:pt x="201065" y="199578"/>
                </a:lnTo>
                <a:lnTo>
                  <a:pt x="272154" y="226972"/>
                </a:lnTo>
                <a:lnTo>
                  <a:pt x="285876" y="191388"/>
                </a:lnTo>
                <a:lnTo>
                  <a:pt x="214756" y="164084"/>
                </a:lnTo>
                <a:close/>
              </a:path>
              <a:path w="343534" h="748664">
                <a:moveTo>
                  <a:pt x="318897" y="0"/>
                </a:moveTo>
                <a:lnTo>
                  <a:pt x="130048" y="172212"/>
                </a:lnTo>
                <a:lnTo>
                  <a:pt x="201065" y="199578"/>
                </a:lnTo>
                <a:lnTo>
                  <a:pt x="214756" y="164084"/>
                </a:lnTo>
                <a:lnTo>
                  <a:pt x="334625" y="164084"/>
                </a:lnTo>
                <a:lnTo>
                  <a:pt x="318897" y="0"/>
                </a:lnTo>
                <a:close/>
              </a:path>
            </a:pathLst>
          </a:custGeom>
          <a:solidFill>
            <a:srgbClr val="FF0000"/>
          </a:solidFill>
        </p:spPr>
        <p:txBody>
          <a:bodyPr wrap="square" lIns="0" tIns="0" rIns="0" bIns="0" rtlCol="0"/>
          <a:lstStyle/>
          <a:p>
            <a:endParaRPr/>
          </a:p>
        </p:txBody>
      </p:sp>
      <p:sp>
        <p:nvSpPr>
          <p:cNvPr id="8" name="object 8"/>
          <p:cNvSpPr txBox="1"/>
          <p:nvPr/>
        </p:nvSpPr>
        <p:spPr>
          <a:xfrm>
            <a:off x="373379" y="5652515"/>
            <a:ext cx="11436350" cy="896014"/>
          </a:xfrm>
          <a:prstGeom prst="rect">
            <a:avLst/>
          </a:prstGeom>
          <a:solidFill>
            <a:srgbClr val="FAE4D5"/>
          </a:solidFill>
        </p:spPr>
        <p:txBody>
          <a:bodyPr vert="horz" wrap="square" lIns="0" tIns="42544" rIns="0" bIns="0" rtlCol="0">
            <a:spAutoFit/>
          </a:bodyPr>
          <a:lstStyle/>
          <a:p>
            <a:pPr marL="91440" marR="207645">
              <a:lnSpc>
                <a:spcPct val="99300"/>
              </a:lnSpc>
              <a:spcBef>
                <a:spcPts val="334"/>
              </a:spcBef>
            </a:pPr>
            <a:r>
              <a:rPr sz="1400" dirty="0">
                <a:solidFill>
                  <a:srgbClr val="001F5F"/>
                </a:solidFill>
                <a:latin typeface="Arial MT"/>
                <a:cs typeface="Arial MT"/>
              </a:rPr>
              <a:t>Address-Space </a:t>
            </a:r>
            <a:r>
              <a:rPr sz="1400" spc="-5" dirty="0">
                <a:solidFill>
                  <a:srgbClr val="001F5F"/>
                </a:solidFill>
                <a:latin typeface="Arial MT"/>
                <a:cs typeface="Arial MT"/>
              </a:rPr>
              <a:t>Identifiers </a:t>
            </a:r>
            <a:r>
              <a:rPr sz="1400" dirty="0">
                <a:solidFill>
                  <a:srgbClr val="001F5F"/>
                </a:solidFill>
                <a:latin typeface="Arial MT"/>
                <a:cs typeface="Arial MT"/>
              </a:rPr>
              <a:t>(ASIDs) </a:t>
            </a:r>
            <a:r>
              <a:rPr sz="1400" spc="-5" dirty="0">
                <a:solidFill>
                  <a:srgbClr val="001F5F"/>
                </a:solidFill>
                <a:latin typeface="Arial MT"/>
                <a:cs typeface="Arial MT"/>
              </a:rPr>
              <a:t>identify each process and stored in each TLB </a:t>
            </a:r>
            <a:r>
              <a:rPr sz="1400" spc="-25" dirty="0">
                <a:solidFill>
                  <a:srgbClr val="001F5F"/>
                </a:solidFill>
                <a:latin typeface="Arial MT"/>
                <a:cs typeface="Arial MT"/>
              </a:rPr>
              <a:t>entry. </a:t>
            </a:r>
            <a:r>
              <a:rPr sz="1400" spc="-5" dirty="0">
                <a:solidFill>
                  <a:srgbClr val="001F5F"/>
                </a:solidFill>
                <a:latin typeface="Arial MT"/>
                <a:cs typeface="Arial MT"/>
              </a:rPr>
              <a:t>They allow for more efficient and secure </a:t>
            </a:r>
            <a:r>
              <a:rPr sz="1400" dirty="0">
                <a:solidFill>
                  <a:srgbClr val="001F5F"/>
                </a:solidFill>
                <a:latin typeface="Arial MT"/>
                <a:cs typeface="Arial MT"/>
              </a:rPr>
              <a:t> </a:t>
            </a:r>
            <a:r>
              <a:rPr sz="1400" spc="-5" dirty="0">
                <a:solidFill>
                  <a:srgbClr val="001F5F"/>
                </a:solidFill>
                <a:latin typeface="Arial MT"/>
                <a:cs typeface="Arial MT"/>
              </a:rPr>
              <a:t>handling of virtual address </a:t>
            </a:r>
            <a:r>
              <a:rPr sz="1400" dirty="0">
                <a:solidFill>
                  <a:srgbClr val="001F5F"/>
                </a:solidFill>
                <a:latin typeface="Arial MT"/>
                <a:cs typeface="Arial MT"/>
              </a:rPr>
              <a:t>spaces </a:t>
            </a:r>
            <a:r>
              <a:rPr sz="1400" spc="-5" dirty="0">
                <a:solidFill>
                  <a:srgbClr val="001F5F"/>
                </a:solidFill>
                <a:latin typeface="Arial MT"/>
                <a:cs typeface="Arial MT"/>
              </a:rPr>
              <a:t>by </a:t>
            </a:r>
            <a:r>
              <a:rPr sz="1400" spc="-10" dirty="0">
                <a:solidFill>
                  <a:srgbClr val="001F5F"/>
                </a:solidFill>
                <a:latin typeface="Arial MT"/>
                <a:cs typeface="Arial MT"/>
              </a:rPr>
              <a:t>different </a:t>
            </a:r>
            <a:r>
              <a:rPr sz="1400" spc="-5" dirty="0">
                <a:solidFill>
                  <a:srgbClr val="001F5F"/>
                </a:solidFill>
                <a:latin typeface="Arial MT"/>
                <a:cs typeface="Arial MT"/>
              </a:rPr>
              <a:t>processes. </a:t>
            </a:r>
            <a:r>
              <a:rPr sz="1400" b="1" dirty="0">
                <a:solidFill>
                  <a:srgbClr val="FF0000"/>
                </a:solidFill>
                <a:latin typeface="Arial"/>
                <a:cs typeface="Arial"/>
              </a:rPr>
              <a:t>It </a:t>
            </a:r>
            <a:r>
              <a:rPr sz="1400" b="1" spc="-5" dirty="0">
                <a:solidFill>
                  <a:srgbClr val="FF0000"/>
                </a:solidFill>
                <a:latin typeface="Arial"/>
                <a:cs typeface="Arial"/>
              </a:rPr>
              <a:t>enables the TLB </a:t>
            </a:r>
            <a:r>
              <a:rPr sz="1400" b="1" dirty="0">
                <a:solidFill>
                  <a:srgbClr val="FF0000"/>
                </a:solidFill>
                <a:latin typeface="Arial"/>
                <a:cs typeface="Arial"/>
              </a:rPr>
              <a:t>to </a:t>
            </a:r>
            <a:r>
              <a:rPr sz="1400" b="1" spc="-5" dirty="0">
                <a:solidFill>
                  <a:srgbClr val="FF0000"/>
                </a:solidFill>
                <a:latin typeface="Arial"/>
                <a:cs typeface="Arial"/>
              </a:rPr>
              <a:t>quickly </a:t>
            </a:r>
            <a:r>
              <a:rPr sz="1400" b="1" dirty="0">
                <a:solidFill>
                  <a:srgbClr val="FF0000"/>
                </a:solidFill>
                <a:latin typeface="Arial"/>
                <a:cs typeface="Arial"/>
              </a:rPr>
              <a:t>switch </a:t>
            </a:r>
            <a:r>
              <a:rPr sz="1400" b="1" spc="-5" dirty="0">
                <a:solidFill>
                  <a:srgbClr val="FF0000"/>
                </a:solidFill>
                <a:latin typeface="Arial"/>
                <a:cs typeface="Arial"/>
              </a:rPr>
              <a:t>between different address spaces without </a:t>
            </a:r>
            <a:r>
              <a:rPr sz="1400" b="1" spc="-375" dirty="0">
                <a:solidFill>
                  <a:srgbClr val="FF0000"/>
                </a:solidFill>
                <a:latin typeface="Arial"/>
                <a:cs typeface="Arial"/>
              </a:rPr>
              <a:t> </a:t>
            </a:r>
            <a:r>
              <a:rPr sz="1400" b="1" spc="-5" dirty="0">
                <a:solidFill>
                  <a:srgbClr val="FF0000"/>
                </a:solidFill>
                <a:latin typeface="Arial"/>
                <a:cs typeface="Arial"/>
              </a:rPr>
              <a:t>the need </a:t>
            </a:r>
            <a:r>
              <a:rPr sz="1400" b="1" dirty="0">
                <a:solidFill>
                  <a:srgbClr val="FF0000"/>
                </a:solidFill>
                <a:latin typeface="Arial"/>
                <a:cs typeface="Arial"/>
              </a:rPr>
              <a:t>to </a:t>
            </a:r>
            <a:r>
              <a:rPr sz="1400" b="1" spc="-5" dirty="0">
                <a:solidFill>
                  <a:srgbClr val="FF0000"/>
                </a:solidFill>
                <a:latin typeface="Arial"/>
                <a:cs typeface="Arial"/>
              </a:rPr>
              <a:t>flush all entries, reducing overhead and improving performance. </a:t>
            </a:r>
            <a:r>
              <a:rPr sz="1400" spc="-15" dirty="0">
                <a:solidFill>
                  <a:srgbClr val="001F5F"/>
                </a:solidFill>
                <a:latin typeface="Arial MT"/>
                <a:cs typeface="Arial MT"/>
              </a:rPr>
              <a:t>Additionally, </a:t>
            </a:r>
            <a:r>
              <a:rPr sz="1400" spc="-5" dirty="0">
                <a:solidFill>
                  <a:srgbClr val="001F5F"/>
                </a:solidFill>
                <a:latin typeface="Arial MT"/>
                <a:cs typeface="Arial MT"/>
              </a:rPr>
              <a:t>it provides </a:t>
            </a:r>
            <a:r>
              <a:rPr sz="1400" dirty="0">
                <a:solidFill>
                  <a:srgbClr val="001F5F"/>
                </a:solidFill>
                <a:latin typeface="Arial MT"/>
                <a:cs typeface="Arial MT"/>
              </a:rPr>
              <a:t>a </a:t>
            </a:r>
            <a:r>
              <a:rPr sz="1400" spc="-10" dirty="0">
                <a:solidFill>
                  <a:srgbClr val="001F5F"/>
                </a:solidFill>
                <a:latin typeface="Arial MT"/>
                <a:cs typeface="Arial MT"/>
              </a:rPr>
              <a:t>level </a:t>
            </a:r>
            <a:r>
              <a:rPr sz="1400" spc="-5" dirty="0">
                <a:solidFill>
                  <a:srgbClr val="001F5F"/>
                </a:solidFill>
                <a:latin typeface="Arial MT"/>
                <a:cs typeface="Arial MT"/>
              </a:rPr>
              <a:t>of protection against </a:t>
            </a:r>
            <a:r>
              <a:rPr sz="1400" dirty="0">
                <a:solidFill>
                  <a:srgbClr val="001F5F"/>
                </a:solidFill>
                <a:latin typeface="Arial MT"/>
                <a:cs typeface="Arial MT"/>
              </a:rPr>
              <a:t> </a:t>
            </a:r>
            <a:r>
              <a:rPr sz="1400" spc="-5" dirty="0">
                <a:solidFill>
                  <a:srgbClr val="001F5F"/>
                </a:solidFill>
                <a:latin typeface="Arial MT"/>
                <a:cs typeface="Arial MT"/>
              </a:rPr>
              <a:t>unauthorized</a:t>
            </a:r>
            <a:r>
              <a:rPr sz="1400" spc="-45" dirty="0">
                <a:solidFill>
                  <a:srgbClr val="001F5F"/>
                </a:solidFill>
                <a:latin typeface="Arial MT"/>
                <a:cs typeface="Arial MT"/>
              </a:rPr>
              <a:t> </a:t>
            </a:r>
            <a:r>
              <a:rPr sz="1400" dirty="0">
                <a:solidFill>
                  <a:srgbClr val="001F5F"/>
                </a:solidFill>
                <a:latin typeface="Arial MT"/>
                <a:cs typeface="Arial MT"/>
              </a:rPr>
              <a:t>access</a:t>
            </a:r>
            <a:r>
              <a:rPr sz="1400" spc="-40" dirty="0">
                <a:solidFill>
                  <a:srgbClr val="001F5F"/>
                </a:solidFill>
                <a:latin typeface="Arial MT"/>
                <a:cs typeface="Arial MT"/>
              </a:rPr>
              <a:t> </a:t>
            </a:r>
            <a:r>
              <a:rPr sz="1400" dirty="0">
                <a:solidFill>
                  <a:srgbClr val="001F5F"/>
                </a:solidFill>
                <a:latin typeface="Arial MT"/>
                <a:cs typeface="Arial MT"/>
              </a:rPr>
              <a:t>to</a:t>
            </a:r>
            <a:r>
              <a:rPr sz="1400" spc="-15" dirty="0">
                <a:solidFill>
                  <a:srgbClr val="001F5F"/>
                </a:solidFill>
                <a:latin typeface="Arial MT"/>
                <a:cs typeface="Arial MT"/>
              </a:rPr>
              <a:t> </a:t>
            </a:r>
            <a:r>
              <a:rPr sz="1400" spc="-5" dirty="0">
                <a:solidFill>
                  <a:srgbClr val="001F5F"/>
                </a:solidFill>
                <a:latin typeface="Arial MT"/>
                <a:cs typeface="Arial MT"/>
              </a:rPr>
              <a:t>memory</a:t>
            </a:r>
            <a:r>
              <a:rPr sz="1400" spc="-25" dirty="0">
                <a:solidFill>
                  <a:srgbClr val="001F5F"/>
                </a:solidFill>
                <a:latin typeface="Arial MT"/>
                <a:cs typeface="Arial MT"/>
              </a:rPr>
              <a:t> </a:t>
            </a:r>
            <a:r>
              <a:rPr sz="1400" spc="-5" dirty="0">
                <a:solidFill>
                  <a:srgbClr val="001F5F"/>
                </a:solidFill>
                <a:latin typeface="Arial MT"/>
                <a:cs typeface="Arial MT"/>
              </a:rPr>
              <a:t>by</a:t>
            </a:r>
            <a:r>
              <a:rPr sz="1400" spc="-15" dirty="0">
                <a:solidFill>
                  <a:srgbClr val="001F5F"/>
                </a:solidFill>
                <a:latin typeface="Arial MT"/>
                <a:cs typeface="Arial MT"/>
              </a:rPr>
              <a:t> </a:t>
            </a:r>
            <a:r>
              <a:rPr sz="1400" spc="-5" dirty="0">
                <a:solidFill>
                  <a:srgbClr val="001F5F"/>
                </a:solidFill>
                <a:latin typeface="Arial MT"/>
                <a:cs typeface="Arial MT"/>
              </a:rPr>
              <a:t>ensuring</a:t>
            </a:r>
            <a:r>
              <a:rPr sz="1400" spc="-25" dirty="0">
                <a:solidFill>
                  <a:srgbClr val="001F5F"/>
                </a:solidFill>
                <a:latin typeface="Arial MT"/>
                <a:cs typeface="Arial MT"/>
              </a:rPr>
              <a:t> </a:t>
            </a:r>
            <a:r>
              <a:rPr sz="1400" spc="-5" dirty="0">
                <a:solidFill>
                  <a:srgbClr val="001F5F"/>
                </a:solidFill>
                <a:latin typeface="Arial MT"/>
                <a:cs typeface="Arial MT"/>
              </a:rPr>
              <a:t>that</a:t>
            </a:r>
            <a:r>
              <a:rPr sz="1400" spc="-30" dirty="0">
                <a:solidFill>
                  <a:srgbClr val="001F5F"/>
                </a:solidFill>
                <a:latin typeface="Arial MT"/>
                <a:cs typeface="Arial MT"/>
              </a:rPr>
              <a:t> </a:t>
            </a:r>
            <a:r>
              <a:rPr sz="1400" spc="-5" dirty="0">
                <a:solidFill>
                  <a:srgbClr val="001F5F"/>
                </a:solidFill>
                <a:latin typeface="Arial MT"/>
                <a:cs typeface="Arial MT"/>
              </a:rPr>
              <a:t>each</a:t>
            </a:r>
            <a:r>
              <a:rPr sz="1400" spc="-30" dirty="0">
                <a:solidFill>
                  <a:srgbClr val="001F5F"/>
                </a:solidFill>
                <a:latin typeface="Arial MT"/>
                <a:cs typeface="Arial MT"/>
              </a:rPr>
              <a:t> </a:t>
            </a:r>
            <a:r>
              <a:rPr sz="1400" spc="-5" dirty="0">
                <a:solidFill>
                  <a:srgbClr val="001F5F"/>
                </a:solidFill>
                <a:latin typeface="Arial MT"/>
                <a:cs typeface="Arial MT"/>
              </a:rPr>
              <a:t>process</a:t>
            </a:r>
            <a:r>
              <a:rPr sz="1400" spc="-35" dirty="0">
                <a:solidFill>
                  <a:srgbClr val="001F5F"/>
                </a:solidFill>
                <a:latin typeface="Arial MT"/>
                <a:cs typeface="Arial MT"/>
              </a:rPr>
              <a:t> </a:t>
            </a:r>
            <a:r>
              <a:rPr sz="1400" spc="-5" dirty="0">
                <a:solidFill>
                  <a:srgbClr val="001F5F"/>
                </a:solidFill>
                <a:latin typeface="Arial MT"/>
                <a:cs typeface="Arial MT"/>
              </a:rPr>
              <a:t>only</a:t>
            </a:r>
            <a:r>
              <a:rPr sz="1400" spc="-25" dirty="0">
                <a:solidFill>
                  <a:srgbClr val="001F5F"/>
                </a:solidFill>
                <a:latin typeface="Arial MT"/>
                <a:cs typeface="Arial MT"/>
              </a:rPr>
              <a:t> </a:t>
            </a:r>
            <a:r>
              <a:rPr sz="1400" spc="-5" dirty="0">
                <a:solidFill>
                  <a:srgbClr val="001F5F"/>
                </a:solidFill>
                <a:latin typeface="Arial MT"/>
                <a:cs typeface="Arial MT"/>
              </a:rPr>
              <a:t>accesses</a:t>
            </a:r>
            <a:r>
              <a:rPr sz="1400" spc="-40" dirty="0">
                <a:solidFill>
                  <a:srgbClr val="001F5F"/>
                </a:solidFill>
                <a:latin typeface="Arial MT"/>
                <a:cs typeface="Arial MT"/>
              </a:rPr>
              <a:t> </a:t>
            </a:r>
            <a:r>
              <a:rPr sz="1400" spc="-5" dirty="0">
                <a:solidFill>
                  <a:srgbClr val="001F5F"/>
                </a:solidFill>
                <a:latin typeface="Arial MT"/>
                <a:cs typeface="Arial MT"/>
              </a:rPr>
              <a:t>its</a:t>
            </a:r>
            <a:r>
              <a:rPr sz="1400" spc="-10" dirty="0">
                <a:solidFill>
                  <a:srgbClr val="001F5F"/>
                </a:solidFill>
                <a:latin typeface="Arial MT"/>
                <a:cs typeface="Arial MT"/>
              </a:rPr>
              <a:t> own</a:t>
            </a:r>
            <a:r>
              <a:rPr sz="1400" spc="5" dirty="0">
                <a:solidFill>
                  <a:srgbClr val="001F5F"/>
                </a:solidFill>
                <a:latin typeface="Arial MT"/>
                <a:cs typeface="Arial MT"/>
              </a:rPr>
              <a:t> </a:t>
            </a:r>
            <a:r>
              <a:rPr sz="1400" spc="-5" dirty="0">
                <a:solidFill>
                  <a:srgbClr val="001F5F"/>
                </a:solidFill>
                <a:latin typeface="Arial MT"/>
                <a:cs typeface="Arial MT"/>
              </a:rPr>
              <a:t>address</a:t>
            </a:r>
            <a:r>
              <a:rPr sz="1400" spc="-35" dirty="0">
                <a:solidFill>
                  <a:srgbClr val="001F5F"/>
                </a:solidFill>
                <a:latin typeface="Arial MT"/>
                <a:cs typeface="Arial MT"/>
              </a:rPr>
              <a:t> </a:t>
            </a:r>
            <a:r>
              <a:rPr sz="1400" spc="-5" dirty="0">
                <a:solidFill>
                  <a:srgbClr val="001F5F"/>
                </a:solidFill>
                <a:latin typeface="Arial MT"/>
                <a:cs typeface="Arial MT"/>
              </a:rPr>
              <a:t>space.</a:t>
            </a:r>
            <a:endParaRPr sz="14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27976" y="25259"/>
            <a:ext cx="8714427" cy="6782219"/>
          </a:xfrm>
          <a:prstGeom prst="rect">
            <a:avLst/>
          </a:prstGeom>
        </p:spPr>
      </p:pic>
      <p:sp>
        <p:nvSpPr>
          <p:cNvPr id="3" name="object 3"/>
          <p:cNvSpPr/>
          <p:nvPr/>
        </p:nvSpPr>
        <p:spPr>
          <a:xfrm>
            <a:off x="289559" y="606551"/>
            <a:ext cx="2440305" cy="5908675"/>
          </a:xfrm>
          <a:custGeom>
            <a:avLst/>
            <a:gdLst/>
            <a:ahLst/>
            <a:cxnLst/>
            <a:rect l="l" t="t" r="r" b="b"/>
            <a:pathLst>
              <a:path w="2440305" h="5908675">
                <a:moveTo>
                  <a:pt x="2439924" y="0"/>
                </a:moveTo>
                <a:lnTo>
                  <a:pt x="0" y="0"/>
                </a:lnTo>
                <a:lnTo>
                  <a:pt x="0" y="5908548"/>
                </a:lnTo>
                <a:lnTo>
                  <a:pt x="2439924" y="5908548"/>
                </a:lnTo>
                <a:lnTo>
                  <a:pt x="2439924" y="0"/>
                </a:lnTo>
                <a:close/>
              </a:path>
            </a:pathLst>
          </a:custGeom>
          <a:solidFill>
            <a:srgbClr val="FFFF00"/>
          </a:solidFill>
        </p:spPr>
        <p:txBody>
          <a:bodyPr wrap="square" lIns="0" tIns="0" rIns="0" bIns="0" rtlCol="0"/>
          <a:lstStyle/>
          <a:p>
            <a:endParaRPr/>
          </a:p>
        </p:txBody>
      </p:sp>
      <p:sp>
        <p:nvSpPr>
          <p:cNvPr id="4" name="object 4"/>
          <p:cNvSpPr txBox="1"/>
          <p:nvPr/>
        </p:nvSpPr>
        <p:spPr>
          <a:xfrm>
            <a:off x="367690" y="633476"/>
            <a:ext cx="2267585" cy="5781040"/>
          </a:xfrm>
          <a:prstGeom prst="rect">
            <a:avLst/>
          </a:prstGeom>
        </p:spPr>
        <p:txBody>
          <a:bodyPr vert="horz" wrap="square" lIns="0" tIns="12700" rIns="0" bIns="0" rtlCol="0">
            <a:spAutoFit/>
          </a:bodyPr>
          <a:lstStyle/>
          <a:p>
            <a:pPr marL="12700" marR="5080">
              <a:lnSpc>
                <a:spcPct val="99900"/>
              </a:lnSpc>
              <a:spcBef>
                <a:spcPts val="100"/>
              </a:spcBef>
            </a:pPr>
            <a:r>
              <a:rPr sz="1800" dirty="0">
                <a:solidFill>
                  <a:srgbClr val="FF0000"/>
                </a:solidFill>
                <a:latin typeface="Arial MT"/>
                <a:cs typeface="Arial MT"/>
              </a:rPr>
              <a:t>For </a:t>
            </a:r>
            <a:r>
              <a:rPr sz="1800" spc="-10" dirty="0">
                <a:solidFill>
                  <a:srgbClr val="FF0000"/>
                </a:solidFill>
                <a:latin typeface="Arial MT"/>
                <a:cs typeface="Arial MT"/>
              </a:rPr>
              <a:t>instance, </a:t>
            </a:r>
            <a:r>
              <a:rPr sz="1800" dirty="0">
                <a:solidFill>
                  <a:srgbClr val="FF0000"/>
                </a:solidFill>
                <a:latin typeface="Arial MT"/>
                <a:cs typeface="Arial MT"/>
              </a:rPr>
              <a:t>the </a:t>
            </a:r>
            <a:r>
              <a:rPr sz="1800" spc="-5" dirty="0">
                <a:solidFill>
                  <a:srgbClr val="FF0000"/>
                </a:solidFill>
                <a:latin typeface="Arial MT"/>
                <a:cs typeface="Arial MT"/>
              </a:rPr>
              <a:t>Intel </a:t>
            </a:r>
            <a:r>
              <a:rPr sz="1800" spc="-490" dirty="0">
                <a:solidFill>
                  <a:srgbClr val="FF0000"/>
                </a:solidFill>
                <a:latin typeface="Arial MT"/>
                <a:cs typeface="Arial MT"/>
              </a:rPr>
              <a:t> </a:t>
            </a:r>
            <a:r>
              <a:rPr sz="1800" spc="-5" dirty="0">
                <a:solidFill>
                  <a:srgbClr val="FF0000"/>
                </a:solidFill>
                <a:latin typeface="Arial MT"/>
                <a:cs typeface="Arial MT"/>
              </a:rPr>
              <a:t>Core</a:t>
            </a:r>
            <a:r>
              <a:rPr sz="1800" spc="-10" dirty="0">
                <a:solidFill>
                  <a:srgbClr val="FF0000"/>
                </a:solidFill>
                <a:latin typeface="Arial MT"/>
                <a:cs typeface="Arial MT"/>
              </a:rPr>
              <a:t> </a:t>
            </a:r>
            <a:r>
              <a:rPr sz="1800" spc="-5" dirty="0">
                <a:solidFill>
                  <a:srgbClr val="FF0000"/>
                </a:solidFill>
                <a:latin typeface="Arial MT"/>
                <a:cs typeface="Arial MT"/>
              </a:rPr>
              <a:t>i7</a:t>
            </a:r>
            <a:r>
              <a:rPr sz="1800" spc="-20" dirty="0">
                <a:solidFill>
                  <a:srgbClr val="FF0000"/>
                </a:solidFill>
                <a:latin typeface="Arial MT"/>
                <a:cs typeface="Arial MT"/>
              </a:rPr>
              <a:t> </a:t>
            </a:r>
            <a:r>
              <a:rPr sz="1200" spc="-5" dirty="0">
                <a:solidFill>
                  <a:srgbClr val="FF0000"/>
                </a:solidFill>
                <a:latin typeface="Arial MT"/>
                <a:cs typeface="Arial MT"/>
              </a:rPr>
              <a:t>CPU</a:t>
            </a:r>
            <a:r>
              <a:rPr sz="1200" spc="-10" dirty="0">
                <a:solidFill>
                  <a:srgbClr val="FF0000"/>
                </a:solidFill>
                <a:latin typeface="Arial MT"/>
                <a:cs typeface="Arial MT"/>
              </a:rPr>
              <a:t> </a:t>
            </a:r>
            <a:r>
              <a:rPr sz="1800" spc="-5" dirty="0">
                <a:solidFill>
                  <a:srgbClr val="FF0000"/>
                </a:solidFill>
                <a:latin typeface="Arial MT"/>
                <a:cs typeface="Arial MT"/>
              </a:rPr>
              <a:t>has</a:t>
            </a:r>
            <a:r>
              <a:rPr sz="1800" spc="-20" dirty="0">
                <a:solidFill>
                  <a:srgbClr val="FF0000"/>
                </a:solidFill>
                <a:latin typeface="Arial MT"/>
                <a:cs typeface="Arial MT"/>
              </a:rPr>
              <a:t> </a:t>
            </a:r>
            <a:r>
              <a:rPr sz="1800" dirty="0">
                <a:solidFill>
                  <a:srgbClr val="FF0000"/>
                </a:solidFill>
                <a:latin typeface="Arial MT"/>
                <a:cs typeface="Arial MT"/>
              </a:rPr>
              <a:t>a</a:t>
            </a:r>
            <a:r>
              <a:rPr sz="1800" spc="-20" dirty="0">
                <a:solidFill>
                  <a:srgbClr val="FF0000"/>
                </a:solidFill>
                <a:latin typeface="Arial MT"/>
                <a:cs typeface="Arial MT"/>
              </a:rPr>
              <a:t> </a:t>
            </a:r>
            <a:r>
              <a:rPr sz="1800" spc="-10" dirty="0">
                <a:solidFill>
                  <a:srgbClr val="FF0000"/>
                </a:solidFill>
                <a:latin typeface="Arial MT"/>
                <a:cs typeface="Arial MT"/>
              </a:rPr>
              <a:t>128- </a:t>
            </a:r>
            <a:r>
              <a:rPr sz="1800" spc="-484" dirty="0">
                <a:solidFill>
                  <a:srgbClr val="FF0000"/>
                </a:solidFill>
                <a:latin typeface="Arial MT"/>
                <a:cs typeface="Arial MT"/>
              </a:rPr>
              <a:t> </a:t>
            </a:r>
            <a:r>
              <a:rPr sz="1800" spc="-5" dirty="0">
                <a:solidFill>
                  <a:srgbClr val="FF0000"/>
                </a:solidFill>
                <a:latin typeface="Arial MT"/>
                <a:cs typeface="Arial MT"/>
              </a:rPr>
              <a:t>entry</a:t>
            </a:r>
            <a:r>
              <a:rPr sz="1800" spc="490" dirty="0">
                <a:solidFill>
                  <a:srgbClr val="FF0000"/>
                </a:solidFill>
                <a:latin typeface="Arial MT"/>
                <a:cs typeface="Arial MT"/>
              </a:rPr>
              <a:t> </a:t>
            </a:r>
            <a:r>
              <a:rPr sz="1800" spc="-5" dirty="0">
                <a:solidFill>
                  <a:srgbClr val="FF0000"/>
                </a:solidFill>
                <a:latin typeface="Arial MT"/>
                <a:cs typeface="Arial MT"/>
              </a:rPr>
              <a:t>L1 instruction </a:t>
            </a:r>
            <a:r>
              <a:rPr sz="1800" dirty="0">
                <a:solidFill>
                  <a:srgbClr val="FF0000"/>
                </a:solidFill>
                <a:latin typeface="Arial MT"/>
                <a:cs typeface="Arial MT"/>
              </a:rPr>
              <a:t> </a:t>
            </a:r>
            <a:r>
              <a:rPr sz="1200" dirty="0">
                <a:solidFill>
                  <a:srgbClr val="FF0000"/>
                </a:solidFill>
                <a:latin typeface="Arial MT"/>
                <a:cs typeface="Arial MT"/>
              </a:rPr>
              <a:t>TLB </a:t>
            </a:r>
            <a:r>
              <a:rPr sz="1800" spc="-5" dirty="0">
                <a:solidFill>
                  <a:srgbClr val="FF0000"/>
                </a:solidFill>
                <a:latin typeface="Arial MT"/>
                <a:cs typeface="Arial MT"/>
              </a:rPr>
              <a:t>and </a:t>
            </a:r>
            <a:r>
              <a:rPr sz="1800" dirty="0">
                <a:solidFill>
                  <a:srgbClr val="FF0000"/>
                </a:solidFill>
                <a:latin typeface="Arial MT"/>
                <a:cs typeface="Arial MT"/>
              </a:rPr>
              <a:t>a </a:t>
            </a:r>
            <a:r>
              <a:rPr sz="1800" spc="-5" dirty="0">
                <a:solidFill>
                  <a:srgbClr val="FF0000"/>
                </a:solidFill>
                <a:latin typeface="Arial MT"/>
                <a:cs typeface="Arial MT"/>
              </a:rPr>
              <a:t>64-entry L1 </a:t>
            </a:r>
            <a:r>
              <a:rPr sz="1800" dirty="0">
                <a:solidFill>
                  <a:srgbClr val="FF0000"/>
                </a:solidFill>
                <a:latin typeface="Arial MT"/>
                <a:cs typeface="Arial MT"/>
              </a:rPr>
              <a:t> </a:t>
            </a:r>
            <a:r>
              <a:rPr sz="1800" spc="-5" dirty="0">
                <a:solidFill>
                  <a:srgbClr val="FF0000"/>
                </a:solidFill>
                <a:latin typeface="Arial MT"/>
                <a:cs typeface="Arial MT"/>
              </a:rPr>
              <a:t>data</a:t>
            </a:r>
            <a:r>
              <a:rPr sz="1800" spc="55" dirty="0">
                <a:solidFill>
                  <a:srgbClr val="FF0000"/>
                </a:solidFill>
                <a:latin typeface="Arial MT"/>
                <a:cs typeface="Arial MT"/>
              </a:rPr>
              <a:t> </a:t>
            </a:r>
            <a:r>
              <a:rPr sz="1200" dirty="0">
                <a:solidFill>
                  <a:srgbClr val="FF0000"/>
                </a:solidFill>
                <a:latin typeface="Arial MT"/>
                <a:cs typeface="Arial MT"/>
              </a:rPr>
              <a:t>TLB</a:t>
            </a:r>
            <a:r>
              <a:rPr sz="1800" dirty="0">
                <a:solidFill>
                  <a:srgbClr val="FF0000"/>
                </a:solidFill>
                <a:latin typeface="Arial MT"/>
                <a:cs typeface="Arial MT"/>
              </a:rPr>
              <a:t>.</a:t>
            </a:r>
            <a:r>
              <a:rPr sz="1800" spc="35" dirty="0">
                <a:solidFill>
                  <a:srgbClr val="FF0000"/>
                </a:solidFill>
                <a:latin typeface="Arial MT"/>
                <a:cs typeface="Arial MT"/>
              </a:rPr>
              <a:t> </a:t>
            </a:r>
            <a:r>
              <a:rPr sz="1800" dirty="0">
                <a:solidFill>
                  <a:srgbClr val="FF0000"/>
                </a:solidFill>
                <a:latin typeface="Arial MT"/>
                <a:cs typeface="Arial MT"/>
              </a:rPr>
              <a:t>In</a:t>
            </a:r>
            <a:r>
              <a:rPr sz="1800" spc="60" dirty="0">
                <a:solidFill>
                  <a:srgbClr val="FF0000"/>
                </a:solidFill>
                <a:latin typeface="Arial MT"/>
                <a:cs typeface="Arial MT"/>
              </a:rPr>
              <a:t> </a:t>
            </a:r>
            <a:r>
              <a:rPr sz="1800" spc="-5" dirty="0">
                <a:solidFill>
                  <a:srgbClr val="FF0000"/>
                </a:solidFill>
                <a:latin typeface="Arial MT"/>
                <a:cs typeface="Arial MT"/>
              </a:rPr>
              <a:t>the</a:t>
            </a:r>
            <a:r>
              <a:rPr sz="1800" spc="45" dirty="0">
                <a:solidFill>
                  <a:srgbClr val="FF0000"/>
                </a:solidFill>
                <a:latin typeface="Arial MT"/>
                <a:cs typeface="Arial MT"/>
              </a:rPr>
              <a:t> </a:t>
            </a:r>
            <a:r>
              <a:rPr sz="1800" dirty="0">
                <a:solidFill>
                  <a:srgbClr val="FF0000"/>
                </a:solidFill>
                <a:latin typeface="Arial MT"/>
                <a:cs typeface="Arial MT"/>
              </a:rPr>
              <a:t>case </a:t>
            </a:r>
            <a:r>
              <a:rPr sz="1800" spc="5" dirty="0">
                <a:solidFill>
                  <a:srgbClr val="FF0000"/>
                </a:solidFill>
                <a:latin typeface="Arial MT"/>
                <a:cs typeface="Arial MT"/>
              </a:rPr>
              <a:t> </a:t>
            </a:r>
            <a:r>
              <a:rPr sz="1800" spc="-5" dirty="0">
                <a:solidFill>
                  <a:srgbClr val="FF0000"/>
                </a:solidFill>
                <a:latin typeface="Arial MT"/>
                <a:cs typeface="Arial MT"/>
              </a:rPr>
              <a:t>of </a:t>
            </a:r>
            <a:r>
              <a:rPr sz="1800" dirty="0">
                <a:solidFill>
                  <a:srgbClr val="FF0000"/>
                </a:solidFill>
                <a:latin typeface="Arial MT"/>
                <a:cs typeface="Arial MT"/>
              </a:rPr>
              <a:t>a miss </a:t>
            </a:r>
            <a:r>
              <a:rPr sz="1800" spc="-5" dirty="0">
                <a:solidFill>
                  <a:srgbClr val="FF0000"/>
                </a:solidFill>
                <a:latin typeface="Arial MT"/>
                <a:cs typeface="Arial MT"/>
              </a:rPr>
              <a:t>at L1, it </a:t>
            </a:r>
            <a:r>
              <a:rPr sz="1800" dirty="0">
                <a:solidFill>
                  <a:srgbClr val="FF0000"/>
                </a:solidFill>
                <a:latin typeface="Arial MT"/>
                <a:cs typeface="Arial MT"/>
              </a:rPr>
              <a:t> </a:t>
            </a:r>
            <a:r>
              <a:rPr sz="1800" spc="-5" dirty="0">
                <a:solidFill>
                  <a:srgbClr val="FF0000"/>
                </a:solidFill>
                <a:latin typeface="Arial MT"/>
                <a:cs typeface="Arial MT"/>
              </a:rPr>
              <a:t>takes </a:t>
            </a:r>
            <a:r>
              <a:rPr sz="1800" dirty="0">
                <a:solidFill>
                  <a:srgbClr val="FF0000"/>
                </a:solidFill>
                <a:latin typeface="Arial MT"/>
                <a:cs typeface="Arial MT"/>
              </a:rPr>
              <a:t>the </a:t>
            </a:r>
            <a:r>
              <a:rPr sz="1200" spc="-5" dirty="0">
                <a:solidFill>
                  <a:srgbClr val="FF0000"/>
                </a:solidFill>
                <a:latin typeface="Arial MT"/>
                <a:cs typeface="Arial MT"/>
              </a:rPr>
              <a:t>CPU </a:t>
            </a:r>
            <a:r>
              <a:rPr sz="1800" dirty="0">
                <a:solidFill>
                  <a:srgbClr val="FF0000"/>
                </a:solidFill>
                <a:latin typeface="Arial MT"/>
                <a:cs typeface="Arial MT"/>
              </a:rPr>
              <a:t>six </a:t>
            </a:r>
            <a:r>
              <a:rPr sz="1800" spc="5" dirty="0">
                <a:solidFill>
                  <a:srgbClr val="FF0000"/>
                </a:solidFill>
                <a:latin typeface="Arial MT"/>
                <a:cs typeface="Arial MT"/>
              </a:rPr>
              <a:t> </a:t>
            </a:r>
            <a:r>
              <a:rPr sz="1800" spc="-10" dirty="0">
                <a:solidFill>
                  <a:srgbClr val="FF0000"/>
                </a:solidFill>
                <a:latin typeface="Arial MT"/>
                <a:cs typeface="Arial MT"/>
              </a:rPr>
              <a:t>cycles</a:t>
            </a:r>
            <a:r>
              <a:rPr sz="1800" spc="-5" dirty="0">
                <a:solidFill>
                  <a:srgbClr val="FF0000"/>
                </a:solidFill>
                <a:latin typeface="Arial MT"/>
                <a:cs typeface="Arial MT"/>
              </a:rPr>
              <a:t> </a:t>
            </a:r>
            <a:r>
              <a:rPr sz="1800" dirty="0">
                <a:solidFill>
                  <a:srgbClr val="FF0000"/>
                </a:solidFill>
                <a:latin typeface="Arial MT"/>
                <a:cs typeface="Arial MT"/>
              </a:rPr>
              <a:t>to </a:t>
            </a:r>
            <a:r>
              <a:rPr sz="1800" spc="-5" dirty="0">
                <a:solidFill>
                  <a:srgbClr val="FF0000"/>
                </a:solidFill>
                <a:latin typeface="Arial MT"/>
                <a:cs typeface="Arial MT"/>
              </a:rPr>
              <a:t>check</a:t>
            </a:r>
            <a:r>
              <a:rPr sz="1800" spc="490" dirty="0">
                <a:solidFill>
                  <a:srgbClr val="FF0000"/>
                </a:solidFill>
                <a:latin typeface="Arial MT"/>
                <a:cs typeface="Arial MT"/>
              </a:rPr>
              <a:t> </a:t>
            </a:r>
            <a:r>
              <a:rPr sz="1800" spc="-5" dirty="0">
                <a:solidFill>
                  <a:srgbClr val="FF0000"/>
                </a:solidFill>
                <a:latin typeface="Arial MT"/>
                <a:cs typeface="Arial MT"/>
              </a:rPr>
              <a:t>for </a:t>
            </a:r>
            <a:r>
              <a:rPr sz="1800" dirty="0">
                <a:solidFill>
                  <a:srgbClr val="FF0000"/>
                </a:solidFill>
                <a:latin typeface="Arial MT"/>
                <a:cs typeface="Arial MT"/>
              </a:rPr>
              <a:t> the </a:t>
            </a:r>
            <a:r>
              <a:rPr sz="1800" spc="-5" dirty="0">
                <a:solidFill>
                  <a:srgbClr val="FF0000"/>
                </a:solidFill>
                <a:latin typeface="Arial MT"/>
                <a:cs typeface="Arial MT"/>
              </a:rPr>
              <a:t>entry in </a:t>
            </a:r>
            <a:r>
              <a:rPr sz="1800" dirty="0">
                <a:solidFill>
                  <a:srgbClr val="FF0000"/>
                </a:solidFill>
                <a:latin typeface="Arial MT"/>
                <a:cs typeface="Arial MT"/>
              </a:rPr>
              <a:t>the </a:t>
            </a:r>
            <a:r>
              <a:rPr sz="1800" spc="-5" dirty="0">
                <a:solidFill>
                  <a:srgbClr val="FF0000"/>
                </a:solidFill>
                <a:latin typeface="Arial MT"/>
                <a:cs typeface="Arial MT"/>
              </a:rPr>
              <a:t>L2 </a:t>
            </a:r>
            <a:r>
              <a:rPr sz="1800" dirty="0">
                <a:solidFill>
                  <a:srgbClr val="FF0000"/>
                </a:solidFill>
                <a:latin typeface="Arial MT"/>
                <a:cs typeface="Arial MT"/>
              </a:rPr>
              <a:t> </a:t>
            </a:r>
            <a:r>
              <a:rPr sz="1800" spc="-10" dirty="0">
                <a:solidFill>
                  <a:srgbClr val="FF0000"/>
                </a:solidFill>
                <a:latin typeface="Arial MT"/>
                <a:cs typeface="Arial MT"/>
              </a:rPr>
              <a:t>512</a:t>
            </a:r>
            <a:r>
              <a:rPr sz="1800" spc="-5" dirty="0">
                <a:solidFill>
                  <a:srgbClr val="FF0000"/>
                </a:solidFill>
                <a:latin typeface="Arial MT"/>
                <a:cs typeface="Arial MT"/>
              </a:rPr>
              <a:t>-</a:t>
            </a:r>
            <a:r>
              <a:rPr sz="1800" spc="-10" dirty="0">
                <a:solidFill>
                  <a:srgbClr val="FF0000"/>
                </a:solidFill>
                <a:latin typeface="Arial MT"/>
                <a:cs typeface="Arial MT"/>
              </a:rPr>
              <a:t>en</a:t>
            </a:r>
            <a:r>
              <a:rPr sz="1800" dirty="0">
                <a:solidFill>
                  <a:srgbClr val="FF0000"/>
                </a:solidFill>
                <a:latin typeface="Arial MT"/>
                <a:cs typeface="Arial MT"/>
              </a:rPr>
              <a:t>try</a:t>
            </a:r>
            <a:r>
              <a:rPr sz="1800" spc="15" dirty="0">
                <a:solidFill>
                  <a:srgbClr val="FF0000"/>
                </a:solidFill>
                <a:latin typeface="Arial MT"/>
                <a:cs typeface="Arial MT"/>
              </a:rPr>
              <a:t> </a:t>
            </a:r>
            <a:r>
              <a:rPr sz="1200" spc="5" dirty="0">
                <a:solidFill>
                  <a:srgbClr val="FF0000"/>
                </a:solidFill>
                <a:latin typeface="Arial MT"/>
                <a:cs typeface="Arial MT"/>
              </a:rPr>
              <a:t>T</a:t>
            </a:r>
            <a:r>
              <a:rPr sz="1200" spc="-5" dirty="0">
                <a:solidFill>
                  <a:srgbClr val="FF0000"/>
                </a:solidFill>
                <a:latin typeface="Arial MT"/>
                <a:cs typeface="Arial MT"/>
              </a:rPr>
              <a:t>L</a:t>
            </a:r>
            <a:r>
              <a:rPr sz="1200" spc="5" dirty="0">
                <a:solidFill>
                  <a:srgbClr val="FF0000"/>
                </a:solidFill>
                <a:latin typeface="Arial MT"/>
                <a:cs typeface="Arial MT"/>
              </a:rPr>
              <a:t>B</a:t>
            </a:r>
            <a:r>
              <a:rPr sz="1800" dirty="0">
                <a:solidFill>
                  <a:srgbClr val="FF0000"/>
                </a:solidFill>
                <a:latin typeface="Arial MT"/>
                <a:cs typeface="Arial MT"/>
              </a:rPr>
              <a:t>.</a:t>
            </a:r>
            <a:r>
              <a:rPr sz="1800" spc="-125" dirty="0">
                <a:solidFill>
                  <a:srgbClr val="FF0000"/>
                </a:solidFill>
                <a:latin typeface="Arial MT"/>
                <a:cs typeface="Arial MT"/>
              </a:rPr>
              <a:t> </a:t>
            </a:r>
            <a:r>
              <a:rPr sz="1800" dirty="0">
                <a:solidFill>
                  <a:srgbClr val="FF0000"/>
                </a:solidFill>
                <a:latin typeface="Arial MT"/>
                <a:cs typeface="Arial MT"/>
              </a:rPr>
              <a:t>A</a:t>
            </a:r>
            <a:r>
              <a:rPr sz="1800" spc="-100" dirty="0">
                <a:solidFill>
                  <a:srgbClr val="FF0000"/>
                </a:solidFill>
                <a:latin typeface="Arial MT"/>
                <a:cs typeface="Arial MT"/>
              </a:rPr>
              <a:t> </a:t>
            </a:r>
            <a:r>
              <a:rPr sz="1800" dirty="0">
                <a:solidFill>
                  <a:srgbClr val="FF0000"/>
                </a:solidFill>
                <a:latin typeface="Arial MT"/>
                <a:cs typeface="Arial MT"/>
              </a:rPr>
              <a:t>miss  </a:t>
            </a:r>
            <a:r>
              <a:rPr sz="1800" spc="-5" dirty="0">
                <a:solidFill>
                  <a:srgbClr val="FF0000"/>
                </a:solidFill>
                <a:latin typeface="Arial MT"/>
                <a:cs typeface="Arial MT"/>
              </a:rPr>
              <a:t>in L2 means that </a:t>
            </a:r>
            <a:r>
              <a:rPr sz="1800" dirty="0">
                <a:solidFill>
                  <a:srgbClr val="FF0000"/>
                </a:solidFill>
                <a:latin typeface="Arial MT"/>
                <a:cs typeface="Arial MT"/>
              </a:rPr>
              <a:t>the </a:t>
            </a:r>
            <a:r>
              <a:rPr sz="1800" spc="5" dirty="0">
                <a:solidFill>
                  <a:srgbClr val="FF0000"/>
                </a:solidFill>
                <a:latin typeface="Arial MT"/>
                <a:cs typeface="Arial MT"/>
              </a:rPr>
              <a:t> </a:t>
            </a:r>
            <a:r>
              <a:rPr sz="1200" spc="-5" dirty="0">
                <a:solidFill>
                  <a:srgbClr val="FF0000"/>
                </a:solidFill>
                <a:latin typeface="Arial MT"/>
                <a:cs typeface="Arial MT"/>
              </a:rPr>
              <a:t>CPU </a:t>
            </a:r>
            <a:r>
              <a:rPr sz="1800" dirty="0">
                <a:solidFill>
                  <a:srgbClr val="FF0000"/>
                </a:solidFill>
                <a:latin typeface="Arial MT"/>
                <a:cs typeface="Arial MT"/>
              </a:rPr>
              <a:t>must </a:t>
            </a:r>
            <a:r>
              <a:rPr sz="1800" spc="-5" dirty="0">
                <a:solidFill>
                  <a:srgbClr val="FF0000"/>
                </a:solidFill>
                <a:latin typeface="Arial MT"/>
                <a:cs typeface="Arial MT"/>
              </a:rPr>
              <a:t>either </a:t>
            </a:r>
            <a:r>
              <a:rPr sz="1800" spc="-15" dirty="0">
                <a:solidFill>
                  <a:srgbClr val="FF0000"/>
                </a:solidFill>
                <a:latin typeface="Arial MT"/>
                <a:cs typeface="Arial MT"/>
              </a:rPr>
              <a:t>walk </a:t>
            </a:r>
            <a:r>
              <a:rPr sz="1800" spc="-10" dirty="0">
                <a:solidFill>
                  <a:srgbClr val="FF0000"/>
                </a:solidFill>
                <a:latin typeface="Arial MT"/>
                <a:cs typeface="Arial MT"/>
              </a:rPr>
              <a:t> </a:t>
            </a:r>
            <a:r>
              <a:rPr sz="1800" spc="-5" dirty="0">
                <a:solidFill>
                  <a:srgbClr val="FF0000"/>
                </a:solidFill>
                <a:latin typeface="Arial MT"/>
                <a:cs typeface="Arial MT"/>
              </a:rPr>
              <a:t>through </a:t>
            </a:r>
            <a:r>
              <a:rPr sz="1800" dirty="0">
                <a:solidFill>
                  <a:srgbClr val="FF0000"/>
                </a:solidFill>
                <a:latin typeface="Arial MT"/>
                <a:cs typeface="Arial MT"/>
              </a:rPr>
              <a:t>the </a:t>
            </a:r>
            <a:r>
              <a:rPr sz="1800" spc="-10" dirty="0">
                <a:solidFill>
                  <a:srgbClr val="FF0000"/>
                </a:solidFill>
                <a:latin typeface="Arial MT"/>
                <a:cs typeface="Arial MT"/>
              </a:rPr>
              <a:t>page- </a:t>
            </a:r>
            <a:r>
              <a:rPr sz="1800" spc="-5" dirty="0">
                <a:solidFill>
                  <a:srgbClr val="FF0000"/>
                </a:solidFill>
                <a:latin typeface="Arial MT"/>
                <a:cs typeface="Arial MT"/>
              </a:rPr>
              <a:t> table entries in </a:t>
            </a:r>
            <a:r>
              <a:rPr sz="1800" dirty="0">
                <a:solidFill>
                  <a:srgbClr val="FF0000"/>
                </a:solidFill>
                <a:latin typeface="Arial MT"/>
                <a:cs typeface="Arial MT"/>
              </a:rPr>
              <a:t> </a:t>
            </a:r>
            <a:r>
              <a:rPr sz="1800" spc="-5" dirty="0">
                <a:solidFill>
                  <a:srgbClr val="FF0000"/>
                </a:solidFill>
                <a:latin typeface="Arial MT"/>
                <a:cs typeface="Arial MT"/>
              </a:rPr>
              <a:t>memory </a:t>
            </a:r>
            <a:r>
              <a:rPr sz="1800" dirty="0">
                <a:solidFill>
                  <a:srgbClr val="FF0000"/>
                </a:solidFill>
                <a:latin typeface="Arial MT"/>
                <a:cs typeface="Arial MT"/>
              </a:rPr>
              <a:t>to </a:t>
            </a:r>
            <a:r>
              <a:rPr sz="1800" spc="-5" dirty="0">
                <a:solidFill>
                  <a:srgbClr val="FF0000"/>
                </a:solidFill>
                <a:latin typeface="Arial MT"/>
                <a:cs typeface="Arial MT"/>
              </a:rPr>
              <a:t>find </a:t>
            </a:r>
            <a:r>
              <a:rPr sz="1800" dirty="0">
                <a:solidFill>
                  <a:srgbClr val="FF0000"/>
                </a:solidFill>
                <a:latin typeface="Arial MT"/>
                <a:cs typeface="Arial MT"/>
              </a:rPr>
              <a:t>the </a:t>
            </a:r>
            <a:r>
              <a:rPr sz="1800" spc="5" dirty="0">
                <a:solidFill>
                  <a:srgbClr val="FF0000"/>
                </a:solidFill>
                <a:latin typeface="Arial MT"/>
                <a:cs typeface="Arial MT"/>
              </a:rPr>
              <a:t> </a:t>
            </a:r>
            <a:r>
              <a:rPr sz="1800" spc="-5" dirty="0">
                <a:solidFill>
                  <a:srgbClr val="FF0000"/>
                </a:solidFill>
                <a:latin typeface="Arial MT"/>
                <a:cs typeface="Arial MT"/>
              </a:rPr>
              <a:t>associated </a:t>
            </a:r>
            <a:r>
              <a:rPr sz="1800" dirty="0">
                <a:solidFill>
                  <a:srgbClr val="FF0000"/>
                </a:solidFill>
                <a:latin typeface="Arial MT"/>
                <a:cs typeface="Arial MT"/>
              </a:rPr>
              <a:t>frame </a:t>
            </a:r>
            <a:r>
              <a:rPr sz="1800" spc="5" dirty="0">
                <a:solidFill>
                  <a:srgbClr val="FF0000"/>
                </a:solidFill>
                <a:latin typeface="Arial MT"/>
                <a:cs typeface="Arial MT"/>
              </a:rPr>
              <a:t> </a:t>
            </a:r>
            <a:r>
              <a:rPr sz="1800" spc="-5" dirty="0">
                <a:solidFill>
                  <a:srgbClr val="FF0000"/>
                </a:solidFill>
                <a:latin typeface="Arial MT"/>
                <a:cs typeface="Arial MT"/>
              </a:rPr>
              <a:t>address,</a:t>
            </a:r>
            <a:r>
              <a:rPr sz="1800" dirty="0">
                <a:solidFill>
                  <a:srgbClr val="FF0000"/>
                </a:solidFill>
                <a:latin typeface="Arial MT"/>
                <a:cs typeface="Arial MT"/>
              </a:rPr>
              <a:t> </a:t>
            </a:r>
            <a:r>
              <a:rPr sz="1800" spc="-15" dirty="0">
                <a:solidFill>
                  <a:srgbClr val="FF0000"/>
                </a:solidFill>
                <a:latin typeface="Arial MT"/>
                <a:cs typeface="Arial MT"/>
              </a:rPr>
              <a:t>which</a:t>
            </a:r>
            <a:r>
              <a:rPr sz="1800" spc="35" dirty="0">
                <a:solidFill>
                  <a:srgbClr val="FF0000"/>
                </a:solidFill>
                <a:latin typeface="Arial MT"/>
                <a:cs typeface="Arial MT"/>
              </a:rPr>
              <a:t> </a:t>
            </a:r>
            <a:r>
              <a:rPr sz="1800" dirty="0">
                <a:solidFill>
                  <a:srgbClr val="FF0000"/>
                </a:solidFill>
                <a:latin typeface="Arial MT"/>
                <a:cs typeface="Arial MT"/>
              </a:rPr>
              <a:t>can </a:t>
            </a:r>
            <a:r>
              <a:rPr sz="1800" spc="5" dirty="0">
                <a:solidFill>
                  <a:srgbClr val="FF0000"/>
                </a:solidFill>
                <a:latin typeface="Arial MT"/>
                <a:cs typeface="Arial MT"/>
              </a:rPr>
              <a:t> </a:t>
            </a:r>
            <a:r>
              <a:rPr sz="1800" dirty="0">
                <a:solidFill>
                  <a:srgbClr val="FF0000"/>
                </a:solidFill>
                <a:latin typeface="Arial MT"/>
                <a:cs typeface="Arial MT"/>
              </a:rPr>
              <a:t>take</a:t>
            </a:r>
            <a:r>
              <a:rPr sz="1800" spc="-15" dirty="0">
                <a:solidFill>
                  <a:srgbClr val="FF0000"/>
                </a:solidFill>
                <a:latin typeface="Arial MT"/>
                <a:cs typeface="Arial MT"/>
              </a:rPr>
              <a:t> </a:t>
            </a:r>
            <a:r>
              <a:rPr sz="1800" spc="-5" dirty="0">
                <a:solidFill>
                  <a:srgbClr val="FF0000"/>
                </a:solidFill>
                <a:latin typeface="Arial MT"/>
                <a:cs typeface="Arial MT"/>
              </a:rPr>
              <a:t>hundreds</a:t>
            </a:r>
            <a:r>
              <a:rPr sz="1800" spc="15" dirty="0">
                <a:solidFill>
                  <a:srgbClr val="FF0000"/>
                </a:solidFill>
                <a:latin typeface="Arial MT"/>
                <a:cs typeface="Arial MT"/>
              </a:rPr>
              <a:t> </a:t>
            </a:r>
            <a:r>
              <a:rPr sz="1800" spc="-5" dirty="0">
                <a:solidFill>
                  <a:srgbClr val="FF0000"/>
                </a:solidFill>
                <a:latin typeface="Arial MT"/>
                <a:cs typeface="Arial MT"/>
              </a:rPr>
              <a:t>of </a:t>
            </a:r>
            <a:r>
              <a:rPr sz="1800" dirty="0">
                <a:solidFill>
                  <a:srgbClr val="FF0000"/>
                </a:solidFill>
                <a:latin typeface="Arial MT"/>
                <a:cs typeface="Arial MT"/>
              </a:rPr>
              <a:t> </a:t>
            </a:r>
            <a:r>
              <a:rPr sz="1800" spc="-5" dirty="0">
                <a:solidFill>
                  <a:srgbClr val="FF0000"/>
                </a:solidFill>
                <a:latin typeface="Arial MT"/>
                <a:cs typeface="Arial MT"/>
              </a:rPr>
              <a:t>cycles,</a:t>
            </a:r>
            <a:r>
              <a:rPr sz="1800" spc="5" dirty="0">
                <a:solidFill>
                  <a:srgbClr val="FF0000"/>
                </a:solidFill>
                <a:latin typeface="Arial MT"/>
                <a:cs typeface="Arial MT"/>
              </a:rPr>
              <a:t> </a:t>
            </a:r>
            <a:r>
              <a:rPr sz="1800" spc="-5" dirty="0">
                <a:solidFill>
                  <a:srgbClr val="FF0000"/>
                </a:solidFill>
                <a:latin typeface="Arial MT"/>
                <a:cs typeface="Arial MT"/>
              </a:rPr>
              <a:t>or</a:t>
            </a:r>
            <a:r>
              <a:rPr sz="1800" spc="-20" dirty="0">
                <a:solidFill>
                  <a:srgbClr val="FF0000"/>
                </a:solidFill>
                <a:latin typeface="Arial MT"/>
                <a:cs typeface="Arial MT"/>
              </a:rPr>
              <a:t> </a:t>
            </a:r>
            <a:r>
              <a:rPr sz="1800" spc="-5" dirty="0">
                <a:solidFill>
                  <a:srgbClr val="FF0000"/>
                </a:solidFill>
                <a:latin typeface="Arial MT"/>
                <a:cs typeface="Arial MT"/>
              </a:rPr>
              <a:t>interrupt</a:t>
            </a:r>
            <a:r>
              <a:rPr sz="1800" dirty="0">
                <a:solidFill>
                  <a:srgbClr val="FF0000"/>
                </a:solidFill>
                <a:latin typeface="Arial MT"/>
                <a:cs typeface="Arial MT"/>
              </a:rPr>
              <a:t> to </a:t>
            </a:r>
            <a:r>
              <a:rPr sz="1800" spc="5" dirty="0">
                <a:solidFill>
                  <a:srgbClr val="FF0000"/>
                </a:solidFill>
                <a:latin typeface="Arial MT"/>
                <a:cs typeface="Arial MT"/>
              </a:rPr>
              <a:t> </a:t>
            </a:r>
            <a:r>
              <a:rPr sz="1800" dirty="0">
                <a:solidFill>
                  <a:srgbClr val="FF0000"/>
                </a:solidFill>
                <a:latin typeface="Arial MT"/>
                <a:cs typeface="Arial MT"/>
              </a:rPr>
              <a:t>the </a:t>
            </a:r>
            <a:r>
              <a:rPr sz="1800" spc="-5" dirty="0">
                <a:solidFill>
                  <a:srgbClr val="FF0000"/>
                </a:solidFill>
                <a:latin typeface="Arial MT"/>
                <a:cs typeface="Arial MT"/>
              </a:rPr>
              <a:t>operating system </a:t>
            </a:r>
            <a:r>
              <a:rPr sz="1800" dirty="0">
                <a:solidFill>
                  <a:srgbClr val="FF0000"/>
                </a:solidFill>
                <a:latin typeface="Arial MT"/>
                <a:cs typeface="Arial MT"/>
              </a:rPr>
              <a:t> to</a:t>
            </a:r>
            <a:r>
              <a:rPr sz="1800" spc="-15" dirty="0">
                <a:solidFill>
                  <a:srgbClr val="FF0000"/>
                </a:solidFill>
                <a:latin typeface="Arial MT"/>
                <a:cs typeface="Arial MT"/>
              </a:rPr>
              <a:t> </a:t>
            </a:r>
            <a:r>
              <a:rPr sz="1800" spc="-5" dirty="0">
                <a:solidFill>
                  <a:srgbClr val="FF0000"/>
                </a:solidFill>
                <a:latin typeface="Arial MT"/>
                <a:cs typeface="Arial MT"/>
              </a:rPr>
              <a:t>have</a:t>
            </a:r>
            <a:r>
              <a:rPr sz="1800" spc="-20" dirty="0">
                <a:solidFill>
                  <a:srgbClr val="FF0000"/>
                </a:solidFill>
                <a:latin typeface="Arial MT"/>
                <a:cs typeface="Arial MT"/>
              </a:rPr>
              <a:t> </a:t>
            </a:r>
            <a:r>
              <a:rPr sz="1800" spc="-5" dirty="0">
                <a:solidFill>
                  <a:srgbClr val="FF0000"/>
                </a:solidFill>
                <a:latin typeface="Arial MT"/>
                <a:cs typeface="Arial MT"/>
              </a:rPr>
              <a:t>it</a:t>
            </a:r>
            <a:r>
              <a:rPr sz="1800" spc="-15" dirty="0">
                <a:solidFill>
                  <a:srgbClr val="FF0000"/>
                </a:solidFill>
                <a:latin typeface="Arial MT"/>
                <a:cs typeface="Arial MT"/>
              </a:rPr>
              <a:t> </a:t>
            </a:r>
            <a:r>
              <a:rPr sz="1800" spc="-5" dirty="0">
                <a:solidFill>
                  <a:srgbClr val="FF0000"/>
                </a:solidFill>
                <a:latin typeface="Arial MT"/>
                <a:cs typeface="Arial MT"/>
              </a:rPr>
              <a:t>do</a:t>
            </a:r>
            <a:r>
              <a:rPr sz="1800" spc="-20" dirty="0">
                <a:solidFill>
                  <a:srgbClr val="FF0000"/>
                </a:solidFill>
                <a:latin typeface="Arial MT"/>
                <a:cs typeface="Arial MT"/>
              </a:rPr>
              <a:t> </a:t>
            </a:r>
            <a:r>
              <a:rPr sz="1800" spc="-5" dirty="0">
                <a:solidFill>
                  <a:srgbClr val="FF0000"/>
                </a:solidFill>
                <a:latin typeface="Arial MT"/>
                <a:cs typeface="Arial MT"/>
              </a:rPr>
              <a:t>the</a:t>
            </a:r>
            <a:r>
              <a:rPr sz="1800" spc="-20" dirty="0">
                <a:solidFill>
                  <a:srgbClr val="FF0000"/>
                </a:solidFill>
                <a:latin typeface="Arial MT"/>
                <a:cs typeface="Arial MT"/>
              </a:rPr>
              <a:t> </a:t>
            </a:r>
            <a:r>
              <a:rPr sz="1800" spc="-10" dirty="0">
                <a:solidFill>
                  <a:srgbClr val="FF0000"/>
                </a:solidFill>
                <a:latin typeface="Arial MT"/>
                <a:cs typeface="Arial MT"/>
              </a:rPr>
              <a:t>work.</a:t>
            </a:r>
            <a:endParaRPr sz="18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0113" y="412793"/>
            <a:ext cx="11008003" cy="1230130"/>
          </a:xfrm>
          <a:prstGeom prst="rect">
            <a:avLst/>
          </a:prstGeom>
        </p:spPr>
      </p:pic>
      <p:sp>
        <p:nvSpPr>
          <p:cNvPr id="3" name="object 3"/>
          <p:cNvSpPr/>
          <p:nvPr/>
        </p:nvSpPr>
        <p:spPr>
          <a:xfrm>
            <a:off x="440436" y="3273552"/>
            <a:ext cx="6096000" cy="3139440"/>
          </a:xfrm>
          <a:custGeom>
            <a:avLst/>
            <a:gdLst/>
            <a:ahLst/>
            <a:cxnLst/>
            <a:rect l="l" t="t" r="r" b="b"/>
            <a:pathLst>
              <a:path w="6096000" h="3139440">
                <a:moveTo>
                  <a:pt x="6095999" y="0"/>
                </a:moveTo>
                <a:lnTo>
                  <a:pt x="0" y="0"/>
                </a:lnTo>
                <a:lnTo>
                  <a:pt x="0" y="3139440"/>
                </a:lnTo>
                <a:lnTo>
                  <a:pt x="6095999" y="3139440"/>
                </a:lnTo>
                <a:lnTo>
                  <a:pt x="6095999" y="0"/>
                </a:lnTo>
                <a:close/>
              </a:path>
            </a:pathLst>
          </a:custGeom>
          <a:solidFill>
            <a:srgbClr val="FFE699"/>
          </a:solidFill>
        </p:spPr>
        <p:txBody>
          <a:bodyPr wrap="square" lIns="0" tIns="0" rIns="0" bIns="0" rtlCol="0"/>
          <a:lstStyle/>
          <a:p>
            <a:endParaRPr/>
          </a:p>
        </p:txBody>
      </p:sp>
      <p:sp>
        <p:nvSpPr>
          <p:cNvPr id="4" name="object 4"/>
          <p:cNvSpPr txBox="1"/>
          <p:nvPr/>
        </p:nvSpPr>
        <p:spPr>
          <a:xfrm>
            <a:off x="519480" y="3301441"/>
            <a:ext cx="5900420" cy="3037840"/>
          </a:xfrm>
          <a:prstGeom prst="rect">
            <a:avLst/>
          </a:prstGeom>
        </p:spPr>
        <p:txBody>
          <a:bodyPr vert="horz" wrap="square" lIns="0" tIns="12700" rIns="0" bIns="0" rtlCol="0">
            <a:spAutoFit/>
          </a:bodyPr>
          <a:lstStyle/>
          <a:p>
            <a:pPr marL="299085" marR="5080" indent="-287020" algn="just">
              <a:lnSpc>
                <a:spcPct val="100000"/>
              </a:lnSpc>
              <a:spcBef>
                <a:spcPts val="100"/>
              </a:spcBef>
              <a:buChar char="•"/>
              <a:tabLst>
                <a:tab pos="299720" algn="l"/>
              </a:tabLst>
            </a:pPr>
            <a:r>
              <a:rPr sz="1800" dirty="0">
                <a:solidFill>
                  <a:srgbClr val="374151"/>
                </a:solidFill>
                <a:latin typeface="Arial MT"/>
                <a:cs typeface="Arial MT"/>
              </a:rPr>
              <a:t>The </a:t>
            </a:r>
            <a:r>
              <a:rPr sz="1800" spc="-5" dirty="0">
                <a:solidFill>
                  <a:srgbClr val="374151"/>
                </a:solidFill>
                <a:latin typeface="Arial MT"/>
                <a:cs typeface="Arial MT"/>
              </a:rPr>
              <a:t>protection bits control </a:t>
            </a:r>
            <a:r>
              <a:rPr sz="1800" dirty="0">
                <a:solidFill>
                  <a:srgbClr val="374151"/>
                </a:solidFill>
                <a:latin typeface="Arial MT"/>
                <a:cs typeface="Arial MT"/>
              </a:rPr>
              <a:t>the </a:t>
            </a:r>
            <a:r>
              <a:rPr sz="1800" spc="-5" dirty="0">
                <a:solidFill>
                  <a:srgbClr val="374151"/>
                </a:solidFill>
                <a:latin typeface="Arial MT"/>
                <a:cs typeface="Arial MT"/>
              </a:rPr>
              <a:t>access permissions </a:t>
            </a:r>
            <a:r>
              <a:rPr sz="1800" dirty="0">
                <a:solidFill>
                  <a:srgbClr val="374151"/>
                </a:solidFill>
                <a:latin typeface="Arial MT"/>
                <a:cs typeface="Arial MT"/>
              </a:rPr>
              <a:t>for a </a:t>
            </a:r>
            <a:r>
              <a:rPr sz="1800" spc="-490" dirty="0">
                <a:solidFill>
                  <a:srgbClr val="374151"/>
                </a:solidFill>
                <a:latin typeface="Arial MT"/>
                <a:cs typeface="Arial MT"/>
              </a:rPr>
              <a:t> </a:t>
            </a:r>
            <a:r>
              <a:rPr sz="1800" spc="-5" dirty="0">
                <a:solidFill>
                  <a:srgbClr val="374151"/>
                </a:solidFill>
                <a:latin typeface="Arial MT"/>
                <a:cs typeface="Arial MT"/>
              </a:rPr>
              <a:t>given page or </a:t>
            </a:r>
            <a:r>
              <a:rPr sz="1800" spc="-10" dirty="0">
                <a:solidFill>
                  <a:srgbClr val="374151"/>
                </a:solidFill>
                <a:latin typeface="Arial MT"/>
                <a:cs typeface="Arial MT"/>
              </a:rPr>
              <a:t>page </a:t>
            </a:r>
            <a:r>
              <a:rPr sz="1800" spc="-5" dirty="0">
                <a:solidFill>
                  <a:srgbClr val="374151"/>
                </a:solidFill>
                <a:latin typeface="Arial MT"/>
                <a:cs typeface="Arial MT"/>
              </a:rPr>
              <a:t>table entry and avoid unauthorized </a:t>
            </a:r>
            <a:r>
              <a:rPr sz="1800" dirty="0">
                <a:solidFill>
                  <a:srgbClr val="374151"/>
                </a:solidFill>
                <a:latin typeface="Arial MT"/>
                <a:cs typeface="Arial MT"/>
              </a:rPr>
              <a:t> </a:t>
            </a:r>
            <a:r>
              <a:rPr sz="1800" spc="-5" dirty="0">
                <a:solidFill>
                  <a:srgbClr val="374151"/>
                </a:solidFill>
                <a:latin typeface="Arial MT"/>
                <a:cs typeface="Arial MT"/>
              </a:rPr>
              <a:t>access or modification</a:t>
            </a:r>
            <a:r>
              <a:rPr sz="1800" spc="15" dirty="0">
                <a:solidFill>
                  <a:srgbClr val="374151"/>
                </a:solidFill>
                <a:latin typeface="Arial MT"/>
                <a:cs typeface="Arial MT"/>
              </a:rPr>
              <a:t> </a:t>
            </a:r>
            <a:r>
              <a:rPr sz="1800" spc="-5" dirty="0">
                <a:solidFill>
                  <a:srgbClr val="374151"/>
                </a:solidFill>
                <a:latin typeface="Arial MT"/>
                <a:cs typeface="Arial MT"/>
              </a:rPr>
              <a:t>of</a:t>
            </a:r>
            <a:r>
              <a:rPr sz="1800" spc="-10" dirty="0">
                <a:solidFill>
                  <a:srgbClr val="374151"/>
                </a:solidFill>
                <a:latin typeface="Arial MT"/>
                <a:cs typeface="Arial MT"/>
              </a:rPr>
              <a:t> </a:t>
            </a:r>
            <a:r>
              <a:rPr sz="1800" spc="-25" dirty="0">
                <a:solidFill>
                  <a:srgbClr val="374151"/>
                </a:solidFill>
                <a:latin typeface="Arial MT"/>
                <a:cs typeface="Arial MT"/>
              </a:rPr>
              <a:t>memory.</a:t>
            </a:r>
            <a:endParaRPr sz="1800">
              <a:latin typeface="Arial MT"/>
              <a:cs typeface="Arial MT"/>
            </a:endParaRPr>
          </a:p>
          <a:p>
            <a:pPr>
              <a:lnSpc>
                <a:spcPct val="100000"/>
              </a:lnSpc>
              <a:spcBef>
                <a:spcPts val="35"/>
              </a:spcBef>
              <a:buClr>
                <a:srgbClr val="374151"/>
              </a:buClr>
              <a:buFont typeface="Arial MT"/>
              <a:buChar char="•"/>
            </a:pPr>
            <a:endParaRPr sz="1850">
              <a:latin typeface="Arial MT"/>
              <a:cs typeface="Arial MT"/>
            </a:endParaRPr>
          </a:p>
          <a:p>
            <a:pPr marL="299085" marR="80645" indent="-287020">
              <a:lnSpc>
                <a:spcPct val="100000"/>
              </a:lnSpc>
              <a:buChar char="•"/>
              <a:tabLst>
                <a:tab pos="299085" algn="l"/>
                <a:tab pos="299720" algn="l"/>
              </a:tabLst>
            </a:pPr>
            <a:r>
              <a:rPr sz="1800" dirty="0">
                <a:solidFill>
                  <a:srgbClr val="374151"/>
                </a:solidFill>
                <a:latin typeface="Arial MT"/>
                <a:cs typeface="Arial MT"/>
              </a:rPr>
              <a:t>The most common </a:t>
            </a:r>
            <a:r>
              <a:rPr sz="1800" spc="-5" dirty="0">
                <a:solidFill>
                  <a:srgbClr val="374151"/>
                </a:solidFill>
                <a:latin typeface="Arial MT"/>
                <a:cs typeface="Arial MT"/>
              </a:rPr>
              <a:t>protection bits are </a:t>
            </a:r>
            <a:r>
              <a:rPr sz="1800" dirty="0">
                <a:solidFill>
                  <a:srgbClr val="374151"/>
                </a:solidFill>
                <a:latin typeface="Arial MT"/>
                <a:cs typeface="Arial MT"/>
              </a:rPr>
              <a:t>the </a:t>
            </a:r>
            <a:r>
              <a:rPr sz="1800" b="1" spc="-5" dirty="0">
                <a:solidFill>
                  <a:srgbClr val="FF0000"/>
                </a:solidFill>
                <a:latin typeface="Arial"/>
                <a:cs typeface="Arial"/>
              </a:rPr>
              <a:t>read, </a:t>
            </a:r>
            <a:r>
              <a:rPr sz="1800" b="1" dirty="0">
                <a:solidFill>
                  <a:srgbClr val="FF0000"/>
                </a:solidFill>
                <a:latin typeface="Arial"/>
                <a:cs typeface="Arial"/>
              </a:rPr>
              <a:t>write, </a:t>
            </a:r>
            <a:r>
              <a:rPr sz="1800" b="1" spc="5" dirty="0">
                <a:solidFill>
                  <a:srgbClr val="FF0000"/>
                </a:solidFill>
                <a:latin typeface="Arial"/>
                <a:cs typeface="Arial"/>
              </a:rPr>
              <a:t> </a:t>
            </a:r>
            <a:r>
              <a:rPr sz="1800" b="1" spc="-5" dirty="0">
                <a:solidFill>
                  <a:srgbClr val="FF0000"/>
                </a:solidFill>
                <a:latin typeface="Arial"/>
                <a:cs typeface="Arial"/>
              </a:rPr>
              <a:t>and</a:t>
            </a:r>
            <a:r>
              <a:rPr sz="1800" b="1" spc="-10" dirty="0">
                <a:solidFill>
                  <a:srgbClr val="FF0000"/>
                </a:solidFill>
                <a:latin typeface="Arial"/>
                <a:cs typeface="Arial"/>
              </a:rPr>
              <a:t> </a:t>
            </a:r>
            <a:r>
              <a:rPr sz="1800" b="1" spc="-5" dirty="0">
                <a:solidFill>
                  <a:srgbClr val="FF0000"/>
                </a:solidFill>
                <a:latin typeface="Arial"/>
                <a:cs typeface="Arial"/>
              </a:rPr>
              <a:t>execute</a:t>
            </a:r>
            <a:r>
              <a:rPr sz="1800" b="1" spc="5" dirty="0">
                <a:solidFill>
                  <a:srgbClr val="FF0000"/>
                </a:solidFill>
                <a:latin typeface="Arial"/>
                <a:cs typeface="Arial"/>
              </a:rPr>
              <a:t> </a:t>
            </a:r>
            <a:r>
              <a:rPr sz="1800" b="1" dirty="0">
                <a:solidFill>
                  <a:srgbClr val="FF0000"/>
                </a:solidFill>
                <a:latin typeface="Arial"/>
                <a:cs typeface="Arial"/>
              </a:rPr>
              <a:t>bits</a:t>
            </a:r>
            <a:r>
              <a:rPr sz="1800" dirty="0">
                <a:solidFill>
                  <a:srgbClr val="374151"/>
                </a:solidFill>
                <a:latin typeface="Arial MT"/>
                <a:cs typeface="Arial MT"/>
              </a:rPr>
              <a:t>,</a:t>
            </a:r>
            <a:r>
              <a:rPr sz="1800" spc="-10" dirty="0">
                <a:solidFill>
                  <a:srgbClr val="374151"/>
                </a:solidFill>
                <a:latin typeface="Arial MT"/>
                <a:cs typeface="Arial MT"/>
              </a:rPr>
              <a:t> </a:t>
            </a:r>
            <a:r>
              <a:rPr sz="1800" spc="-15" dirty="0">
                <a:solidFill>
                  <a:srgbClr val="374151"/>
                </a:solidFill>
                <a:latin typeface="Arial MT"/>
                <a:cs typeface="Arial MT"/>
              </a:rPr>
              <a:t>which</a:t>
            </a:r>
            <a:r>
              <a:rPr sz="1800" spc="25" dirty="0">
                <a:solidFill>
                  <a:srgbClr val="374151"/>
                </a:solidFill>
                <a:latin typeface="Arial MT"/>
                <a:cs typeface="Arial MT"/>
              </a:rPr>
              <a:t> </a:t>
            </a:r>
            <a:r>
              <a:rPr sz="1800" spc="-5" dirty="0">
                <a:solidFill>
                  <a:srgbClr val="374151"/>
                </a:solidFill>
                <a:latin typeface="Arial MT"/>
                <a:cs typeface="Arial MT"/>
              </a:rPr>
              <a:t>determine</a:t>
            </a:r>
            <a:r>
              <a:rPr sz="1800" spc="15" dirty="0">
                <a:solidFill>
                  <a:srgbClr val="374151"/>
                </a:solidFill>
                <a:latin typeface="Arial MT"/>
                <a:cs typeface="Arial MT"/>
              </a:rPr>
              <a:t> </a:t>
            </a:r>
            <a:r>
              <a:rPr sz="1800" spc="-10" dirty="0">
                <a:solidFill>
                  <a:srgbClr val="374151"/>
                </a:solidFill>
                <a:latin typeface="Arial MT"/>
                <a:cs typeface="Arial MT"/>
              </a:rPr>
              <a:t>whether</a:t>
            </a:r>
            <a:r>
              <a:rPr sz="1800" spc="40" dirty="0">
                <a:solidFill>
                  <a:srgbClr val="374151"/>
                </a:solidFill>
                <a:latin typeface="Arial MT"/>
                <a:cs typeface="Arial MT"/>
              </a:rPr>
              <a:t> </a:t>
            </a:r>
            <a:r>
              <a:rPr sz="1800" dirty="0">
                <a:solidFill>
                  <a:srgbClr val="374151"/>
                </a:solidFill>
                <a:latin typeface="Arial MT"/>
                <a:cs typeface="Arial MT"/>
              </a:rPr>
              <a:t>a</a:t>
            </a:r>
            <a:r>
              <a:rPr sz="1800" spc="-10" dirty="0">
                <a:solidFill>
                  <a:srgbClr val="374151"/>
                </a:solidFill>
                <a:latin typeface="Arial MT"/>
                <a:cs typeface="Arial MT"/>
              </a:rPr>
              <a:t> </a:t>
            </a:r>
            <a:r>
              <a:rPr sz="1800" spc="-5" dirty="0">
                <a:solidFill>
                  <a:srgbClr val="374151"/>
                </a:solidFill>
                <a:latin typeface="Arial MT"/>
                <a:cs typeface="Arial MT"/>
              </a:rPr>
              <a:t>process </a:t>
            </a:r>
            <a:r>
              <a:rPr sz="1800" spc="-484" dirty="0">
                <a:solidFill>
                  <a:srgbClr val="374151"/>
                </a:solidFill>
                <a:latin typeface="Arial MT"/>
                <a:cs typeface="Arial MT"/>
              </a:rPr>
              <a:t> </a:t>
            </a:r>
            <a:r>
              <a:rPr sz="1800" dirty="0">
                <a:solidFill>
                  <a:srgbClr val="374151"/>
                </a:solidFill>
                <a:latin typeface="Arial MT"/>
                <a:cs typeface="Arial MT"/>
              </a:rPr>
              <a:t>can</a:t>
            </a:r>
            <a:r>
              <a:rPr sz="1800" spc="-15" dirty="0">
                <a:solidFill>
                  <a:srgbClr val="374151"/>
                </a:solidFill>
                <a:latin typeface="Arial MT"/>
                <a:cs typeface="Arial MT"/>
              </a:rPr>
              <a:t> </a:t>
            </a:r>
            <a:r>
              <a:rPr sz="1800" spc="-5" dirty="0">
                <a:solidFill>
                  <a:srgbClr val="374151"/>
                </a:solidFill>
                <a:latin typeface="Arial MT"/>
                <a:cs typeface="Arial MT"/>
              </a:rPr>
              <a:t>read,</a:t>
            </a:r>
            <a:r>
              <a:rPr sz="1800" spc="10" dirty="0">
                <a:solidFill>
                  <a:srgbClr val="374151"/>
                </a:solidFill>
                <a:latin typeface="Arial MT"/>
                <a:cs typeface="Arial MT"/>
              </a:rPr>
              <a:t> </a:t>
            </a:r>
            <a:r>
              <a:rPr sz="1800" spc="-10" dirty="0">
                <a:solidFill>
                  <a:srgbClr val="374151"/>
                </a:solidFill>
                <a:latin typeface="Arial MT"/>
                <a:cs typeface="Arial MT"/>
              </a:rPr>
              <a:t>write</a:t>
            </a:r>
            <a:r>
              <a:rPr sz="1800" spc="30" dirty="0">
                <a:solidFill>
                  <a:srgbClr val="374151"/>
                </a:solidFill>
                <a:latin typeface="Arial MT"/>
                <a:cs typeface="Arial MT"/>
              </a:rPr>
              <a:t> </a:t>
            </a:r>
            <a:r>
              <a:rPr sz="1800" spc="-5" dirty="0">
                <a:solidFill>
                  <a:srgbClr val="374151"/>
                </a:solidFill>
                <a:latin typeface="Arial MT"/>
                <a:cs typeface="Arial MT"/>
              </a:rPr>
              <a:t>or</a:t>
            </a:r>
            <a:r>
              <a:rPr sz="1800" spc="-10" dirty="0">
                <a:solidFill>
                  <a:srgbClr val="374151"/>
                </a:solidFill>
                <a:latin typeface="Arial MT"/>
                <a:cs typeface="Arial MT"/>
              </a:rPr>
              <a:t> execute</a:t>
            </a:r>
            <a:r>
              <a:rPr sz="1800" spc="2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contents</a:t>
            </a:r>
            <a:r>
              <a:rPr sz="1800" dirty="0">
                <a:solidFill>
                  <a:srgbClr val="374151"/>
                </a:solidFill>
                <a:latin typeface="Arial MT"/>
                <a:cs typeface="Arial MT"/>
              </a:rPr>
              <a:t> </a:t>
            </a:r>
            <a:r>
              <a:rPr sz="1800" spc="-5" dirty="0">
                <a:solidFill>
                  <a:srgbClr val="374151"/>
                </a:solidFill>
                <a:latin typeface="Arial MT"/>
                <a:cs typeface="Arial MT"/>
              </a:rPr>
              <a:t>of </a:t>
            </a:r>
            <a:r>
              <a:rPr sz="1800" dirty="0">
                <a:solidFill>
                  <a:srgbClr val="374151"/>
                </a:solidFill>
                <a:latin typeface="Arial MT"/>
                <a:cs typeface="Arial MT"/>
              </a:rPr>
              <a:t>a</a:t>
            </a:r>
            <a:r>
              <a:rPr sz="1800" spc="5" dirty="0">
                <a:solidFill>
                  <a:srgbClr val="374151"/>
                </a:solidFill>
                <a:latin typeface="Arial MT"/>
                <a:cs typeface="Arial MT"/>
              </a:rPr>
              <a:t> </a:t>
            </a:r>
            <a:r>
              <a:rPr sz="1800" spc="-10" dirty="0">
                <a:solidFill>
                  <a:srgbClr val="374151"/>
                </a:solidFill>
                <a:latin typeface="Arial MT"/>
                <a:cs typeface="Arial MT"/>
              </a:rPr>
              <a:t>page.</a:t>
            </a:r>
            <a:endParaRPr sz="1800">
              <a:latin typeface="Arial MT"/>
              <a:cs typeface="Arial MT"/>
            </a:endParaRPr>
          </a:p>
          <a:p>
            <a:pPr>
              <a:lnSpc>
                <a:spcPct val="100000"/>
              </a:lnSpc>
              <a:buClr>
                <a:srgbClr val="374151"/>
              </a:buClr>
              <a:buFont typeface="Arial MT"/>
              <a:buChar char="•"/>
            </a:pPr>
            <a:endParaRPr sz="1900">
              <a:latin typeface="Arial MT"/>
              <a:cs typeface="Arial MT"/>
            </a:endParaRPr>
          </a:p>
          <a:p>
            <a:pPr marL="299085" marR="120014" indent="-287020">
              <a:lnSpc>
                <a:spcPct val="98900"/>
              </a:lnSpc>
              <a:buChar char="•"/>
              <a:tabLst>
                <a:tab pos="299085" algn="l"/>
                <a:tab pos="299720" algn="l"/>
              </a:tabLst>
            </a:pPr>
            <a:r>
              <a:rPr sz="1800" dirty="0">
                <a:solidFill>
                  <a:srgbClr val="374151"/>
                </a:solidFill>
                <a:latin typeface="Arial MT"/>
                <a:cs typeface="Arial MT"/>
              </a:rPr>
              <a:t>By</a:t>
            </a:r>
            <a:r>
              <a:rPr sz="1800" spc="-5" dirty="0">
                <a:solidFill>
                  <a:srgbClr val="374151"/>
                </a:solidFill>
                <a:latin typeface="Arial MT"/>
                <a:cs typeface="Arial MT"/>
              </a:rPr>
              <a:t> setting</a:t>
            </a:r>
            <a:r>
              <a:rPr sz="1800" spc="-10" dirty="0">
                <a:solidFill>
                  <a:srgbClr val="374151"/>
                </a:solidFill>
                <a:latin typeface="Arial MT"/>
                <a:cs typeface="Arial MT"/>
              </a:rPr>
              <a:t> </a:t>
            </a:r>
            <a:r>
              <a:rPr sz="1800" spc="-5" dirty="0">
                <a:solidFill>
                  <a:srgbClr val="374151"/>
                </a:solidFill>
                <a:latin typeface="Arial MT"/>
                <a:cs typeface="Arial MT"/>
              </a:rPr>
              <a:t>appropriate</a:t>
            </a:r>
            <a:r>
              <a:rPr sz="1800" spc="25" dirty="0">
                <a:solidFill>
                  <a:srgbClr val="374151"/>
                </a:solidFill>
                <a:latin typeface="Arial MT"/>
                <a:cs typeface="Arial MT"/>
              </a:rPr>
              <a:t> </a:t>
            </a:r>
            <a:r>
              <a:rPr sz="1800" spc="-5" dirty="0">
                <a:solidFill>
                  <a:srgbClr val="374151"/>
                </a:solidFill>
                <a:latin typeface="Arial MT"/>
                <a:cs typeface="Arial MT"/>
              </a:rPr>
              <a:t>protection</a:t>
            </a:r>
            <a:r>
              <a:rPr sz="1800" dirty="0">
                <a:solidFill>
                  <a:srgbClr val="374151"/>
                </a:solidFill>
                <a:latin typeface="Arial MT"/>
                <a:cs typeface="Arial MT"/>
              </a:rPr>
              <a:t> </a:t>
            </a:r>
            <a:r>
              <a:rPr sz="1800" spc="-5" dirty="0">
                <a:solidFill>
                  <a:srgbClr val="374151"/>
                </a:solidFill>
                <a:latin typeface="Arial MT"/>
                <a:cs typeface="Arial MT"/>
              </a:rPr>
              <a:t>bits,</a:t>
            </a:r>
            <a:r>
              <a:rPr sz="1800" spc="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operating </a:t>
            </a:r>
            <a:r>
              <a:rPr sz="1800" dirty="0">
                <a:solidFill>
                  <a:srgbClr val="374151"/>
                </a:solidFill>
                <a:latin typeface="Arial MT"/>
                <a:cs typeface="Arial MT"/>
              </a:rPr>
              <a:t> </a:t>
            </a:r>
            <a:r>
              <a:rPr sz="1800" spc="-5" dirty="0">
                <a:solidFill>
                  <a:srgbClr val="374151"/>
                </a:solidFill>
                <a:latin typeface="Arial MT"/>
                <a:cs typeface="Arial MT"/>
              </a:rPr>
              <a:t>system</a:t>
            </a:r>
            <a:r>
              <a:rPr sz="1800" spc="15" dirty="0">
                <a:solidFill>
                  <a:srgbClr val="374151"/>
                </a:solidFill>
                <a:latin typeface="Arial MT"/>
                <a:cs typeface="Arial MT"/>
              </a:rPr>
              <a:t> </a:t>
            </a:r>
            <a:r>
              <a:rPr sz="1800" dirty="0">
                <a:solidFill>
                  <a:srgbClr val="374151"/>
                </a:solidFill>
                <a:latin typeface="Arial MT"/>
                <a:cs typeface="Arial MT"/>
              </a:rPr>
              <a:t>can</a:t>
            </a:r>
            <a:r>
              <a:rPr sz="1800" spc="-15" dirty="0">
                <a:solidFill>
                  <a:srgbClr val="374151"/>
                </a:solidFill>
                <a:latin typeface="Arial MT"/>
                <a:cs typeface="Arial MT"/>
              </a:rPr>
              <a:t> </a:t>
            </a:r>
            <a:r>
              <a:rPr sz="1800" spc="-5" dirty="0">
                <a:solidFill>
                  <a:srgbClr val="374151"/>
                </a:solidFill>
                <a:latin typeface="Arial MT"/>
                <a:cs typeface="Arial MT"/>
              </a:rPr>
              <a:t>ensure</a:t>
            </a:r>
            <a:r>
              <a:rPr sz="1800" dirty="0">
                <a:solidFill>
                  <a:srgbClr val="374151"/>
                </a:solidFill>
                <a:latin typeface="Arial MT"/>
                <a:cs typeface="Arial MT"/>
              </a:rPr>
              <a:t> </a:t>
            </a:r>
            <a:r>
              <a:rPr sz="1800" spc="-5" dirty="0">
                <a:solidFill>
                  <a:srgbClr val="374151"/>
                </a:solidFill>
                <a:latin typeface="Arial MT"/>
                <a:cs typeface="Arial MT"/>
              </a:rPr>
              <a:t>that</a:t>
            </a:r>
            <a:r>
              <a:rPr sz="1800" dirty="0">
                <a:solidFill>
                  <a:srgbClr val="374151"/>
                </a:solidFill>
                <a:latin typeface="Arial MT"/>
                <a:cs typeface="Arial MT"/>
              </a:rPr>
              <a:t> </a:t>
            </a:r>
            <a:r>
              <a:rPr sz="1800" spc="-5" dirty="0">
                <a:solidFill>
                  <a:srgbClr val="374151"/>
                </a:solidFill>
                <a:latin typeface="Arial MT"/>
                <a:cs typeface="Arial MT"/>
              </a:rPr>
              <a:t>each process</a:t>
            </a:r>
            <a:r>
              <a:rPr sz="1800" spc="5" dirty="0">
                <a:solidFill>
                  <a:srgbClr val="374151"/>
                </a:solidFill>
                <a:latin typeface="Arial MT"/>
                <a:cs typeface="Arial MT"/>
              </a:rPr>
              <a:t> </a:t>
            </a:r>
            <a:r>
              <a:rPr sz="1800" dirty="0">
                <a:solidFill>
                  <a:srgbClr val="374151"/>
                </a:solidFill>
                <a:latin typeface="Arial MT"/>
                <a:cs typeface="Arial MT"/>
              </a:rPr>
              <a:t>can</a:t>
            </a:r>
            <a:r>
              <a:rPr sz="1800" spc="-15" dirty="0">
                <a:solidFill>
                  <a:srgbClr val="374151"/>
                </a:solidFill>
                <a:latin typeface="Arial MT"/>
                <a:cs typeface="Arial MT"/>
              </a:rPr>
              <a:t> </a:t>
            </a:r>
            <a:r>
              <a:rPr sz="1800" spc="-5" dirty="0">
                <a:solidFill>
                  <a:srgbClr val="374151"/>
                </a:solidFill>
                <a:latin typeface="Arial MT"/>
                <a:cs typeface="Arial MT"/>
              </a:rPr>
              <a:t>only</a:t>
            </a:r>
            <a:r>
              <a:rPr sz="1800" spc="5" dirty="0">
                <a:solidFill>
                  <a:srgbClr val="374151"/>
                </a:solidFill>
                <a:latin typeface="Arial MT"/>
                <a:cs typeface="Arial MT"/>
              </a:rPr>
              <a:t> </a:t>
            </a:r>
            <a:r>
              <a:rPr sz="1800" spc="-5" dirty="0">
                <a:solidFill>
                  <a:srgbClr val="374151"/>
                </a:solidFill>
                <a:latin typeface="Arial MT"/>
                <a:cs typeface="Arial MT"/>
              </a:rPr>
              <a:t>access </a:t>
            </a:r>
            <a:r>
              <a:rPr sz="1800" spc="-484" dirty="0">
                <a:solidFill>
                  <a:srgbClr val="374151"/>
                </a:solidFill>
                <a:latin typeface="Arial MT"/>
                <a:cs typeface="Arial MT"/>
              </a:rPr>
              <a:t> </a:t>
            </a:r>
            <a:r>
              <a:rPr sz="1800" dirty="0">
                <a:solidFill>
                  <a:srgbClr val="374151"/>
                </a:solidFill>
                <a:latin typeface="Arial MT"/>
                <a:cs typeface="Arial MT"/>
              </a:rPr>
              <a:t>the</a:t>
            </a:r>
            <a:r>
              <a:rPr sz="1800" spc="-10" dirty="0">
                <a:solidFill>
                  <a:srgbClr val="374151"/>
                </a:solidFill>
                <a:latin typeface="Arial MT"/>
                <a:cs typeface="Arial MT"/>
              </a:rPr>
              <a:t> </a:t>
            </a:r>
            <a:r>
              <a:rPr sz="1800" dirty="0">
                <a:solidFill>
                  <a:srgbClr val="374151"/>
                </a:solidFill>
                <a:latin typeface="Arial MT"/>
                <a:cs typeface="Arial MT"/>
              </a:rPr>
              <a:t>memory</a:t>
            </a:r>
            <a:r>
              <a:rPr sz="1800" spc="-5" dirty="0">
                <a:solidFill>
                  <a:srgbClr val="374151"/>
                </a:solidFill>
                <a:latin typeface="Arial MT"/>
                <a:cs typeface="Arial MT"/>
              </a:rPr>
              <a:t> it</a:t>
            </a:r>
            <a:r>
              <a:rPr sz="1800" spc="-10" dirty="0">
                <a:solidFill>
                  <a:srgbClr val="374151"/>
                </a:solidFill>
                <a:latin typeface="Arial MT"/>
                <a:cs typeface="Arial MT"/>
              </a:rPr>
              <a:t> </a:t>
            </a:r>
            <a:r>
              <a:rPr sz="1800" spc="-5" dirty="0">
                <a:solidFill>
                  <a:srgbClr val="374151"/>
                </a:solidFill>
                <a:latin typeface="Arial MT"/>
                <a:cs typeface="Arial MT"/>
              </a:rPr>
              <a:t>is authorized</a:t>
            </a:r>
            <a:r>
              <a:rPr sz="1800" spc="20" dirty="0">
                <a:solidFill>
                  <a:srgbClr val="374151"/>
                </a:solidFill>
                <a:latin typeface="Arial MT"/>
                <a:cs typeface="Arial MT"/>
              </a:rPr>
              <a:t> </a:t>
            </a:r>
            <a:r>
              <a:rPr sz="1800" dirty="0">
                <a:solidFill>
                  <a:srgbClr val="374151"/>
                </a:solidFill>
                <a:latin typeface="Arial MT"/>
                <a:cs typeface="Arial MT"/>
              </a:rPr>
              <a:t>to</a:t>
            </a:r>
            <a:r>
              <a:rPr sz="1800" spc="-15" dirty="0">
                <a:solidFill>
                  <a:srgbClr val="374151"/>
                </a:solidFill>
                <a:latin typeface="Arial MT"/>
                <a:cs typeface="Arial MT"/>
              </a:rPr>
              <a:t> </a:t>
            </a:r>
            <a:r>
              <a:rPr sz="1800" spc="-5" dirty="0">
                <a:solidFill>
                  <a:srgbClr val="374151"/>
                </a:solidFill>
                <a:latin typeface="Arial MT"/>
                <a:cs typeface="Arial MT"/>
              </a:rPr>
              <a:t>use.</a:t>
            </a:r>
            <a:endParaRPr sz="1800">
              <a:latin typeface="Arial MT"/>
              <a:cs typeface="Arial MT"/>
            </a:endParaRPr>
          </a:p>
        </p:txBody>
      </p:sp>
      <p:sp>
        <p:nvSpPr>
          <p:cNvPr id="5" name="object 5"/>
          <p:cNvSpPr txBox="1"/>
          <p:nvPr/>
        </p:nvSpPr>
        <p:spPr>
          <a:xfrm>
            <a:off x="399288" y="1674876"/>
            <a:ext cx="11526520" cy="1477010"/>
          </a:xfrm>
          <a:prstGeom prst="rect">
            <a:avLst/>
          </a:prstGeom>
          <a:solidFill>
            <a:srgbClr val="FAE4D5"/>
          </a:solidFill>
        </p:spPr>
        <p:txBody>
          <a:bodyPr vert="horz" wrap="square" lIns="0" tIns="40640" rIns="0" bIns="0" rtlCol="0">
            <a:spAutoFit/>
          </a:bodyPr>
          <a:lstStyle/>
          <a:p>
            <a:pPr marL="90805" marR="128270">
              <a:lnSpc>
                <a:spcPct val="99500"/>
              </a:lnSpc>
              <a:spcBef>
                <a:spcPts val="320"/>
              </a:spcBef>
            </a:pPr>
            <a:r>
              <a:rPr sz="1800" dirty="0">
                <a:solidFill>
                  <a:srgbClr val="374151"/>
                </a:solidFill>
                <a:latin typeface="Arial MT"/>
                <a:cs typeface="Arial MT"/>
              </a:rPr>
              <a:t>The </a:t>
            </a:r>
            <a:r>
              <a:rPr sz="1800" spc="-5" dirty="0">
                <a:solidFill>
                  <a:srgbClr val="374151"/>
                </a:solidFill>
                <a:latin typeface="Arial MT"/>
                <a:cs typeface="Arial MT"/>
              </a:rPr>
              <a:t>valid bit in </a:t>
            </a:r>
            <a:r>
              <a:rPr sz="1800" dirty="0">
                <a:solidFill>
                  <a:srgbClr val="374151"/>
                </a:solidFill>
                <a:latin typeface="Arial MT"/>
                <a:cs typeface="Arial MT"/>
              </a:rPr>
              <a:t>a </a:t>
            </a:r>
            <a:r>
              <a:rPr sz="1800" spc="-5" dirty="0">
                <a:solidFill>
                  <a:srgbClr val="374151"/>
                </a:solidFill>
                <a:latin typeface="Arial MT"/>
                <a:cs typeface="Arial MT"/>
              </a:rPr>
              <a:t>page table </a:t>
            </a:r>
            <a:r>
              <a:rPr sz="1800" dirty="0">
                <a:solidFill>
                  <a:srgbClr val="374151"/>
                </a:solidFill>
                <a:latin typeface="Arial MT"/>
                <a:cs typeface="Arial MT"/>
              </a:rPr>
              <a:t>can </a:t>
            </a:r>
            <a:r>
              <a:rPr sz="1800" spc="-5" dirty="0">
                <a:solidFill>
                  <a:srgbClr val="374151"/>
                </a:solidFill>
                <a:latin typeface="Arial MT"/>
                <a:cs typeface="Arial MT"/>
              </a:rPr>
              <a:t>take </a:t>
            </a:r>
            <a:r>
              <a:rPr sz="1800" spc="-15" dirty="0">
                <a:solidFill>
                  <a:srgbClr val="374151"/>
                </a:solidFill>
                <a:latin typeface="Arial MT"/>
                <a:cs typeface="Arial MT"/>
              </a:rPr>
              <a:t>two </a:t>
            </a:r>
            <a:r>
              <a:rPr sz="1800" spc="-5" dirty="0">
                <a:solidFill>
                  <a:srgbClr val="374151"/>
                </a:solidFill>
                <a:latin typeface="Arial MT"/>
                <a:cs typeface="Arial MT"/>
              </a:rPr>
              <a:t>values, </a:t>
            </a:r>
            <a:r>
              <a:rPr sz="1800" spc="-10" dirty="0">
                <a:solidFill>
                  <a:srgbClr val="374151"/>
                </a:solidFill>
                <a:latin typeface="Arial MT"/>
                <a:cs typeface="Arial MT"/>
              </a:rPr>
              <a:t>typically </a:t>
            </a:r>
            <a:r>
              <a:rPr sz="1800" spc="-5" dirty="0">
                <a:solidFill>
                  <a:srgbClr val="374151"/>
                </a:solidFill>
                <a:latin typeface="Arial MT"/>
                <a:cs typeface="Arial MT"/>
              </a:rPr>
              <a:t>represented as </a:t>
            </a:r>
            <a:r>
              <a:rPr sz="1800" dirty="0">
                <a:solidFill>
                  <a:srgbClr val="374151"/>
                </a:solidFill>
                <a:latin typeface="Arial MT"/>
                <a:cs typeface="Arial MT"/>
              </a:rPr>
              <a:t>0 </a:t>
            </a:r>
            <a:r>
              <a:rPr sz="1800" spc="-5" dirty="0">
                <a:solidFill>
                  <a:srgbClr val="374151"/>
                </a:solidFill>
                <a:latin typeface="Arial MT"/>
                <a:cs typeface="Arial MT"/>
              </a:rPr>
              <a:t>or 1. </a:t>
            </a:r>
            <a:r>
              <a:rPr sz="1800" dirty="0">
                <a:solidFill>
                  <a:srgbClr val="374151"/>
                </a:solidFill>
                <a:latin typeface="Arial MT"/>
                <a:cs typeface="Arial MT"/>
              </a:rPr>
              <a:t>A </a:t>
            </a:r>
            <a:r>
              <a:rPr sz="1800" spc="-5" dirty="0">
                <a:solidFill>
                  <a:srgbClr val="374151"/>
                </a:solidFill>
                <a:latin typeface="Arial MT"/>
                <a:cs typeface="Arial MT"/>
              </a:rPr>
              <a:t>value of </a:t>
            </a:r>
            <a:r>
              <a:rPr sz="1800" dirty="0">
                <a:solidFill>
                  <a:srgbClr val="374151"/>
                </a:solidFill>
                <a:latin typeface="Arial MT"/>
                <a:cs typeface="Arial MT"/>
              </a:rPr>
              <a:t>1 </a:t>
            </a:r>
            <a:r>
              <a:rPr sz="1800" spc="-5" dirty="0">
                <a:solidFill>
                  <a:srgbClr val="374151"/>
                </a:solidFill>
                <a:latin typeface="Arial MT"/>
                <a:cs typeface="Arial MT"/>
              </a:rPr>
              <a:t>indicates that </a:t>
            </a:r>
            <a:r>
              <a:rPr sz="1800" dirty="0">
                <a:solidFill>
                  <a:srgbClr val="374151"/>
                </a:solidFill>
                <a:latin typeface="Arial MT"/>
                <a:cs typeface="Arial MT"/>
              </a:rPr>
              <a:t>the </a:t>
            </a:r>
            <a:r>
              <a:rPr sz="1800" spc="5" dirty="0">
                <a:solidFill>
                  <a:srgbClr val="374151"/>
                </a:solidFill>
                <a:latin typeface="Arial MT"/>
                <a:cs typeface="Arial MT"/>
              </a:rPr>
              <a:t> </a:t>
            </a:r>
            <a:r>
              <a:rPr sz="1800" spc="-10" dirty="0">
                <a:solidFill>
                  <a:srgbClr val="374151"/>
                </a:solidFill>
                <a:latin typeface="Arial MT"/>
                <a:cs typeface="Arial MT"/>
              </a:rPr>
              <a:t>page</a:t>
            </a:r>
            <a:r>
              <a:rPr sz="1800" spc="5" dirty="0">
                <a:solidFill>
                  <a:srgbClr val="374151"/>
                </a:solidFill>
                <a:latin typeface="Arial MT"/>
                <a:cs typeface="Arial MT"/>
              </a:rPr>
              <a:t> </a:t>
            </a:r>
            <a:r>
              <a:rPr sz="1800" spc="-5" dirty="0">
                <a:solidFill>
                  <a:srgbClr val="374151"/>
                </a:solidFill>
                <a:latin typeface="Arial MT"/>
                <a:cs typeface="Arial MT"/>
              </a:rPr>
              <a:t>or</a:t>
            </a:r>
            <a:r>
              <a:rPr sz="1800" spc="5" dirty="0">
                <a:solidFill>
                  <a:srgbClr val="374151"/>
                </a:solidFill>
                <a:latin typeface="Arial MT"/>
                <a:cs typeface="Arial MT"/>
              </a:rPr>
              <a:t> </a:t>
            </a:r>
            <a:r>
              <a:rPr sz="1800" spc="-5" dirty="0">
                <a:solidFill>
                  <a:srgbClr val="374151"/>
                </a:solidFill>
                <a:latin typeface="Arial MT"/>
                <a:cs typeface="Arial MT"/>
              </a:rPr>
              <a:t>page</a:t>
            </a:r>
            <a:r>
              <a:rPr sz="1800" spc="10" dirty="0">
                <a:solidFill>
                  <a:srgbClr val="374151"/>
                </a:solidFill>
                <a:latin typeface="Arial MT"/>
                <a:cs typeface="Arial MT"/>
              </a:rPr>
              <a:t> </a:t>
            </a:r>
            <a:r>
              <a:rPr sz="1800" spc="-5" dirty="0">
                <a:solidFill>
                  <a:srgbClr val="374151"/>
                </a:solidFill>
                <a:latin typeface="Arial MT"/>
                <a:cs typeface="Arial MT"/>
              </a:rPr>
              <a:t>table</a:t>
            </a:r>
            <a:r>
              <a:rPr sz="1800" dirty="0">
                <a:solidFill>
                  <a:srgbClr val="374151"/>
                </a:solidFill>
                <a:latin typeface="Arial MT"/>
                <a:cs typeface="Arial MT"/>
              </a:rPr>
              <a:t> </a:t>
            </a:r>
            <a:r>
              <a:rPr sz="1800" spc="-5" dirty="0">
                <a:solidFill>
                  <a:srgbClr val="374151"/>
                </a:solidFill>
                <a:latin typeface="Arial MT"/>
                <a:cs typeface="Arial MT"/>
              </a:rPr>
              <a:t>entry</a:t>
            </a:r>
            <a:r>
              <a:rPr sz="1800" spc="5" dirty="0">
                <a:solidFill>
                  <a:srgbClr val="374151"/>
                </a:solidFill>
                <a:latin typeface="Arial MT"/>
                <a:cs typeface="Arial MT"/>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spc="-5" dirty="0">
                <a:solidFill>
                  <a:srgbClr val="374151"/>
                </a:solidFill>
                <a:latin typeface="Arial MT"/>
                <a:cs typeface="Arial MT"/>
              </a:rPr>
              <a:t>valid,</a:t>
            </a:r>
            <a:r>
              <a:rPr sz="1800" spc="5" dirty="0">
                <a:solidFill>
                  <a:srgbClr val="374151"/>
                </a:solidFill>
                <a:latin typeface="Arial MT"/>
                <a:cs typeface="Arial MT"/>
              </a:rPr>
              <a:t> </a:t>
            </a:r>
            <a:r>
              <a:rPr sz="1800" spc="-10" dirty="0">
                <a:solidFill>
                  <a:srgbClr val="374151"/>
                </a:solidFill>
                <a:latin typeface="Arial MT"/>
                <a:cs typeface="Arial MT"/>
              </a:rPr>
              <a:t>and</a:t>
            </a:r>
            <a:r>
              <a:rPr sz="1800" spc="10" dirty="0">
                <a:solidFill>
                  <a:srgbClr val="374151"/>
                </a:solidFill>
                <a:latin typeface="Arial MT"/>
                <a:cs typeface="Arial MT"/>
              </a:rPr>
              <a:t> </a:t>
            </a:r>
            <a:r>
              <a:rPr sz="1800" dirty="0">
                <a:solidFill>
                  <a:srgbClr val="374151"/>
                </a:solidFill>
                <a:latin typeface="Arial MT"/>
                <a:cs typeface="Arial MT"/>
              </a:rPr>
              <a:t>a </a:t>
            </a:r>
            <a:r>
              <a:rPr sz="1800" spc="-5" dirty="0">
                <a:solidFill>
                  <a:srgbClr val="374151"/>
                </a:solidFill>
                <a:latin typeface="Arial MT"/>
                <a:cs typeface="Arial MT"/>
              </a:rPr>
              <a:t>value</a:t>
            </a:r>
            <a:r>
              <a:rPr sz="1800" spc="10" dirty="0">
                <a:solidFill>
                  <a:srgbClr val="374151"/>
                </a:solidFill>
                <a:latin typeface="Arial MT"/>
                <a:cs typeface="Arial MT"/>
              </a:rPr>
              <a:t> </a:t>
            </a:r>
            <a:r>
              <a:rPr sz="1800" spc="-5" dirty="0">
                <a:solidFill>
                  <a:srgbClr val="374151"/>
                </a:solidFill>
                <a:latin typeface="Arial MT"/>
                <a:cs typeface="Arial MT"/>
              </a:rPr>
              <a:t>of</a:t>
            </a:r>
            <a:r>
              <a:rPr sz="1800" spc="5" dirty="0">
                <a:solidFill>
                  <a:srgbClr val="374151"/>
                </a:solidFill>
                <a:latin typeface="Arial MT"/>
                <a:cs typeface="Arial MT"/>
              </a:rPr>
              <a:t> </a:t>
            </a:r>
            <a:r>
              <a:rPr sz="1800" dirty="0">
                <a:solidFill>
                  <a:srgbClr val="374151"/>
                </a:solidFill>
                <a:latin typeface="Arial MT"/>
                <a:cs typeface="Arial MT"/>
              </a:rPr>
              <a:t>0 </a:t>
            </a:r>
            <a:r>
              <a:rPr sz="1800" spc="-5" dirty="0">
                <a:solidFill>
                  <a:srgbClr val="374151"/>
                </a:solidFill>
                <a:latin typeface="Arial MT"/>
                <a:cs typeface="Arial MT"/>
              </a:rPr>
              <a:t>indicates</a:t>
            </a:r>
            <a:r>
              <a:rPr sz="1800" spc="15" dirty="0">
                <a:solidFill>
                  <a:srgbClr val="374151"/>
                </a:solidFill>
                <a:latin typeface="Arial MT"/>
                <a:cs typeface="Arial MT"/>
              </a:rPr>
              <a:t> </a:t>
            </a:r>
            <a:r>
              <a:rPr sz="1800" spc="-5" dirty="0">
                <a:solidFill>
                  <a:srgbClr val="374151"/>
                </a:solidFill>
                <a:latin typeface="Arial MT"/>
                <a:cs typeface="Arial MT"/>
              </a:rPr>
              <a:t>that</a:t>
            </a:r>
            <a:r>
              <a:rPr sz="1800" spc="5" dirty="0">
                <a:solidFill>
                  <a:srgbClr val="374151"/>
                </a:solidFill>
                <a:latin typeface="Arial MT"/>
                <a:cs typeface="Arial MT"/>
              </a:rPr>
              <a:t> </a:t>
            </a:r>
            <a:r>
              <a:rPr sz="1800" spc="-5" dirty="0">
                <a:solidFill>
                  <a:srgbClr val="374151"/>
                </a:solidFill>
                <a:latin typeface="Arial MT"/>
                <a:cs typeface="Arial MT"/>
              </a:rPr>
              <a:t>it</a:t>
            </a:r>
            <a:r>
              <a:rPr sz="1800" spc="-10" dirty="0">
                <a:solidFill>
                  <a:srgbClr val="374151"/>
                </a:solidFill>
                <a:latin typeface="Arial MT"/>
                <a:cs typeface="Arial MT"/>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spc="-10" dirty="0">
                <a:solidFill>
                  <a:srgbClr val="374151"/>
                </a:solidFill>
                <a:latin typeface="Arial MT"/>
                <a:cs typeface="Arial MT"/>
              </a:rPr>
              <a:t>invalid.</a:t>
            </a:r>
            <a:r>
              <a:rPr sz="1800" spc="-5" dirty="0">
                <a:solidFill>
                  <a:srgbClr val="374151"/>
                </a:solidFill>
                <a:latin typeface="Arial MT"/>
                <a:cs typeface="Arial MT"/>
              </a:rPr>
              <a:t> </a:t>
            </a:r>
            <a:r>
              <a:rPr sz="1800" dirty="0">
                <a:solidFill>
                  <a:srgbClr val="374151"/>
                </a:solidFill>
                <a:latin typeface="Arial MT"/>
                <a:cs typeface="Arial MT"/>
              </a:rPr>
              <a:t>The</a:t>
            </a:r>
            <a:r>
              <a:rPr sz="1800" spc="-10" dirty="0">
                <a:solidFill>
                  <a:srgbClr val="374151"/>
                </a:solidFill>
                <a:latin typeface="Arial MT"/>
                <a:cs typeface="Arial MT"/>
              </a:rPr>
              <a:t> </a:t>
            </a:r>
            <a:r>
              <a:rPr sz="1800" spc="-5" dirty="0">
                <a:solidFill>
                  <a:srgbClr val="374151"/>
                </a:solidFill>
                <a:latin typeface="Arial MT"/>
                <a:cs typeface="Arial MT"/>
              </a:rPr>
              <a:t>operating</a:t>
            </a:r>
            <a:r>
              <a:rPr sz="1800" spc="25" dirty="0">
                <a:solidFill>
                  <a:srgbClr val="374151"/>
                </a:solidFill>
                <a:latin typeface="Arial MT"/>
                <a:cs typeface="Arial MT"/>
              </a:rPr>
              <a:t> </a:t>
            </a:r>
            <a:r>
              <a:rPr sz="1800" spc="-5" dirty="0">
                <a:solidFill>
                  <a:srgbClr val="374151"/>
                </a:solidFill>
                <a:latin typeface="Arial MT"/>
                <a:cs typeface="Arial MT"/>
              </a:rPr>
              <a:t>system</a:t>
            </a:r>
            <a:r>
              <a:rPr sz="1800" spc="10" dirty="0">
                <a:solidFill>
                  <a:srgbClr val="374151"/>
                </a:solidFill>
                <a:latin typeface="Arial MT"/>
                <a:cs typeface="Arial MT"/>
              </a:rPr>
              <a:t> </a:t>
            </a:r>
            <a:r>
              <a:rPr sz="1800" spc="-5" dirty="0">
                <a:solidFill>
                  <a:srgbClr val="374151"/>
                </a:solidFill>
                <a:latin typeface="Arial MT"/>
                <a:cs typeface="Arial MT"/>
              </a:rPr>
              <a:t>uses</a:t>
            </a:r>
            <a:r>
              <a:rPr sz="1800" spc="10"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valid </a:t>
            </a:r>
            <a:r>
              <a:rPr sz="1800" spc="-484" dirty="0">
                <a:solidFill>
                  <a:srgbClr val="374151"/>
                </a:solidFill>
                <a:latin typeface="Arial MT"/>
                <a:cs typeface="Arial MT"/>
              </a:rPr>
              <a:t> </a:t>
            </a:r>
            <a:r>
              <a:rPr sz="1800" spc="-5" dirty="0">
                <a:solidFill>
                  <a:srgbClr val="374151"/>
                </a:solidFill>
                <a:latin typeface="Arial MT"/>
                <a:cs typeface="Arial MT"/>
              </a:rPr>
              <a:t>bit</a:t>
            </a:r>
            <a:r>
              <a:rPr sz="1800" spc="5" dirty="0">
                <a:solidFill>
                  <a:srgbClr val="374151"/>
                </a:solidFill>
                <a:latin typeface="Arial MT"/>
                <a:cs typeface="Arial MT"/>
              </a:rPr>
              <a:t> </a:t>
            </a:r>
            <a:r>
              <a:rPr sz="1800" dirty="0">
                <a:solidFill>
                  <a:srgbClr val="374151"/>
                </a:solidFill>
                <a:latin typeface="Arial MT"/>
                <a:cs typeface="Arial MT"/>
              </a:rPr>
              <a:t>to</a:t>
            </a:r>
            <a:r>
              <a:rPr sz="1800" spc="5" dirty="0">
                <a:solidFill>
                  <a:srgbClr val="374151"/>
                </a:solidFill>
                <a:latin typeface="Arial MT"/>
                <a:cs typeface="Arial MT"/>
              </a:rPr>
              <a:t> </a:t>
            </a:r>
            <a:r>
              <a:rPr sz="1800" dirty="0">
                <a:solidFill>
                  <a:srgbClr val="374151"/>
                </a:solidFill>
                <a:latin typeface="Arial MT"/>
                <a:cs typeface="Arial MT"/>
              </a:rPr>
              <a:t>track</a:t>
            </a:r>
            <a:r>
              <a:rPr sz="1800" spc="-10" dirty="0">
                <a:solidFill>
                  <a:srgbClr val="374151"/>
                </a:solidFill>
                <a:latin typeface="Arial MT"/>
                <a:cs typeface="Arial MT"/>
              </a:rPr>
              <a:t> </a:t>
            </a:r>
            <a:r>
              <a:rPr sz="1800" spc="-15" dirty="0">
                <a:solidFill>
                  <a:srgbClr val="374151"/>
                </a:solidFill>
                <a:latin typeface="Arial MT"/>
                <a:cs typeface="Arial MT"/>
              </a:rPr>
              <a:t>which</a:t>
            </a:r>
            <a:r>
              <a:rPr sz="1800" spc="50" dirty="0">
                <a:solidFill>
                  <a:srgbClr val="374151"/>
                </a:solidFill>
                <a:latin typeface="Arial MT"/>
                <a:cs typeface="Arial MT"/>
              </a:rPr>
              <a:t> </a:t>
            </a:r>
            <a:r>
              <a:rPr sz="1800" spc="-10" dirty="0">
                <a:solidFill>
                  <a:srgbClr val="374151"/>
                </a:solidFill>
                <a:latin typeface="Arial MT"/>
                <a:cs typeface="Arial MT"/>
              </a:rPr>
              <a:t>pages</a:t>
            </a:r>
            <a:r>
              <a:rPr sz="1800" spc="15" dirty="0">
                <a:solidFill>
                  <a:srgbClr val="374151"/>
                </a:solidFill>
                <a:latin typeface="Arial MT"/>
                <a:cs typeface="Arial MT"/>
              </a:rPr>
              <a:t> </a:t>
            </a:r>
            <a:r>
              <a:rPr sz="1800" spc="-5" dirty="0">
                <a:solidFill>
                  <a:srgbClr val="374151"/>
                </a:solidFill>
                <a:latin typeface="Arial MT"/>
                <a:cs typeface="Arial MT"/>
              </a:rPr>
              <a:t>or </a:t>
            </a:r>
            <a:r>
              <a:rPr sz="1800" spc="-10" dirty="0">
                <a:solidFill>
                  <a:srgbClr val="374151"/>
                </a:solidFill>
                <a:latin typeface="Arial MT"/>
                <a:cs typeface="Arial MT"/>
              </a:rPr>
              <a:t>page</a:t>
            </a:r>
            <a:r>
              <a:rPr sz="1800" spc="10" dirty="0">
                <a:solidFill>
                  <a:srgbClr val="374151"/>
                </a:solidFill>
                <a:latin typeface="Arial MT"/>
                <a:cs typeface="Arial MT"/>
              </a:rPr>
              <a:t> </a:t>
            </a:r>
            <a:r>
              <a:rPr sz="1800" spc="-5" dirty="0">
                <a:solidFill>
                  <a:srgbClr val="374151"/>
                </a:solidFill>
                <a:latin typeface="Arial MT"/>
                <a:cs typeface="Arial MT"/>
              </a:rPr>
              <a:t>table</a:t>
            </a:r>
            <a:r>
              <a:rPr sz="1800" spc="10" dirty="0">
                <a:solidFill>
                  <a:srgbClr val="374151"/>
                </a:solidFill>
                <a:latin typeface="Arial MT"/>
                <a:cs typeface="Arial MT"/>
              </a:rPr>
              <a:t> </a:t>
            </a:r>
            <a:r>
              <a:rPr sz="1800" spc="-5" dirty="0">
                <a:solidFill>
                  <a:srgbClr val="374151"/>
                </a:solidFill>
                <a:latin typeface="Arial MT"/>
                <a:cs typeface="Arial MT"/>
              </a:rPr>
              <a:t>entries</a:t>
            </a:r>
            <a:r>
              <a:rPr sz="1800" spc="10" dirty="0">
                <a:solidFill>
                  <a:srgbClr val="374151"/>
                </a:solidFill>
                <a:latin typeface="Arial MT"/>
                <a:cs typeface="Arial MT"/>
              </a:rPr>
              <a:t> </a:t>
            </a:r>
            <a:r>
              <a:rPr sz="1800" spc="-5" dirty="0">
                <a:solidFill>
                  <a:srgbClr val="374151"/>
                </a:solidFill>
                <a:latin typeface="Arial MT"/>
                <a:cs typeface="Arial MT"/>
              </a:rPr>
              <a:t>are currently</a:t>
            </a:r>
            <a:r>
              <a:rPr sz="1800" spc="15" dirty="0">
                <a:solidFill>
                  <a:srgbClr val="374151"/>
                </a:solidFill>
                <a:latin typeface="Arial MT"/>
                <a:cs typeface="Arial MT"/>
              </a:rPr>
              <a:t> </a:t>
            </a:r>
            <a:r>
              <a:rPr sz="1800" spc="-5" dirty="0">
                <a:solidFill>
                  <a:srgbClr val="374151"/>
                </a:solidFill>
                <a:latin typeface="Arial MT"/>
                <a:cs typeface="Arial MT"/>
              </a:rPr>
              <a:t>in use and</a:t>
            </a:r>
            <a:r>
              <a:rPr sz="1800" spc="10" dirty="0">
                <a:solidFill>
                  <a:srgbClr val="374151"/>
                </a:solidFill>
                <a:latin typeface="Arial MT"/>
                <a:cs typeface="Arial MT"/>
              </a:rPr>
              <a:t> </a:t>
            </a:r>
            <a:r>
              <a:rPr sz="1800" spc="-15" dirty="0">
                <a:solidFill>
                  <a:srgbClr val="374151"/>
                </a:solidFill>
                <a:latin typeface="Arial MT"/>
                <a:cs typeface="Arial MT"/>
              </a:rPr>
              <a:t>which</a:t>
            </a:r>
            <a:r>
              <a:rPr sz="1800" spc="50" dirty="0">
                <a:solidFill>
                  <a:srgbClr val="374151"/>
                </a:solidFill>
                <a:latin typeface="Arial MT"/>
                <a:cs typeface="Arial MT"/>
              </a:rPr>
              <a:t> </a:t>
            </a:r>
            <a:r>
              <a:rPr sz="1800" spc="-5" dirty="0">
                <a:solidFill>
                  <a:srgbClr val="374151"/>
                </a:solidFill>
                <a:latin typeface="Arial MT"/>
                <a:cs typeface="Arial MT"/>
              </a:rPr>
              <a:t>are not.</a:t>
            </a:r>
            <a:r>
              <a:rPr sz="1800" spc="5" dirty="0">
                <a:solidFill>
                  <a:srgbClr val="374151"/>
                </a:solidFill>
                <a:latin typeface="Arial MT"/>
                <a:cs typeface="Arial MT"/>
              </a:rPr>
              <a:t> </a:t>
            </a:r>
            <a:r>
              <a:rPr sz="1800" dirty="0">
                <a:solidFill>
                  <a:srgbClr val="374151"/>
                </a:solidFill>
                <a:latin typeface="Arial MT"/>
                <a:cs typeface="Arial MT"/>
              </a:rPr>
              <a:t>If</a:t>
            </a:r>
            <a:r>
              <a:rPr sz="1800" spc="5" dirty="0">
                <a:solidFill>
                  <a:srgbClr val="374151"/>
                </a:solidFill>
                <a:latin typeface="Arial MT"/>
                <a:cs typeface="Arial MT"/>
              </a:rPr>
              <a:t> </a:t>
            </a:r>
            <a:r>
              <a:rPr sz="1800" dirty="0">
                <a:solidFill>
                  <a:srgbClr val="374151"/>
                </a:solidFill>
                <a:latin typeface="Arial MT"/>
                <a:cs typeface="Arial MT"/>
              </a:rPr>
              <a:t>a</a:t>
            </a:r>
            <a:r>
              <a:rPr sz="1800" spc="-5" dirty="0">
                <a:solidFill>
                  <a:srgbClr val="374151"/>
                </a:solidFill>
                <a:latin typeface="Arial MT"/>
                <a:cs typeface="Arial MT"/>
              </a:rPr>
              <a:t> process</a:t>
            </a:r>
            <a:r>
              <a:rPr sz="1800" spc="10" dirty="0">
                <a:solidFill>
                  <a:srgbClr val="374151"/>
                </a:solidFill>
                <a:latin typeface="Arial MT"/>
                <a:cs typeface="Arial MT"/>
              </a:rPr>
              <a:t> </a:t>
            </a:r>
            <a:r>
              <a:rPr sz="1800" dirty="0">
                <a:solidFill>
                  <a:srgbClr val="374151"/>
                </a:solidFill>
                <a:latin typeface="Arial MT"/>
                <a:cs typeface="Arial MT"/>
              </a:rPr>
              <a:t>tries</a:t>
            </a:r>
            <a:r>
              <a:rPr sz="1800" spc="5" dirty="0">
                <a:solidFill>
                  <a:srgbClr val="374151"/>
                </a:solidFill>
                <a:latin typeface="Arial MT"/>
                <a:cs typeface="Arial MT"/>
              </a:rPr>
              <a:t> </a:t>
            </a:r>
            <a:r>
              <a:rPr sz="1800" dirty="0">
                <a:solidFill>
                  <a:srgbClr val="374151"/>
                </a:solidFill>
                <a:latin typeface="Arial MT"/>
                <a:cs typeface="Arial MT"/>
              </a:rPr>
              <a:t>to</a:t>
            </a:r>
            <a:r>
              <a:rPr sz="1800" spc="-10" dirty="0">
                <a:solidFill>
                  <a:srgbClr val="374151"/>
                </a:solidFill>
                <a:latin typeface="Arial MT"/>
                <a:cs typeface="Arial MT"/>
              </a:rPr>
              <a:t> </a:t>
            </a:r>
            <a:r>
              <a:rPr sz="1800" spc="-5" dirty="0">
                <a:solidFill>
                  <a:srgbClr val="374151"/>
                </a:solidFill>
                <a:latin typeface="Arial MT"/>
                <a:cs typeface="Arial MT"/>
              </a:rPr>
              <a:t>access </a:t>
            </a:r>
            <a:r>
              <a:rPr sz="1800" dirty="0">
                <a:solidFill>
                  <a:srgbClr val="374151"/>
                </a:solidFill>
                <a:latin typeface="Arial MT"/>
                <a:cs typeface="Arial MT"/>
              </a:rPr>
              <a:t> </a:t>
            </a:r>
            <a:r>
              <a:rPr sz="1800" spc="-5" dirty="0">
                <a:solidFill>
                  <a:srgbClr val="374151"/>
                </a:solidFill>
                <a:latin typeface="Arial MT"/>
                <a:cs typeface="Arial MT"/>
              </a:rPr>
              <a:t>an</a:t>
            </a:r>
            <a:r>
              <a:rPr sz="1800" spc="-10" dirty="0">
                <a:solidFill>
                  <a:srgbClr val="374151"/>
                </a:solidFill>
                <a:latin typeface="Arial MT"/>
                <a:cs typeface="Arial MT"/>
              </a:rPr>
              <a:t> invalid</a:t>
            </a:r>
            <a:r>
              <a:rPr sz="1800" spc="25" dirty="0">
                <a:solidFill>
                  <a:srgbClr val="374151"/>
                </a:solidFill>
                <a:latin typeface="Arial MT"/>
                <a:cs typeface="Arial MT"/>
              </a:rPr>
              <a:t> </a:t>
            </a:r>
            <a:r>
              <a:rPr sz="1800" spc="-10" dirty="0">
                <a:solidFill>
                  <a:srgbClr val="374151"/>
                </a:solidFill>
                <a:latin typeface="Arial MT"/>
                <a:cs typeface="Arial MT"/>
              </a:rPr>
              <a:t>page,</a:t>
            </a:r>
            <a:r>
              <a:rPr sz="1800" spc="15" dirty="0">
                <a:solidFill>
                  <a:srgbClr val="374151"/>
                </a:solidFill>
                <a:latin typeface="Arial MT"/>
                <a:cs typeface="Arial MT"/>
              </a:rPr>
              <a:t> </a:t>
            </a:r>
            <a:r>
              <a:rPr sz="1800" dirty="0">
                <a:solidFill>
                  <a:srgbClr val="374151"/>
                </a:solidFill>
                <a:latin typeface="Arial MT"/>
                <a:cs typeface="Arial MT"/>
              </a:rPr>
              <a:t>the </a:t>
            </a:r>
            <a:r>
              <a:rPr sz="1800" spc="-5" dirty="0">
                <a:solidFill>
                  <a:srgbClr val="374151"/>
                </a:solidFill>
                <a:latin typeface="Arial MT"/>
                <a:cs typeface="Arial MT"/>
              </a:rPr>
              <a:t>CPU</a:t>
            </a:r>
            <a:r>
              <a:rPr sz="1800" dirty="0">
                <a:solidFill>
                  <a:srgbClr val="374151"/>
                </a:solidFill>
                <a:latin typeface="Arial MT"/>
                <a:cs typeface="Arial MT"/>
              </a:rPr>
              <a:t> </a:t>
            </a:r>
            <a:r>
              <a:rPr sz="1800" spc="-5" dirty="0">
                <a:solidFill>
                  <a:srgbClr val="374151"/>
                </a:solidFill>
                <a:latin typeface="Arial MT"/>
                <a:cs typeface="Arial MT"/>
              </a:rPr>
              <a:t>raises</a:t>
            </a:r>
            <a:r>
              <a:rPr sz="1800" spc="5" dirty="0">
                <a:solidFill>
                  <a:srgbClr val="374151"/>
                </a:solidFill>
                <a:latin typeface="Arial MT"/>
                <a:cs typeface="Arial MT"/>
              </a:rPr>
              <a:t> </a:t>
            </a:r>
            <a:r>
              <a:rPr sz="1800" spc="-5" dirty="0">
                <a:solidFill>
                  <a:srgbClr val="374151"/>
                </a:solidFill>
                <a:latin typeface="Arial MT"/>
                <a:cs typeface="Arial MT"/>
              </a:rPr>
              <a:t>an exception,</a:t>
            </a:r>
            <a:r>
              <a:rPr sz="1800" spc="30" dirty="0">
                <a:solidFill>
                  <a:srgbClr val="374151"/>
                </a:solidFill>
                <a:latin typeface="Arial MT"/>
                <a:cs typeface="Arial MT"/>
              </a:rPr>
              <a:t> </a:t>
            </a:r>
            <a:r>
              <a:rPr sz="1800" spc="-5" dirty="0">
                <a:solidFill>
                  <a:srgbClr val="374151"/>
                </a:solidFill>
                <a:latin typeface="Arial MT"/>
                <a:cs typeface="Arial MT"/>
              </a:rPr>
              <a:t>and</a:t>
            </a:r>
            <a:r>
              <a:rPr sz="1800" spc="5" dirty="0">
                <a:solidFill>
                  <a:srgbClr val="374151"/>
                </a:solidFill>
                <a:latin typeface="Arial MT"/>
                <a:cs typeface="Arial MT"/>
              </a:rPr>
              <a:t> </a:t>
            </a:r>
            <a:r>
              <a:rPr sz="1800" dirty="0">
                <a:solidFill>
                  <a:srgbClr val="374151"/>
                </a:solidFill>
                <a:latin typeface="Arial MT"/>
                <a:cs typeface="Arial MT"/>
              </a:rPr>
              <a:t>the </a:t>
            </a:r>
            <a:r>
              <a:rPr sz="1800" spc="-5" dirty="0">
                <a:solidFill>
                  <a:srgbClr val="374151"/>
                </a:solidFill>
                <a:latin typeface="Arial MT"/>
                <a:cs typeface="Arial MT"/>
              </a:rPr>
              <a:t>operating</a:t>
            </a:r>
            <a:r>
              <a:rPr sz="1800" spc="5" dirty="0">
                <a:solidFill>
                  <a:srgbClr val="374151"/>
                </a:solidFill>
                <a:latin typeface="Arial MT"/>
                <a:cs typeface="Arial MT"/>
              </a:rPr>
              <a:t> </a:t>
            </a:r>
            <a:r>
              <a:rPr sz="1800" spc="-5" dirty="0">
                <a:solidFill>
                  <a:srgbClr val="374151"/>
                </a:solidFill>
                <a:latin typeface="Arial MT"/>
                <a:cs typeface="Arial MT"/>
              </a:rPr>
              <a:t>system</a:t>
            </a:r>
            <a:r>
              <a:rPr sz="1800" spc="30" dirty="0">
                <a:solidFill>
                  <a:srgbClr val="374151"/>
                </a:solidFill>
                <a:latin typeface="Arial MT"/>
                <a:cs typeface="Arial MT"/>
              </a:rPr>
              <a:t> </a:t>
            </a:r>
            <a:r>
              <a:rPr sz="1800" dirty="0">
                <a:solidFill>
                  <a:srgbClr val="374151"/>
                </a:solidFill>
                <a:latin typeface="Arial MT"/>
                <a:cs typeface="Arial MT"/>
              </a:rPr>
              <a:t>can</a:t>
            </a:r>
            <a:r>
              <a:rPr sz="1800" spc="-5" dirty="0">
                <a:solidFill>
                  <a:srgbClr val="374151"/>
                </a:solidFill>
                <a:latin typeface="Arial MT"/>
                <a:cs typeface="Arial MT"/>
              </a:rPr>
              <a:t> take</a:t>
            </a:r>
            <a:r>
              <a:rPr sz="1800" spc="-10" dirty="0">
                <a:solidFill>
                  <a:srgbClr val="374151"/>
                </a:solidFill>
                <a:latin typeface="Arial MT"/>
                <a:cs typeface="Arial MT"/>
              </a:rPr>
              <a:t> appropriate</a:t>
            </a:r>
            <a:r>
              <a:rPr sz="1800" spc="20" dirty="0">
                <a:solidFill>
                  <a:srgbClr val="374151"/>
                </a:solidFill>
                <a:latin typeface="Arial MT"/>
                <a:cs typeface="Arial MT"/>
              </a:rPr>
              <a:t> </a:t>
            </a:r>
            <a:r>
              <a:rPr sz="1800" spc="-5" dirty="0">
                <a:solidFill>
                  <a:srgbClr val="374151"/>
                </a:solidFill>
                <a:latin typeface="Arial MT"/>
                <a:cs typeface="Arial MT"/>
              </a:rPr>
              <a:t>action,</a:t>
            </a:r>
            <a:r>
              <a:rPr sz="1800" spc="15" dirty="0">
                <a:solidFill>
                  <a:srgbClr val="374151"/>
                </a:solidFill>
                <a:latin typeface="Arial MT"/>
                <a:cs typeface="Arial MT"/>
              </a:rPr>
              <a:t> </a:t>
            </a:r>
            <a:r>
              <a:rPr sz="1800" dirty="0">
                <a:solidFill>
                  <a:srgbClr val="374151"/>
                </a:solidFill>
                <a:latin typeface="Arial MT"/>
                <a:cs typeface="Arial MT"/>
              </a:rPr>
              <a:t>such</a:t>
            </a:r>
            <a:r>
              <a:rPr sz="1800" spc="-10" dirty="0">
                <a:solidFill>
                  <a:srgbClr val="374151"/>
                </a:solidFill>
                <a:latin typeface="Arial MT"/>
                <a:cs typeface="Arial MT"/>
              </a:rPr>
              <a:t> </a:t>
            </a:r>
            <a:r>
              <a:rPr sz="1800" spc="-5" dirty="0">
                <a:solidFill>
                  <a:srgbClr val="374151"/>
                </a:solidFill>
                <a:latin typeface="Arial MT"/>
                <a:cs typeface="Arial MT"/>
              </a:rPr>
              <a:t>as </a:t>
            </a:r>
            <a:r>
              <a:rPr sz="1800" dirty="0">
                <a:solidFill>
                  <a:srgbClr val="374151"/>
                </a:solidFill>
                <a:latin typeface="Arial MT"/>
                <a:cs typeface="Arial MT"/>
              </a:rPr>
              <a:t> </a:t>
            </a:r>
            <a:r>
              <a:rPr sz="1800" spc="-5" dirty="0">
                <a:solidFill>
                  <a:srgbClr val="374151"/>
                </a:solidFill>
                <a:latin typeface="Arial MT"/>
                <a:cs typeface="Arial MT"/>
              </a:rPr>
              <a:t>allocating</a:t>
            </a:r>
            <a:r>
              <a:rPr sz="1800" spc="15" dirty="0">
                <a:solidFill>
                  <a:srgbClr val="374151"/>
                </a:solidFill>
                <a:latin typeface="Arial MT"/>
                <a:cs typeface="Arial MT"/>
              </a:rPr>
              <a:t> </a:t>
            </a:r>
            <a:r>
              <a:rPr sz="1800" dirty="0">
                <a:solidFill>
                  <a:srgbClr val="374151"/>
                </a:solidFill>
                <a:latin typeface="Arial MT"/>
                <a:cs typeface="Arial MT"/>
              </a:rPr>
              <a:t>a</a:t>
            </a:r>
            <a:r>
              <a:rPr sz="1800" spc="-5" dirty="0">
                <a:solidFill>
                  <a:srgbClr val="374151"/>
                </a:solidFill>
                <a:latin typeface="Arial MT"/>
                <a:cs typeface="Arial MT"/>
              </a:rPr>
              <a:t> new</a:t>
            </a:r>
            <a:r>
              <a:rPr sz="1800" spc="5" dirty="0">
                <a:solidFill>
                  <a:srgbClr val="374151"/>
                </a:solidFill>
                <a:latin typeface="Arial MT"/>
                <a:cs typeface="Arial MT"/>
              </a:rPr>
              <a:t> </a:t>
            </a:r>
            <a:r>
              <a:rPr sz="1800" spc="-5" dirty="0">
                <a:solidFill>
                  <a:srgbClr val="374151"/>
                </a:solidFill>
                <a:latin typeface="Arial MT"/>
                <a:cs typeface="Arial MT"/>
              </a:rPr>
              <a:t>page</a:t>
            </a:r>
            <a:r>
              <a:rPr sz="1800" spc="5" dirty="0">
                <a:solidFill>
                  <a:srgbClr val="374151"/>
                </a:solidFill>
                <a:latin typeface="Arial MT"/>
                <a:cs typeface="Arial MT"/>
              </a:rPr>
              <a:t> </a:t>
            </a:r>
            <a:r>
              <a:rPr sz="1800" spc="-5" dirty="0">
                <a:solidFill>
                  <a:srgbClr val="374151"/>
                </a:solidFill>
                <a:latin typeface="Arial MT"/>
                <a:cs typeface="Arial MT"/>
              </a:rPr>
              <a:t>or terminating</a:t>
            </a:r>
            <a:r>
              <a:rPr sz="1800" spc="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process.</a:t>
            </a:r>
            <a:endParaRPr sz="1800" dirty="0">
              <a:latin typeface="Arial MT"/>
              <a:cs typeface="Arial MT"/>
            </a:endParaRPr>
          </a:p>
        </p:txBody>
      </p:sp>
      <p:grpSp>
        <p:nvGrpSpPr>
          <p:cNvPr id="6" name="object 6"/>
          <p:cNvGrpSpPr/>
          <p:nvPr/>
        </p:nvGrpSpPr>
        <p:grpSpPr>
          <a:xfrm>
            <a:off x="642962" y="3147060"/>
            <a:ext cx="11151870" cy="3389629"/>
            <a:chOff x="642962" y="3147060"/>
            <a:chExt cx="11151870" cy="3389629"/>
          </a:xfrm>
        </p:grpSpPr>
        <p:sp>
          <p:nvSpPr>
            <p:cNvPr id="7" name="object 7"/>
            <p:cNvSpPr/>
            <p:nvPr/>
          </p:nvSpPr>
          <p:spPr>
            <a:xfrm>
              <a:off x="652487" y="3169412"/>
              <a:ext cx="5902960" cy="1026794"/>
            </a:xfrm>
            <a:custGeom>
              <a:avLst/>
              <a:gdLst/>
              <a:ahLst/>
              <a:cxnLst/>
              <a:rect l="l" t="t" r="r" b="b"/>
              <a:pathLst>
                <a:path w="5902959" h="1026795">
                  <a:moveTo>
                    <a:pt x="455396" y="124840"/>
                  </a:moveTo>
                  <a:lnTo>
                    <a:pt x="446405" y="115824"/>
                  </a:lnTo>
                  <a:lnTo>
                    <a:pt x="428396" y="106934"/>
                  </a:lnTo>
                  <a:lnTo>
                    <a:pt x="419760" y="106934"/>
                  </a:lnTo>
                  <a:lnTo>
                    <a:pt x="410756" y="98298"/>
                  </a:lnTo>
                  <a:lnTo>
                    <a:pt x="294474" y="98298"/>
                  </a:lnTo>
                  <a:lnTo>
                    <a:pt x="285483" y="106934"/>
                  </a:lnTo>
                  <a:lnTo>
                    <a:pt x="267842" y="124840"/>
                  </a:lnTo>
                  <a:lnTo>
                    <a:pt x="258838" y="124840"/>
                  </a:lnTo>
                  <a:lnTo>
                    <a:pt x="240842" y="133858"/>
                  </a:lnTo>
                  <a:lnTo>
                    <a:pt x="223202" y="142875"/>
                  </a:lnTo>
                  <a:lnTo>
                    <a:pt x="214198" y="142875"/>
                  </a:lnTo>
                  <a:lnTo>
                    <a:pt x="187566" y="160527"/>
                  </a:lnTo>
                  <a:lnTo>
                    <a:pt x="169557" y="169545"/>
                  </a:lnTo>
                  <a:lnTo>
                    <a:pt x="160566" y="178562"/>
                  </a:lnTo>
                  <a:lnTo>
                    <a:pt x="151561" y="187578"/>
                  </a:lnTo>
                  <a:lnTo>
                    <a:pt x="142925" y="205104"/>
                  </a:lnTo>
                  <a:lnTo>
                    <a:pt x="133921" y="214122"/>
                  </a:lnTo>
                  <a:lnTo>
                    <a:pt x="124917" y="223138"/>
                  </a:lnTo>
                  <a:lnTo>
                    <a:pt x="115925" y="232155"/>
                  </a:lnTo>
                  <a:lnTo>
                    <a:pt x="106921" y="249809"/>
                  </a:lnTo>
                  <a:lnTo>
                    <a:pt x="98285" y="258825"/>
                  </a:lnTo>
                  <a:lnTo>
                    <a:pt x="89280" y="267842"/>
                  </a:lnTo>
                  <a:lnTo>
                    <a:pt x="71285" y="276860"/>
                  </a:lnTo>
                  <a:lnTo>
                    <a:pt x="62280" y="285496"/>
                  </a:lnTo>
                  <a:lnTo>
                    <a:pt x="53644" y="294386"/>
                  </a:lnTo>
                  <a:lnTo>
                    <a:pt x="53644" y="303402"/>
                  </a:lnTo>
                  <a:lnTo>
                    <a:pt x="44640" y="312420"/>
                  </a:lnTo>
                  <a:lnTo>
                    <a:pt x="44640" y="330073"/>
                  </a:lnTo>
                  <a:lnTo>
                    <a:pt x="26644" y="357124"/>
                  </a:lnTo>
                  <a:lnTo>
                    <a:pt x="26644" y="374776"/>
                  </a:lnTo>
                  <a:lnTo>
                    <a:pt x="17640" y="392684"/>
                  </a:lnTo>
                  <a:lnTo>
                    <a:pt x="17640" y="419353"/>
                  </a:lnTo>
                  <a:lnTo>
                    <a:pt x="17640" y="428371"/>
                  </a:lnTo>
                  <a:lnTo>
                    <a:pt x="9004" y="455421"/>
                  </a:lnTo>
                  <a:lnTo>
                    <a:pt x="9004" y="472948"/>
                  </a:lnTo>
                  <a:lnTo>
                    <a:pt x="9004" y="490981"/>
                  </a:lnTo>
                  <a:lnTo>
                    <a:pt x="9004" y="517651"/>
                  </a:lnTo>
                  <a:lnTo>
                    <a:pt x="9004" y="553593"/>
                  </a:lnTo>
                  <a:lnTo>
                    <a:pt x="9004" y="571245"/>
                  </a:lnTo>
                  <a:lnTo>
                    <a:pt x="0" y="606932"/>
                  </a:lnTo>
                  <a:lnTo>
                    <a:pt x="0" y="740790"/>
                  </a:lnTo>
                  <a:lnTo>
                    <a:pt x="9004" y="758825"/>
                  </a:lnTo>
                  <a:lnTo>
                    <a:pt x="35636" y="785494"/>
                  </a:lnTo>
                  <a:lnTo>
                    <a:pt x="62280" y="803529"/>
                  </a:lnTo>
                  <a:lnTo>
                    <a:pt x="89280" y="830071"/>
                  </a:lnTo>
                  <a:lnTo>
                    <a:pt x="124917" y="848106"/>
                  </a:lnTo>
                  <a:lnTo>
                    <a:pt x="160566" y="866139"/>
                  </a:lnTo>
                  <a:lnTo>
                    <a:pt x="178561" y="883793"/>
                  </a:lnTo>
                  <a:lnTo>
                    <a:pt x="223202" y="901700"/>
                  </a:lnTo>
                  <a:lnTo>
                    <a:pt x="276834" y="910717"/>
                  </a:lnTo>
                  <a:lnTo>
                    <a:pt x="303479" y="928369"/>
                  </a:lnTo>
                  <a:lnTo>
                    <a:pt x="339115" y="928369"/>
                  </a:lnTo>
                  <a:lnTo>
                    <a:pt x="357123" y="937387"/>
                  </a:lnTo>
                  <a:lnTo>
                    <a:pt x="375119" y="937387"/>
                  </a:lnTo>
                  <a:lnTo>
                    <a:pt x="392760" y="946404"/>
                  </a:lnTo>
                  <a:lnTo>
                    <a:pt x="419760" y="946404"/>
                  </a:lnTo>
                  <a:lnTo>
                    <a:pt x="464400" y="964438"/>
                  </a:lnTo>
                  <a:lnTo>
                    <a:pt x="509041" y="973074"/>
                  </a:lnTo>
                  <a:lnTo>
                    <a:pt x="535686" y="973074"/>
                  </a:lnTo>
                  <a:lnTo>
                    <a:pt x="562317" y="982090"/>
                  </a:lnTo>
                  <a:lnTo>
                    <a:pt x="580326" y="982090"/>
                  </a:lnTo>
                  <a:lnTo>
                    <a:pt x="615962" y="982090"/>
                  </a:lnTo>
                  <a:lnTo>
                    <a:pt x="651548" y="990981"/>
                  </a:lnTo>
                  <a:lnTo>
                    <a:pt x="696633" y="990981"/>
                  </a:lnTo>
                  <a:lnTo>
                    <a:pt x="705269" y="990981"/>
                  </a:lnTo>
                  <a:lnTo>
                    <a:pt x="741210" y="1009014"/>
                  </a:lnTo>
                  <a:lnTo>
                    <a:pt x="758863" y="1009014"/>
                  </a:lnTo>
                  <a:lnTo>
                    <a:pt x="785914" y="1017651"/>
                  </a:lnTo>
                  <a:lnTo>
                    <a:pt x="803567" y="1017651"/>
                  </a:lnTo>
                  <a:lnTo>
                    <a:pt x="848144" y="1017651"/>
                  </a:lnTo>
                  <a:lnTo>
                    <a:pt x="883831" y="1026668"/>
                  </a:lnTo>
                  <a:lnTo>
                    <a:pt x="919772" y="1026668"/>
                  </a:lnTo>
                  <a:lnTo>
                    <a:pt x="1509179" y="1026668"/>
                  </a:lnTo>
                  <a:lnTo>
                    <a:pt x="1589443" y="1009014"/>
                  </a:lnTo>
                  <a:lnTo>
                    <a:pt x="1652054" y="999998"/>
                  </a:lnTo>
                  <a:lnTo>
                    <a:pt x="1723301" y="999998"/>
                  </a:lnTo>
                  <a:lnTo>
                    <a:pt x="1785912" y="999998"/>
                  </a:lnTo>
                  <a:lnTo>
                    <a:pt x="4581055" y="999998"/>
                  </a:lnTo>
                  <a:lnTo>
                    <a:pt x="4643285" y="990981"/>
                  </a:lnTo>
                  <a:lnTo>
                    <a:pt x="4687862" y="990981"/>
                  </a:lnTo>
                  <a:lnTo>
                    <a:pt x="4732566" y="982090"/>
                  </a:lnTo>
                  <a:lnTo>
                    <a:pt x="4768253" y="982090"/>
                  </a:lnTo>
                  <a:lnTo>
                    <a:pt x="4804194" y="973074"/>
                  </a:lnTo>
                  <a:lnTo>
                    <a:pt x="4830864" y="964438"/>
                  </a:lnTo>
                  <a:lnTo>
                    <a:pt x="4902492" y="955420"/>
                  </a:lnTo>
                  <a:lnTo>
                    <a:pt x="4973739" y="946404"/>
                  </a:lnTo>
                  <a:lnTo>
                    <a:pt x="5018443" y="937387"/>
                  </a:lnTo>
                  <a:lnTo>
                    <a:pt x="5089690" y="937387"/>
                  </a:lnTo>
                  <a:lnTo>
                    <a:pt x="5357914" y="937387"/>
                  </a:lnTo>
                  <a:lnTo>
                    <a:pt x="5393474" y="919733"/>
                  </a:lnTo>
                  <a:lnTo>
                    <a:pt x="5411127" y="910717"/>
                  </a:lnTo>
                  <a:lnTo>
                    <a:pt x="5429161" y="910717"/>
                  </a:lnTo>
                  <a:lnTo>
                    <a:pt x="5438178" y="901700"/>
                  </a:lnTo>
                  <a:lnTo>
                    <a:pt x="5455831" y="892810"/>
                  </a:lnTo>
                  <a:lnTo>
                    <a:pt x="5473738" y="883793"/>
                  </a:lnTo>
                  <a:lnTo>
                    <a:pt x="5491772" y="866139"/>
                  </a:lnTo>
                  <a:lnTo>
                    <a:pt x="5518442" y="848106"/>
                  </a:lnTo>
                  <a:lnTo>
                    <a:pt x="5536476" y="830071"/>
                  </a:lnTo>
                  <a:lnTo>
                    <a:pt x="5545112" y="821436"/>
                  </a:lnTo>
                  <a:lnTo>
                    <a:pt x="5572036" y="794512"/>
                  </a:lnTo>
                  <a:lnTo>
                    <a:pt x="5589689" y="767842"/>
                  </a:lnTo>
                  <a:lnTo>
                    <a:pt x="5616740" y="740790"/>
                  </a:lnTo>
                  <a:lnTo>
                    <a:pt x="5652300" y="714248"/>
                  </a:lnTo>
                  <a:lnTo>
                    <a:pt x="5670334" y="696213"/>
                  </a:lnTo>
                  <a:lnTo>
                    <a:pt x="5687987" y="687577"/>
                  </a:lnTo>
                  <a:lnTo>
                    <a:pt x="5706021" y="678561"/>
                  </a:lnTo>
                  <a:lnTo>
                    <a:pt x="5715038" y="678561"/>
                  </a:lnTo>
                  <a:lnTo>
                    <a:pt x="5741581" y="669544"/>
                  </a:lnTo>
                  <a:lnTo>
                    <a:pt x="5768632" y="642874"/>
                  </a:lnTo>
                  <a:lnTo>
                    <a:pt x="5795302" y="633983"/>
                  </a:lnTo>
                  <a:lnTo>
                    <a:pt x="5804319" y="624967"/>
                  </a:lnTo>
                  <a:lnTo>
                    <a:pt x="5813336" y="615950"/>
                  </a:lnTo>
                  <a:lnTo>
                    <a:pt x="5830862" y="598296"/>
                  </a:lnTo>
                  <a:lnTo>
                    <a:pt x="5848896" y="580263"/>
                  </a:lnTo>
                  <a:lnTo>
                    <a:pt x="5866549" y="562229"/>
                  </a:lnTo>
                  <a:lnTo>
                    <a:pt x="5875566" y="553593"/>
                  </a:lnTo>
                  <a:lnTo>
                    <a:pt x="5884583" y="544702"/>
                  </a:lnTo>
                  <a:lnTo>
                    <a:pt x="5893600" y="535686"/>
                  </a:lnTo>
                  <a:lnTo>
                    <a:pt x="5893600" y="526669"/>
                  </a:lnTo>
                  <a:lnTo>
                    <a:pt x="5893600" y="517651"/>
                  </a:lnTo>
                  <a:lnTo>
                    <a:pt x="5893600" y="509015"/>
                  </a:lnTo>
                  <a:lnTo>
                    <a:pt x="5893600" y="499999"/>
                  </a:lnTo>
                  <a:lnTo>
                    <a:pt x="5893600" y="472948"/>
                  </a:lnTo>
                  <a:lnTo>
                    <a:pt x="5902617" y="455421"/>
                  </a:lnTo>
                  <a:lnTo>
                    <a:pt x="5902617" y="339089"/>
                  </a:lnTo>
                  <a:lnTo>
                    <a:pt x="5893600" y="321437"/>
                  </a:lnTo>
                  <a:lnTo>
                    <a:pt x="5875566" y="303402"/>
                  </a:lnTo>
                  <a:lnTo>
                    <a:pt x="5866549" y="276860"/>
                  </a:lnTo>
                  <a:lnTo>
                    <a:pt x="5857913" y="267842"/>
                  </a:lnTo>
                  <a:lnTo>
                    <a:pt x="5848896" y="258825"/>
                  </a:lnTo>
                  <a:lnTo>
                    <a:pt x="5821972" y="232155"/>
                  </a:lnTo>
                  <a:lnTo>
                    <a:pt x="5804319" y="232155"/>
                  </a:lnTo>
                  <a:lnTo>
                    <a:pt x="5777268" y="223138"/>
                  </a:lnTo>
                  <a:lnTo>
                    <a:pt x="5724055" y="196214"/>
                  </a:lnTo>
                  <a:lnTo>
                    <a:pt x="5661317" y="178562"/>
                  </a:lnTo>
                  <a:lnTo>
                    <a:pt x="5616740" y="151511"/>
                  </a:lnTo>
                  <a:lnTo>
                    <a:pt x="5598706" y="142875"/>
                  </a:lnTo>
                  <a:lnTo>
                    <a:pt x="5554129" y="133858"/>
                  </a:lnTo>
                  <a:lnTo>
                    <a:pt x="5527459" y="115824"/>
                  </a:lnTo>
                  <a:lnTo>
                    <a:pt x="5500408" y="106934"/>
                  </a:lnTo>
                  <a:lnTo>
                    <a:pt x="5464848" y="106934"/>
                  </a:lnTo>
                  <a:lnTo>
                    <a:pt x="5438178" y="98298"/>
                  </a:lnTo>
                  <a:lnTo>
                    <a:pt x="5411127" y="98298"/>
                  </a:lnTo>
                  <a:lnTo>
                    <a:pt x="5375567" y="89280"/>
                  </a:lnTo>
                  <a:lnTo>
                    <a:pt x="5366550" y="89280"/>
                  </a:lnTo>
                  <a:lnTo>
                    <a:pt x="5321846" y="89280"/>
                  </a:lnTo>
                  <a:lnTo>
                    <a:pt x="5250599" y="89280"/>
                  </a:lnTo>
                  <a:lnTo>
                    <a:pt x="5206022" y="89280"/>
                  </a:lnTo>
                  <a:lnTo>
                    <a:pt x="5152301" y="71247"/>
                  </a:lnTo>
                  <a:lnTo>
                    <a:pt x="3286036" y="71247"/>
                  </a:lnTo>
                  <a:lnTo>
                    <a:pt x="3241459" y="62229"/>
                  </a:lnTo>
                  <a:lnTo>
                    <a:pt x="1571409" y="62229"/>
                  </a:lnTo>
                  <a:lnTo>
                    <a:pt x="1491145" y="53212"/>
                  </a:lnTo>
                  <a:lnTo>
                    <a:pt x="1392847" y="53212"/>
                  </a:lnTo>
                  <a:lnTo>
                    <a:pt x="1321600" y="44576"/>
                  </a:lnTo>
                  <a:lnTo>
                    <a:pt x="1241336" y="26542"/>
                  </a:lnTo>
                  <a:lnTo>
                    <a:pt x="1178598" y="17652"/>
                  </a:lnTo>
                  <a:lnTo>
                    <a:pt x="1134021" y="17652"/>
                  </a:lnTo>
                  <a:lnTo>
                    <a:pt x="1053757" y="8636"/>
                  </a:lnTo>
                  <a:lnTo>
                    <a:pt x="1017689" y="0"/>
                  </a:lnTo>
                  <a:lnTo>
                    <a:pt x="973112" y="0"/>
                  </a:lnTo>
                  <a:lnTo>
                    <a:pt x="482041" y="0"/>
                  </a:lnTo>
                  <a:lnTo>
                    <a:pt x="473036" y="8636"/>
                  </a:lnTo>
                  <a:lnTo>
                    <a:pt x="464400" y="8636"/>
                  </a:lnTo>
                  <a:lnTo>
                    <a:pt x="455396" y="17652"/>
                  </a:lnTo>
                  <a:lnTo>
                    <a:pt x="446405" y="26542"/>
                  </a:lnTo>
                  <a:lnTo>
                    <a:pt x="428396" y="44576"/>
                  </a:lnTo>
                  <a:lnTo>
                    <a:pt x="428396" y="62229"/>
                  </a:lnTo>
                  <a:lnTo>
                    <a:pt x="428396" y="71247"/>
                  </a:lnTo>
                  <a:lnTo>
                    <a:pt x="428396" y="80263"/>
                  </a:lnTo>
                  <a:lnTo>
                    <a:pt x="428396" y="89280"/>
                  </a:lnTo>
                  <a:lnTo>
                    <a:pt x="428396" y="98298"/>
                  </a:lnTo>
                  <a:lnTo>
                    <a:pt x="428396" y="106934"/>
                  </a:lnTo>
                  <a:lnTo>
                    <a:pt x="428396" y="115824"/>
                  </a:lnTo>
                </a:path>
              </a:pathLst>
            </a:custGeom>
            <a:ln w="19051">
              <a:solidFill>
                <a:srgbClr val="FF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6850023" y="3575692"/>
              <a:ext cx="1286969" cy="2362564"/>
            </a:xfrm>
            <a:prstGeom prst="rect">
              <a:avLst/>
            </a:prstGeom>
          </p:spPr>
        </p:pic>
        <p:pic>
          <p:nvPicPr>
            <p:cNvPr id="9" name="object 9"/>
            <p:cNvPicPr/>
            <p:nvPr/>
          </p:nvPicPr>
          <p:blipFill>
            <a:blip r:embed="rId4" cstate="print"/>
            <a:stretch>
              <a:fillRect/>
            </a:stretch>
          </p:blipFill>
          <p:spPr>
            <a:xfrm>
              <a:off x="8487178" y="3613023"/>
              <a:ext cx="2611341" cy="2457450"/>
            </a:xfrm>
            <a:prstGeom prst="rect">
              <a:avLst/>
            </a:prstGeom>
          </p:spPr>
        </p:pic>
        <p:pic>
          <p:nvPicPr>
            <p:cNvPr id="10" name="object 10"/>
            <p:cNvPicPr/>
            <p:nvPr/>
          </p:nvPicPr>
          <p:blipFill>
            <a:blip r:embed="rId5" cstate="print"/>
            <a:stretch>
              <a:fillRect/>
            </a:stretch>
          </p:blipFill>
          <p:spPr>
            <a:xfrm>
              <a:off x="11117580" y="3147060"/>
              <a:ext cx="676655" cy="3389376"/>
            </a:xfrm>
            <a:prstGeom prst="rect">
              <a:avLst/>
            </a:prstGeom>
          </p:spPr>
        </p:pic>
        <p:pic>
          <p:nvPicPr>
            <p:cNvPr id="11" name="object 11"/>
            <p:cNvPicPr/>
            <p:nvPr/>
          </p:nvPicPr>
          <p:blipFill>
            <a:blip r:embed="rId6" cstate="print"/>
            <a:stretch>
              <a:fillRect/>
            </a:stretch>
          </p:blipFill>
          <p:spPr>
            <a:xfrm>
              <a:off x="6869062" y="6366199"/>
              <a:ext cx="3839690" cy="162164"/>
            </a:xfrm>
            <a:prstGeom prst="rect">
              <a:avLst/>
            </a:prstGeom>
          </p:spPr>
        </p:pic>
        <p:sp>
          <p:nvSpPr>
            <p:cNvPr id="12" name="object 12"/>
            <p:cNvSpPr/>
            <p:nvPr/>
          </p:nvSpPr>
          <p:spPr>
            <a:xfrm>
              <a:off x="6510401" y="3231642"/>
              <a:ext cx="4187825" cy="1027430"/>
            </a:xfrm>
            <a:custGeom>
              <a:avLst/>
              <a:gdLst/>
              <a:ahLst/>
              <a:cxnLst/>
              <a:rect l="l" t="t" r="r" b="b"/>
              <a:pathLst>
                <a:path w="4187825" h="1027429">
                  <a:moveTo>
                    <a:pt x="3509264" y="767842"/>
                  </a:moveTo>
                  <a:lnTo>
                    <a:pt x="3518280" y="767842"/>
                  </a:lnTo>
                  <a:lnTo>
                    <a:pt x="3526917" y="776859"/>
                  </a:lnTo>
                  <a:lnTo>
                    <a:pt x="3535933" y="776859"/>
                  </a:lnTo>
                  <a:lnTo>
                    <a:pt x="4161281" y="776859"/>
                  </a:lnTo>
                  <a:lnTo>
                    <a:pt x="4169918" y="785876"/>
                  </a:lnTo>
                  <a:lnTo>
                    <a:pt x="4169918" y="857504"/>
                  </a:lnTo>
                  <a:lnTo>
                    <a:pt x="4178934" y="875157"/>
                  </a:lnTo>
                  <a:lnTo>
                    <a:pt x="4178934" y="946785"/>
                  </a:lnTo>
                  <a:lnTo>
                    <a:pt x="4187825" y="955421"/>
                  </a:lnTo>
                  <a:lnTo>
                    <a:pt x="4187825" y="964438"/>
                  </a:lnTo>
                  <a:lnTo>
                    <a:pt x="4187825" y="982472"/>
                  </a:lnTo>
                  <a:lnTo>
                    <a:pt x="4178934" y="991489"/>
                  </a:lnTo>
                  <a:lnTo>
                    <a:pt x="3857371" y="991489"/>
                  </a:lnTo>
                  <a:lnTo>
                    <a:pt x="3839718" y="982472"/>
                  </a:lnTo>
                  <a:lnTo>
                    <a:pt x="3795141" y="982472"/>
                  </a:lnTo>
                  <a:lnTo>
                    <a:pt x="3768090" y="973455"/>
                  </a:lnTo>
                  <a:lnTo>
                    <a:pt x="3750437" y="973455"/>
                  </a:lnTo>
                  <a:lnTo>
                    <a:pt x="3732529" y="973455"/>
                  </a:lnTo>
                  <a:lnTo>
                    <a:pt x="3723513" y="973455"/>
                  </a:lnTo>
                  <a:lnTo>
                    <a:pt x="3714496" y="964438"/>
                  </a:lnTo>
                  <a:lnTo>
                    <a:pt x="3544951" y="964438"/>
                  </a:lnTo>
                  <a:lnTo>
                    <a:pt x="3535933" y="973455"/>
                  </a:lnTo>
                  <a:lnTo>
                    <a:pt x="3518280" y="982472"/>
                  </a:lnTo>
                  <a:lnTo>
                    <a:pt x="3509264" y="991489"/>
                  </a:lnTo>
                  <a:lnTo>
                    <a:pt x="3500247" y="991489"/>
                  </a:lnTo>
                  <a:lnTo>
                    <a:pt x="3482340" y="1000125"/>
                  </a:lnTo>
                  <a:lnTo>
                    <a:pt x="3464687" y="1000125"/>
                  </a:lnTo>
                  <a:lnTo>
                    <a:pt x="3455670" y="1009142"/>
                  </a:lnTo>
                </a:path>
                <a:path w="4187825" h="1027429">
                  <a:moveTo>
                    <a:pt x="3732529" y="759206"/>
                  </a:moveTo>
                  <a:lnTo>
                    <a:pt x="3741547" y="767842"/>
                  </a:lnTo>
                  <a:lnTo>
                    <a:pt x="3741547" y="776859"/>
                  </a:lnTo>
                  <a:lnTo>
                    <a:pt x="3741547" y="785876"/>
                  </a:lnTo>
                  <a:lnTo>
                    <a:pt x="3741547" y="937768"/>
                  </a:lnTo>
                  <a:lnTo>
                    <a:pt x="3750437" y="946785"/>
                  </a:lnTo>
                  <a:lnTo>
                    <a:pt x="3750437" y="1009142"/>
                  </a:lnTo>
                  <a:lnTo>
                    <a:pt x="3750437" y="1027049"/>
                  </a:lnTo>
                </a:path>
                <a:path w="4187825" h="1027429">
                  <a:moveTo>
                    <a:pt x="3928999" y="767842"/>
                  </a:moveTo>
                  <a:lnTo>
                    <a:pt x="3937634" y="785876"/>
                  </a:lnTo>
                  <a:lnTo>
                    <a:pt x="3946652" y="794893"/>
                  </a:lnTo>
                  <a:lnTo>
                    <a:pt x="3946652" y="803910"/>
                  </a:lnTo>
                  <a:lnTo>
                    <a:pt x="3946652" y="875157"/>
                  </a:lnTo>
                  <a:lnTo>
                    <a:pt x="3955669" y="902208"/>
                  </a:lnTo>
                  <a:lnTo>
                    <a:pt x="3955669" y="910844"/>
                  </a:lnTo>
                  <a:lnTo>
                    <a:pt x="3955669" y="919861"/>
                  </a:lnTo>
                  <a:lnTo>
                    <a:pt x="3955669" y="937768"/>
                  </a:lnTo>
                  <a:lnTo>
                    <a:pt x="3964685" y="946785"/>
                  </a:lnTo>
                  <a:lnTo>
                    <a:pt x="3964685" y="1009142"/>
                  </a:lnTo>
                  <a:lnTo>
                    <a:pt x="3964685" y="1027049"/>
                  </a:lnTo>
                </a:path>
                <a:path w="4187825" h="1027429">
                  <a:moveTo>
                    <a:pt x="0" y="276860"/>
                  </a:moveTo>
                  <a:lnTo>
                    <a:pt x="8635" y="276860"/>
                  </a:lnTo>
                  <a:lnTo>
                    <a:pt x="17652" y="276860"/>
                  </a:lnTo>
                  <a:lnTo>
                    <a:pt x="26670" y="276860"/>
                  </a:lnTo>
                  <a:lnTo>
                    <a:pt x="71247" y="259207"/>
                  </a:lnTo>
                  <a:lnTo>
                    <a:pt x="115950" y="250190"/>
                  </a:lnTo>
                  <a:lnTo>
                    <a:pt x="160527" y="223266"/>
                  </a:lnTo>
                  <a:lnTo>
                    <a:pt x="214249" y="214630"/>
                  </a:lnTo>
                  <a:lnTo>
                    <a:pt x="303529" y="187579"/>
                  </a:lnTo>
                  <a:lnTo>
                    <a:pt x="374776" y="169925"/>
                  </a:lnTo>
                  <a:lnTo>
                    <a:pt x="428371" y="160909"/>
                  </a:lnTo>
                  <a:lnTo>
                    <a:pt x="517651" y="125349"/>
                  </a:lnTo>
                  <a:lnTo>
                    <a:pt x="598297" y="125349"/>
                  </a:lnTo>
                  <a:lnTo>
                    <a:pt x="660653" y="98298"/>
                  </a:lnTo>
                  <a:lnTo>
                    <a:pt x="740918" y="80645"/>
                  </a:lnTo>
                  <a:lnTo>
                    <a:pt x="821563" y="53594"/>
                  </a:lnTo>
                  <a:lnTo>
                    <a:pt x="901826" y="44704"/>
                  </a:lnTo>
                  <a:lnTo>
                    <a:pt x="973074" y="36068"/>
                  </a:lnTo>
                  <a:lnTo>
                    <a:pt x="1035684" y="27050"/>
                  </a:lnTo>
                  <a:lnTo>
                    <a:pt x="1107058" y="9017"/>
                  </a:lnTo>
                  <a:lnTo>
                    <a:pt x="1124966" y="9017"/>
                  </a:lnTo>
                  <a:lnTo>
                    <a:pt x="1178687" y="0"/>
                  </a:lnTo>
                  <a:lnTo>
                    <a:pt x="1196340" y="0"/>
                  </a:lnTo>
                  <a:lnTo>
                    <a:pt x="1223264" y="0"/>
                  </a:lnTo>
                  <a:lnTo>
                    <a:pt x="2669794" y="0"/>
                  </a:lnTo>
                  <a:lnTo>
                    <a:pt x="2696718" y="9017"/>
                  </a:lnTo>
                  <a:lnTo>
                    <a:pt x="2705354" y="9017"/>
                  </a:lnTo>
                  <a:lnTo>
                    <a:pt x="2714371" y="9017"/>
                  </a:lnTo>
                  <a:lnTo>
                    <a:pt x="2741422" y="18034"/>
                  </a:lnTo>
                  <a:lnTo>
                    <a:pt x="2750057" y="18034"/>
                  </a:lnTo>
                  <a:lnTo>
                    <a:pt x="2759075" y="27050"/>
                  </a:lnTo>
                  <a:lnTo>
                    <a:pt x="2768092" y="36068"/>
                  </a:lnTo>
                  <a:lnTo>
                    <a:pt x="2777108" y="36068"/>
                  </a:lnTo>
                  <a:lnTo>
                    <a:pt x="2803652" y="53594"/>
                  </a:lnTo>
                  <a:lnTo>
                    <a:pt x="2812669" y="62611"/>
                  </a:lnTo>
                  <a:lnTo>
                    <a:pt x="2830703" y="80645"/>
                  </a:lnTo>
                  <a:lnTo>
                    <a:pt x="2848355" y="98298"/>
                  </a:lnTo>
                  <a:lnTo>
                    <a:pt x="2857373" y="107315"/>
                  </a:lnTo>
                  <a:lnTo>
                    <a:pt x="2857373" y="116332"/>
                  </a:lnTo>
                  <a:lnTo>
                    <a:pt x="2866390" y="125349"/>
                  </a:lnTo>
                  <a:lnTo>
                    <a:pt x="2875279" y="142875"/>
                  </a:lnTo>
                  <a:lnTo>
                    <a:pt x="2884297" y="160909"/>
                  </a:lnTo>
                  <a:lnTo>
                    <a:pt x="2892932" y="187579"/>
                  </a:lnTo>
                  <a:lnTo>
                    <a:pt x="2901950" y="196596"/>
                  </a:lnTo>
                  <a:lnTo>
                    <a:pt x="2910967" y="205612"/>
                  </a:lnTo>
                  <a:lnTo>
                    <a:pt x="2919983" y="214630"/>
                  </a:lnTo>
                  <a:lnTo>
                    <a:pt x="2919983" y="223266"/>
                  </a:lnTo>
                  <a:lnTo>
                    <a:pt x="2919983" y="232156"/>
                  </a:lnTo>
                  <a:lnTo>
                    <a:pt x="2929001" y="241173"/>
                  </a:lnTo>
                  <a:lnTo>
                    <a:pt x="2929001" y="250190"/>
                  </a:lnTo>
                  <a:lnTo>
                    <a:pt x="2937637" y="259207"/>
                  </a:lnTo>
                  <a:lnTo>
                    <a:pt x="2937637" y="267843"/>
                  </a:lnTo>
                  <a:lnTo>
                    <a:pt x="2946654" y="276860"/>
                  </a:lnTo>
                  <a:lnTo>
                    <a:pt x="2946654" y="285877"/>
                  </a:lnTo>
                  <a:lnTo>
                    <a:pt x="2973578" y="312547"/>
                  </a:lnTo>
                  <a:lnTo>
                    <a:pt x="2982214" y="330454"/>
                  </a:lnTo>
                  <a:lnTo>
                    <a:pt x="2991230" y="339471"/>
                  </a:lnTo>
                  <a:lnTo>
                    <a:pt x="3000248" y="348488"/>
                  </a:lnTo>
                  <a:lnTo>
                    <a:pt x="3009265" y="348488"/>
                  </a:lnTo>
                  <a:lnTo>
                    <a:pt x="3018281" y="357124"/>
                  </a:lnTo>
                  <a:lnTo>
                    <a:pt x="3026918" y="366141"/>
                  </a:lnTo>
                  <a:lnTo>
                    <a:pt x="3044825" y="375158"/>
                  </a:lnTo>
                  <a:lnTo>
                    <a:pt x="3053842" y="375158"/>
                  </a:lnTo>
                  <a:lnTo>
                    <a:pt x="3062858" y="384175"/>
                  </a:lnTo>
                  <a:lnTo>
                    <a:pt x="3080512" y="393192"/>
                  </a:lnTo>
                  <a:lnTo>
                    <a:pt x="3089529" y="393192"/>
                  </a:lnTo>
                  <a:lnTo>
                    <a:pt x="3098546" y="393192"/>
                  </a:lnTo>
                  <a:lnTo>
                    <a:pt x="3116199" y="410718"/>
                  </a:lnTo>
                  <a:lnTo>
                    <a:pt x="3134105" y="419735"/>
                  </a:lnTo>
                  <a:lnTo>
                    <a:pt x="3152140" y="428752"/>
                  </a:lnTo>
                  <a:lnTo>
                    <a:pt x="3169793" y="437769"/>
                  </a:lnTo>
                  <a:lnTo>
                    <a:pt x="3187827" y="437769"/>
                  </a:lnTo>
                  <a:lnTo>
                    <a:pt x="3205479" y="446786"/>
                  </a:lnTo>
                  <a:lnTo>
                    <a:pt x="3223387" y="464439"/>
                  </a:lnTo>
                  <a:lnTo>
                    <a:pt x="3232404" y="464439"/>
                  </a:lnTo>
                  <a:lnTo>
                    <a:pt x="3250438" y="473456"/>
                  </a:lnTo>
                  <a:lnTo>
                    <a:pt x="3268091" y="482473"/>
                  </a:lnTo>
                  <a:lnTo>
                    <a:pt x="3277107" y="482473"/>
                  </a:lnTo>
                  <a:lnTo>
                    <a:pt x="3295142" y="499999"/>
                  </a:lnTo>
                  <a:lnTo>
                    <a:pt x="3312668" y="509016"/>
                  </a:lnTo>
                  <a:lnTo>
                    <a:pt x="3321684" y="509016"/>
                  </a:lnTo>
                  <a:lnTo>
                    <a:pt x="3330702" y="509016"/>
                  </a:lnTo>
                  <a:lnTo>
                    <a:pt x="3339719" y="518033"/>
                  </a:lnTo>
                  <a:lnTo>
                    <a:pt x="3357372" y="518033"/>
                  </a:lnTo>
                  <a:lnTo>
                    <a:pt x="3366389" y="527050"/>
                  </a:lnTo>
                  <a:lnTo>
                    <a:pt x="3375405" y="527050"/>
                  </a:lnTo>
                  <a:lnTo>
                    <a:pt x="3384423" y="527050"/>
                  </a:lnTo>
                  <a:lnTo>
                    <a:pt x="3393058" y="536067"/>
                  </a:lnTo>
                  <a:lnTo>
                    <a:pt x="3419982" y="544703"/>
                  </a:lnTo>
                  <a:lnTo>
                    <a:pt x="3446653" y="553720"/>
                  </a:lnTo>
                  <a:lnTo>
                    <a:pt x="3473704" y="562737"/>
                  </a:lnTo>
                  <a:lnTo>
                    <a:pt x="3491229" y="562737"/>
                  </a:lnTo>
                  <a:lnTo>
                    <a:pt x="3509264" y="571754"/>
                  </a:lnTo>
                  <a:lnTo>
                    <a:pt x="3535933" y="589280"/>
                  </a:lnTo>
                  <a:lnTo>
                    <a:pt x="3544951" y="589280"/>
                  </a:lnTo>
                  <a:lnTo>
                    <a:pt x="3562984" y="589280"/>
                  </a:lnTo>
                  <a:lnTo>
                    <a:pt x="3589528" y="589280"/>
                  </a:lnTo>
                  <a:lnTo>
                    <a:pt x="3607562" y="598297"/>
                  </a:lnTo>
                  <a:lnTo>
                    <a:pt x="3625215" y="598297"/>
                  </a:lnTo>
                  <a:lnTo>
                    <a:pt x="3634231" y="607314"/>
                  </a:lnTo>
                  <a:lnTo>
                    <a:pt x="3652266" y="616331"/>
                  </a:lnTo>
                  <a:lnTo>
                    <a:pt x="3669792" y="633984"/>
                  </a:lnTo>
                  <a:lnTo>
                    <a:pt x="3678808" y="643001"/>
                  </a:lnTo>
                  <a:lnTo>
                    <a:pt x="3687826" y="643001"/>
                  </a:lnTo>
                  <a:lnTo>
                    <a:pt x="3696843" y="652018"/>
                  </a:lnTo>
                  <a:lnTo>
                    <a:pt x="3714496" y="661035"/>
                  </a:lnTo>
                  <a:lnTo>
                    <a:pt x="3732529" y="669925"/>
                  </a:lnTo>
                  <a:lnTo>
                    <a:pt x="3741547" y="678561"/>
                  </a:lnTo>
                  <a:lnTo>
                    <a:pt x="3750437" y="687578"/>
                  </a:lnTo>
                  <a:lnTo>
                    <a:pt x="3759073" y="696595"/>
                  </a:lnTo>
                  <a:lnTo>
                    <a:pt x="3768090" y="705612"/>
                  </a:lnTo>
                  <a:lnTo>
                    <a:pt x="3768090" y="687578"/>
                  </a:lnTo>
                  <a:lnTo>
                    <a:pt x="3768090" y="678561"/>
                  </a:lnTo>
                  <a:lnTo>
                    <a:pt x="3768090" y="669925"/>
                  </a:lnTo>
                  <a:lnTo>
                    <a:pt x="3759073" y="661035"/>
                  </a:lnTo>
                  <a:lnTo>
                    <a:pt x="3759073" y="589280"/>
                  </a:lnTo>
                  <a:lnTo>
                    <a:pt x="3759073" y="580644"/>
                  </a:lnTo>
                </a:path>
                <a:path w="4187825" h="1027429">
                  <a:moveTo>
                    <a:pt x="3786124" y="696595"/>
                  </a:moveTo>
                  <a:lnTo>
                    <a:pt x="3777106" y="705612"/>
                  </a:lnTo>
                  <a:lnTo>
                    <a:pt x="3768090" y="705612"/>
                  </a:lnTo>
                  <a:lnTo>
                    <a:pt x="3759073" y="705612"/>
                  </a:lnTo>
                  <a:lnTo>
                    <a:pt x="3616579" y="705612"/>
                  </a:lnTo>
                  <a:lnTo>
                    <a:pt x="3580510" y="696595"/>
                  </a:lnTo>
                  <a:lnTo>
                    <a:pt x="3571621" y="696595"/>
                  </a:lnTo>
                  <a:lnTo>
                    <a:pt x="3553968" y="696595"/>
                  </a:lnTo>
                </a:path>
              </a:pathLst>
            </a:custGeom>
            <a:ln w="19051">
              <a:solidFill>
                <a:srgbClr val="FF0000"/>
              </a:solidFill>
            </a:ln>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1772" y="445008"/>
            <a:ext cx="9925050" cy="6106795"/>
            <a:chOff x="461772" y="445008"/>
            <a:chExt cx="9925050" cy="6106795"/>
          </a:xfrm>
        </p:grpSpPr>
        <p:pic>
          <p:nvPicPr>
            <p:cNvPr id="3" name="object 3"/>
            <p:cNvPicPr/>
            <p:nvPr/>
          </p:nvPicPr>
          <p:blipFill>
            <a:blip r:embed="rId2" cstate="print"/>
            <a:stretch>
              <a:fillRect/>
            </a:stretch>
          </p:blipFill>
          <p:spPr>
            <a:xfrm>
              <a:off x="461772" y="445008"/>
              <a:ext cx="9351264" cy="3560064"/>
            </a:xfrm>
            <a:prstGeom prst="rect">
              <a:avLst/>
            </a:prstGeom>
          </p:spPr>
        </p:pic>
        <p:pic>
          <p:nvPicPr>
            <p:cNvPr id="4" name="object 4"/>
            <p:cNvPicPr/>
            <p:nvPr/>
          </p:nvPicPr>
          <p:blipFill>
            <a:blip r:embed="rId3" cstate="print"/>
            <a:stretch>
              <a:fillRect/>
            </a:stretch>
          </p:blipFill>
          <p:spPr>
            <a:xfrm>
              <a:off x="3357372" y="3811523"/>
              <a:ext cx="4614672" cy="2740152"/>
            </a:xfrm>
            <a:prstGeom prst="rect">
              <a:avLst/>
            </a:prstGeom>
          </p:spPr>
        </p:pic>
        <p:sp>
          <p:nvSpPr>
            <p:cNvPr id="5" name="object 5"/>
            <p:cNvSpPr/>
            <p:nvPr/>
          </p:nvSpPr>
          <p:spPr>
            <a:xfrm>
              <a:off x="4331588" y="686816"/>
              <a:ext cx="5402580" cy="45085"/>
            </a:xfrm>
            <a:custGeom>
              <a:avLst/>
              <a:gdLst/>
              <a:ahLst/>
              <a:cxnLst/>
              <a:rect l="l" t="t" r="r" b="b"/>
              <a:pathLst>
                <a:path w="5402580" h="45084">
                  <a:moveTo>
                    <a:pt x="0" y="44576"/>
                  </a:moveTo>
                  <a:lnTo>
                    <a:pt x="0" y="44576"/>
                  </a:lnTo>
                  <a:lnTo>
                    <a:pt x="1089406" y="44576"/>
                  </a:lnTo>
                  <a:lnTo>
                    <a:pt x="1125347" y="35560"/>
                  </a:lnTo>
                  <a:lnTo>
                    <a:pt x="3143504" y="35560"/>
                  </a:lnTo>
                  <a:lnTo>
                    <a:pt x="3196843" y="17907"/>
                  </a:lnTo>
                  <a:lnTo>
                    <a:pt x="3928999" y="17907"/>
                  </a:lnTo>
                  <a:lnTo>
                    <a:pt x="3973703" y="0"/>
                  </a:lnTo>
                  <a:lnTo>
                    <a:pt x="4599051" y="0"/>
                  </a:lnTo>
                  <a:lnTo>
                    <a:pt x="4643628" y="9017"/>
                  </a:lnTo>
                  <a:lnTo>
                    <a:pt x="5205984" y="9017"/>
                  </a:lnTo>
                  <a:lnTo>
                    <a:pt x="5241925" y="17907"/>
                  </a:lnTo>
                  <a:lnTo>
                    <a:pt x="5366893" y="17907"/>
                  </a:lnTo>
                  <a:lnTo>
                    <a:pt x="5375910" y="26543"/>
                  </a:lnTo>
                  <a:lnTo>
                    <a:pt x="5384545" y="26543"/>
                  </a:lnTo>
                  <a:lnTo>
                    <a:pt x="5402453" y="26543"/>
                  </a:lnTo>
                </a:path>
              </a:pathLst>
            </a:custGeom>
            <a:ln w="19051">
              <a:solidFill>
                <a:srgbClr val="FF0000"/>
              </a:solidFill>
            </a:ln>
          </p:spPr>
          <p:txBody>
            <a:bodyPr wrap="square" lIns="0" tIns="0" rIns="0" bIns="0" rtlCol="0"/>
            <a:lstStyle/>
            <a:p>
              <a:endParaRPr/>
            </a:p>
          </p:txBody>
        </p:sp>
        <p:sp>
          <p:nvSpPr>
            <p:cNvPr id="6" name="object 6"/>
            <p:cNvSpPr/>
            <p:nvPr/>
          </p:nvSpPr>
          <p:spPr>
            <a:xfrm>
              <a:off x="509816" y="981583"/>
              <a:ext cx="8429625" cy="17780"/>
            </a:xfrm>
            <a:custGeom>
              <a:avLst/>
              <a:gdLst/>
              <a:ahLst/>
              <a:cxnLst/>
              <a:rect l="l" t="t" r="r" b="b"/>
              <a:pathLst>
                <a:path w="8429625" h="17780">
                  <a:moveTo>
                    <a:pt x="-9525" y="8826"/>
                  </a:moveTo>
                  <a:lnTo>
                    <a:pt x="8438985" y="8826"/>
                  </a:lnTo>
                </a:path>
              </a:pathLst>
            </a:custGeom>
            <a:ln w="36704">
              <a:solidFill>
                <a:srgbClr val="FF0000"/>
              </a:solidFill>
            </a:ln>
          </p:spPr>
          <p:txBody>
            <a:bodyPr wrap="square" lIns="0" tIns="0" rIns="0" bIns="0" rtlCol="0"/>
            <a:lstStyle/>
            <a:p>
              <a:endParaRPr/>
            </a:p>
          </p:txBody>
        </p:sp>
        <p:sp>
          <p:nvSpPr>
            <p:cNvPr id="7" name="object 7"/>
            <p:cNvSpPr/>
            <p:nvPr/>
          </p:nvSpPr>
          <p:spPr>
            <a:xfrm>
              <a:off x="474179" y="1267079"/>
              <a:ext cx="9260205" cy="563245"/>
            </a:xfrm>
            <a:custGeom>
              <a:avLst/>
              <a:gdLst/>
              <a:ahLst/>
              <a:cxnLst/>
              <a:rect l="l" t="t" r="r" b="b"/>
              <a:pathLst>
                <a:path w="9260205" h="563244">
                  <a:moveTo>
                    <a:pt x="7688110" y="0"/>
                  </a:moveTo>
                  <a:lnTo>
                    <a:pt x="7688110" y="0"/>
                  </a:lnTo>
                  <a:lnTo>
                    <a:pt x="8706269" y="0"/>
                  </a:lnTo>
                  <a:lnTo>
                    <a:pt x="8741829" y="9017"/>
                  </a:lnTo>
                  <a:lnTo>
                    <a:pt x="8795550" y="9017"/>
                  </a:lnTo>
                  <a:lnTo>
                    <a:pt x="8840127" y="18034"/>
                  </a:lnTo>
                  <a:lnTo>
                    <a:pt x="8884831" y="18034"/>
                  </a:lnTo>
                  <a:lnTo>
                    <a:pt x="9241955" y="18034"/>
                  </a:lnTo>
                  <a:lnTo>
                    <a:pt x="9259862" y="18034"/>
                  </a:lnTo>
                </a:path>
                <a:path w="9260205" h="563244">
                  <a:moveTo>
                    <a:pt x="53276" y="285876"/>
                  </a:moveTo>
                  <a:lnTo>
                    <a:pt x="53276" y="285876"/>
                  </a:lnTo>
                  <a:lnTo>
                    <a:pt x="6920268" y="285876"/>
                  </a:lnTo>
                  <a:lnTo>
                    <a:pt x="6964972" y="267843"/>
                  </a:lnTo>
                  <a:lnTo>
                    <a:pt x="7143534" y="267843"/>
                  </a:lnTo>
                  <a:lnTo>
                    <a:pt x="7170458" y="259207"/>
                  </a:lnTo>
                  <a:lnTo>
                    <a:pt x="7206145" y="259207"/>
                  </a:lnTo>
                  <a:lnTo>
                    <a:pt x="7250722" y="259207"/>
                  </a:lnTo>
                  <a:lnTo>
                    <a:pt x="7295426" y="250190"/>
                  </a:lnTo>
                  <a:lnTo>
                    <a:pt x="7992021" y="250190"/>
                  </a:lnTo>
                  <a:lnTo>
                    <a:pt x="8018691" y="241173"/>
                  </a:lnTo>
                  <a:lnTo>
                    <a:pt x="9188615" y="241173"/>
                  </a:lnTo>
                  <a:lnTo>
                    <a:pt x="9197251" y="250190"/>
                  </a:lnTo>
                  <a:lnTo>
                    <a:pt x="9206268" y="259207"/>
                  </a:lnTo>
                  <a:lnTo>
                    <a:pt x="9215285" y="267843"/>
                  </a:lnTo>
                  <a:lnTo>
                    <a:pt x="9224302" y="276860"/>
                  </a:lnTo>
                </a:path>
                <a:path w="9260205" h="563244">
                  <a:moveTo>
                    <a:pt x="0" y="562737"/>
                  </a:moveTo>
                  <a:lnTo>
                    <a:pt x="17640" y="562737"/>
                  </a:lnTo>
                  <a:lnTo>
                    <a:pt x="1089317" y="562737"/>
                  </a:lnTo>
                  <a:lnTo>
                    <a:pt x="1115987" y="553720"/>
                  </a:lnTo>
                  <a:lnTo>
                    <a:pt x="1580426" y="553720"/>
                  </a:lnTo>
                  <a:lnTo>
                    <a:pt x="1652054" y="527050"/>
                  </a:lnTo>
                  <a:lnTo>
                    <a:pt x="6286284" y="527050"/>
                  </a:lnTo>
                  <a:lnTo>
                    <a:pt x="6321971" y="518033"/>
                  </a:lnTo>
                  <a:lnTo>
                    <a:pt x="7179475" y="518033"/>
                  </a:lnTo>
                  <a:lnTo>
                    <a:pt x="7206145" y="509016"/>
                  </a:lnTo>
                  <a:lnTo>
                    <a:pt x="9224302" y="509016"/>
                  </a:lnTo>
                  <a:lnTo>
                    <a:pt x="9233319" y="518033"/>
                  </a:lnTo>
                  <a:lnTo>
                    <a:pt x="9241955" y="518033"/>
                  </a:lnTo>
                </a:path>
              </a:pathLst>
            </a:custGeom>
            <a:ln w="19051">
              <a:solidFill>
                <a:srgbClr val="FF0000"/>
              </a:solidFill>
            </a:ln>
          </p:spPr>
          <p:txBody>
            <a:bodyPr wrap="square" lIns="0" tIns="0" rIns="0" bIns="0" rtlCol="0"/>
            <a:lstStyle/>
            <a:p>
              <a:endParaRPr/>
            </a:p>
          </p:txBody>
        </p:sp>
        <p:sp>
          <p:nvSpPr>
            <p:cNvPr id="8" name="object 8"/>
            <p:cNvSpPr/>
            <p:nvPr/>
          </p:nvSpPr>
          <p:spPr>
            <a:xfrm>
              <a:off x="509816" y="2097659"/>
              <a:ext cx="9224645" cy="18415"/>
            </a:xfrm>
            <a:custGeom>
              <a:avLst/>
              <a:gdLst/>
              <a:ahLst/>
              <a:cxnLst/>
              <a:rect l="l" t="t" r="r" b="b"/>
              <a:pathLst>
                <a:path w="9224645" h="18414">
                  <a:moveTo>
                    <a:pt x="-9525" y="8953"/>
                  </a:moveTo>
                  <a:lnTo>
                    <a:pt x="9233751" y="8953"/>
                  </a:lnTo>
                </a:path>
              </a:pathLst>
            </a:custGeom>
            <a:ln w="36958">
              <a:solidFill>
                <a:srgbClr val="FF0000"/>
              </a:solidFill>
            </a:ln>
          </p:spPr>
          <p:txBody>
            <a:bodyPr wrap="square" lIns="0" tIns="0" rIns="0" bIns="0" rtlCol="0"/>
            <a:lstStyle/>
            <a:p>
              <a:endParaRPr/>
            </a:p>
          </p:txBody>
        </p:sp>
        <p:sp>
          <p:nvSpPr>
            <p:cNvPr id="9" name="object 9"/>
            <p:cNvSpPr/>
            <p:nvPr/>
          </p:nvSpPr>
          <p:spPr>
            <a:xfrm>
              <a:off x="536460" y="2365502"/>
              <a:ext cx="3848735" cy="27305"/>
            </a:xfrm>
            <a:custGeom>
              <a:avLst/>
              <a:gdLst/>
              <a:ahLst/>
              <a:cxnLst/>
              <a:rect l="l" t="t" r="r" b="b"/>
              <a:pathLst>
                <a:path w="3848735" h="27305">
                  <a:moveTo>
                    <a:pt x="0" y="0"/>
                  </a:moveTo>
                  <a:lnTo>
                    <a:pt x="0" y="0"/>
                  </a:lnTo>
                  <a:lnTo>
                    <a:pt x="2080755" y="0"/>
                  </a:lnTo>
                  <a:lnTo>
                    <a:pt x="2152129" y="17907"/>
                  </a:lnTo>
                  <a:lnTo>
                    <a:pt x="2785986" y="17907"/>
                  </a:lnTo>
                  <a:lnTo>
                    <a:pt x="2830690" y="26924"/>
                  </a:lnTo>
                  <a:lnTo>
                    <a:pt x="3822179" y="26924"/>
                  </a:lnTo>
                  <a:lnTo>
                    <a:pt x="3848722" y="17907"/>
                  </a:lnTo>
                </a:path>
              </a:pathLst>
            </a:custGeom>
            <a:ln w="19051">
              <a:solidFill>
                <a:srgbClr val="FF0000"/>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491298" y="1543430"/>
              <a:ext cx="9895269" cy="4706951"/>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51596" y="330591"/>
            <a:ext cx="11105515" cy="2382520"/>
            <a:chOff x="551596" y="330591"/>
            <a:chExt cx="11105515" cy="2382520"/>
          </a:xfrm>
        </p:grpSpPr>
        <p:pic>
          <p:nvPicPr>
            <p:cNvPr id="3" name="object 3"/>
            <p:cNvPicPr/>
            <p:nvPr/>
          </p:nvPicPr>
          <p:blipFill>
            <a:blip r:embed="rId2" cstate="print"/>
            <a:stretch>
              <a:fillRect/>
            </a:stretch>
          </p:blipFill>
          <p:spPr>
            <a:xfrm>
              <a:off x="551596" y="330591"/>
              <a:ext cx="11025583" cy="2350153"/>
            </a:xfrm>
            <a:prstGeom prst="rect">
              <a:avLst/>
            </a:prstGeom>
          </p:spPr>
        </p:pic>
        <p:sp>
          <p:nvSpPr>
            <p:cNvPr id="4" name="object 4"/>
            <p:cNvSpPr/>
            <p:nvPr/>
          </p:nvSpPr>
          <p:spPr>
            <a:xfrm>
              <a:off x="8513063" y="2313431"/>
              <a:ext cx="3144520" cy="399415"/>
            </a:xfrm>
            <a:custGeom>
              <a:avLst/>
              <a:gdLst/>
              <a:ahLst/>
              <a:cxnLst/>
              <a:rect l="l" t="t" r="r" b="b"/>
              <a:pathLst>
                <a:path w="3144520" h="399414">
                  <a:moveTo>
                    <a:pt x="3144012" y="0"/>
                  </a:moveTo>
                  <a:lnTo>
                    <a:pt x="0" y="0"/>
                  </a:lnTo>
                  <a:lnTo>
                    <a:pt x="0" y="399288"/>
                  </a:lnTo>
                  <a:lnTo>
                    <a:pt x="3144012" y="399288"/>
                  </a:lnTo>
                  <a:lnTo>
                    <a:pt x="3144012" y="0"/>
                  </a:lnTo>
                  <a:close/>
                </a:path>
              </a:pathLst>
            </a:custGeom>
            <a:solidFill>
              <a:srgbClr val="FFFFFF"/>
            </a:solidFill>
          </p:spPr>
          <p:txBody>
            <a:bodyPr wrap="square" lIns="0" tIns="0" rIns="0" bIns="0" rtlCol="0"/>
            <a:lstStyle/>
            <a:p>
              <a:endParaRPr/>
            </a:p>
          </p:txBody>
        </p:sp>
      </p:grpSp>
      <p:sp>
        <p:nvSpPr>
          <p:cNvPr id="5" name="object 5"/>
          <p:cNvSpPr txBox="1"/>
          <p:nvPr/>
        </p:nvSpPr>
        <p:spPr>
          <a:xfrm>
            <a:off x="487680" y="2804160"/>
            <a:ext cx="11269980" cy="830580"/>
          </a:xfrm>
          <a:prstGeom prst="rect">
            <a:avLst/>
          </a:prstGeom>
          <a:solidFill>
            <a:srgbClr val="F8CAAC"/>
          </a:solidFill>
        </p:spPr>
        <p:txBody>
          <a:bodyPr vert="horz" wrap="square" lIns="0" tIns="38735" rIns="0" bIns="0" rtlCol="0">
            <a:spAutoFit/>
          </a:bodyPr>
          <a:lstStyle/>
          <a:p>
            <a:pPr marL="90805">
              <a:lnSpc>
                <a:spcPts val="2845"/>
              </a:lnSpc>
              <a:spcBef>
                <a:spcPts val="305"/>
              </a:spcBef>
            </a:pPr>
            <a:r>
              <a:rPr sz="2400" dirty="0">
                <a:solidFill>
                  <a:srgbClr val="231F20"/>
                </a:solidFill>
                <a:latin typeface="Arial MT"/>
                <a:cs typeface="Arial MT"/>
              </a:rPr>
              <a:t>If</a:t>
            </a:r>
            <a:r>
              <a:rPr sz="2400" spc="-15" dirty="0">
                <a:solidFill>
                  <a:srgbClr val="231F20"/>
                </a:solidFill>
                <a:latin typeface="Arial MT"/>
                <a:cs typeface="Arial MT"/>
              </a:rPr>
              <a:t> </a:t>
            </a:r>
            <a:r>
              <a:rPr sz="2400" spc="-5" dirty="0">
                <a:solidFill>
                  <a:srgbClr val="231F20"/>
                </a:solidFill>
                <a:latin typeface="Arial MT"/>
                <a:cs typeface="Arial MT"/>
              </a:rPr>
              <a:t>each</a:t>
            </a:r>
            <a:r>
              <a:rPr sz="2400" dirty="0">
                <a:solidFill>
                  <a:srgbClr val="231F20"/>
                </a:solidFill>
                <a:latin typeface="Arial MT"/>
                <a:cs typeface="Arial MT"/>
              </a:rPr>
              <a:t> </a:t>
            </a:r>
            <a:r>
              <a:rPr sz="2400" spc="-5" dirty="0">
                <a:solidFill>
                  <a:srgbClr val="231F20"/>
                </a:solidFill>
                <a:latin typeface="Arial MT"/>
                <a:cs typeface="Arial MT"/>
              </a:rPr>
              <a:t>process</a:t>
            </a:r>
            <a:r>
              <a:rPr sz="2400" dirty="0">
                <a:solidFill>
                  <a:srgbClr val="231F20"/>
                </a:solidFill>
                <a:latin typeface="Arial MT"/>
                <a:cs typeface="Arial MT"/>
              </a:rPr>
              <a:t> </a:t>
            </a:r>
            <a:r>
              <a:rPr sz="2400" spc="-5" dirty="0">
                <a:solidFill>
                  <a:srgbClr val="231F20"/>
                </a:solidFill>
                <a:latin typeface="Arial MT"/>
                <a:cs typeface="Arial MT"/>
              </a:rPr>
              <a:t>load</a:t>
            </a:r>
            <a:r>
              <a:rPr sz="2400" spc="15" dirty="0">
                <a:solidFill>
                  <a:srgbClr val="231F20"/>
                </a:solidFill>
                <a:latin typeface="Arial MT"/>
                <a:cs typeface="Arial MT"/>
              </a:rPr>
              <a:t> </a:t>
            </a:r>
            <a:r>
              <a:rPr sz="2400" spc="-5" dirty="0">
                <a:solidFill>
                  <a:srgbClr val="231F20"/>
                </a:solidFill>
                <a:latin typeface="Arial MT"/>
                <a:cs typeface="Arial MT"/>
              </a:rPr>
              <a:t>its own</a:t>
            </a:r>
            <a:r>
              <a:rPr sz="2400" spc="5" dirty="0">
                <a:solidFill>
                  <a:srgbClr val="231F20"/>
                </a:solidFill>
                <a:latin typeface="Arial MT"/>
                <a:cs typeface="Arial MT"/>
              </a:rPr>
              <a:t> </a:t>
            </a:r>
            <a:r>
              <a:rPr sz="2400" spc="-5" dirty="0">
                <a:solidFill>
                  <a:srgbClr val="231F20"/>
                </a:solidFill>
                <a:latin typeface="Arial MT"/>
                <a:cs typeface="Arial MT"/>
              </a:rPr>
              <a:t>copy</a:t>
            </a:r>
            <a:r>
              <a:rPr sz="2400" dirty="0">
                <a:solidFill>
                  <a:srgbClr val="231F20"/>
                </a:solidFill>
                <a:latin typeface="Arial MT"/>
                <a:cs typeface="Arial MT"/>
              </a:rPr>
              <a:t> </a:t>
            </a:r>
            <a:r>
              <a:rPr sz="2400" spc="-5" dirty="0">
                <a:solidFill>
                  <a:srgbClr val="231F20"/>
                </a:solidFill>
                <a:latin typeface="Arial MT"/>
                <a:cs typeface="Arial MT"/>
              </a:rPr>
              <a:t>of</a:t>
            </a:r>
            <a:r>
              <a:rPr sz="2400" spc="5" dirty="0">
                <a:solidFill>
                  <a:srgbClr val="231F20"/>
                </a:solidFill>
                <a:latin typeface="Arial MT"/>
                <a:cs typeface="Arial MT"/>
              </a:rPr>
              <a:t> </a:t>
            </a:r>
            <a:r>
              <a:rPr sz="2400" spc="-5" dirty="0">
                <a:solidFill>
                  <a:srgbClr val="231F20"/>
                </a:solidFill>
                <a:latin typeface="Arial MT"/>
                <a:cs typeface="Arial MT"/>
              </a:rPr>
              <a:t>libc</a:t>
            </a:r>
            <a:r>
              <a:rPr sz="2400" spc="15" dirty="0">
                <a:solidFill>
                  <a:srgbClr val="231F20"/>
                </a:solidFill>
                <a:latin typeface="Arial MT"/>
                <a:cs typeface="Arial MT"/>
              </a:rPr>
              <a:t> </a:t>
            </a:r>
            <a:r>
              <a:rPr sz="2400" spc="-5" dirty="0">
                <a:solidFill>
                  <a:srgbClr val="231F20"/>
                </a:solidFill>
                <a:latin typeface="Arial MT"/>
                <a:cs typeface="Arial MT"/>
              </a:rPr>
              <a:t>into</a:t>
            </a:r>
            <a:r>
              <a:rPr sz="2400" dirty="0">
                <a:solidFill>
                  <a:srgbClr val="231F20"/>
                </a:solidFill>
                <a:latin typeface="Arial MT"/>
                <a:cs typeface="Arial MT"/>
              </a:rPr>
              <a:t> </a:t>
            </a:r>
            <a:r>
              <a:rPr sz="2400" spc="-5" dirty="0">
                <a:solidFill>
                  <a:srgbClr val="231F20"/>
                </a:solidFill>
                <a:latin typeface="Arial MT"/>
                <a:cs typeface="Arial MT"/>
              </a:rPr>
              <a:t>its</a:t>
            </a:r>
            <a:r>
              <a:rPr sz="2400" dirty="0">
                <a:solidFill>
                  <a:srgbClr val="231F20"/>
                </a:solidFill>
                <a:latin typeface="Arial MT"/>
                <a:cs typeface="Arial MT"/>
              </a:rPr>
              <a:t> </a:t>
            </a:r>
            <a:r>
              <a:rPr sz="2400" spc="-5" dirty="0">
                <a:solidFill>
                  <a:srgbClr val="231F20"/>
                </a:solidFill>
                <a:latin typeface="Arial MT"/>
                <a:cs typeface="Arial MT"/>
              </a:rPr>
              <a:t>address</a:t>
            </a:r>
            <a:r>
              <a:rPr sz="2400" dirty="0">
                <a:solidFill>
                  <a:srgbClr val="231F20"/>
                </a:solidFill>
                <a:latin typeface="Arial MT"/>
                <a:cs typeface="Arial MT"/>
              </a:rPr>
              <a:t> </a:t>
            </a:r>
            <a:r>
              <a:rPr sz="2400" spc="-5" dirty="0">
                <a:solidFill>
                  <a:srgbClr val="231F20"/>
                </a:solidFill>
                <a:latin typeface="Arial MT"/>
                <a:cs typeface="Arial MT"/>
              </a:rPr>
              <a:t>space.</a:t>
            </a:r>
            <a:r>
              <a:rPr sz="2400" spc="5" dirty="0">
                <a:solidFill>
                  <a:srgbClr val="231F20"/>
                </a:solidFill>
                <a:latin typeface="Arial MT"/>
                <a:cs typeface="Arial MT"/>
              </a:rPr>
              <a:t> </a:t>
            </a:r>
            <a:r>
              <a:rPr sz="2400" dirty="0">
                <a:solidFill>
                  <a:srgbClr val="231F20"/>
                </a:solidFill>
                <a:latin typeface="Arial MT"/>
                <a:cs typeface="Arial MT"/>
              </a:rPr>
              <a:t>If</a:t>
            </a:r>
            <a:r>
              <a:rPr sz="2400" spc="-10" dirty="0">
                <a:solidFill>
                  <a:srgbClr val="231F20"/>
                </a:solidFill>
                <a:latin typeface="Arial MT"/>
                <a:cs typeface="Arial MT"/>
              </a:rPr>
              <a:t> </a:t>
            </a:r>
            <a:r>
              <a:rPr sz="2400" dirty="0">
                <a:solidFill>
                  <a:srgbClr val="231F20"/>
                </a:solidFill>
                <a:latin typeface="Arial MT"/>
                <a:cs typeface="Arial MT"/>
              </a:rPr>
              <a:t>a</a:t>
            </a:r>
            <a:r>
              <a:rPr sz="2400" spc="-15" dirty="0">
                <a:solidFill>
                  <a:srgbClr val="231F20"/>
                </a:solidFill>
                <a:latin typeface="Arial MT"/>
                <a:cs typeface="Arial MT"/>
              </a:rPr>
              <a:t> </a:t>
            </a:r>
            <a:r>
              <a:rPr sz="2400" dirty="0">
                <a:solidFill>
                  <a:srgbClr val="231F20"/>
                </a:solidFill>
                <a:latin typeface="Arial MT"/>
                <a:cs typeface="Arial MT"/>
              </a:rPr>
              <a:t>system</a:t>
            </a:r>
            <a:r>
              <a:rPr sz="2400" spc="-10" dirty="0">
                <a:solidFill>
                  <a:srgbClr val="231F20"/>
                </a:solidFill>
                <a:latin typeface="Arial MT"/>
                <a:cs typeface="Arial MT"/>
              </a:rPr>
              <a:t> </a:t>
            </a:r>
            <a:r>
              <a:rPr sz="2400" spc="-5" dirty="0">
                <a:solidFill>
                  <a:srgbClr val="231F20"/>
                </a:solidFill>
                <a:latin typeface="Arial MT"/>
                <a:cs typeface="Arial MT"/>
              </a:rPr>
              <a:t>has</a:t>
            </a:r>
            <a:r>
              <a:rPr sz="2400" dirty="0">
                <a:solidFill>
                  <a:srgbClr val="231F20"/>
                </a:solidFill>
                <a:latin typeface="Arial MT"/>
                <a:cs typeface="Arial MT"/>
              </a:rPr>
              <a:t> </a:t>
            </a:r>
            <a:r>
              <a:rPr sz="2400" spc="-5" dirty="0">
                <a:solidFill>
                  <a:srgbClr val="231F20"/>
                </a:solidFill>
                <a:latin typeface="Arial MT"/>
                <a:cs typeface="Arial MT"/>
              </a:rPr>
              <a:t>40</a:t>
            </a:r>
            <a:endParaRPr sz="2400">
              <a:latin typeface="Arial MT"/>
              <a:cs typeface="Arial MT"/>
            </a:endParaRPr>
          </a:p>
          <a:p>
            <a:pPr marL="90805">
              <a:lnSpc>
                <a:spcPts val="2845"/>
              </a:lnSpc>
            </a:pPr>
            <a:r>
              <a:rPr sz="2400" spc="-5" dirty="0">
                <a:solidFill>
                  <a:srgbClr val="231F20"/>
                </a:solidFill>
                <a:latin typeface="Arial MT"/>
                <a:cs typeface="Arial MT"/>
              </a:rPr>
              <a:t>user processes, and </a:t>
            </a:r>
            <a:r>
              <a:rPr sz="2400" dirty="0">
                <a:solidFill>
                  <a:srgbClr val="231F20"/>
                </a:solidFill>
                <a:latin typeface="Arial MT"/>
                <a:cs typeface="Arial MT"/>
              </a:rPr>
              <a:t>the</a:t>
            </a:r>
            <a:r>
              <a:rPr sz="2400" spc="20" dirty="0">
                <a:solidFill>
                  <a:srgbClr val="231F20"/>
                </a:solidFill>
                <a:latin typeface="Arial MT"/>
                <a:cs typeface="Arial MT"/>
              </a:rPr>
              <a:t> </a:t>
            </a:r>
            <a:r>
              <a:rPr sz="2400" spc="-5" dirty="0">
                <a:solidFill>
                  <a:srgbClr val="231F20"/>
                </a:solidFill>
                <a:latin typeface="Arial MT"/>
                <a:cs typeface="Arial MT"/>
              </a:rPr>
              <a:t>libc</a:t>
            </a:r>
            <a:r>
              <a:rPr sz="2400" spc="15" dirty="0">
                <a:solidFill>
                  <a:srgbClr val="231F20"/>
                </a:solidFill>
                <a:latin typeface="Arial MT"/>
                <a:cs typeface="Arial MT"/>
              </a:rPr>
              <a:t> </a:t>
            </a:r>
            <a:r>
              <a:rPr sz="2400" spc="-5" dirty="0">
                <a:solidFill>
                  <a:srgbClr val="231F20"/>
                </a:solidFill>
                <a:latin typeface="Arial MT"/>
                <a:cs typeface="Arial MT"/>
              </a:rPr>
              <a:t>library</a:t>
            </a:r>
            <a:r>
              <a:rPr sz="2400" spc="15" dirty="0">
                <a:solidFill>
                  <a:srgbClr val="231F20"/>
                </a:solidFill>
                <a:latin typeface="Arial MT"/>
                <a:cs typeface="Arial MT"/>
              </a:rPr>
              <a:t> </a:t>
            </a:r>
            <a:r>
              <a:rPr sz="2400" spc="-5" dirty="0">
                <a:solidFill>
                  <a:srgbClr val="231F20"/>
                </a:solidFill>
                <a:latin typeface="Arial MT"/>
                <a:cs typeface="Arial MT"/>
              </a:rPr>
              <a:t>is</a:t>
            </a:r>
            <a:r>
              <a:rPr sz="2400" dirty="0">
                <a:solidFill>
                  <a:srgbClr val="231F20"/>
                </a:solidFill>
                <a:latin typeface="Arial MT"/>
                <a:cs typeface="Arial MT"/>
              </a:rPr>
              <a:t> 2</a:t>
            </a:r>
            <a:r>
              <a:rPr sz="2400" spc="5" dirty="0">
                <a:solidFill>
                  <a:srgbClr val="231F20"/>
                </a:solidFill>
                <a:latin typeface="Arial MT"/>
                <a:cs typeface="Arial MT"/>
              </a:rPr>
              <a:t> </a:t>
            </a:r>
            <a:r>
              <a:rPr sz="1600" spc="-5" dirty="0">
                <a:solidFill>
                  <a:srgbClr val="231F20"/>
                </a:solidFill>
                <a:latin typeface="Arial MT"/>
                <a:cs typeface="Arial MT"/>
              </a:rPr>
              <a:t>MB</a:t>
            </a:r>
            <a:r>
              <a:rPr sz="2400" spc="-5" dirty="0">
                <a:solidFill>
                  <a:srgbClr val="231F20"/>
                </a:solidFill>
                <a:latin typeface="Arial MT"/>
                <a:cs typeface="Arial MT"/>
              </a:rPr>
              <a:t>,</a:t>
            </a:r>
            <a:r>
              <a:rPr sz="2400" spc="-15" dirty="0">
                <a:solidFill>
                  <a:srgbClr val="231F20"/>
                </a:solidFill>
                <a:latin typeface="Arial MT"/>
                <a:cs typeface="Arial MT"/>
              </a:rPr>
              <a:t> </a:t>
            </a:r>
            <a:r>
              <a:rPr sz="2400" dirty="0">
                <a:solidFill>
                  <a:srgbClr val="231F20"/>
                </a:solidFill>
                <a:latin typeface="Arial MT"/>
                <a:cs typeface="Arial MT"/>
              </a:rPr>
              <a:t>this </a:t>
            </a:r>
            <a:r>
              <a:rPr sz="2400" spc="-10" dirty="0">
                <a:solidFill>
                  <a:srgbClr val="231F20"/>
                </a:solidFill>
                <a:latin typeface="Arial MT"/>
                <a:cs typeface="Arial MT"/>
              </a:rPr>
              <a:t>would</a:t>
            </a:r>
            <a:r>
              <a:rPr sz="2400" spc="25" dirty="0">
                <a:solidFill>
                  <a:srgbClr val="231F20"/>
                </a:solidFill>
                <a:latin typeface="Arial MT"/>
                <a:cs typeface="Arial MT"/>
              </a:rPr>
              <a:t> </a:t>
            </a:r>
            <a:r>
              <a:rPr sz="2400" spc="-5" dirty="0">
                <a:solidFill>
                  <a:srgbClr val="231F20"/>
                </a:solidFill>
                <a:latin typeface="Arial MT"/>
                <a:cs typeface="Arial MT"/>
              </a:rPr>
              <a:t>require</a:t>
            </a:r>
            <a:r>
              <a:rPr sz="2400" spc="15" dirty="0">
                <a:solidFill>
                  <a:srgbClr val="231F20"/>
                </a:solidFill>
                <a:latin typeface="Arial MT"/>
                <a:cs typeface="Arial MT"/>
              </a:rPr>
              <a:t> </a:t>
            </a:r>
            <a:r>
              <a:rPr sz="2400" spc="-5" dirty="0">
                <a:solidFill>
                  <a:srgbClr val="231F20"/>
                </a:solidFill>
                <a:latin typeface="Arial MT"/>
                <a:cs typeface="Arial MT"/>
              </a:rPr>
              <a:t>80</a:t>
            </a:r>
            <a:r>
              <a:rPr sz="2400" dirty="0">
                <a:solidFill>
                  <a:srgbClr val="231F20"/>
                </a:solidFill>
                <a:latin typeface="Arial MT"/>
                <a:cs typeface="Arial MT"/>
              </a:rPr>
              <a:t> </a:t>
            </a:r>
            <a:r>
              <a:rPr sz="1600" spc="-5" dirty="0">
                <a:solidFill>
                  <a:srgbClr val="231F20"/>
                </a:solidFill>
                <a:latin typeface="Arial MT"/>
                <a:cs typeface="Arial MT"/>
              </a:rPr>
              <a:t>MB</a:t>
            </a:r>
            <a:r>
              <a:rPr sz="1600" spc="15" dirty="0">
                <a:solidFill>
                  <a:srgbClr val="231F20"/>
                </a:solidFill>
                <a:latin typeface="Arial MT"/>
                <a:cs typeface="Arial MT"/>
              </a:rPr>
              <a:t> </a:t>
            </a:r>
            <a:r>
              <a:rPr sz="2400" spc="-5" dirty="0">
                <a:solidFill>
                  <a:srgbClr val="231F20"/>
                </a:solidFill>
                <a:latin typeface="Arial MT"/>
                <a:cs typeface="Arial MT"/>
              </a:rPr>
              <a:t>of</a:t>
            </a:r>
            <a:r>
              <a:rPr sz="2400" dirty="0">
                <a:solidFill>
                  <a:srgbClr val="231F20"/>
                </a:solidFill>
                <a:latin typeface="Arial MT"/>
                <a:cs typeface="Arial MT"/>
              </a:rPr>
              <a:t> </a:t>
            </a:r>
            <a:r>
              <a:rPr sz="2400" spc="-30" dirty="0">
                <a:solidFill>
                  <a:srgbClr val="231F20"/>
                </a:solidFill>
                <a:latin typeface="Arial MT"/>
                <a:cs typeface="Arial MT"/>
              </a:rPr>
              <a:t>memory.</a:t>
            </a:r>
            <a:endParaRPr sz="2400">
              <a:latin typeface="Arial MT"/>
              <a:cs typeface="Arial MT"/>
            </a:endParaRPr>
          </a:p>
        </p:txBody>
      </p:sp>
      <p:sp>
        <p:nvSpPr>
          <p:cNvPr id="6" name="object 6"/>
          <p:cNvSpPr/>
          <p:nvPr/>
        </p:nvSpPr>
        <p:spPr>
          <a:xfrm>
            <a:off x="435863" y="3727703"/>
            <a:ext cx="11322050" cy="2862580"/>
          </a:xfrm>
          <a:custGeom>
            <a:avLst/>
            <a:gdLst/>
            <a:ahLst/>
            <a:cxnLst/>
            <a:rect l="l" t="t" r="r" b="b"/>
            <a:pathLst>
              <a:path w="11322050" h="2862579">
                <a:moveTo>
                  <a:pt x="11321796" y="0"/>
                </a:moveTo>
                <a:lnTo>
                  <a:pt x="0" y="0"/>
                </a:lnTo>
                <a:lnTo>
                  <a:pt x="0" y="2862072"/>
                </a:lnTo>
                <a:lnTo>
                  <a:pt x="11321796" y="2862072"/>
                </a:lnTo>
                <a:lnTo>
                  <a:pt x="11321796" y="0"/>
                </a:lnTo>
                <a:close/>
              </a:path>
            </a:pathLst>
          </a:custGeom>
          <a:solidFill>
            <a:srgbClr val="FFD966"/>
          </a:solidFill>
        </p:spPr>
        <p:txBody>
          <a:bodyPr wrap="square" lIns="0" tIns="0" rIns="0" bIns="0" rtlCol="0"/>
          <a:lstStyle/>
          <a:p>
            <a:endParaRPr/>
          </a:p>
        </p:txBody>
      </p:sp>
      <p:sp>
        <p:nvSpPr>
          <p:cNvPr id="7" name="object 7"/>
          <p:cNvSpPr txBox="1"/>
          <p:nvPr/>
        </p:nvSpPr>
        <p:spPr>
          <a:xfrm>
            <a:off x="515518" y="3754577"/>
            <a:ext cx="11110595" cy="27635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spc="-5" dirty="0">
                <a:solidFill>
                  <a:srgbClr val="FF0000"/>
                </a:solidFill>
                <a:latin typeface="Arial"/>
                <a:cs typeface="Arial"/>
              </a:rPr>
              <a:t>Reentrant</a:t>
            </a:r>
            <a:r>
              <a:rPr sz="1800" b="1" spc="20" dirty="0">
                <a:solidFill>
                  <a:srgbClr val="FF0000"/>
                </a:solidFill>
                <a:latin typeface="Arial"/>
                <a:cs typeface="Arial"/>
              </a:rPr>
              <a:t> </a:t>
            </a:r>
            <a:r>
              <a:rPr sz="1800" b="1" spc="-5" dirty="0">
                <a:solidFill>
                  <a:srgbClr val="FF0000"/>
                </a:solidFill>
                <a:latin typeface="Arial"/>
                <a:cs typeface="Arial"/>
              </a:rPr>
              <a:t>code</a:t>
            </a:r>
            <a:r>
              <a:rPr sz="1800" b="1" spc="-15" dirty="0">
                <a:solidFill>
                  <a:srgbClr val="FF0000"/>
                </a:solidFill>
                <a:latin typeface="Arial"/>
                <a:cs typeface="Arial"/>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dirty="0">
                <a:solidFill>
                  <a:srgbClr val="374151"/>
                </a:solidFill>
                <a:latin typeface="Arial MT"/>
                <a:cs typeface="Arial MT"/>
              </a:rPr>
              <a:t>a</a:t>
            </a:r>
            <a:r>
              <a:rPr sz="1800" spc="5" dirty="0">
                <a:solidFill>
                  <a:srgbClr val="374151"/>
                </a:solidFill>
                <a:latin typeface="Arial MT"/>
                <a:cs typeface="Arial MT"/>
              </a:rPr>
              <a:t> </a:t>
            </a:r>
            <a:r>
              <a:rPr sz="1800" spc="-10" dirty="0">
                <a:solidFill>
                  <a:srgbClr val="374151"/>
                </a:solidFill>
                <a:latin typeface="Arial MT"/>
                <a:cs typeface="Arial MT"/>
              </a:rPr>
              <a:t>type</a:t>
            </a:r>
            <a:r>
              <a:rPr sz="1800" spc="20" dirty="0">
                <a:solidFill>
                  <a:srgbClr val="374151"/>
                </a:solidFill>
                <a:latin typeface="Arial MT"/>
                <a:cs typeface="Arial MT"/>
              </a:rPr>
              <a:t> </a:t>
            </a:r>
            <a:r>
              <a:rPr sz="1800" spc="-5" dirty="0">
                <a:solidFill>
                  <a:srgbClr val="374151"/>
                </a:solidFill>
                <a:latin typeface="Arial MT"/>
                <a:cs typeface="Arial MT"/>
              </a:rPr>
              <a:t>of</a:t>
            </a:r>
            <a:r>
              <a:rPr sz="1800" spc="5" dirty="0">
                <a:solidFill>
                  <a:srgbClr val="374151"/>
                </a:solidFill>
                <a:latin typeface="Arial MT"/>
                <a:cs typeface="Arial MT"/>
              </a:rPr>
              <a:t> </a:t>
            </a:r>
            <a:r>
              <a:rPr sz="1800" dirty="0">
                <a:solidFill>
                  <a:srgbClr val="374151"/>
                </a:solidFill>
                <a:latin typeface="Arial MT"/>
                <a:cs typeface="Arial MT"/>
              </a:rPr>
              <a:t>code</a:t>
            </a:r>
            <a:r>
              <a:rPr sz="1800" spc="10" dirty="0">
                <a:solidFill>
                  <a:srgbClr val="374151"/>
                </a:solidFill>
                <a:latin typeface="Arial MT"/>
                <a:cs typeface="Arial MT"/>
              </a:rPr>
              <a:t> </a:t>
            </a:r>
            <a:r>
              <a:rPr sz="1800" dirty="0">
                <a:solidFill>
                  <a:srgbClr val="374151"/>
                </a:solidFill>
                <a:latin typeface="Arial MT"/>
                <a:cs typeface="Arial MT"/>
              </a:rPr>
              <a:t>that</a:t>
            </a:r>
            <a:r>
              <a:rPr sz="1800" spc="-5" dirty="0">
                <a:solidFill>
                  <a:srgbClr val="374151"/>
                </a:solidFill>
                <a:latin typeface="Arial MT"/>
                <a:cs typeface="Arial MT"/>
              </a:rPr>
              <a:t> </a:t>
            </a:r>
            <a:r>
              <a:rPr sz="1800" dirty="0">
                <a:solidFill>
                  <a:srgbClr val="374151"/>
                </a:solidFill>
                <a:latin typeface="Arial MT"/>
                <a:cs typeface="Arial MT"/>
              </a:rPr>
              <a:t>can</a:t>
            </a:r>
            <a:r>
              <a:rPr sz="1800" spc="10" dirty="0">
                <a:solidFill>
                  <a:srgbClr val="374151"/>
                </a:solidFill>
                <a:latin typeface="Arial MT"/>
                <a:cs typeface="Arial MT"/>
              </a:rPr>
              <a:t> </a:t>
            </a:r>
            <a:r>
              <a:rPr sz="1800" spc="-5" dirty="0">
                <a:solidFill>
                  <a:srgbClr val="374151"/>
                </a:solidFill>
                <a:latin typeface="Arial MT"/>
                <a:cs typeface="Arial MT"/>
              </a:rPr>
              <a:t>be </a:t>
            </a:r>
            <a:r>
              <a:rPr sz="1800" dirty="0">
                <a:solidFill>
                  <a:srgbClr val="374151"/>
                </a:solidFill>
                <a:latin typeface="Arial MT"/>
                <a:cs typeface="Arial MT"/>
              </a:rPr>
              <a:t>safely </a:t>
            </a:r>
            <a:r>
              <a:rPr sz="1800" spc="-5" dirty="0">
                <a:solidFill>
                  <a:srgbClr val="374151"/>
                </a:solidFill>
                <a:latin typeface="Arial MT"/>
                <a:cs typeface="Arial MT"/>
              </a:rPr>
              <a:t>called</a:t>
            </a:r>
            <a:r>
              <a:rPr sz="1800" spc="25" dirty="0">
                <a:solidFill>
                  <a:srgbClr val="374151"/>
                </a:solidFill>
                <a:latin typeface="Arial MT"/>
                <a:cs typeface="Arial MT"/>
              </a:rPr>
              <a:t> </a:t>
            </a:r>
            <a:r>
              <a:rPr sz="1800" spc="-5" dirty="0">
                <a:solidFill>
                  <a:srgbClr val="374151"/>
                </a:solidFill>
                <a:latin typeface="Arial MT"/>
                <a:cs typeface="Arial MT"/>
              </a:rPr>
              <a:t>by</a:t>
            </a:r>
            <a:r>
              <a:rPr sz="1800" dirty="0">
                <a:solidFill>
                  <a:srgbClr val="374151"/>
                </a:solidFill>
                <a:latin typeface="Arial MT"/>
                <a:cs typeface="Arial MT"/>
              </a:rPr>
              <a:t> </a:t>
            </a:r>
            <a:r>
              <a:rPr sz="1800" spc="-5" dirty="0">
                <a:solidFill>
                  <a:srgbClr val="374151"/>
                </a:solidFill>
                <a:latin typeface="Arial MT"/>
                <a:cs typeface="Arial MT"/>
              </a:rPr>
              <a:t>multiple</a:t>
            </a:r>
            <a:r>
              <a:rPr sz="1800" spc="15" dirty="0">
                <a:solidFill>
                  <a:srgbClr val="374151"/>
                </a:solidFill>
                <a:latin typeface="Arial MT"/>
                <a:cs typeface="Arial MT"/>
              </a:rPr>
              <a:t> </a:t>
            </a:r>
            <a:r>
              <a:rPr sz="1800" dirty="0">
                <a:solidFill>
                  <a:srgbClr val="374151"/>
                </a:solidFill>
                <a:latin typeface="Arial MT"/>
                <a:cs typeface="Arial MT"/>
              </a:rPr>
              <a:t>tasks</a:t>
            </a:r>
            <a:r>
              <a:rPr sz="1800" spc="10" dirty="0">
                <a:solidFill>
                  <a:srgbClr val="374151"/>
                </a:solidFill>
                <a:latin typeface="Arial MT"/>
                <a:cs typeface="Arial MT"/>
              </a:rPr>
              <a:t> </a:t>
            </a:r>
            <a:r>
              <a:rPr sz="1800" spc="-5" dirty="0">
                <a:solidFill>
                  <a:srgbClr val="374151"/>
                </a:solidFill>
                <a:latin typeface="Arial MT"/>
                <a:cs typeface="Arial MT"/>
              </a:rPr>
              <a:t>or</a:t>
            </a:r>
            <a:r>
              <a:rPr sz="1800" spc="5" dirty="0">
                <a:solidFill>
                  <a:srgbClr val="374151"/>
                </a:solidFill>
                <a:latin typeface="Arial MT"/>
                <a:cs typeface="Arial MT"/>
              </a:rPr>
              <a:t> </a:t>
            </a:r>
            <a:r>
              <a:rPr sz="1800" spc="-5" dirty="0">
                <a:solidFill>
                  <a:srgbClr val="374151"/>
                </a:solidFill>
                <a:latin typeface="Arial MT"/>
                <a:cs typeface="Arial MT"/>
              </a:rPr>
              <a:t>processes</a:t>
            </a:r>
            <a:r>
              <a:rPr sz="1800" spc="15" dirty="0">
                <a:solidFill>
                  <a:srgbClr val="374151"/>
                </a:solidFill>
                <a:latin typeface="Arial MT"/>
                <a:cs typeface="Arial MT"/>
              </a:rPr>
              <a:t> </a:t>
            </a:r>
            <a:r>
              <a:rPr sz="1800" spc="-5" dirty="0">
                <a:solidFill>
                  <a:srgbClr val="374151"/>
                </a:solidFill>
                <a:latin typeface="Arial MT"/>
                <a:cs typeface="Arial MT"/>
              </a:rPr>
              <a:t>at </a:t>
            </a:r>
            <a:r>
              <a:rPr sz="1800" dirty="0">
                <a:solidFill>
                  <a:srgbClr val="374151"/>
                </a:solidFill>
                <a:latin typeface="Arial MT"/>
                <a:cs typeface="Arial MT"/>
              </a:rPr>
              <a:t>the</a:t>
            </a:r>
            <a:r>
              <a:rPr sz="1800" spc="5" dirty="0">
                <a:solidFill>
                  <a:srgbClr val="374151"/>
                </a:solidFill>
                <a:latin typeface="Arial MT"/>
                <a:cs typeface="Arial MT"/>
              </a:rPr>
              <a:t> </a:t>
            </a:r>
            <a:r>
              <a:rPr sz="1800" dirty="0">
                <a:solidFill>
                  <a:srgbClr val="374151"/>
                </a:solidFill>
                <a:latin typeface="Arial MT"/>
                <a:cs typeface="Arial MT"/>
              </a:rPr>
              <a:t>same</a:t>
            </a:r>
            <a:r>
              <a:rPr sz="1800" spc="10" dirty="0">
                <a:solidFill>
                  <a:srgbClr val="374151"/>
                </a:solidFill>
                <a:latin typeface="Arial MT"/>
                <a:cs typeface="Arial MT"/>
              </a:rPr>
              <a:t> </a:t>
            </a:r>
            <a:r>
              <a:rPr sz="1800" dirty="0">
                <a:solidFill>
                  <a:srgbClr val="374151"/>
                </a:solidFill>
                <a:latin typeface="Arial MT"/>
                <a:cs typeface="Arial MT"/>
              </a:rPr>
              <a:t>time</a:t>
            </a:r>
            <a:endParaRPr sz="1800">
              <a:latin typeface="Arial MT"/>
              <a:cs typeface="Arial MT"/>
            </a:endParaRPr>
          </a:p>
          <a:p>
            <a:pPr marL="299085">
              <a:lnSpc>
                <a:spcPct val="100000"/>
              </a:lnSpc>
              <a:spcBef>
                <a:spcPts val="5"/>
              </a:spcBef>
            </a:pPr>
            <a:r>
              <a:rPr sz="1800" spc="-10" dirty="0">
                <a:solidFill>
                  <a:srgbClr val="374151"/>
                </a:solidFill>
                <a:latin typeface="Arial MT"/>
                <a:cs typeface="Arial MT"/>
              </a:rPr>
              <a:t>without</a:t>
            </a:r>
            <a:r>
              <a:rPr sz="1800" spc="45" dirty="0">
                <a:solidFill>
                  <a:srgbClr val="374151"/>
                </a:solidFill>
                <a:latin typeface="Arial MT"/>
                <a:cs typeface="Arial MT"/>
              </a:rPr>
              <a:t> </a:t>
            </a:r>
            <a:r>
              <a:rPr sz="1800" spc="-5" dirty="0">
                <a:solidFill>
                  <a:srgbClr val="374151"/>
                </a:solidFill>
                <a:latin typeface="Arial MT"/>
                <a:cs typeface="Arial MT"/>
              </a:rPr>
              <a:t>interference</a:t>
            </a:r>
            <a:r>
              <a:rPr sz="1800" spc="5" dirty="0">
                <a:solidFill>
                  <a:srgbClr val="374151"/>
                </a:solidFill>
                <a:latin typeface="Arial MT"/>
                <a:cs typeface="Arial MT"/>
              </a:rPr>
              <a:t> </a:t>
            </a:r>
            <a:r>
              <a:rPr sz="1800" spc="-5" dirty="0">
                <a:solidFill>
                  <a:srgbClr val="374151"/>
                </a:solidFill>
                <a:latin typeface="Arial MT"/>
                <a:cs typeface="Arial MT"/>
              </a:rPr>
              <a:t>or </a:t>
            </a:r>
            <a:r>
              <a:rPr sz="1800" spc="-10" dirty="0">
                <a:solidFill>
                  <a:srgbClr val="374151"/>
                </a:solidFill>
                <a:latin typeface="Arial MT"/>
                <a:cs typeface="Arial MT"/>
              </a:rPr>
              <a:t>unintended</a:t>
            </a:r>
            <a:r>
              <a:rPr sz="1800" spc="20" dirty="0">
                <a:solidFill>
                  <a:srgbClr val="374151"/>
                </a:solidFill>
                <a:latin typeface="Arial MT"/>
                <a:cs typeface="Arial MT"/>
              </a:rPr>
              <a:t> </a:t>
            </a:r>
            <a:r>
              <a:rPr sz="1800" spc="-5" dirty="0">
                <a:solidFill>
                  <a:srgbClr val="374151"/>
                </a:solidFill>
                <a:latin typeface="Arial MT"/>
                <a:cs typeface="Arial MT"/>
              </a:rPr>
              <a:t>side</a:t>
            </a:r>
            <a:r>
              <a:rPr sz="1800" spc="5" dirty="0">
                <a:solidFill>
                  <a:srgbClr val="374151"/>
                </a:solidFill>
                <a:latin typeface="Arial MT"/>
                <a:cs typeface="Arial MT"/>
              </a:rPr>
              <a:t> </a:t>
            </a:r>
            <a:r>
              <a:rPr sz="1800" spc="-10" dirty="0">
                <a:solidFill>
                  <a:srgbClr val="374151"/>
                </a:solidFill>
                <a:latin typeface="Arial MT"/>
                <a:cs typeface="Arial MT"/>
              </a:rPr>
              <a:t>effects.</a:t>
            </a:r>
            <a:endParaRPr sz="1800">
              <a:latin typeface="Arial MT"/>
              <a:cs typeface="Arial MT"/>
            </a:endParaRPr>
          </a:p>
          <a:p>
            <a:pPr>
              <a:lnSpc>
                <a:spcPct val="100000"/>
              </a:lnSpc>
              <a:spcBef>
                <a:spcPts val="30"/>
              </a:spcBef>
            </a:pPr>
            <a:endParaRPr sz="1850">
              <a:latin typeface="Arial MT"/>
              <a:cs typeface="Arial MT"/>
            </a:endParaRPr>
          </a:p>
          <a:p>
            <a:pPr marL="299085" marR="100330" indent="-287020">
              <a:lnSpc>
                <a:spcPct val="100000"/>
              </a:lnSpc>
              <a:buChar char="•"/>
              <a:tabLst>
                <a:tab pos="299085" algn="l"/>
                <a:tab pos="299720" algn="l"/>
              </a:tabLst>
            </a:pPr>
            <a:r>
              <a:rPr sz="1800" spc="-5" dirty="0">
                <a:solidFill>
                  <a:srgbClr val="374151"/>
                </a:solidFill>
                <a:latin typeface="Arial MT"/>
                <a:cs typeface="Arial MT"/>
              </a:rPr>
              <a:t>Reentrant</a:t>
            </a:r>
            <a:r>
              <a:rPr sz="1800" spc="15" dirty="0">
                <a:solidFill>
                  <a:srgbClr val="374151"/>
                </a:solidFill>
                <a:latin typeface="Arial MT"/>
                <a:cs typeface="Arial MT"/>
              </a:rPr>
              <a:t> </a:t>
            </a:r>
            <a:r>
              <a:rPr sz="1800" spc="-5" dirty="0">
                <a:solidFill>
                  <a:srgbClr val="374151"/>
                </a:solidFill>
                <a:latin typeface="Arial MT"/>
                <a:cs typeface="Arial MT"/>
              </a:rPr>
              <a:t>code</a:t>
            </a:r>
            <a:r>
              <a:rPr sz="1800" spc="5" dirty="0">
                <a:solidFill>
                  <a:srgbClr val="374151"/>
                </a:solidFill>
                <a:latin typeface="Arial MT"/>
                <a:cs typeface="Arial MT"/>
              </a:rPr>
              <a:t> </a:t>
            </a:r>
            <a:r>
              <a:rPr sz="1800" spc="-5" dirty="0">
                <a:solidFill>
                  <a:srgbClr val="374151"/>
                </a:solidFill>
                <a:latin typeface="Arial MT"/>
                <a:cs typeface="Arial MT"/>
              </a:rPr>
              <a:t>achieves</a:t>
            </a:r>
            <a:r>
              <a:rPr sz="1800" spc="5" dirty="0">
                <a:solidFill>
                  <a:srgbClr val="374151"/>
                </a:solidFill>
                <a:latin typeface="Arial MT"/>
                <a:cs typeface="Arial MT"/>
              </a:rPr>
              <a:t> </a:t>
            </a:r>
            <a:r>
              <a:rPr sz="1800" dirty="0">
                <a:solidFill>
                  <a:srgbClr val="374151"/>
                </a:solidFill>
                <a:latin typeface="Arial MT"/>
                <a:cs typeface="Arial MT"/>
              </a:rPr>
              <a:t>this </a:t>
            </a:r>
            <a:r>
              <a:rPr sz="1800" spc="-5" dirty="0">
                <a:solidFill>
                  <a:srgbClr val="374151"/>
                </a:solidFill>
                <a:latin typeface="Arial MT"/>
                <a:cs typeface="Arial MT"/>
              </a:rPr>
              <a:t>by</a:t>
            </a:r>
            <a:r>
              <a:rPr sz="1800" dirty="0">
                <a:solidFill>
                  <a:srgbClr val="374151"/>
                </a:solidFill>
                <a:latin typeface="Arial MT"/>
                <a:cs typeface="Arial MT"/>
              </a:rPr>
              <a:t> </a:t>
            </a:r>
            <a:r>
              <a:rPr sz="1800" spc="-5" dirty="0">
                <a:solidFill>
                  <a:srgbClr val="374151"/>
                </a:solidFill>
                <a:latin typeface="Arial MT"/>
                <a:cs typeface="Arial MT"/>
              </a:rPr>
              <a:t>using</a:t>
            </a:r>
            <a:r>
              <a:rPr sz="1800" spc="5" dirty="0">
                <a:solidFill>
                  <a:srgbClr val="374151"/>
                </a:solidFill>
                <a:latin typeface="Arial MT"/>
                <a:cs typeface="Arial MT"/>
              </a:rPr>
              <a:t> </a:t>
            </a:r>
            <a:r>
              <a:rPr sz="1800" spc="-5" dirty="0">
                <a:solidFill>
                  <a:srgbClr val="374151"/>
                </a:solidFill>
                <a:latin typeface="Arial MT"/>
                <a:cs typeface="Arial MT"/>
              </a:rPr>
              <a:t>only</a:t>
            </a:r>
            <a:r>
              <a:rPr sz="1800" spc="10" dirty="0">
                <a:solidFill>
                  <a:srgbClr val="374151"/>
                </a:solidFill>
                <a:latin typeface="Arial MT"/>
                <a:cs typeface="Arial MT"/>
              </a:rPr>
              <a:t> </a:t>
            </a:r>
            <a:r>
              <a:rPr sz="1800" spc="-5" dirty="0">
                <a:solidFill>
                  <a:srgbClr val="374151"/>
                </a:solidFill>
                <a:latin typeface="Arial MT"/>
                <a:cs typeface="Arial MT"/>
              </a:rPr>
              <a:t>local</a:t>
            </a:r>
            <a:r>
              <a:rPr sz="1800" spc="10" dirty="0">
                <a:solidFill>
                  <a:srgbClr val="374151"/>
                </a:solidFill>
                <a:latin typeface="Arial MT"/>
                <a:cs typeface="Arial MT"/>
              </a:rPr>
              <a:t> </a:t>
            </a:r>
            <a:r>
              <a:rPr sz="1800" spc="-5" dirty="0">
                <a:solidFill>
                  <a:srgbClr val="374151"/>
                </a:solidFill>
                <a:latin typeface="Arial MT"/>
                <a:cs typeface="Arial MT"/>
              </a:rPr>
              <a:t>variables</a:t>
            </a:r>
            <a:r>
              <a:rPr sz="1800" spc="10" dirty="0">
                <a:solidFill>
                  <a:srgbClr val="374151"/>
                </a:solidFill>
                <a:latin typeface="Arial MT"/>
                <a:cs typeface="Arial MT"/>
              </a:rPr>
              <a:t> </a:t>
            </a:r>
            <a:r>
              <a:rPr sz="1800" spc="-5" dirty="0">
                <a:solidFill>
                  <a:srgbClr val="374151"/>
                </a:solidFill>
                <a:latin typeface="Arial MT"/>
                <a:cs typeface="Arial MT"/>
              </a:rPr>
              <a:t>or variables</a:t>
            </a:r>
            <a:r>
              <a:rPr sz="1800" spc="20" dirty="0">
                <a:solidFill>
                  <a:srgbClr val="374151"/>
                </a:solidFill>
                <a:latin typeface="Arial MT"/>
                <a:cs typeface="Arial MT"/>
              </a:rPr>
              <a:t> </a:t>
            </a:r>
            <a:r>
              <a:rPr sz="1800" spc="-5" dirty="0">
                <a:solidFill>
                  <a:srgbClr val="374151"/>
                </a:solidFill>
                <a:latin typeface="Arial MT"/>
                <a:cs typeface="Arial MT"/>
              </a:rPr>
              <a:t>passed</a:t>
            </a:r>
            <a:r>
              <a:rPr sz="1800" spc="5" dirty="0">
                <a:solidFill>
                  <a:srgbClr val="374151"/>
                </a:solidFill>
                <a:latin typeface="Arial MT"/>
                <a:cs typeface="Arial MT"/>
              </a:rPr>
              <a:t> </a:t>
            </a:r>
            <a:r>
              <a:rPr sz="1800" spc="-5" dirty="0">
                <a:solidFill>
                  <a:srgbClr val="374151"/>
                </a:solidFill>
                <a:latin typeface="Arial MT"/>
                <a:cs typeface="Arial MT"/>
              </a:rPr>
              <a:t>as arguments</a:t>
            </a:r>
            <a:r>
              <a:rPr sz="1800" spc="15" dirty="0">
                <a:solidFill>
                  <a:srgbClr val="374151"/>
                </a:solidFill>
                <a:latin typeface="Arial MT"/>
                <a:cs typeface="Arial MT"/>
              </a:rPr>
              <a:t> </a:t>
            </a:r>
            <a:r>
              <a:rPr sz="1800" spc="-5" dirty="0">
                <a:solidFill>
                  <a:srgbClr val="374151"/>
                </a:solidFill>
                <a:latin typeface="Arial MT"/>
                <a:cs typeface="Arial MT"/>
              </a:rPr>
              <a:t>and</a:t>
            </a:r>
            <a:r>
              <a:rPr sz="1800" spc="5" dirty="0">
                <a:solidFill>
                  <a:srgbClr val="374151"/>
                </a:solidFill>
                <a:latin typeface="Arial MT"/>
                <a:cs typeface="Arial MT"/>
              </a:rPr>
              <a:t> </a:t>
            </a:r>
            <a:r>
              <a:rPr sz="1800" spc="-10" dirty="0">
                <a:solidFill>
                  <a:srgbClr val="374151"/>
                </a:solidFill>
                <a:latin typeface="Arial MT"/>
                <a:cs typeface="Arial MT"/>
              </a:rPr>
              <a:t>avoiding </a:t>
            </a:r>
            <a:r>
              <a:rPr sz="1800" spc="-484"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use</a:t>
            </a:r>
            <a:r>
              <a:rPr sz="1800" spc="-10" dirty="0">
                <a:solidFill>
                  <a:srgbClr val="374151"/>
                </a:solidFill>
                <a:latin typeface="Arial MT"/>
                <a:cs typeface="Arial MT"/>
              </a:rPr>
              <a:t> </a:t>
            </a:r>
            <a:r>
              <a:rPr sz="1800" spc="-5" dirty="0">
                <a:solidFill>
                  <a:srgbClr val="374151"/>
                </a:solidFill>
                <a:latin typeface="Arial MT"/>
                <a:cs typeface="Arial MT"/>
              </a:rPr>
              <a:t>of</a:t>
            </a:r>
            <a:r>
              <a:rPr sz="1800" dirty="0">
                <a:solidFill>
                  <a:srgbClr val="374151"/>
                </a:solidFill>
                <a:latin typeface="Arial MT"/>
                <a:cs typeface="Arial MT"/>
              </a:rPr>
              <a:t> </a:t>
            </a:r>
            <a:r>
              <a:rPr sz="1800" spc="-10" dirty="0">
                <a:solidFill>
                  <a:srgbClr val="374151"/>
                </a:solidFill>
                <a:latin typeface="Arial MT"/>
                <a:cs typeface="Arial MT"/>
              </a:rPr>
              <a:t>global</a:t>
            </a:r>
            <a:r>
              <a:rPr sz="1800" spc="15" dirty="0">
                <a:solidFill>
                  <a:srgbClr val="374151"/>
                </a:solidFill>
                <a:latin typeface="Arial MT"/>
                <a:cs typeface="Arial MT"/>
              </a:rPr>
              <a:t> </a:t>
            </a:r>
            <a:r>
              <a:rPr sz="1800" spc="-5" dirty="0">
                <a:solidFill>
                  <a:srgbClr val="374151"/>
                </a:solidFill>
                <a:latin typeface="Arial MT"/>
                <a:cs typeface="Arial MT"/>
              </a:rPr>
              <a:t>variables</a:t>
            </a:r>
            <a:r>
              <a:rPr sz="1800" spc="15" dirty="0">
                <a:solidFill>
                  <a:srgbClr val="374151"/>
                </a:solidFill>
                <a:latin typeface="Arial MT"/>
                <a:cs typeface="Arial MT"/>
              </a:rPr>
              <a:t> </a:t>
            </a:r>
            <a:r>
              <a:rPr sz="1800" spc="-5" dirty="0">
                <a:solidFill>
                  <a:srgbClr val="374151"/>
                </a:solidFill>
                <a:latin typeface="Arial MT"/>
                <a:cs typeface="Arial MT"/>
              </a:rPr>
              <a:t>or shared</a:t>
            </a:r>
            <a:r>
              <a:rPr sz="1800" spc="5" dirty="0">
                <a:solidFill>
                  <a:srgbClr val="374151"/>
                </a:solidFill>
                <a:latin typeface="Arial MT"/>
                <a:cs typeface="Arial MT"/>
              </a:rPr>
              <a:t> </a:t>
            </a:r>
            <a:r>
              <a:rPr sz="1800" spc="-5" dirty="0">
                <a:solidFill>
                  <a:srgbClr val="374151"/>
                </a:solidFill>
                <a:latin typeface="Arial MT"/>
                <a:cs typeface="Arial MT"/>
              </a:rPr>
              <a:t>resources.</a:t>
            </a:r>
            <a:r>
              <a:rPr sz="1800" spc="-20" dirty="0">
                <a:solidFill>
                  <a:srgbClr val="374151"/>
                </a:solidFill>
                <a:latin typeface="Arial MT"/>
                <a:cs typeface="Arial MT"/>
              </a:rPr>
              <a:t> </a:t>
            </a:r>
            <a:r>
              <a:rPr sz="1800" spc="-5" dirty="0">
                <a:solidFill>
                  <a:srgbClr val="374151"/>
                </a:solidFill>
                <a:latin typeface="Arial MT"/>
                <a:cs typeface="Arial MT"/>
              </a:rPr>
              <a:t>This</a:t>
            </a:r>
            <a:r>
              <a:rPr sz="1800" spc="-10" dirty="0">
                <a:solidFill>
                  <a:srgbClr val="374151"/>
                </a:solidFill>
                <a:latin typeface="Arial MT"/>
                <a:cs typeface="Arial MT"/>
              </a:rPr>
              <a:t> </a:t>
            </a:r>
            <a:r>
              <a:rPr sz="1800" spc="-5" dirty="0">
                <a:solidFill>
                  <a:srgbClr val="374151"/>
                </a:solidFill>
                <a:latin typeface="Arial MT"/>
                <a:cs typeface="Arial MT"/>
              </a:rPr>
              <a:t>ensures</a:t>
            </a:r>
            <a:r>
              <a:rPr sz="1800" spc="15" dirty="0">
                <a:solidFill>
                  <a:srgbClr val="374151"/>
                </a:solidFill>
                <a:latin typeface="Arial MT"/>
                <a:cs typeface="Arial MT"/>
              </a:rPr>
              <a:t> </a:t>
            </a:r>
            <a:r>
              <a:rPr sz="1800" spc="-5" dirty="0">
                <a:solidFill>
                  <a:srgbClr val="374151"/>
                </a:solidFill>
                <a:latin typeface="Arial MT"/>
                <a:cs typeface="Arial MT"/>
              </a:rPr>
              <a:t>that</a:t>
            </a:r>
            <a:r>
              <a:rPr sz="1800" spc="5" dirty="0">
                <a:solidFill>
                  <a:srgbClr val="374151"/>
                </a:solidFill>
                <a:latin typeface="Arial MT"/>
                <a:cs typeface="Arial MT"/>
              </a:rPr>
              <a:t> </a:t>
            </a:r>
            <a:r>
              <a:rPr sz="1800" spc="-5" dirty="0">
                <a:solidFill>
                  <a:srgbClr val="374151"/>
                </a:solidFill>
                <a:latin typeface="Arial MT"/>
                <a:cs typeface="Arial MT"/>
              </a:rPr>
              <a:t>each</a:t>
            </a:r>
            <a:r>
              <a:rPr sz="1800" spc="5" dirty="0">
                <a:solidFill>
                  <a:srgbClr val="374151"/>
                </a:solidFill>
                <a:latin typeface="Arial MT"/>
                <a:cs typeface="Arial MT"/>
              </a:rPr>
              <a:t> </a:t>
            </a:r>
            <a:r>
              <a:rPr sz="1800" dirty="0">
                <a:solidFill>
                  <a:srgbClr val="374151"/>
                </a:solidFill>
                <a:latin typeface="Arial MT"/>
                <a:cs typeface="Arial MT"/>
              </a:rPr>
              <a:t>task</a:t>
            </a:r>
            <a:r>
              <a:rPr sz="1800" spc="-10" dirty="0">
                <a:solidFill>
                  <a:srgbClr val="374151"/>
                </a:solidFill>
                <a:latin typeface="Arial MT"/>
                <a:cs typeface="Arial MT"/>
              </a:rPr>
              <a:t> </a:t>
            </a:r>
            <a:r>
              <a:rPr sz="1800" spc="-5" dirty="0">
                <a:solidFill>
                  <a:srgbClr val="374151"/>
                </a:solidFill>
                <a:latin typeface="Arial MT"/>
                <a:cs typeface="Arial MT"/>
              </a:rPr>
              <a:t>or process</a:t>
            </a:r>
            <a:r>
              <a:rPr sz="1800" spc="15" dirty="0">
                <a:solidFill>
                  <a:srgbClr val="374151"/>
                </a:solidFill>
                <a:latin typeface="Arial MT"/>
                <a:cs typeface="Arial MT"/>
              </a:rPr>
              <a:t> </a:t>
            </a:r>
            <a:r>
              <a:rPr sz="1800" spc="-5" dirty="0">
                <a:solidFill>
                  <a:srgbClr val="374151"/>
                </a:solidFill>
                <a:latin typeface="Arial MT"/>
                <a:cs typeface="Arial MT"/>
              </a:rPr>
              <a:t>has</a:t>
            </a:r>
            <a:r>
              <a:rPr sz="1800" dirty="0">
                <a:solidFill>
                  <a:srgbClr val="374151"/>
                </a:solidFill>
                <a:latin typeface="Arial MT"/>
                <a:cs typeface="Arial MT"/>
              </a:rPr>
              <a:t> </a:t>
            </a:r>
            <a:r>
              <a:rPr sz="1800" spc="-5" dirty="0">
                <a:solidFill>
                  <a:srgbClr val="374151"/>
                </a:solidFill>
                <a:latin typeface="Arial MT"/>
                <a:cs typeface="Arial MT"/>
              </a:rPr>
              <a:t>its</a:t>
            </a:r>
            <a:r>
              <a:rPr sz="1800" spc="5" dirty="0">
                <a:solidFill>
                  <a:srgbClr val="374151"/>
                </a:solidFill>
                <a:latin typeface="Arial MT"/>
                <a:cs typeface="Arial MT"/>
              </a:rPr>
              <a:t> </a:t>
            </a:r>
            <a:r>
              <a:rPr sz="1800" spc="-20" dirty="0">
                <a:solidFill>
                  <a:srgbClr val="374151"/>
                </a:solidFill>
                <a:latin typeface="Arial MT"/>
                <a:cs typeface="Arial MT"/>
              </a:rPr>
              <a:t>own </a:t>
            </a:r>
            <a:r>
              <a:rPr sz="1800" spc="-15" dirty="0">
                <a:solidFill>
                  <a:srgbClr val="374151"/>
                </a:solidFill>
                <a:latin typeface="Arial MT"/>
                <a:cs typeface="Arial MT"/>
              </a:rPr>
              <a:t> </a:t>
            </a:r>
            <a:r>
              <a:rPr sz="1800" spc="-10" dirty="0">
                <a:solidFill>
                  <a:srgbClr val="374151"/>
                </a:solidFill>
                <a:latin typeface="Arial MT"/>
                <a:cs typeface="Arial MT"/>
              </a:rPr>
              <a:t>independent</a:t>
            </a:r>
            <a:r>
              <a:rPr sz="1800" spc="40" dirty="0">
                <a:solidFill>
                  <a:srgbClr val="374151"/>
                </a:solidFill>
                <a:latin typeface="Arial MT"/>
                <a:cs typeface="Arial MT"/>
              </a:rPr>
              <a:t> </a:t>
            </a:r>
            <a:r>
              <a:rPr sz="1800" spc="-5" dirty="0">
                <a:solidFill>
                  <a:srgbClr val="374151"/>
                </a:solidFill>
                <a:latin typeface="Arial MT"/>
                <a:cs typeface="Arial MT"/>
              </a:rPr>
              <a:t>copy</a:t>
            </a:r>
            <a:r>
              <a:rPr sz="1800" dirty="0">
                <a:solidFill>
                  <a:srgbClr val="374151"/>
                </a:solidFill>
                <a:latin typeface="Arial MT"/>
                <a:cs typeface="Arial MT"/>
              </a:rPr>
              <a:t> </a:t>
            </a:r>
            <a:r>
              <a:rPr sz="1800" spc="-5" dirty="0">
                <a:solidFill>
                  <a:srgbClr val="374151"/>
                </a:solidFill>
                <a:latin typeface="Arial MT"/>
                <a:cs typeface="Arial MT"/>
              </a:rPr>
              <a:t>of the data</a:t>
            </a:r>
            <a:r>
              <a:rPr sz="1800" dirty="0">
                <a:solidFill>
                  <a:srgbClr val="374151"/>
                </a:solidFill>
                <a:latin typeface="Arial MT"/>
                <a:cs typeface="Arial MT"/>
              </a:rPr>
              <a:t> </a:t>
            </a:r>
            <a:r>
              <a:rPr sz="1800" spc="-5" dirty="0">
                <a:solidFill>
                  <a:srgbClr val="374151"/>
                </a:solidFill>
                <a:latin typeface="Arial MT"/>
                <a:cs typeface="Arial MT"/>
              </a:rPr>
              <a:t>and</a:t>
            </a:r>
            <a:r>
              <a:rPr sz="1800" spc="5" dirty="0">
                <a:solidFill>
                  <a:srgbClr val="374151"/>
                </a:solidFill>
                <a:latin typeface="Arial MT"/>
                <a:cs typeface="Arial MT"/>
              </a:rPr>
              <a:t> </a:t>
            </a:r>
            <a:r>
              <a:rPr sz="1800" spc="-5" dirty="0">
                <a:solidFill>
                  <a:srgbClr val="374151"/>
                </a:solidFill>
                <a:latin typeface="Arial MT"/>
                <a:cs typeface="Arial MT"/>
              </a:rPr>
              <a:t>that</a:t>
            </a:r>
            <a:r>
              <a:rPr sz="1800" dirty="0">
                <a:solidFill>
                  <a:srgbClr val="374151"/>
                </a:solidFill>
                <a:latin typeface="Arial MT"/>
                <a:cs typeface="Arial MT"/>
              </a:rPr>
              <a:t> </a:t>
            </a:r>
            <a:r>
              <a:rPr sz="1800" spc="-5" dirty="0">
                <a:solidFill>
                  <a:srgbClr val="374151"/>
                </a:solidFill>
                <a:latin typeface="Arial MT"/>
                <a:cs typeface="Arial MT"/>
              </a:rPr>
              <a:t>the</a:t>
            </a:r>
            <a:r>
              <a:rPr sz="1800" dirty="0">
                <a:solidFill>
                  <a:srgbClr val="374151"/>
                </a:solidFill>
                <a:latin typeface="Arial MT"/>
                <a:cs typeface="Arial MT"/>
              </a:rPr>
              <a:t> </a:t>
            </a:r>
            <a:r>
              <a:rPr sz="1800" spc="-5" dirty="0">
                <a:solidFill>
                  <a:srgbClr val="374151"/>
                </a:solidFill>
                <a:latin typeface="Arial MT"/>
                <a:cs typeface="Arial MT"/>
              </a:rPr>
              <a:t>execution</a:t>
            </a:r>
            <a:r>
              <a:rPr sz="1800" spc="25" dirty="0">
                <a:solidFill>
                  <a:srgbClr val="374151"/>
                </a:solidFill>
                <a:latin typeface="Arial MT"/>
                <a:cs typeface="Arial MT"/>
              </a:rPr>
              <a:t> </a:t>
            </a:r>
            <a:r>
              <a:rPr sz="1800" spc="-5" dirty="0">
                <a:solidFill>
                  <a:srgbClr val="374151"/>
                </a:solidFill>
                <a:latin typeface="Arial MT"/>
                <a:cs typeface="Arial MT"/>
              </a:rPr>
              <a:t>of</a:t>
            </a:r>
            <a:r>
              <a:rPr sz="1800" spc="-10"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code</a:t>
            </a:r>
            <a:r>
              <a:rPr sz="1800" spc="10" dirty="0">
                <a:solidFill>
                  <a:srgbClr val="374151"/>
                </a:solidFill>
                <a:latin typeface="Arial MT"/>
                <a:cs typeface="Arial MT"/>
              </a:rPr>
              <a:t> </a:t>
            </a:r>
            <a:r>
              <a:rPr sz="1800" spc="-5" dirty="0">
                <a:solidFill>
                  <a:srgbClr val="374151"/>
                </a:solidFill>
                <a:latin typeface="Arial MT"/>
                <a:cs typeface="Arial MT"/>
              </a:rPr>
              <a:t>does</a:t>
            </a:r>
            <a:r>
              <a:rPr sz="1800" spc="5" dirty="0">
                <a:solidFill>
                  <a:srgbClr val="374151"/>
                </a:solidFill>
                <a:latin typeface="Arial MT"/>
                <a:cs typeface="Arial MT"/>
              </a:rPr>
              <a:t> </a:t>
            </a:r>
            <a:r>
              <a:rPr sz="1800" spc="-5" dirty="0">
                <a:solidFill>
                  <a:srgbClr val="374151"/>
                </a:solidFill>
                <a:latin typeface="Arial MT"/>
                <a:cs typeface="Arial MT"/>
              </a:rPr>
              <a:t>not</a:t>
            </a:r>
            <a:r>
              <a:rPr sz="1800" spc="5" dirty="0">
                <a:solidFill>
                  <a:srgbClr val="374151"/>
                </a:solidFill>
                <a:latin typeface="Arial MT"/>
                <a:cs typeface="Arial MT"/>
              </a:rPr>
              <a:t> </a:t>
            </a:r>
            <a:r>
              <a:rPr sz="1800" spc="-5" dirty="0">
                <a:solidFill>
                  <a:srgbClr val="374151"/>
                </a:solidFill>
                <a:latin typeface="Arial MT"/>
                <a:cs typeface="Arial MT"/>
              </a:rPr>
              <a:t>interfere</a:t>
            </a:r>
            <a:r>
              <a:rPr sz="1800" dirty="0">
                <a:solidFill>
                  <a:srgbClr val="374151"/>
                </a:solidFill>
                <a:latin typeface="Arial MT"/>
                <a:cs typeface="Arial MT"/>
              </a:rPr>
              <a:t> </a:t>
            </a:r>
            <a:r>
              <a:rPr sz="1800" spc="-15" dirty="0">
                <a:solidFill>
                  <a:srgbClr val="374151"/>
                </a:solidFill>
                <a:latin typeface="Arial MT"/>
                <a:cs typeface="Arial MT"/>
              </a:rPr>
              <a:t>with</a:t>
            </a:r>
            <a:r>
              <a:rPr sz="1800" spc="40" dirty="0">
                <a:solidFill>
                  <a:srgbClr val="374151"/>
                </a:solidFill>
                <a:latin typeface="Arial MT"/>
                <a:cs typeface="Arial MT"/>
              </a:rPr>
              <a:t> </a:t>
            </a:r>
            <a:r>
              <a:rPr sz="1800" spc="-5" dirty="0">
                <a:solidFill>
                  <a:srgbClr val="374151"/>
                </a:solidFill>
                <a:latin typeface="Arial MT"/>
                <a:cs typeface="Arial MT"/>
              </a:rPr>
              <a:t>other </a:t>
            </a:r>
            <a:r>
              <a:rPr sz="1800" dirty="0">
                <a:solidFill>
                  <a:srgbClr val="374151"/>
                </a:solidFill>
                <a:latin typeface="Arial MT"/>
                <a:cs typeface="Arial MT"/>
              </a:rPr>
              <a:t>tasks </a:t>
            </a:r>
            <a:r>
              <a:rPr sz="1800" spc="-5" dirty="0">
                <a:solidFill>
                  <a:srgbClr val="374151"/>
                </a:solidFill>
                <a:latin typeface="Arial MT"/>
                <a:cs typeface="Arial MT"/>
              </a:rPr>
              <a:t>or </a:t>
            </a:r>
            <a:r>
              <a:rPr sz="1800" dirty="0">
                <a:solidFill>
                  <a:srgbClr val="374151"/>
                </a:solidFill>
                <a:latin typeface="Arial MT"/>
                <a:cs typeface="Arial MT"/>
              </a:rPr>
              <a:t> </a:t>
            </a:r>
            <a:r>
              <a:rPr sz="1800" spc="-5" dirty="0">
                <a:solidFill>
                  <a:srgbClr val="374151"/>
                </a:solidFill>
                <a:latin typeface="Arial MT"/>
                <a:cs typeface="Arial MT"/>
              </a:rPr>
              <a:t>processes.</a:t>
            </a:r>
            <a:endParaRPr sz="1800">
              <a:latin typeface="Arial MT"/>
              <a:cs typeface="Arial MT"/>
            </a:endParaRPr>
          </a:p>
          <a:p>
            <a:pPr>
              <a:lnSpc>
                <a:spcPct val="100000"/>
              </a:lnSpc>
              <a:spcBef>
                <a:spcPts val="35"/>
              </a:spcBef>
              <a:buChar char="•"/>
            </a:pPr>
            <a:endParaRPr sz="1950">
              <a:latin typeface="Arial MT"/>
              <a:cs typeface="Arial MT"/>
            </a:endParaRPr>
          </a:p>
          <a:p>
            <a:pPr marL="299085" marR="871855" indent="-287020">
              <a:lnSpc>
                <a:spcPts val="2110"/>
              </a:lnSpc>
              <a:buChar char="•"/>
              <a:tabLst>
                <a:tab pos="299085" algn="l"/>
                <a:tab pos="299720" algn="l"/>
              </a:tabLst>
            </a:pPr>
            <a:r>
              <a:rPr sz="1800" spc="-5" dirty="0">
                <a:solidFill>
                  <a:srgbClr val="374151"/>
                </a:solidFill>
                <a:latin typeface="Arial MT"/>
                <a:cs typeface="Arial MT"/>
              </a:rPr>
              <a:t>Reentrant</a:t>
            </a:r>
            <a:r>
              <a:rPr sz="1800" spc="20" dirty="0">
                <a:solidFill>
                  <a:srgbClr val="374151"/>
                </a:solidFill>
                <a:latin typeface="Arial MT"/>
                <a:cs typeface="Arial MT"/>
              </a:rPr>
              <a:t> </a:t>
            </a:r>
            <a:r>
              <a:rPr sz="1800" spc="-5" dirty="0">
                <a:solidFill>
                  <a:srgbClr val="374151"/>
                </a:solidFill>
                <a:latin typeface="Arial MT"/>
                <a:cs typeface="Arial MT"/>
              </a:rPr>
              <a:t>code</a:t>
            </a:r>
            <a:r>
              <a:rPr sz="1800" spc="15" dirty="0">
                <a:solidFill>
                  <a:srgbClr val="374151"/>
                </a:solidFill>
                <a:latin typeface="Arial MT"/>
                <a:cs typeface="Arial MT"/>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spc="-10" dirty="0">
                <a:solidFill>
                  <a:srgbClr val="374151"/>
                </a:solidFill>
                <a:latin typeface="Arial MT"/>
                <a:cs typeface="Arial MT"/>
              </a:rPr>
              <a:t>essential</a:t>
            </a:r>
            <a:r>
              <a:rPr sz="1800" spc="15" dirty="0">
                <a:solidFill>
                  <a:srgbClr val="374151"/>
                </a:solidFill>
                <a:latin typeface="Arial MT"/>
                <a:cs typeface="Arial MT"/>
              </a:rPr>
              <a:t> </a:t>
            </a:r>
            <a:r>
              <a:rPr sz="1800" spc="-5" dirty="0">
                <a:solidFill>
                  <a:srgbClr val="374151"/>
                </a:solidFill>
                <a:latin typeface="Arial MT"/>
                <a:cs typeface="Arial MT"/>
              </a:rPr>
              <a:t>in</a:t>
            </a:r>
            <a:r>
              <a:rPr sz="1800" dirty="0">
                <a:solidFill>
                  <a:srgbClr val="374151"/>
                </a:solidFill>
                <a:latin typeface="Arial MT"/>
                <a:cs typeface="Arial MT"/>
              </a:rPr>
              <a:t> </a:t>
            </a:r>
            <a:r>
              <a:rPr sz="1800" spc="-5" dirty="0">
                <a:solidFill>
                  <a:srgbClr val="374151"/>
                </a:solidFill>
                <a:latin typeface="Arial MT"/>
                <a:cs typeface="Arial MT"/>
              </a:rPr>
              <a:t>multi-tasking</a:t>
            </a:r>
            <a:r>
              <a:rPr sz="1800" spc="30" dirty="0">
                <a:solidFill>
                  <a:srgbClr val="374151"/>
                </a:solidFill>
                <a:latin typeface="Arial MT"/>
                <a:cs typeface="Arial MT"/>
              </a:rPr>
              <a:t> </a:t>
            </a:r>
            <a:r>
              <a:rPr sz="1800" spc="-5" dirty="0">
                <a:solidFill>
                  <a:srgbClr val="374151"/>
                </a:solidFill>
                <a:latin typeface="Arial MT"/>
                <a:cs typeface="Arial MT"/>
              </a:rPr>
              <a:t>or</a:t>
            </a:r>
            <a:r>
              <a:rPr sz="1800" dirty="0">
                <a:solidFill>
                  <a:srgbClr val="374151"/>
                </a:solidFill>
                <a:latin typeface="Arial MT"/>
                <a:cs typeface="Arial MT"/>
              </a:rPr>
              <a:t> </a:t>
            </a:r>
            <a:r>
              <a:rPr sz="1800" spc="-5" dirty="0">
                <a:solidFill>
                  <a:srgbClr val="374151"/>
                </a:solidFill>
                <a:latin typeface="Arial MT"/>
                <a:cs typeface="Arial MT"/>
              </a:rPr>
              <a:t>multi-process</a:t>
            </a:r>
            <a:r>
              <a:rPr sz="1800" spc="15" dirty="0">
                <a:solidFill>
                  <a:srgbClr val="374151"/>
                </a:solidFill>
                <a:latin typeface="Arial MT"/>
                <a:cs typeface="Arial MT"/>
              </a:rPr>
              <a:t> </a:t>
            </a:r>
            <a:r>
              <a:rPr sz="1800" spc="-5" dirty="0">
                <a:solidFill>
                  <a:srgbClr val="374151"/>
                </a:solidFill>
                <a:latin typeface="Arial MT"/>
                <a:cs typeface="Arial MT"/>
              </a:rPr>
              <a:t>environments,</a:t>
            </a:r>
            <a:r>
              <a:rPr sz="1800" spc="25" dirty="0">
                <a:solidFill>
                  <a:srgbClr val="374151"/>
                </a:solidFill>
                <a:latin typeface="Arial MT"/>
                <a:cs typeface="Arial MT"/>
              </a:rPr>
              <a:t> </a:t>
            </a:r>
            <a:r>
              <a:rPr sz="1800" spc="-15" dirty="0">
                <a:solidFill>
                  <a:srgbClr val="374151"/>
                </a:solidFill>
                <a:latin typeface="Arial MT"/>
                <a:cs typeface="Arial MT"/>
              </a:rPr>
              <a:t>where</a:t>
            </a:r>
            <a:r>
              <a:rPr sz="1800" spc="55" dirty="0">
                <a:solidFill>
                  <a:srgbClr val="374151"/>
                </a:solidFill>
                <a:latin typeface="Arial MT"/>
                <a:cs typeface="Arial MT"/>
              </a:rPr>
              <a:t> </a:t>
            </a:r>
            <a:r>
              <a:rPr sz="1800" spc="-5" dirty="0">
                <a:solidFill>
                  <a:srgbClr val="374151"/>
                </a:solidFill>
                <a:latin typeface="Arial MT"/>
                <a:cs typeface="Arial MT"/>
              </a:rPr>
              <a:t>multiple</a:t>
            </a:r>
            <a:r>
              <a:rPr sz="1800" spc="25" dirty="0">
                <a:solidFill>
                  <a:srgbClr val="374151"/>
                </a:solidFill>
                <a:latin typeface="Arial MT"/>
                <a:cs typeface="Arial MT"/>
              </a:rPr>
              <a:t> </a:t>
            </a:r>
            <a:r>
              <a:rPr sz="1800" dirty="0">
                <a:solidFill>
                  <a:srgbClr val="374151"/>
                </a:solidFill>
                <a:latin typeface="Arial MT"/>
                <a:cs typeface="Arial MT"/>
              </a:rPr>
              <a:t>tasks </a:t>
            </a:r>
            <a:r>
              <a:rPr sz="1800" spc="-5" dirty="0">
                <a:solidFill>
                  <a:srgbClr val="374151"/>
                </a:solidFill>
                <a:latin typeface="Arial MT"/>
                <a:cs typeface="Arial MT"/>
              </a:rPr>
              <a:t>or </a:t>
            </a:r>
            <a:r>
              <a:rPr sz="1800" spc="-484" dirty="0">
                <a:solidFill>
                  <a:srgbClr val="374151"/>
                </a:solidFill>
                <a:latin typeface="Arial MT"/>
                <a:cs typeface="Arial MT"/>
              </a:rPr>
              <a:t> </a:t>
            </a:r>
            <a:r>
              <a:rPr sz="1800" spc="-5" dirty="0">
                <a:solidFill>
                  <a:srgbClr val="374151"/>
                </a:solidFill>
                <a:latin typeface="Arial MT"/>
                <a:cs typeface="Arial MT"/>
              </a:rPr>
              <a:t>processes</a:t>
            </a:r>
            <a:r>
              <a:rPr sz="1800" spc="10" dirty="0">
                <a:solidFill>
                  <a:srgbClr val="374151"/>
                </a:solidFill>
                <a:latin typeface="Arial MT"/>
                <a:cs typeface="Arial MT"/>
              </a:rPr>
              <a:t> </a:t>
            </a:r>
            <a:r>
              <a:rPr sz="1800" dirty="0">
                <a:solidFill>
                  <a:srgbClr val="374151"/>
                </a:solidFill>
                <a:latin typeface="Arial MT"/>
                <a:cs typeface="Arial MT"/>
              </a:rPr>
              <a:t>may</a:t>
            </a:r>
            <a:r>
              <a:rPr sz="1800" spc="-5" dirty="0">
                <a:solidFill>
                  <a:srgbClr val="374151"/>
                </a:solidFill>
                <a:latin typeface="Arial MT"/>
                <a:cs typeface="Arial MT"/>
              </a:rPr>
              <a:t> need</a:t>
            </a:r>
            <a:r>
              <a:rPr sz="1800" spc="5" dirty="0">
                <a:solidFill>
                  <a:srgbClr val="374151"/>
                </a:solidFill>
                <a:latin typeface="Arial MT"/>
                <a:cs typeface="Arial MT"/>
              </a:rPr>
              <a:t> </a:t>
            </a:r>
            <a:r>
              <a:rPr sz="1800" dirty="0">
                <a:solidFill>
                  <a:srgbClr val="374151"/>
                </a:solidFill>
                <a:latin typeface="Arial MT"/>
                <a:cs typeface="Arial MT"/>
              </a:rPr>
              <a:t>to </a:t>
            </a:r>
            <a:r>
              <a:rPr sz="1800" spc="-5" dirty="0">
                <a:solidFill>
                  <a:srgbClr val="374151"/>
                </a:solidFill>
                <a:latin typeface="Arial MT"/>
                <a:cs typeface="Arial MT"/>
              </a:rPr>
              <a:t>access</a:t>
            </a:r>
            <a:r>
              <a:rPr sz="1800" dirty="0">
                <a:solidFill>
                  <a:srgbClr val="374151"/>
                </a:solidFill>
                <a:latin typeface="Arial MT"/>
                <a:cs typeface="Arial MT"/>
              </a:rPr>
              <a:t> the</a:t>
            </a:r>
            <a:r>
              <a:rPr sz="1800" spc="-10" dirty="0">
                <a:solidFill>
                  <a:srgbClr val="374151"/>
                </a:solidFill>
                <a:latin typeface="Arial MT"/>
                <a:cs typeface="Arial MT"/>
              </a:rPr>
              <a:t> </a:t>
            </a:r>
            <a:r>
              <a:rPr sz="1800" dirty="0">
                <a:solidFill>
                  <a:srgbClr val="374151"/>
                </a:solidFill>
                <a:latin typeface="Arial MT"/>
                <a:cs typeface="Arial MT"/>
              </a:rPr>
              <a:t>same</a:t>
            </a:r>
            <a:r>
              <a:rPr sz="1800" spc="-10" dirty="0">
                <a:solidFill>
                  <a:srgbClr val="374151"/>
                </a:solidFill>
                <a:latin typeface="Arial MT"/>
                <a:cs typeface="Arial MT"/>
              </a:rPr>
              <a:t> </a:t>
            </a:r>
            <a:r>
              <a:rPr sz="1800" spc="-5" dirty="0">
                <a:solidFill>
                  <a:srgbClr val="374151"/>
                </a:solidFill>
                <a:latin typeface="Arial MT"/>
                <a:cs typeface="Arial MT"/>
              </a:rPr>
              <a:t>code</a:t>
            </a:r>
            <a:r>
              <a:rPr sz="1800" spc="5" dirty="0">
                <a:solidFill>
                  <a:srgbClr val="374151"/>
                </a:solidFill>
                <a:latin typeface="Arial MT"/>
                <a:cs typeface="Arial MT"/>
              </a:rPr>
              <a:t> </a:t>
            </a:r>
            <a:r>
              <a:rPr sz="1800" spc="-20" dirty="0">
                <a:solidFill>
                  <a:srgbClr val="374151"/>
                </a:solidFill>
                <a:latin typeface="Arial MT"/>
                <a:cs typeface="Arial MT"/>
              </a:rPr>
              <a:t>simultaneously.</a:t>
            </a:r>
            <a:endParaRPr sz="18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64665" y="68579"/>
            <a:ext cx="5929935" cy="6766559"/>
          </a:xfrm>
          <a:prstGeom prst="rect">
            <a:avLst/>
          </a:prstGeom>
        </p:spPr>
      </p:pic>
      <p:sp>
        <p:nvSpPr>
          <p:cNvPr id="3" name="object 3"/>
          <p:cNvSpPr txBox="1"/>
          <p:nvPr/>
        </p:nvSpPr>
        <p:spPr>
          <a:xfrm>
            <a:off x="447852" y="1059307"/>
            <a:ext cx="5213350" cy="468376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231F20"/>
                </a:solidFill>
                <a:latin typeface="Arial MT"/>
                <a:cs typeface="Arial MT"/>
              </a:rPr>
              <a:t>Each</a:t>
            </a:r>
            <a:r>
              <a:rPr sz="1800" spc="-10" dirty="0">
                <a:solidFill>
                  <a:srgbClr val="231F20"/>
                </a:solidFill>
                <a:latin typeface="Arial MT"/>
                <a:cs typeface="Arial MT"/>
              </a:rPr>
              <a:t> </a:t>
            </a:r>
            <a:r>
              <a:rPr sz="1800" spc="-5" dirty="0">
                <a:solidFill>
                  <a:srgbClr val="231F20"/>
                </a:solidFill>
                <a:latin typeface="Arial MT"/>
                <a:cs typeface="Arial MT"/>
              </a:rPr>
              <a:t>process</a:t>
            </a:r>
            <a:r>
              <a:rPr sz="1800" dirty="0">
                <a:solidFill>
                  <a:srgbClr val="231F20"/>
                </a:solidFill>
                <a:latin typeface="Arial MT"/>
                <a:cs typeface="Arial MT"/>
              </a:rPr>
              <a:t> </a:t>
            </a:r>
            <a:r>
              <a:rPr sz="1800" spc="-5" dirty="0">
                <a:solidFill>
                  <a:srgbClr val="231F20"/>
                </a:solidFill>
                <a:latin typeface="Arial MT"/>
                <a:cs typeface="Arial MT"/>
              </a:rPr>
              <a:t>has</a:t>
            </a:r>
            <a:r>
              <a:rPr sz="1800" dirty="0">
                <a:solidFill>
                  <a:srgbClr val="231F20"/>
                </a:solidFill>
                <a:latin typeface="Arial MT"/>
                <a:cs typeface="Arial MT"/>
              </a:rPr>
              <a:t> </a:t>
            </a:r>
            <a:r>
              <a:rPr sz="1800" spc="-5" dirty="0">
                <a:solidFill>
                  <a:srgbClr val="231F20"/>
                </a:solidFill>
                <a:latin typeface="Arial MT"/>
                <a:cs typeface="Arial MT"/>
              </a:rPr>
              <a:t>its</a:t>
            </a:r>
            <a:r>
              <a:rPr sz="1800" dirty="0">
                <a:solidFill>
                  <a:srgbClr val="231F20"/>
                </a:solidFill>
                <a:latin typeface="Arial MT"/>
                <a:cs typeface="Arial MT"/>
              </a:rPr>
              <a:t> </a:t>
            </a:r>
            <a:r>
              <a:rPr sz="1800" spc="-20" dirty="0">
                <a:solidFill>
                  <a:srgbClr val="231F20"/>
                </a:solidFill>
                <a:latin typeface="Arial MT"/>
                <a:cs typeface="Arial MT"/>
              </a:rPr>
              <a:t>own</a:t>
            </a:r>
            <a:r>
              <a:rPr sz="1800" spc="40" dirty="0">
                <a:solidFill>
                  <a:srgbClr val="231F20"/>
                </a:solidFill>
                <a:latin typeface="Arial MT"/>
                <a:cs typeface="Arial MT"/>
              </a:rPr>
              <a:t> </a:t>
            </a:r>
            <a:r>
              <a:rPr sz="1800" spc="-5" dirty="0">
                <a:solidFill>
                  <a:srgbClr val="231F20"/>
                </a:solidFill>
                <a:latin typeface="Arial MT"/>
                <a:cs typeface="Arial MT"/>
              </a:rPr>
              <a:t>copy of registers</a:t>
            </a:r>
            <a:r>
              <a:rPr sz="1800" spc="-10" dirty="0">
                <a:solidFill>
                  <a:srgbClr val="231F20"/>
                </a:solidFill>
                <a:latin typeface="Arial MT"/>
                <a:cs typeface="Arial MT"/>
              </a:rPr>
              <a:t> and </a:t>
            </a:r>
            <a:r>
              <a:rPr sz="1800" spc="-5" dirty="0">
                <a:solidFill>
                  <a:srgbClr val="231F20"/>
                </a:solidFill>
                <a:latin typeface="Arial MT"/>
                <a:cs typeface="Arial MT"/>
              </a:rPr>
              <a:t> data</a:t>
            </a:r>
            <a:r>
              <a:rPr sz="1800" spc="-10" dirty="0">
                <a:solidFill>
                  <a:srgbClr val="231F20"/>
                </a:solidFill>
                <a:latin typeface="Arial MT"/>
                <a:cs typeface="Arial MT"/>
              </a:rPr>
              <a:t> </a:t>
            </a:r>
            <a:r>
              <a:rPr sz="1800" spc="-5" dirty="0">
                <a:solidFill>
                  <a:srgbClr val="231F20"/>
                </a:solidFill>
                <a:latin typeface="Arial MT"/>
                <a:cs typeface="Arial MT"/>
              </a:rPr>
              <a:t>storage</a:t>
            </a:r>
            <a:r>
              <a:rPr sz="1800" spc="5" dirty="0">
                <a:solidFill>
                  <a:srgbClr val="231F20"/>
                </a:solidFill>
                <a:latin typeface="Arial MT"/>
                <a:cs typeface="Arial MT"/>
              </a:rPr>
              <a:t> </a:t>
            </a:r>
            <a:r>
              <a:rPr sz="1800" dirty="0">
                <a:solidFill>
                  <a:srgbClr val="231F20"/>
                </a:solidFill>
                <a:latin typeface="Arial MT"/>
                <a:cs typeface="Arial MT"/>
              </a:rPr>
              <a:t>to </a:t>
            </a:r>
            <a:r>
              <a:rPr sz="1800" spc="-5" dirty="0">
                <a:solidFill>
                  <a:srgbClr val="231F20"/>
                </a:solidFill>
                <a:latin typeface="Arial MT"/>
                <a:cs typeface="Arial MT"/>
              </a:rPr>
              <a:t>hold</a:t>
            </a:r>
            <a:r>
              <a:rPr sz="1800" dirty="0">
                <a:solidFill>
                  <a:srgbClr val="231F20"/>
                </a:solidFill>
                <a:latin typeface="Arial MT"/>
                <a:cs typeface="Arial MT"/>
              </a:rPr>
              <a:t> the </a:t>
            </a:r>
            <a:r>
              <a:rPr sz="1800" spc="-5" dirty="0">
                <a:solidFill>
                  <a:srgbClr val="231F20"/>
                </a:solidFill>
                <a:latin typeface="Arial MT"/>
                <a:cs typeface="Arial MT"/>
              </a:rPr>
              <a:t>data</a:t>
            </a:r>
            <a:r>
              <a:rPr sz="1800" spc="-10" dirty="0">
                <a:solidFill>
                  <a:srgbClr val="231F20"/>
                </a:solidFill>
                <a:latin typeface="Arial MT"/>
                <a:cs typeface="Arial MT"/>
              </a:rPr>
              <a:t> </a:t>
            </a:r>
            <a:r>
              <a:rPr sz="1800" spc="-5" dirty="0">
                <a:solidFill>
                  <a:srgbClr val="231F20"/>
                </a:solidFill>
                <a:latin typeface="Arial MT"/>
                <a:cs typeface="Arial MT"/>
              </a:rPr>
              <a:t>for </a:t>
            </a:r>
            <a:r>
              <a:rPr sz="1800" dirty="0">
                <a:solidFill>
                  <a:srgbClr val="231F20"/>
                </a:solidFill>
                <a:latin typeface="Arial MT"/>
                <a:cs typeface="Arial MT"/>
              </a:rPr>
              <a:t>the</a:t>
            </a:r>
            <a:r>
              <a:rPr sz="1800" spc="-5" dirty="0">
                <a:solidFill>
                  <a:srgbClr val="231F20"/>
                </a:solidFill>
                <a:latin typeface="Arial MT"/>
                <a:cs typeface="Arial MT"/>
              </a:rPr>
              <a:t> </a:t>
            </a:r>
            <a:r>
              <a:rPr sz="1800" spc="-10" dirty="0">
                <a:solidFill>
                  <a:srgbClr val="231F20"/>
                </a:solidFill>
                <a:latin typeface="Arial MT"/>
                <a:cs typeface="Arial MT"/>
              </a:rPr>
              <a:t>process’s </a:t>
            </a:r>
            <a:r>
              <a:rPr sz="1800" spc="-5" dirty="0">
                <a:solidFill>
                  <a:srgbClr val="231F20"/>
                </a:solidFill>
                <a:latin typeface="Arial MT"/>
                <a:cs typeface="Arial MT"/>
              </a:rPr>
              <a:t> </a:t>
            </a:r>
            <a:r>
              <a:rPr sz="1800" spc="-10" dirty="0">
                <a:solidFill>
                  <a:srgbClr val="231F20"/>
                </a:solidFill>
                <a:latin typeface="Arial MT"/>
                <a:cs typeface="Arial MT"/>
              </a:rPr>
              <a:t>execution.</a:t>
            </a:r>
            <a:r>
              <a:rPr sz="1800" dirty="0">
                <a:solidFill>
                  <a:srgbClr val="231F20"/>
                </a:solidFill>
                <a:latin typeface="Arial MT"/>
                <a:cs typeface="Arial MT"/>
              </a:rPr>
              <a:t> The</a:t>
            </a:r>
            <a:r>
              <a:rPr sz="1800" spc="-15" dirty="0">
                <a:solidFill>
                  <a:srgbClr val="231F20"/>
                </a:solidFill>
                <a:latin typeface="Arial MT"/>
                <a:cs typeface="Arial MT"/>
              </a:rPr>
              <a:t> </a:t>
            </a:r>
            <a:r>
              <a:rPr sz="1800" spc="-5" dirty="0">
                <a:solidFill>
                  <a:srgbClr val="231F20"/>
                </a:solidFill>
                <a:latin typeface="Arial MT"/>
                <a:cs typeface="Arial MT"/>
              </a:rPr>
              <a:t>data</a:t>
            </a:r>
            <a:r>
              <a:rPr sz="1800" spc="15" dirty="0">
                <a:solidFill>
                  <a:srgbClr val="231F20"/>
                </a:solidFill>
                <a:latin typeface="Arial MT"/>
                <a:cs typeface="Arial MT"/>
              </a:rPr>
              <a:t> </a:t>
            </a:r>
            <a:r>
              <a:rPr sz="1800" dirty="0">
                <a:solidFill>
                  <a:srgbClr val="231F20"/>
                </a:solidFill>
                <a:latin typeface="Arial MT"/>
                <a:cs typeface="Arial MT"/>
              </a:rPr>
              <a:t>for</a:t>
            </a:r>
            <a:r>
              <a:rPr sz="1800" spc="-10" dirty="0">
                <a:solidFill>
                  <a:srgbClr val="231F20"/>
                </a:solidFill>
                <a:latin typeface="Arial MT"/>
                <a:cs typeface="Arial MT"/>
              </a:rPr>
              <a:t> </a:t>
            </a:r>
            <a:r>
              <a:rPr sz="1800" spc="-15" dirty="0">
                <a:solidFill>
                  <a:srgbClr val="231F20"/>
                </a:solidFill>
                <a:latin typeface="Arial MT"/>
                <a:cs typeface="Arial MT"/>
              </a:rPr>
              <a:t>two</a:t>
            </a:r>
            <a:r>
              <a:rPr sz="1800" spc="40" dirty="0">
                <a:solidFill>
                  <a:srgbClr val="231F20"/>
                </a:solidFill>
                <a:latin typeface="Arial MT"/>
                <a:cs typeface="Arial MT"/>
              </a:rPr>
              <a:t> </a:t>
            </a:r>
            <a:r>
              <a:rPr sz="1800" spc="-10" dirty="0">
                <a:solidFill>
                  <a:srgbClr val="231F20"/>
                </a:solidFill>
                <a:latin typeface="Arial MT"/>
                <a:cs typeface="Arial MT"/>
              </a:rPr>
              <a:t>different</a:t>
            </a:r>
            <a:r>
              <a:rPr sz="1800" spc="15" dirty="0">
                <a:solidFill>
                  <a:srgbClr val="231F20"/>
                </a:solidFill>
                <a:latin typeface="Arial MT"/>
                <a:cs typeface="Arial MT"/>
              </a:rPr>
              <a:t> </a:t>
            </a:r>
            <a:r>
              <a:rPr sz="1800" spc="-5" dirty="0">
                <a:solidFill>
                  <a:srgbClr val="231F20"/>
                </a:solidFill>
                <a:latin typeface="Arial MT"/>
                <a:cs typeface="Arial MT"/>
              </a:rPr>
              <a:t>processes</a:t>
            </a:r>
            <a:r>
              <a:rPr sz="1800" spc="10" dirty="0">
                <a:solidFill>
                  <a:srgbClr val="231F20"/>
                </a:solidFill>
                <a:latin typeface="Arial MT"/>
                <a:cs typeface="Arial MT"/>
              </a:rPr>
              <a:t> </a:t>
            </a:r>
            <a:r>
              <a:rPr sz="1800" spc="-15" dirty="0">
                <a:solidFill>
                  <a:srgbClr val="231F20"/>
                </a:solidFill>
                <a:latin typeface="Arial MT"/>
                <a:cs typeface="Arial MT"/>
              </a:rPr>
              <a:t>will, </a:t>
            </a:r>
            <a:r>
              <a:rPr sz="1800" spc="-484" dirty="0">
                <a:solidFill>
                  <a:srgbClr val="231F20"/>
                </a:solidFill>
                <a:latin typeface="Arial MT"/>
                <a:cs typeface="Arial MT"/>
              </a:rPr>
              <a:t>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5" dirty="0">
                <a:solidFill>
                  <a:srgbClr val="231F20"/>
                </a:solidFill>
                <a:latin typeface="Arial MT"/>
                <a:cs typeface="Arial MT"/>
              </a:rPr>
              <a:t>course, be different.</a:t>
            </a:r>
            <a:endParaRPr sz="1800">
              <a:latin typeface="Arial MT"/>
              <a:cs typeface="Arial MT"/>
            </a:endParaRPr>
          </a:p>
          <a:p>
            <a:pPr>
              <a:lnSpc>
                <a:spcPct val="100000"/>
              </a:lnSpc>
              <a:spcBef>
                <a:spcPts val="30"/>
              </a:spcBef>
            </a:pPr>
            <a:endParaRPr sz="1850">
              <a:latin typeface="Arial MT"/>
              <a:cs typeface="Arial MT"/>
            </a:endParaRPr>
          </a:p>
          <a:p>
            <a:pPr marL="12700" marR="136525">
              <a:lnSpc>
                <a:spcPct val="100000"/>
              </a:lnSpc>
              <a:spcBef>
                <a:spcPts val="5"/>
              </a:spcBef>
            </a:pPr>
            <a:r>
              <a:rPr sz="1800" spc="-5" dirty="0">
                <a:solidFill>
                  <a:srgbClr val="231F20"/>
                </a:solidFill>
                <a:latin typeface="Arial MT"/>
                <a:cs typeface="Arial MT"/>
              </a:rPr>
              <a:t>Only one</a:t>
            </a:r>
            <a:r>
              <a:rPr sz="1800" dirty="0">
                <a:solidFill>
                  <a:srgbClr val="231F20"/>
                </a:solidFill>
                <a:latin typeface="Arial MT"/>
                <a:cs typeface="Arial MT"/>
              </a:rPr>
              <a:t> </a:t>
            </a:r>
            <a:r>
              <a:rPr sz="1800" spc="-5" dirty="0">
                <a:solidFill>
                  <a:srgbClr val="231F20"/>
                </a:solidFill>
                <a:latin typeface="Arial MT"/>
                <a:cs typeface="Arial MT"/>
              </a:rPr>
              <a:t>copy of</a:t>
            </a:r>
            <a:r>
              <a:rPr sz="1800" spc="-10" dirty="0">
                <a:solidFill>
                  <a:srgbClr val="231F20"/>
                </a:solidFill>
                <a:latin typeface="Arial MT"/>
                <a:cs typeface="Arial MT"/>
              </a:rPr>
              <a:t> </a:t>
            </a:r>
            <a:r>
              <a:rPr sz="1800" spc="-5" dirty="0">
                <a:solidFill>
                  <a:srgbClr val="231F20"/>
                </a:solidFill>
                <a:latin typeface="Arial MT"/>
                <a:cs typeface="Arial MT"/>
              </a:rPr>
              <a:t>the</a:t>
            </a:r>
            <a:r>
              <a:rPr sz="1800" spc="-15" dirty="0">
                <a:solidFill>
                  <a:srgbClr val="231F20"/>
                </a:solidFill>
                <a:latin typeface="Arial MT"/>
                <a:cs typeface="Arial MT"/>
              </a:rPr>
              <a:t> </a:t>
            </a:r>
            <a:r>
              <a:rPr sz="1800" spc="-5" dirty="0">
                <a:solidFill>
                  <a:srgbClr val="231F20"/>
                </a:solidFill>
                <a:latin typeface="Arial MT"/>
                <a:cs typeface="Arial MT"/>
              </a:rPr>
              <a:t>standard</a:t>
            </a:r>
            <a:r>
              <a:rPr sz="1800" dirty="0">
                <a:solidFill>
                  <a:srgbClr val="231F20"/>
                </a:solidFill>
                <a:latin typeface="Arial MT"/>
                <a:cs typeface="Arial MT"/>
              </a:rPr>
              <a:t> C</a:t>
            </a:r>
            <a:r>
              <a:rPr sz="1800" spc="-10" dirty="0">
                <a:solidFill>
                  <a:srgbClr val="231F20"/>
                </a:solidFill>
                <a:latin typeface="Arial MT"/>
                <a:cs typeface="Arial MT"/>
              </a:rPr>
              <a:t> </a:t>
            </a:r>
            <a:r>
              <a:rPr sz="1800" spc="-5" dirty="0">
                <a:solidFill>
                  <a:srgbClr val="231F20"/>
                </a:solidFill>
                <a:latin typeface="Arial MT"/>
                <a:cs typeface="Arial MT"/>
              </a:rPr>
              <a:t>library</a:t>
            </a:r>
            <a:r>
              <a:rPr sz="1800" spc="5" dirty="0">
                <a:solidFill>
                  <a:srgbClr val="231F20"/>
                </a:solidFill>
                <a:latin typeface="Arial MT"/>
                <a:cs typeface="Arial MT"/>
              </a:rPr>
              <a:t> </a:t>
            </a:r>
            <a:r>
              <a:rPr sz="1800" spc="-5" dirty="0">
                <a:solidFill>
                  <a:srgbClr val="231F20"/>
                </a:solidFill>
                <a:latin typeface="Arial MT"/>
                <a:cs typeface="Arial MT"/>
              </a:rPr>
              <a:t>need</a:t>
            </a:r>
            <a:r>
              <a:rPr sz="1800" spc="5" dirty="0">
                <a:solidFill>
                  <a:srgbClr val="231F20"/>
                </a:solidFill>
                <a:latin typeface="Arial MT"/>
                <a:cs typeface="Arial MT"/>
              </a:rPr>
              <a:t> </a:t>
            </a:r>
            <a:r>
              <a:rPr sz="1800" spc="-5" dirty="0">
                <a:solidFill>
                  <a:srgbClr val="231F20"/>
                </a:solidFill>
                <a:latin typeface="Arial MT"/>
                <a:cs typeface="Arial MT"/>
              </a:rPr>
              <a:t>be </a:t>
            </a:r>
            <a:r>
              <a:rPr sz="1800" dirty="0">
                <a:solidFill>
                  <a:srgbClr val="231F20"/>
                </a:solidFill>
                <a:latin typeface="Arial MT"/>
                <a:cs typeface="Arial MT"/>
              </a:rPr>
              <a:t> kept</a:t>
            </a:r>
            <a:r>
              <a:rPr sz="1800" spc="-10" dirty="0">
                <a:solidFill>
                  <a:srgbClr val="231F20"/>
                </a:solidFill>
                <a:latin typeface="Arial MT"/>
                <a:cs typeface="Arial MT"/>
              </a:rPr>
              <a:t> </a:t>
            </a:r>
            <a:r>
              <a:rPr sz="1800" spc="-5" dirty="0">
                <a:solidFill>
                  <a:srgbClr val="231F20"/>
                </a:solidFill>
                <a:latin typeface="Arial MT"/>
                <a:cs typeface="Arial MT"/>
              </a:rPr>
              <a:t>in</a:t>
            </a:r>
            <a:r>
              <a:rPr sz="1800" spc="-10" dirty="0">
                <a:solidFill>
                  <a:srgbClr val="231F20"/>
                </a:solidFill>
                <a:latin typeface="Arial MT"/>
                <a:cs typeface="Arial MT"/>
              </a:rPr>
              <a:t> </a:t>
            </a:r>
            <a:r>
              <a:rPr sz="1800" spc="-5" dirty="0">
                <a:solidFill>
                  <a:srgbClr val="231F20"/>
                </a:solidFill>
                <a:latin typeface="Arial MT"/>
                <a:cs typeface="Arial MT"/>
              </a:rPr>
              <a:t>physical</a:t>
            </a:r>
            <a:r>
              <a:rPr sz="1800" spc="40" dirty="0">
                <a:solidFill>
                  <a:srgbClr val="231F20"/>
                </a:solidFill>
                <a:latin typeface="Arial MT"/>
                <a:cs typeface="Arial MT"/>
              </a:rPr>
              <a:t> </a:t>
            </a:r>
            <a:r>
              <a:rPr sz="1800" spc="-25" dirty="0">
                <a:solidFill>
                  <a:srgbClr val="231F20"/>
                </a:solidFill>
                <a:latin typeface="Arial MT"/>
                <a:cs typeface="Arial MT"/>
              </a:rPr>
              <a:t>memory,</a:t>
            </a:r>
            <a:r>
              <a:rPr sz="1800" spc="20" dirty="0">
                <a:solidFill>
                  <a:srgbClr val="231F20"/>
                </a:solidFill>
                <a:latin typeface="Arial MT"/>
                <a:cs typeface="Arial MT"/>
              </a:rPr>
              <a:t> </a:t>
            </a:r>
            <a:r>
              <a:rPr sz="1800" spc="-5" dirty="0">
                <a:solidFill>
                  <a:srgbClr val="231F20"/>
                </a:solidFill>
                <a:latin typeface="Arial MT"/>
                <a:cs typeface="Arial MT"/>
              </a:rPr>
              <a:t>and</a:t>
            </a:r>
            <a:r>
              <a:rPr sz="1800" spc="-15" dirty="0">
                <a:solidFill>
                  <a:srgbClr val="231F20"/>
                </a:solidFill>
                <a:latin typeface="Arial MT"/>
                <a:cs typeface="Arial MT"/>
              </a:rPr>
              <a:t> </a:t>
            </a:r>
            <a:r>
              <a:rPr sz="1800" dirty="0">
                <a:solidFill>
                  <a:srgbClr val="231F20"/>
                </a:solidFill>
                <a:latin typeface="Arial MT"/>
                <a:cs typeface="Arial MT"/>
              </a:rPr>
              <a:t>the</a:t>
            </a:r>
            <a:r>
              <a:rPr sz="1800" spc="-10" dirty="0">
                <a:solidFill>
                  <a:srgbClr val="231F20"/>
                </a:solidFill>
                <a:latin typeface="Arial MT"/>
                <a:cs typeface="Arial MT"/>
              </a:rPr>
              <a:t> </a:t>
            </a:r>
            <a:r>
              <a:rPr sz="1800" spc="-5" dirty="0">
                <a:solidFill>
                  <a:srgbClr val="231F20"/>
                </a:solidFill>
                <a:latin typeface="Arial MT"/>
                <a:cs typeface="Arial MT"/>
              </a:rPr>
              <a:t>page</a:t>
            </a:r>
            <a:r>
              <a:rPr sz="1800" dirty="0">
                <a:solidFill>
                  <a:srgbClr val="231F20"/>
                </a:solidFill>
                <a:latin typeface="Arial MT"/>
                <a:cs typeface="Arial MT"/>
              </a:rPr>
              <a:t> table for </a:t>
            </a:r>
            <a:r>
              <a:rPr sz="1800" spc="5" dirty="0">
                <a:solidFill>
                  <a:srgbClr val="231F20"/>
                </a:solidFill>
                <a:latin typeface="Arial MT"/>
                <a:cs typeface="Arial MT"/>
              </a:rPr>
              <a:t> </a:t>
            </a:r>
            <a:r>
              <a:rPr sz="1800" spc="-5" dirty="0">
                <a:solidFill>
                  <a:srgbClr val="231F20"/>
                </a:solidFill>
                <a:latin typeface="Arial MT"/>
                <a:cs typeface="Arial MT"/>
              </a:rPr>
              <a:t>each</a:t>
            </a:r>
            <a:r>
              <a:rPr sz="1800" spc="10" dirty="0">
                <a:solidFill>
                  <a:srgbClr val="231F20"/>
                </a:solidFill>
                <a:latin typeface="Arial MT"/>
                <a:cs typeface="Arial MT"/>
              </a:rPr>
              <a:t> </a:t>
            </a:r>
            <a:r>
              <a:rPr sz="1800" spc="-5" dirty="0">
                <a:solidFill>
                  <a:srgbClr val="231F20"/>
                </a:solidFill>
                <a:latin typeface="Arial MT"/>
                <a:cs typeface="Arial MT"/>
              </a:rPr>
              <a:t>user</a:t>
            </a:r>
            <a:r>
              <a:rPr sz="1800" dirty="0">
                <a:solidFill>
                  <a:srgbClr val="231F20"/>
                </a:solidFill>
                <a:latin typeface="Arial MT"/>
                <a:cs typeface="Arial MT"/>
              </a:rPr>
              <a:t> </a:t>
            </a:r>
            <a:r>
              <a:rPr sz="1800" spc="-5" dirty="0">
                <a:solidFill>
                  <a:srgbClr val="231F20"/>
                </a:solidFill>
                <a:latin typeface="Arial MT"/>
                <a:cs typeface="Arial MT"/>
              </a:rPr>
              <a:t>process</a:t>
            </a:r>
            <a:r>
              <a:rPr sz="1800" spc="15" dirty="0">
                <a:solidFill>
                  <a:srgbClr val="231F20"/>
                </a:solidFill>
                <a:latin typeface="Arial MT"/>
                <a:cs typeface="Arial MT"/>
              </a:rPr>
              <a:t> </a:t>
            </a:r>
            <a:r>
              <a:rPr sz="1800" spc="-5" dirty="0">
                <a:solidFill>
                  <a:srgbClr val="231F20"/>
                </a:solidFill>
                <a:latin typeface="Arial MT"/>
                <a:cs typeface="Arial MT"/>
              </a:rPr>
              <a:t>maps</a:t>
            </a:r>
            <a:r>
              <a:rPr sz="1800" dirty="0">
                <a:solidFill>
                  <a:srgbClr val="231F20"/>
                </a:solidFill>
                <a:latin typeface="Arial MT"/>
                <a:cs typeface="Arial MT"/>
              </a:rPr>
              <a:t> </a:t>
            </a:r>
            <a:r>
              <a:rPr sz="1800" spc="-5" dirty="0">
                <a:solidFill>
                  <a:srgbClr val="231F20"/>
                </a:solidFill>
                <a:latin typeface="Arial MT"/>
                <a:cs typeface="Arial MT"/>
              </a:rPr>
              <a:t>onto</a:t>
            </a:r>
            <a:r>
              <a:rPr sz="1800" dirty="0">
                <a:solidFill>
                  <a:srgbClr val="231F20"/>
                </a:solidFill>
                <a:latin typeface="Arial MT"/>
                <a:cs typeface="Arial MT"/>
              </a:rPr>
              <a:t> the</a:t>
            </a:r>
            <a:r>
              <a:rPr sz="1800" spc="-5" dirty="0">
                <a:solidFill>
                  <a:srgbClr val="231F20"/>
                </a:solidFill>
                <a:latin typeface="Arial MT"/>
                <a:cs typeface="Arial MT"/>
              </a:rPr>
              <a:t> </a:t>
            </a:r>
            <a:r>
              <a:rPr sz="1800" dirty="0">
                <a:solidFill>
                  <a:srgbClr val="231F20"/>
                </a:solidFill>
                <a:latin typeface="Arial MT"/>
                <a:cs typeface="Arial MT"/>
              </a:rPr>
              <a:t>same</a:t>
            </a:r>
            <a:r>
              <a:rPr sz="1800" spc="10" dirty="0">
                <a:solidFill>
                  <a:srgbClr val="231F20"/>
                </a:solidFill>
                <a:latin typeface="Arial MT"/>
                <a:cs typeface="Arial MT"/>
              </a:rPr>
              <a:t> </a:t>
            </a:r>
            <a:r>
              <a:rPr sz="1800" spc="-10" dirty="0">
                <a:solidFill>
                  <a:srgbClr val="231F20"/>
                </a:solidFill>
                <a:latin typeface="Arial MT"/>
                <a:cs typeface="Arial MT"/>
              </a:rPr>
              <a:t>physical </a:t>
            </a:r>
            <a:r>
              <a:rPr sz="1800" spc="-5" dirty="0">
                <a:solidFill>
                  <a:srgbClr val="231F20"/>
                </a:solidFill>
                <a:latin typeface="Arial MT"/>
                <a:cs typeface="Arial MT"/>
              </a:rPr>
              <a:t> </a:t>
            </a:r>
            <a:r>
              <a:rPr sz="1800" dirty="0">
                <a:solidFill>
                  <a:srgbClr val="231F20"/>
                </a:solidFill>
                <a:latin typeface="Arial MT"/>
                <a:cs typeface="Arial MT"/>
              </a:rPr>
              <a:t>copy </a:t>
            </a:r>
            <a:r>
              <a:rPr sz="1800" spc="-5" dirty="0">
                <a:solidFill>
                  <a:srgbClr val="231F20"/>
                </a:solidFill>
                <a:latin typeface="Arial MT"/>
                <a:cs typeface="Arial MT"/>
              </a:rPr>
              <a:t>of libc. </a:t>
            </a:r>
            <a:r>
              <a:rPr sz="1800" b="1" dirty="0">
                <a:solidFill>
                  <a:srgbClr val="001F5F"/>
                </a:solidFill>
                <a:latin typeface="Arial"/>
                <a:cs typeface="Arial"/>
              </a:rPr>
              <a:t>Thus, to </a:t>
            </a:r>
            <a:r>
              <a:rPr sz="1800" b="1" spc="-5" dirty="0">
                <a:solidFill>
                  <a:srgbClr val="001F5F"/>
                </a:solidFill>
                <a:latin typeface="Arial"/>
                <a:cs typeface="Arial"/>
              </a:rPr>
              <a:t>support 40 processes, </a:t>
            </a:r>
            <a:r>
              <a:rPr sz="1800" b="1" spc="15" dirty="0">
                <a:solidFill>
                  <a:srgbClr val="001F5F"/>
                </a:solidFill>
                <a:latin typeface="Arial"/>
                <a:cs typeface="Arial"/>
              </a:rPr>
              <a:t>we </a:t>
            </a:r>
            <a:r>
              <a:rPr sz="1800" b="1" spc="-490" dirty="0">
                <a:solidFill>
                  <a:srgbClr val="001F5F"/>
                </a:solidFill>
                <a:latin typeface="Arial"/>
                <a:cs typeface="Arial"/>
              </a:rPr>
              <a:t> </a:t>
            </a:r>
            <a:r>
              <a:rPr sz="1800" b="1" spc="-5" dirty="0">
                <a:solidFill>
                  <a:srgbClr val="001F5F"/>
                </a:solidFill>
                <a:latin typeface="Arial"/>
                <a:cs typeface="Arial"/>
              </a:rPr>
              <a:t>need </a:t>
            </a:r>
            <a:r>
              <a:rPr sz="1800" b="1" dirty="0">
                <a:solidFill>
                  <a:srgbClr val="001F5F"/>
                </a:solidFill>
                <a:latin typeface="Arial"/>
                <a:cs typeface="Arial"/>
              </a:rPr>
              <a:t>only one </a:t>
            </a:r>
            <a:r>
              <a:rPr sz="1800" b="1" spc="-5" dirty="0">
                <a:solidFill>
                  <a:srgbClr val="001F5F"/>
                </a:solidFill>
                <a:latin typeface="Arial"/>
                <a:cs typeface="Arial"/>
              </a:rPr>
              <a:t>copy </a:t>
            </a:r>
            <a:r>
              <a:rPr sz="1800" b="1" dirty="0">
                <a:solidFill>
                  <a:srgbClr val="001F5F"/>
                </a:solidFill>
                <a:latin typeface="Arial"/>
                <a:cs typeface="Arial"/>
              </a:rPr>
              <a:t>of the </a:t>
            </a:r>
            <a:r>
              <a:rPr sz="1800" b="1" spc="-20" dirty="0">
                <a:solidFill>
                  <a:srgbClr val="001F5F"/>
                </a:solidFill>
                <a:latin typeface="Arial"/>
                <a:cs typeface="Arial"/>
              </a:rPr>
              <a:t>library, </a:t>
            </a:r>
            <a:r>
              <a:rPr sz="1800" b="1" spc="-5" dirty="0">
                <a:solidFill>
                  <a:srgbClr val="001F5F"/>
                </a:solidFill>
                <a:latin typeface="Arial"/>
                <a:cs typeface="Arial"/>
              </a:rPr>
              <a:t>and </a:t>
            </a:r>
            <a:r>
              <a:rPr sz="1800" b="1" dirty="0">
                <a:solidFill>
                  <a:srgbClr val="001F5F"/>
                </a:solidFill>
                <a:latin typeface="Arial"/>
                <a:cs typeface="Arial"/>
              </a:rPr>
              <a:t>the total </a:t>
            </a:r>
            <a:r>
              <a:rPr sz="1800" b="1" spc="-490" dirty="0">
                <a:solidFill>
                  <a:srgbClr val="001F5F"/>
                </a:solidFill>
                <a:latin typeface="Arial"/>
                <a:cs typeface="Arial"/>
              </a:rPr>
              <a:t> </a:t>
            </a:r>
            <a:r>
              <a:rPr sz="1800" b="1" spc="-5" dirty="0">
                <a:solidFill>
                  <a:srgbClr val="001F5F"/>
                </a:solidFill>
                <a:latin typeface="Arial"/>
                <a:cs typeface="Arial"/>
              </a:rPr>
              <a:t>space now required </a:t>
            </a:r>
            <a:r>
              <a:rPr sz="1800" b="1" dirty="0">
                <a:solidFill>
                  <a:srgbClr val="001F5F"/>
                </a:solidFill>
                <a:latin typeface="Arial"/>
                <a:cs typeface="Arial"/>
              </a:rPr>
              <a:t>is 2 </a:t>
            </a:r>
            <a:r>
              <a:rPr sz="1200" b="1" spc="-5" dirty="0">
                <a:solidFill>
                  <a:srgbClr val="001F5F"/>
                </a:solidFill>
                <a:latin typeface="Arial"/>
                <a:cs typeface="Arial"/>
              </a:rPr>
              <a:t>MB </a:t>
            </a:r>
            <a:r>
              <a:rPr sz="1800" b="1" spc="-5" dirty="0">
                <a:solidFill>
                  <a:srgbClr val="001F5F"/>
                </a:solidFill>
                <a:latin typeface="Arial"/>
                <a:cs typeface="Arial"/>
              </a:rPr>
              <a:t>instead </a:t>
            </a:r>
            <a:r>
              <a:rPr sz="1800" b="1" dirty="0">
                <a:solidFill>
                  <a:srgbClr val="001F5F"/>
                </a:solidFill>
                <a:latin typeface="Arial"/>
                <a:cs typeface="Arial"/>
              </a:rPr>
              <a:t>of </a:t>
            </a:r>
            <a:r>
              <a:rPr sz="1800" b="1" spc="-5" dirty="0">
                <a:solidFill>
                  <a:srgbClr val="001F5F"/>
                </a:solidFill>
                <a:latin typeface="Arial"/>
                <a:cs typeface="Arial"/>
              </a:rPr>
              <a:t>80 </a:t>
            </a:r>
            <a:r>
              <a:rPr sz="1200" b="1" spc="-5" dirty="0">
                <a:solidFill>
                  <a:srgbClr val="001F5F"/>
                </a:solidFill>
                <a:latin typeface="Arial"/>
                <a:cs typeface="Arial"/>
              </a:rPr>
              <a:t>MB</a:t>
            </a:r>
            <a:r>
              <a:rPr sz="1800" spc="-5" dirty="0">
                <a:solidFill>
                  <a:srgbClr val="231F20"/>
                </a:solidFill>
                <a:latin typeface="Arial MT"/>
                <a:cs typeface="Arial MT"/>
              </a:rPr>
              <a:t>—a </a:t>
            </a:r>
            <a:r>
              <a:rPr sz="1800" dirty="0">
                <a:solidFill>
                  <a:srgbClr val="231F20"/>
                </a:solidFill>
                <a:latin typeface="Arial MT"/>
                <a:cs typeface="Arial MT"/>
              </a:rPr>
              <a:t> </a:t>
            </a:r>
            <a:r>
              <a:rPr sz="1800" spc="-5" dirty="0">
                <a:solidFill>
                  <a:srgbClr val="231F20"/>
                </a:solidFill>
                <a:latin typeface="Arial MT"/>
                <a:cs typeface="Arial MT"/>
              </a:rPr>
              <a:t>significant</a:t>
            </a:r>
            <a:r>
              <a:rPr sz="1800" spc="10" dirty="0">
                <a:solidFill>
                  <a:srgbClr val="231F20"/>
                </a:solidFill>
                <a:latin typeface="Arial MT"/>
                <a:cs typeface="Arial MT"/>
              </a:rPr>
              <a:t> </a:t>
            </a:r>
            <a:r>
              <a:rPr sz="1800" spc="-5" dirty="0">
                <a:solidFill>
                  <a:srgbClr val="231F20"/>
                </a:solidFill>
                <a:latin typeface="Arial MT"/>
                <a:cs typeface="Arial MT"/>
              </a:rPr>
              <a:t>saving!</a:t>
            </a:r>
            <a:endParaRPr sz="1800">
              <a:latin typeface="Arial MT"/>
              <a:cs typeface="Arial MT"/>
            </a:endParaRPr>
          </a:p>
          <a:p>
            <a:pPr>
              <a:lnSpc>
                <a:spcPct val="100000"/>
              </a:lnSpc>
              <a:spcBef>
                <a:spcPts val="50"/>
              </a:spcBef>
            </a:pPr>
            <a:endParaRPr sz="1850">
              <a:latin typeface="Arial MT"/>
              <a:cs typeface="Arial MT"/>
            </a:endParaRPr>
          </a:p>
          <a:p>
            <a:pPr marL="12700" marR="14604">
              <a:lnSpc>
                <a:spcPct val="99300"/>
              </a:lnSpc>
            </a:pPr>
            <a:r>
              <a:rPr sz="1800" dirty="0">
                <a:solidFill>
                  <a:srgbClr val="231F20"/>
                </a:solidFill>
                <a:latin typeface="Arial MT"/>
                <a:cs typeface="Arial MT"/>
              </a:rPr>
              <a:t>In</a:t>
            </a:r>
            <a:r>
              <a:rPr sz="1800" spc="-5" dirty="0">
                <a:solidFill>
                  <a:srgbClr val="231F20"/>
                </a:solidFill>
                <a:latin typeface="Arial MT"/>
                <a:cs typeface="Arial MT"/>
              </a:rPr>
              <a:t> addition</a:t>
            </a:r>
            <a:r>
              <a:rPr sz="1800" dirty="0">
                <a:solidFill>
                  <a:srgbClr val="231F20"/>
                </a:solidFill>
                <a:latin typeface="Arial MT"/>
                <a:cs typeface="Arial MT"/>
              </a:rPr>
              <a:t> to </a:t>
            </a:r>
            <a:r>
              <a:rPr sz="1800" spc="-5" dirty="0">
                <a:solidFill>
                  <a:srgbClr val="231F20"/>
                </a:solidFill>
                <a:latin typeface="Arial MT"/>
                <a:cs typeface="Arial MT"/>
              </a:rPr>
              <a:t>run-time</a:t>
            </a:r>
            <a:r>
              <a:rPr sz="1800" dirty="0">
                <a:solidFill>
                  <a:srgbClr val="231F20"/>
                </a:solidFill>
                <a:latin typeface="Arial MT"/>
                <a:cs typeface="Arial MT"/>
              </a:rPr>
              <a:t> </a:t>
            </a:r>
            <a:r>
              <a:rPr sz="1800" spc="-5" dirty="0">
                <a:solidFill>
                  <a:srgbClr val="231F20"/>
                </a:solidFill>
                <a:latin typeface="Arial MT"/>
                <a:cs typeface="Arial MT"/>
              </a:rPr>
              <a:t>libraries</a:t>
            </a:r>
            <a:r>
              <a:rPr sz="1800" spc="5" dirty="0">
                <a:solidFill>
                  <a:srgbClr val="231F20"/>
                </a:solidFill>
                <a:latin typeface="Arial MT"/>
                <a:cs typeface="Arial MT"/>
              </a:rPr>
              <a:t> </a:t>
            </a:r>
            <a:r>
              <a:rPr sz="1800" dirty="0">
                <a:solidFill>
                  <a:srgbClr val="231F20"/>
                </a:solidFill>
                <a:latin typeface="Arial MT"/>
                <a:cs typeface="Arial MT"/>
              </a:rPr>
              <a:t>such</a:t>
            </a:r>
            <a:r>
              <a:rPr sz="1800" spc="5" dirty="0">
                <a:solidFill>
                  <a:srgbClr val="231F20"/>
                </a:solidFill>
                <a:latin typeface="Arial MT"/>
                <a:cs typeface="Arial MT"/>
              </a:rPr>
              <a:t> </a:t>
            </a:r>
            <a:r>
              <a:rPr sz="1800" spc="-5" dirty="0">
                <a:solidFill>
                  <a:srgbClr val="231F20"/>
                </a:solidFill>
                <a:latin typeface="Arial MT"/>
                <a:cs typeface="Arial MT"/>
              </a:rPr>
              <a:t>as libc,</a:t>
            </a:r>
            <a:r>
              <a:rPr sz="1800" dirty="0">
                <a:solidFill>
                  <a:srgbClr val="231F20"/>
                </a:solidFill>
                <a:latin typeface="Arial MT"/>
                <a:cs typeface="Arial MT"/>
              </a:rPr>
              <a:t> </a:t>
            </a:r>
            <a:r>
              <a:rPr sz="1800" b="1" spc="-5" dirty="0">
                <a:solidFill>
                  <a:srgbClr val="FF0000"/>
                </a:solidFill>
                <a:latin typeface="Arial"/>
                <a:cs typeface="Arial"/>
              </a:rPr>
              <a:t>other </a:t>
            </a:r>
            <a:r>
              <a:rPr sz="1800" b="1" dirty="0">
                <a:solidFill>
                  <a:srgbClr val="FF0000"/>
                </a:solidFill>
                <a:latin typeface="Arial"/>
                <a:cs typeface="Arial"/>
              </a:rPr>
              <a:t> </a:t>
            </a:r>
            <a:r>
              <a:rPr sz="1800" b="1" spc="-10" dirty="0">
                <a:solidFill>
                  <a:srgbClr val="FF0000"/>
                </a:solidFill>
                <a:latin typeface="Arial"/>
                <a:cs typeface="Arial"/>
              </a:rPr>
              <a:t>heavily</a:t>
            </a:r>
            <a:r>
              <a:rPr sz="1800" b="1" spc="30" dirty="0">
                <a:solidFill>
                  <a:srgbClr val="FF0000"/>
                </a:solidFill>
                <a:latin typeface="Arial"/>
                <a:cs typeface="Arial"/>
              </a:rPr>
              <a:t> </a:t>
            </a:r>
            <a:r>
              <a:rPr sz="1800" b="1" spc="-5" dirty="0">
                <a:solidFill>
                  <a:srgbClr val="FF0000"/>
                </a:solidFill>
                <a:latin typeface="Arial"/>
                <a:cs typeface="Arial"/>
              </a:rPr>
              <a:t>used</a:t>
            </a:r>
            <a:r>
              <a:rPr sz="1800" b="1" dirty="0">
                <a:solidFill>
                  <a:srgbClr val="FF0000"/>
                </a:solidFill>
                <a:latin typeface="Arial"/>
                <a:cs typeface="Arial"/>
              </a:rPr>
              <a:t> </a:t>
            </a:r>
            <a:r>
              <a:rPr sz="1800" b="1" spc="-5" dirty="0">
                <a:solidFill>
                  <a:srgbClr val="FF0000"/>
                </a:solidFill>
                <a:latin typeface="Arial"/>
                <a:cs typeface="Arial"/>
              </a:rPr>
              <a:t>programs</a:t>
            </a:r>
            <a:r>
              <a:rPr sz="1800" b="1" spc="-10" dirty="0">
                <a:solidFill>
                  <a:srgbClr val="FF0000"/>
                </a:solidFill>
                <a:latin typeface="Arial"/>
                <a:cs typeface="Arial"/>
              </a:rPr>
              <a:t> </a:t>
            </a:r>
            <a:r>
              <a:rPr sz="1800" b="1" spc="-5" dirty="0">
                <a:solidFill>
                  <a:srgbClr val="FF0000"/>
                </a:solidFill>
                <a:latin typeface="Arial"/>
                <a:cs typeface="Arial"/>
              </a:rPr>
              <a:t>can</a:t>
            </a:r>
            <a:r>
              <a:rPr sz="1800" b="1" spc="5" dirty="0">
                <a:solidFill>
                  <a:srgbClr val="FF0000"/>
                </a:solidFill>
                <a:latin typeface="Arial"/>
                <a:cs typeface="Arial"/>
              </a:rPr>
              <a:t> </a:t>
            </a:r>
            <a:r>
              <a:rPr sz="1800" b="1" spc="-5" dirty="0">
                <a:solidFill>
                  <a:srgbClr val="FF0000"/>
                </a:solidFill>
                <a:latin typeface="Arial"/>
                <a:cs typeface="Arial"/>
              </a:rPr>
              <a:t>also </a:t>
            </a:r>
            <a:r>
              <a:rPr sz="1800" b="1" dirty="0">
                <a:solidFill>
                  <a:srgbClr val="FF0000"/>
                </a:solidFill>
                <a:latin typeface="Arial"/>
                <a:cs typeface="Arial"/>
              </a:rPr>
              <a:t>be</a:t>
            </a:r>
            <a:r>
              <a:rPr sz="1800" b="1" spc="-15" dirty="0">
                <a:solidFill>
                  <a:srgbClr val="FF0000"/>
                </a:solidFill>
                <a:latin typeface="Arial"/>
                <a:cs typeface="Arial"/>
              </a:rPr>
              <a:t> </a:t>
            </a:r>
            <a:r>
              <a:rPr sz="1800" b="1" spc="-10" dirty="0">
                <a:solidFill>
                  <a:srgbClr val="FF0000"/>
                </a:solidFill>
                <a:latin typeface="Arial"/>
                <a:cs typeface="Arial"/>
              </a:rPr>
              <a:t>shared— </a:t>
            </a:r>
            <a:r>
              <a:rPr sz="1800" b="1" spc="-5" dirty="0">
                <a:solidFill>
                  <a:srgbClr val="FF0000"/>
                </a:solidFill>
                <a:latin typeface="Arial"/>
                <a:cs typeface="Arial"/>
              </a:rPr>
              <a:t> compilers, </a:t>
            </a:r>
            <a:r>
              <a:rPr sz="1800" b="1" dirty="0">
                <a:solidFill>
                  <a:srgbClr val="FF0000"/>
                </a:solidFill>
                <a:latin typeface="Arial"/>
                <a:cs typeface="Arial"/>
              </a:rPr>
              <a:t>window</a:t>
            </a:r>
            <a:r>
              <a:rPr sz="1800" b="1" spc="-20" dirty="0">
                <a:solidFill>
                  <a:srgbClr val="FF0000"/>
                </a:solidFill>
                <a:latin typeface="Arial"/>
                <a:cs typeface="Arial"/>
              </a:rPr>
              <a:t> </a:t>
            </a:r>
            <a:r>
              <a:rPr sz="1800" b="1" spc="-10" dirty="0">
                <a:solidFill>
                  <a:srgbClr val="FF0000"/>
                </a:solidFill>
                <a:latin typeface="Arial"/>
                <a:cs typeface="Arial"/>
              </a:rPr>
              <a:t>systems,</a:t>
            </a:r>
            <a:r>
              <a:rPr sz="1800" b="1" spc="30" dirty="0">
                <a:solidFill>
                  <a:srgbClr val="FF0000"/>
                </a:solidFill>
                <a:latin typeface="Arial"/>
                <a:cs typeface="Arial"/>
              </a:rPr>
              <a:t> </a:t>
            </a:r>
            <a:r>
              <a:rPr sz="1800" b="1" spc="-5" dirty="0">
                <a:solidFill>
                  <a:srgbClr val="FF0000"/>
                </a:solidFill>
                <a:latin typeface="Arial"/>
                <a:cs typeface="Arial"/>
              </a:rPr>
              <a:t>database </a:t>
            </a:r>
            <a:r>
              <a:rPr sz="1800" b="1" spc="-15" dirty="0">
                <a:solidFill>
                  <a:srgbClr val="FF0000"/>
                </a:solidFill>
                <a:latin typeface="Arial"/>
                <a:cs typeface="Arial"/>
              </a:rPr>
              <a:t>systems</a:t>
            </a:r>
            <a:r>
              <a:rPr sz="1800" spc="-15" dirty="0">
                <a:solidFill>
                  <a:srgbClr val="231F20"/>
                </a:solidFill>
                <a:latin typeface="Arial MT"/>
                <a:cs typeface="Arial MT"/>
              </a:rPr>
              <a:t>, </a:t>
            </a:r>
            <a:r>
              <a:rPr sz="1800" spc="-484" dirty="0">
                <a:solidFill>
                  <a:srgbClr val="231F20"/>
                </a:solidFill>
                <a:latin typeface="Arial MT"/>
                <a:cs typeface="Arial MT"/>
              </a:rPr>
              <a:t> </a:t>
            </a:r>
            <a:r>
              <a:rPr sz="1800" spc="-5" dirty="0">
                <a:solidFill>
                  <a:srgbClr val="231F20"/>
                </a:solidFill>
                <a:latin typeface="Arial MT"/>
                <a:cs typeface="Arial MT"/>
              </a:rPr>
              <a:t>and</a:t>
            </a:r>
            <a:r>
              <a:rPr sz="1800" dirty="0">
                <a:solidFill>
                  <a:srgbClr val="231F20"/>
                </a:solidFill>
                <a:latin typeface="Arial MT"/>
                <a:cs typeface="Arial MT"/>
              </a:rPr>
              <a:t> so </a:t>
            </a:r>
            <a:r>
              <a:rPr sz="1800" spc="-5" dirty="0">
                <a:solidFill>
                  <a:srgbClr val="231F20"/>
                </a:solidFill>
                <a:latin typeface="Arial MT"/>
                <a:cs typeface="Arial MT"/>
              </a:rPr>
              <a:t>on.</a:t>
            </a:r>
            <a:endParaRPr sz="18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4570E0-3423-BB11-CF8C-8635BA059180}"/>
              </a:ext>
            </a:extLst>
          </p:cNvPr>
          <p:cNvPicPr>
            <a:picLocks noChangeAspect="1"/>
          </p:cNvPicPr>
          <p:nvPr/>
        </p:nvPicPr>
        <p:blipFill>
          <a:blip r:embed="rId2"/>
          <a:stretch>
            <a:fillRect/>
          </a:stretch>
        </p:blipFill>
        <p:spPr>
          <a:xfrm>
            <a:off x="533400" y="457200"/>
            <a:ext cx="7078063" cy="476316"/>
          </a:xfrm>
          <a:prstGeom prst="rect">
            <a:avLst/>
          </a:prstGeom>
        </p:spPr>
      </p:pic>
      <p:sp>
        <p:nvSpPr>
          <p:cNvPr id="7" name="TextBox 6">
            <a:extLst>
              <a:ext uri="{FF2B5EF4-FFF2-40B4-BE49-F238E27FC236}">
                <a16:creationId xmlns:a16="http://schemas.microsoft.com/office/drawing/2014/main" id="{1F4759B7-91C3-1A21-232B-7A38C6BA7DE5}"/>
              </a:ext>
            </a:extLst>
          </p:cNvPr>
          <p:cNvSpPr txBox="1"/>
          <p:nvPr/>
        </p:nvSpPr>
        <p:spPr>
          <a:xfrm>
            <a:off x="381000" y="1219200"/>
            <a:ext cx="11353800" cy="3970318"/>
          </a:xfrm>
          <a:prstGeom prst="rect">
            <a:avLst/>
          </a:prstGeom>
          <a:noFill/>
        </p:spPr>
        <p:txBody>
          <a:bodyPr wrap="square">
            <a:spAutoFit/>
          </a:bodyPr>
          <a:lstStyle/>
          <a:p>
            <a:r>
              <a:rPr lang="en-US" sz="2800" b="0" i="0" dirty="0">
                <a:solidFill>
                  <a:srgbClr val="242021"/>
                </a:solidFill>
                <a:effectLst/>
                <a:latin typeface="PalatinoLTStd-Roman"/>
              </a:rPr>
              <a:t>For example, consider a system with a 32-bit logical address space. </a:t>
            </a:r>
          </a:p>
          <a:p>
            <a:endParaRPr lang="en-US" sz="2800" dirty="0">
              <a:solidFill>
                <a:srgbClr val="242021"/>
              </a:solidFill>
              <a:latin typeface="PalatinoLTStd-Roman"/>
            </a:endParaRPr>
          </a:p>
          <a:p>
            <a:pPr marL="457200" indent="-457200">
              <a:buFont typeface="Arial" panose="020B0604020202020204" pitchFamily="34" charset="0"/>
              <a:buChar char="•"/>
            </a:pPr>
            <a:r>
              <a:rPr lang="en-US" sz="2800" b="0" i="0" dirty="0">
                <a:solidFill>
                  <a:srgbClr val="242021"/>
                </a:solidFill>
                <a:effectLst/>
                <a:latin typeface="PalatinoLTStd-Roman"/>
              </a:rPr>
              <a:t>If the page size in such a system is 4 </a:t>
            </a:r>
            <a:r>
              <a:rPr lang="en-US" b="0" i="0" dirty="0">
                <a:solidFill>
                  <a:srgbClr val="242021"/>
                </a:solidFill>
                <a:effectLst/>
                <a:latin typeface="PalatinoLTStd-Roman"/>
              </a:rPr>
              <a:t>KB </a:t>
            </a:r>
            <a:r>
              <a:rPr lang="en-US" sz="2800" b="0" i="0" dirty="0">
                <a:solidFill>
                  <a:srgbClr val="242021"/>
                </a:solidFill>
                <a:effectLst/>
                <a:latin typeface="PalatinoLTStd-Roman"/>
              </a:rPr>
              <a:t>(2</a:t>
            </a:r>
            <a:r>
              <a:rPr lang="en-US" sz="1600" b="0" i="0" dirty="0">
                <a:solidFill>
                  <a:srgbClr val="242021"/>
                </a:solidFill>
                <a:effectLst/>
                <a:latin typeface="PalatinoLTStd-Roman"/>
              </a:rPr>
              <a:t>12</a:t>
            </a:r>
            <a:r>
              <a:rPr lang="en-US" sz="2800" b="0" i="0" dirty="0">
                <a:solidFill>
                  <a:srgbClr val="242021"/>
                </a:solidFill>
                <a:effectLst/>
                <a:latin typeface="PalatinoLTStd-Roman"/>
              </a:rPr>
              <a:t>), then a page table may consist of over 1 million entries (2</a:t>
            </a:r>
            <a:r>
              <a:rPr lang="en-US" sz="1600" b="0" i="0" dirty="0">
                <a:solidFill>
                  <a:srgbClr val="242021"/>
                </a:solidFill>
                <a:effectLst/>
                <a:latin typeface="PalatinoLTStd-Roman"/>
              </a:rPr>
              <a:t>20 </a:t>
            </a:r>
            <a:r>
              <a:rPr lang="en-US" sz="2800" b="0" i="0" dirty="0">
                <a:solidFill>
                  <a:srgbClr val="242021"/>
                </a:solidFill>
                <a:effectLst/>
                <a:latin typeface="STIXMath-Regular"/>
              </a:rPr>
              <a:t>= </a:t>
            </a:r>
            <a:r>
              <a:rPr lang="en-US" sz="2800" b="0" i="0" dirty="0">
                <a:solidFill>
                  <a:srgbClr val="242021"/>
                </a:solidFill>
                <a:effectLst/>
                <a:latin typeface="PalatinoLTStd-Roman"/>
              </a:rPr>
              <a:t>2</a:t>
            </a:r>
            <a:r>
              <a:rPr lang="en-US" sz="1600" b="0" i="0" dirty="0">
                <a:solidFill>
                  <a:srgbClr val="242021"/>
                </a:solidFill>
                <a:effectLst/>
                <a:latin typeface="PalatinoLTStd-Roman"/>
              </a:rPr>
              <a:t>32</a:t>
            </a:r>
            <a:r>
              <a:rPr lang="en-US" sz="2800" b="0" i="0" dirty="0">
                <a:solidFill>
                  <a:srgbClr val="242021"/>
                </a:solidFill>
                <a:effectLst/>
                <a:latin typeface="PalatinoLTStd-Roman"/>
              </a:rPr>
              <a:t>/2</a:t>
            </a:r>
            <a:r>
              <a:rPr lang="en-US" sz="1600" b="0" i="0" dirty="0">
                <a:solidFill>
                  <a:srgbClr val="242021"/>
                </a:solidFill>
                <a:effectLst/>
                <a:latin typeface="PalatinoLTStd-Roman"/>
              </a:rPr>
              <a:t>12</a:t>
            </a:r>
            <a:r>
              <a:rPr lang="en-US" sz="2800" b="0" i="0" dirty="0">
                <a:solidFill>
                  <a:srgbClr val="242021"/>
                </a:solidFill>
                <a:effectLst/>
                <a:latin typeface="PalatinoLTStd-Roman"/>
              </a:rPr>
              <a:t>). </a:t>
            </a:r>
          </a:p>
          <a:p>
            <a:pPr marL="457200" indent="-457200">
              <a:buFont typeface="Arial" panose="020B0604020202020204" pitchFamily="34" charset="0"/>
              <a:buChar char="•"/>
            </a:pPr>
            <a:endParaRPr lang="en-US" sz="2800" dirty="0">
              <a:solidFill>
                <a:srgbClr val="242021"/>
              </a:solidFill>
              <a:latin typeface="PalatinoLTStd-Roman"/>
            </a:endParaRPr>
          </a:p>
          <a:p>
            <a:pPr marL="457200" indent="-457200">
              <a:buFont typeface="Arial" panose="020B0604020202020204" pitchFamily="34" charset="0"/>
              <a:buChar char="•"/>
            </a:pPr>
            <a:r>
              <a:rPr lang="en-US" sz="2800" b="0" i="0" dirty="0">
                <a:solidFill>
                  <a:srgbClr val="242021"/>
                </a:solidFill>
                <a:effectLst/>
                <a:latin typeface="PalatinoLTStd-Roman"/>
              </a:rPr>
              <a:t>Assuming that each entry consists of 4 bytes, each process may need up to 4 </a:t>
            </a:r>
            <a:r>
              <a:rPr lang="en-US" b="0" i="0" dirty="0">
                <a:solidFill>
                  <a:srgbClr val="242021"/>
                </a:solidFill>
                <a:effectLst/>
                <a:latin typeface="PalatinoLTStd-Roman"/>
              </a:rPr>
              <a:t>MB </a:t>
            </a:r>
            <a:r>
              <a:rPr lang="en-US" sz="2800" b="0" i="0" dirty="0">
                <a:solidFill>
                  <a:srgbClr val="242021"/>
                </a:solidFill>
                <a:effectLst/>
                <a:latin typeface="PalatinoLTStd-Roman"/>
              </a:rPr>
              <a:t>of physical address space for the page table alone. </a:t>
            </a:r>
          </a:p>
          <a:p>
            <a:pPr marL="457200" indent="-457200">
              <a:buFont typeface="Arial" panose="020B0604020202020204" pitchFamily="34" charset="0"/>
              <a:buChar char="•"/>
            </a:pPr>
            <a:endParaRPr lang="en-US" sz="2800" dirty="0">
              <a:solidFill>
                <a:srgbClr val="242021"/>
              </a:solidFill>
              <a:latin typeface="PalatinoLTStd-Roman"/>
            </a:endParaRPr>
          </a:p>
          <a:p>
            <a:pPr marL="457200" indent="-457200">
              <a:buFont typeface="Arial" panose="020B0604020202020204" pitchFamily="34" charset="0"/>
              <a:buChar char="•"/>
            </a:pPr>
            <a:r>
              <a:rPr lang="en-US" sz="2800" dirty="0">
                <a:solidFill>
                  <a:srgbClr val="242021"/>
                </a:solidFill>
                <a:latin typeface="PalatinoLTStd-Roman"/>
              </a:rPr>
              <a:t>Modern CPU </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5968" y="516945"/>
            <a:ext cx="11065523" cy="1678662"/>
          </a:xfrm>
          <a:prstGeom prst="rect">
            <a:avLst/>
          </a:prstGeom>
        </p:spPr>
      </p:pic>
      <p:pic>
        <p:nvPicPr>
          <p:cNvPr id="5" name="Picture 4">
            <a:extLst>
              <a:ext uri="{FF2B5EF4-FFF2-40B4-BE49-F238E27FC236}">
                <a16:creationId xmlns:a16="http://schemas.microsoft.com/office/drawing/2014/main" id="{CE8E5D73-D721-CC3D-BEEC-1B0784BCF7A1}"/>
              </a:ext>
            </a:extLst>
          </p:cNvPr>
          <p:cNvPicPr>
            <a:picLocks noChangeAspect="1"/>
          </p:cNvPicPr>
          <p:nvPr/>
        </p:nvPicPr>
        <p:blipFill>
          <a:blip r:embed="rId3"/>
          <a:stretch>
            <a:fillRect/>
          </a:stretch>
        </p:blipFill>
        <p:spPr>
          <a:xfrm>
            <a:off x="362946" y="3437866"/>
            <a:ext cx="3877089" cy="1938544"/>
          </a:xfrm>
          <a:prstGeom prst="rect">
            <a:avLst/>
          </a:prstGeom>
        </p:spPr>
      </p:pic>
      <p:pic>
        <p:nvPicPr>
          <p:cNvPr id="9" name="Picture 8">
            <a:extLst>
              <a:ext uri="{FF2B5EF4-FFF2-40B4-BE49-F238E27FC236}">
                <a16:creationId xmlns:a16="http://schemas.microsoft.com/office/drawing/2014/main" id="{FA892ACF-6142-C022-FD79-E1E068F72DC3}"/>
              </a:ext>
            </a:extLst>
          </p:cNvPr>
          <p:cNvPicPr>
            <a:picLocks noChangeAspect="1"/>
          </p:cNvPicPr>
          <p:nvPr/>
        </p:nvPicPr>
        <p:blipFill>
          <a:blip r:embed="rId4"/>
          <a:stretch>
            <a:fillRect/>
          </a:stretch>
        </p:blipFill>
        <p:spPr>
          <a:xfrm>
            <a:off x="748698" y="3016560"/>
            <a:ext cx="3105583" cy="314369"/>
          </a:xfrm>
          <a:prstGeom prst="rect">
            <a:avLst/>
          </a:prstGeom>
        </p:spPr>
      </p:pic>
      <p:pic>
        <p:nvPicPr>
          <p:cNvPr id="11" name="Picture 10">
            <a:extLst>
              <a:ext uri="{FF2B5EF4-FFF2-40B4-BE49-F238E27FC236}">
                <a16:creationId xmlns:a16="http://schemas.microsoft.com/office/drawing/2014/main" id="{47A91599-4D7E-0FB8-1EE2-5FA87A931D6A}"/>
              </a:ext>
            </a:extLst>
          </p:cNvPr>
          <p:cNvPicPr>
            <a:picLocks noChangeAspect="1"/>
          </p:cNvPicPr>
          <p:nvPr/>
        </p:nvPicPr>
        <p:blipFill>
          <a:blip r:embed="rId5"/>
          <a:stretch>
            <a:fillRect/>
          </a:stretch>
        </p:blipFill>
        <p:spPr>
          <a:xfrm>
            <a:off x="4419600" y="3437866"/>
            <a:ext cx="3848517" cy="2449056"/>
          </a:xfrm>
          <a:prstGeom prst="rect">
            <a:avLst/>
          </a:prstGeom>
        </p:spPr>
      </p:pic>
      <p:pic>
        <p:nvPicPr>
          <p:cNvPr id="13" name="Picture 12">
            <a:extLst>
              <a:ext uri="{FF2B5EF4-FFF2-40B4-BE49-F238E27FC236}">
                <a16:creationId xmlns:a16="http://schemas.microsoft.com/office/drawing/2014/main" id="{27C7B93A-4A47-B410-D6C7-68F2D0288B4F}"/>
              </a:ext>
            </a:extLst>
          </p:cNvPr>
          <p:cNvPicPr>
            <a:picLocks noChangeAspect="1"/>
          </p:cNvPicPr>
          <p:nvPr/>
        </p:nvPicPr>
        <p:blipFill>
          <a:blip r:embed="rId6"/>
          <a:stretch>
            <a:fillRect/>
          </a:stretch>
        </p:blipFill>
        <p:spPr>
          <a:xfrm>
            <a:off x="4733908" y="3051462"/>
            <a:ext cx="3219899" cy="276264"/>
          </a:xfrm>
          <a:prstGeom prst="rect">
            <a:avLst/>
          </a:prstGeom>
        </p:spPr>
      </p:pic>
      <p:pic>
        <p:nvPicPr>
          <p:cNvPr id="15" name="Picture 14">
            <a:extLst>
              <a:ext uri="{FF2B5EF4-FFF2-40B4-BE49-F238E27FC236}">
                <a16:creationId xmlns:a16="http://schemas.microsoft.com/office/drawing/2014/main" id="{1B0C718A-3D4F-A4D4-6DB2-51178E343F32}"/>
              </a:ext>
            </a:extLst>
          </p:cNvPr>
          <p:cNvPicPr>
            <a:picLocks noChangeAspect="1"/>
          </p:cNvPicPr>
          <p:nvPr/>
        </p:nvPicPr>
        <p:blipFill>
          <a:blip r:embed="rId7"/>
          <a:stretch>
            <a:fillRect/>
          </a:stretch>
        </p:blipFill>
        <p:spPr>
          <a:xfrm>
            <a:off x="8447682" y="3437866"/>
            <a:ext cx="3310325" cy="2589208"/>
          </a:xfrm>
          <a:prstGeom prst="rect">
            <a:avLst/>
          </a:prstGeom>
        </p:spPr>
      </p:pic>
      <p:pic>
        <p:nvPicPr>
          <p:cNvPr id="17" name="Picture 16">
            <a:extLst>
              <a:ext uri="{FF2B5EF4-FFF2-40B4-BE49-F238E27FC236}">
                <a16:creationId xmlns:a16="http://schemas.microsoft.com/office/drawing/2014/main" id="{6D515114-614A-248D-D304-FA233EF46C43}"/>
              </a:ext>
            </a:extLst>
          </p:cNvPr>
          <p:cNvPicPr>
            <a:picLocks noChangeAspect="1"/>
          </p:cNvPicPr>
          <p:nvPr/>
        </p:nvPicPr>
        <p:blipFill>
          <a:blip r:embed="rId8"/>
          <a:stretch>
            <a:fillRect/>
          </a:stretch>
        </p:blipFill>
        <p:spPr>
          <a:xfrm>
            <a:off x="8423792" y="3059428"/>
            <a:ext cx="3334215" cy="228632"/>
          </a:xfrm>
          <a:prstGeom prst="rect">
            <a:avLst/>
          </a:prstGeom>
        </p:spPr>
      </p:pic>
    </p:spTree>
    <p:extLst>
      <p:ext uri="{BB962C8B-B14F-4D97-AF65-F5344CB8AC3E}">
        <p14:creationId xmlns:p14="http://schemas.microsoft.com/office/powerpoint/2010/main" val="825079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3ECD5-2195-D683-3AC1-98FC1CEE3F32}"/>
              </a:ext>
            </a:extLst>
          </p:cNvPr>
          <p:cNvPicPr>
            <a:picLocks noChangeAspect="1"/>
          </p:cNvPicPr>
          <p:nvPr/>
        </p:nvPicPr>
        <p:blipFill>
          <a:blip r:embed="rId2">
            <a:duotone>
              <a:prstClr val="black"/>
              <a:schemeClr val="tx2">
                <a:tint val="45000"/>
                <a:satMod val="400000"/>
              </a:schemeClr>
            </a:duotone>
          </a:blip>
          <a:stretch>
            <a:fillRect/>
          </a:stretch>
        </p:blipFill>
        <p:spPr>
          <a:xfrm>
            <a:off x="627717" y="990600"/>
            <a:ext cx="5529498" cy="2593259"/>
          </a:xfrm>
          <a:prstGeom prst="rect">
            <a:avLst/>
          </a:prstGeom>
        </p:spPr>
      </p:pic>
      <p:pic>
        <p:nvPicPr>
          <p:cNvPr id="7" name="Picture 6">
            <a:extLst>
              <a:ext uri="{FF2B5EF4-FFF2-40B4-BE49-F238E27FC236}">
                <a16:creationId xmlns:a16="http://schemas.microsoft.com/office/drawing/2014/main" id="{4E9DE0A5-7213-8CC8-346D-8808449C82B2}"/>
              </a:ext>
            </a:extLst>
          </p:cNvPr>
          <p:cNvPicPr>
            <a:picLocks noChangeAspect="1"/>
          </p:cNvPicPr>
          <p:nvPr/>
        </p:nvPicPr>
        <p:blipFill>
          <a:blip r:embed="rId3">
            <a:duotone>
              <a:prstClr val="black"/>
              <a:schemeClr val="accent2">
                <a:tint val="45000"/>
                <a:satMod val="400000"/>
              </a:schemeClr>
            </a:duotone>
          </a:blip>
          <a:stretch>
            <a:fillRect/>
          </a:stretch>
        </p:blipFill>
        <p:spPr>
          <a:xfrm>
            <a:off x="627717" y="3886200"/>
            <a:ext cx="5597747" cy="2593259"/>
          </a:xfrm>
          <a:prstGeom prst="rect">
            <a:avLst/>
          </a:prstGeom>
        </p:spPr>
      </p:pic>
      <p:pic>
        <p:nvPicPr>
          <p:cNvPr id="10" name="Picture 9">
            <a:extLst>
              <a:ext uri="{FF2B5EF4-FFF2-40B4-BE49-F238E27FC236}">
                <a16:creationId xmlns:a16="http://schemas.microsoft.com/office/drawing/2014/main" id="{9BDECBB0-792B-85A1-B208-5E262F5A4BC7}"/>
              </a:ext>
            </a:extLst>
          </p:cNvPr>
          <p:cNvPicPr>
            <a:picLocks noChangeAspect="1"/>
          </p:cNvPicPr>
          <p:nvPr/>
        </p:nvPicPr>
        <p:blipFill>
          <a:blip r:embed="rId4">
            <a:duotone>
              <a:prstClr val="black"/>
              <a:schemeClr val="accent6">
                <a:tint val="45000"/>
                <a:satMod val="400000"/>
              </a:schemeClr>
            </a:duotone>
          </a:blip>
          <a:stretch>
            <a:fillRect/>
          </a:stretch>
        </p:blipFill>
        <p:spPr>
          <a:xfrm>
            <a:off x="6485426" y="2074704"/>
            <a:ext cx="5368672" cy="2708592"/>
          </a:xfrm>
          <a:prstGeom prst="rect">
            <a:avLst/>
          </a:prstGeom>
        </p:spPr>
      </p:pic>
      <p:pic>
        <p:nvPicPr>
          <p:cNvPr id="14" name="Picture 13">
            <a:extLst>
              <a:ext uri="{FF2B5EF4-FFF2-40B4-BE49-F238E27FC236}">
                <a16:creationId xmlns:a16="http://schemas.microsoft.com/office/drawing/2014/main" id="{6DF0C170-08AF-9A57-CB68-F6A3D9E7C949}"/>
              </a:ext>
            </a:extLst>
          </p:cNvPr>
          <p:cNvPicPr>
            <a:picLocks noChangeAspect="1"/>
          </p:cNvPicPr>
          <p:nvPr/>
        </p:nvPicPr>
        <p:blipFill>
          <a:blip r:embed="rId5"/>
          <a:stretch>
            <a:fillRect/>
          </a:stretch>
        </p:blipFill>
        <p:spPr>
          <a:xfrm>
            <a:off x="381000" y="372640"/>
            <a:ext cx="7163800" cy="466790"/>
          </a:xfrm>
          <a:prstGeom prst="rect">
            <a:avLst/>
          </a:prstGeom>
        </p:spPr>
      </p:pic>
      <p:sp>
        <p:nvSpPr>
          <p:cNvPr id="3" name="TextBox 2">
            <a:extLst>
              <a:ext uri="{FF2B5EF4-FFF2-40B4-BE49-F238E27FC236}">
                <a16:creationId xmlns:a16="http://schemas.microsoft.com/office/drawing/2014/main" id="{1715A655-0557-DCCE-8F53-7B6AA98704A9}"/>
              </a:ext>
            </a:extLst>
          </p:cNvPr>
          <p:cNvSpPr txBox="1"/>
          <p:nvPr/>
        </p:nvSpPr>
        <p:spPr>
          <a:xfrm>
            <a:off x="6444561" y="4819155"/>
            <a:ext cx="5409537" cy="1569660"/>
          </a:xfrm>
          <a:prstGeom prst="rect">
            <a:avLst/>
          </a:prstGeom>
          <a:noFill/>
        </p:spPr>
        <p:txBody>
          <a:bodyPr wrap="square">
            <a:spAutoFit/>
          </a:bodyPr>
          <a:lstStyle/>
          <a:p>
            <a:r>
              <a:rPr lang="en-US" sz="1600" dirty="0"/>
              <a:t>Instead of indexing virtual pages to physical frames as in a traditional page table, an inverted page table indexes physical frames to the processes and virtual pages that are currently mapped to them. This inversion allows for more efficient memory usage, particularly in systems with large physical memory but smaller per-process address spaces.</a:t>
            </a:r>
          </a:p>
        </p:txBody>
      </p:sp>
    </p:spTree>
    <p:extLst>
      <p:ext uri="{BB962C8B-B14F-4D97-AF65-F5344CB8AC3E}">
        <p14:creationId xmlns:p14="http://schemas.microsoft.com/office/powerpoint/2010/main" val="364229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8254" y="594082"/>
            <a:ext cx="2492218" cy="334263"/>
          </a:xfrm>
          <a:prstGeom prst="rect">
            <a:avLst/>
          </a:prstGeom>
        </p:spPr>
      </p:pic>
      <p:pic>
        <p:nvPicPr>
          <p:cNvPr id="3" name="object 3"/>
          <p:cNvPicPr/>
          <p:nvPr/>
        </p:nvPicPr>
        <p:blipFill>
          <a:blip r:embed="rId3" cstate="print"/>
          <a:stretch>
            <a:fillRect/>
          </a:stretch>
        </p:blipFill>
        <p:spPr>
          <a:xfrm>
            <a:off x="1061182" y="1127219"/>
            <a:ext cx="2881199" cy="184354"/>
          </a:xfrm>
          <a:prstGeom prst="rect">
            <a:avLst/>
          </a:prstGeom>
        </p:spPr>
      </p:pic>
      <p:sp>
        <p:nvSpPr>
          <p:cNvPr id="4" name="object 4"/>
          <p:cNvSpPr txBox="1"/>
          <p:nvPr/>
        </p:nvSpPr>
        <p:spPr>
          <a:xfrm>
            <a:off x="692607" y="1717624"/>
            <a:ext cx="10667365" cy="4781550"/>
          </a:xfrm>
          <a:prstGeom prst="rect">
            <a:avLst/>
          </a:prstGeom>
        </p:spPr>
        <p:txBody>
          <a:bodyPr vert="horz" wrap="square" lIns="0" tIns="12065" rIns="0" bIns="0" rtlCol="0">
            <a:spAutoFit/>
          </a:bodyPr>
          <a:lstStyle/>
          <a:p>
            <a:pPr marL="337185" marR="17780" indent="-287020">
              <a:lnSpc>
                <a:spcPct val="100000"/>
              </a:lnSpc>
              <a:spcBef>
                <a:spcPts val="95"/>
              </a:spcBef>
              <a:buChar char="•"/>
              <a:tabLst>
                <a:tab pos="337185" algn="l"/>
                <a:tab pos="337820" algn="l"/>
              </a:tabLst>
            </a:pPr>
            <a:r>
              <a:rPr sz="2800" dirty="0">
                <a:solidFill>
                  <a:srgbClr val="231F20"/>
                </a:solidFill>
                <a:latin typeface="Arial MT"/>
                <a:cs typeface="Arial MT"/>
              </a:rPr>
              <a:t>Paging</a:t>
            </a:r>
            <a:r>
              <a:rPr sz="2800" spc="15" dirty="0">
                <a:solidFill>
                  <a:srgbClr val="231F20"/>
                </a:solidFill>
                <a:latin typeface="Arial MT"/>
                <a:cs typeface="Arial MT"/>
              </a:rPr>
              <a:t> </a:t>
            </a:r>
            <a:r>
              <a:rPr sz="2800" spc="-5" dirty="0">
                <a:solidFill>
                  <a:srgbClr val="231F20"/>
                </a:solidFill>
                <a:latin typeface="Arial MT"/>
                <a:cs typeface="Arial MT"/>
              </a:rPr>
              <a:t>breaks</a:t>
            </a:r>
            <a:r>
              <a:rPr sz="2800" spc="5" dirty="0">
                <a:solidFill>
                  <a:srgbClr val="231F20"/>
                </a:solidFill>
                <a:latin typeface="Arial MT"/>
                <a:cs typeface="Arial MT"/>
              </a:rPr>
              <a:t> </a:t>
            </a:r>
            <a:r>
              <a:rPr sz="2800" spc="-5" dirty="0">
                <a:solidFill>
                  <a:srgbClr val="231F20"/>
                </a:solidFill>
                <a:latin typeface="Arial MT"/>
                <a:cs typeface="Arial MT"/>
              </a:rPr>
              <a:t>physical</a:t>
            </a:r>
            <a:r>
              <a:rPr sz="2800" spc="30" dirty="0">
                <a:solidFill>
                  <a:srgbClr val="231F20"/>
                </a:solidFill>
                <a:latin typeface="Arial MT"/>
                <a:cs typeface="Arial MT"/>
              </a:rPr>
              <a:t> </a:t>
            </a:r>
            <a:r>
              <a:rPr sz="2800" spc="-5" dirty="0">
                <a:solidFill>
                  <a:srgbClr val="231F20"/>
                </a:solidFill>
                <a:latin typeface="Arial MT"/>
                <a:cs typeface="Arial MT"/>
              </a:rPr>
              <a:t>memory</a:t>
            </a:r>
            <a:r>
              <a:rPr sz="2800" spc="30" dirty="0">
                <a:solidFill>
                  <a:srgbClr val="231F20"/>
                </a:solidFill>
                <a:latin typeface="Arial MT"/>
                <a:cs typeface="Arial MT"/>
              </a:rPr>
              <a:t> </a:t>
            </a:r>
            <a:r>
              <a:rPr sz="2800" spc="-5" dirty="0">
                <a:solidFill>
                  <a:srgbClr val="231F20"/>
                </a:solidFill>
                <a:latin typeface="Arial MT"/>
                <a:cs typeface="Arial MT"/>
              </a:rPr>
              <a:t>into</a:t>
            </a:r>
            <a:r>
              <a:rPr sz="2800" spc="10" dirty="0">
                <a:solidFill>
                  <a:srgbClr val="231F20"/>
                </a:solidFill>
                <a:latin typeface="Arial MT"/>
                <a:cs typeface="Arial MT"/>
              </a:rPr>
              <a:t> </a:t>
            </a:r>
            <a:r>
              <a:rPr sz="2800" spc="-5" dirty="0">
                <a:solidFill>
                  <a:srgbClr val="231F20"/>
                </a:solidFill>
                <a:latin typeface="Arial MT"/>
                <a:cs typeface="Arial MT"/>
              </a:rPr>
              <a:t>fixed-sized</a:t>
            </a:r>
            <a:r>
              <a:rPr sz="2800" spc="5" dirty="0">
                <a:solidFill>
                  <a:srgbClr val="231F20"/>
                </a:solidFill>
                <a:latin typeface="Arial MT"/>
                <a:cs typeface="Arial MT"/>
              </a:rPr>
              <a:t> </a:t>
            </a:r>
            <a:r>
              <a:rPr sz="2800" spc="-5" dirty="0">
                <a:solidFill>
                  <a:srgbClr val="231F20"/>
                </a:solidFill>
                <a:latin typeface="Arial MT"/>
                <a:cs typeface="Arial MT"/>
              </a:rPr>
              <a:t>blocks</a:t>
            </a:r>
            <a:r>
              <a:rPr sz="2800" spc="5" dirty="0">
                <a:solidFill>
                  <a:srgbClr val="231F20"/>
                </a:solidFill>
                <a:latin typeface="Arial MT"/>
                <a:cs typeface="Arial MT"/>
              </a:rPr>
              <a:t> </a:t>
            </a:r>
            <a:r>
              <a:rPr sz="2800" spc="-5" dirty="0">
                <a:solidFill>
                  <a:srgbClr val="231F20"/>
                </a:solidFill>
                <a:latin typeface="Arial MT"/>
                <a:cs typeface="Arial MT"/>
              </a:rPr>
              <a:t>called </a:t>
            </a:r>
            <a:r>
              <a:rPr sz="2800" dirty="0">
                <a:solidFill>
                  <a:srgbClr val="231F20"/>
                </a:solidFill>
                <a:latin typeface="Arial MT"/>
                <a:cs typeface="Arial MT"/>
              </a:rPr>
              <a:t> </a:t>
            </a:r>
            <a:r>
              <a:rPr sz="2800" b="1" spc="-5" dirty="0">
                <a:solidFill>
                  <a:srgbClr val="00ACED"/>
                </a:solidFill>
                <a:latin typeface="Arial"/>
                <a:cs typeface="Arial"/>
              </a:rPr>
              <a:t>frames</a:t>
            </a:r>
            <a:r>
              <a:rPr sz="2800" b="1" spc="10" dirty="0">
                <a:solidFill>
                  <a:srgbClr val="00ACED"/>
                </a:solidFill>
                <a:latin typeface="Arial"/>
                <a:cs typeface="Arial"/>
              </a:rPr>
              <a:t> </a:t>
            </a:r>
            <a:r>
              <a:rPr sz="2800" spc="-5" dirty="0">
                <a:solidFill>
                  <a:srgbClr val="231F20"/>
                </a:solidFill>
                <a:latin typeface="Arial MT"/>
                <a:cs typeface="Arial MT"/>
              </a:rPr>
              <a:t>and</a:t>
            </a:r>
            <a:r>
              <a:rPr sz="2800" spc="10" dirty="0">
                <a:solidFill>
                  <a:srgbClr val="231F20"/>
                </a:solidFill>
                <a:latin typeface="Arial MT"/>
                <a:cs typeface="Arial MT"/>
              </a:rPr>
              <a:t> </a:t>
            </a:r>
            <a:r>
              <a:rPr sz="2800" dirty="0">
                <a:solidFill>
                  <a:srgbClr val="231F20"/>
                </a:solidFill>
                <a:latin typeface="Arial MT"/>
                <a:cs typeface="Arial MT"/>
              </a:rPr>
              <a:t>breaking</a:t>
            </a:r>
            <a:r>
              <a:rPr sz="2800" spc="20" dirty="0">
                <a:solidFill>
                  <a:srgbClr val="231F20"/>
                </a:solidFill>
                <a:latin typeface="Arial MT"/>
                <a:cs typeface="Arial MT"/>
              </a:rPr>
              <a:t> </a:t>
            </a:r>
            <a:r>
              <a:rPr sz="2800" spc="-5" dirty="0">
                <a:solidFill>
                  <a:srgbClr val="231F20"/>
                </a:solidFill>
                <a:latin typeface="Arial MT"/>
                <a:cs typeface="Arial MT"/>
              </a:rPr>
              <a:t>logical</a:t>
            </a:r>
            <a:r>
              <a:rPr sz="2800" spc="15" dirty="0">
                <a:solidFill>
                  <a:srgbClr val="231F20"/>
                </a:solidFill>
                <a:latin typeface="Arial MT"/>
                <a:cs typeface="Arial MT"/>
              </a:rPr>
              <a:t> </a:t>
            </a:r>
            <a:r>
              <a:rPr sz="2800" dirty="0">
                <a:solidFill>
                  <a:srgbClr val="231F20"/>
                </a:solidFill>
                <a:latin typeface="Arial MT"/>
                <a:cs typeface="Arial MT"/>
              </a:rPr>
              <a:t>memory</a:t>
            </a:r>
            <a:r>
              <a:rPr sz="2800" spc="25" dirty="0">
                <a:solidFill>
                  <a:srgbClr val="231F20"/>
                </a:solidFill>
                <a:latin typeface="Arial MT"/>
                <a:cs typeface="Arial MT"/>
              </a:rPr>
              <a:t> </a:t>
            </a:r>
            <a:r>
              <a:rPr sz="2800" spc="-5" dirty="0">
                <a:solidFill>
                  <a:srgbClr val="231F20"/>
                </a:solidFill>
                <a:latin typeface="Arial MT"/>
                <a:cs typeface="Arial MT"/>
              </a:rPr>
              <a:t>into</a:t>
            </a:r>
            <a:r>
              <a:rPr sz="2800" spc="15" dirty="0">
                <a:solidFill>
                  <a:srgbClr val="231F20"/>
                </a:solidFill>
                <a:latin typeface="Arial MT"/>
                <a:cs typeface="Arial MT"/>
              </a:rPr>
              <a:t> </a:t>
            </a:r>
            <a:r>
              <a:rPr sz="2800" dirty="0">
                <a:solidFill>
                  <a:srgbClr val="231F20"/>
                </a:solidFill>
                <a:latin typeface="Arial MT"/>
                <a:cs typeface="Arial MT"/>
              </a:rPr>
              <a:t>blocks</a:t>
            </a:r>
            <a:r>
              <a:rPr sz="2800" spc="5" dirty="0">
                <a:solidFill>
                  <a:srgbClr val="231F20"/>
                </a:solidFill>
                <a:latin typeface="Arial MT"/>
                <a:cs typeface="Arial MT"/>
              </a:rPr>
              <a:t> </a:t>
            </a:r>
            <a:r>
              <a:rPr sz="2800" spc="-5" dirty="0">
                <a:solidFill>
                  <a:srgbClr val="231F20"/>
                </a:solidFill>
                <a:latin typeface="Arial MT"/>
                <a:cs typeface="Arial MT"/>
              </a:rPr>
              <a:t>of</a:t>
            </a:r>
            <a:r>
              <a:rPr sz="2800" spc="10" dirty="0">
                <a:solidFill>
                  <a:srgbClr val="231F20"/>
                </a:solidFill>
                <a:latin typeface="Arial MT"/>
                <a:cs typeface="Arial MT"/>
              </a:rPr>
              <a:t> </a:t>
            </a:r>
            <a:r>
              <a:rPr sz="2800" dirty="0">
                <a:solidFill>
                  <a:srgbClr val="231F20"/>
                </a:solidFill>
                <a:latin typeface="Arial MT"/>
                <a:cs typeface="Arial MT"/>
              </a:rPr>
              <a:t>the</a:t>
            </a:r>
            <a:r>
              <a:rPr sz="2800" spc="-5" dirty="0">
                <a:solidFill>
                  <a:srgbClr val="231F20"/>
                </a:solidFill>
                <a:latin typeface="Arial MT"/>
                <a:cs typeface="Arial MT"/>
              </a:rPr>
              <a:t> same</a:t>
            </a:r>
            <a:r>
              <a:rPr sz="2800" spc="25" dirty="0">
                <a:solidFill>
                  <a:srgbClr val="231F20"/>
                </a:solidFill>
                <a:latin typeface="Arial MT"/>
                <a:cs typeface="Arial MT"/>
              </a:rPr>
              <a:t> </a:t>
            </a:r>
            <a:r>
              <a:rPr sz="2800" dirty="0">
                <a:solidFill>
                  <a:srgbClr val="231F20"/>
                </a:solidFill>
                <a:latin typeface="Arial MT"/>
                <a:cs typeface="Arial MT"/>
              </a:rPr>
              <a:t>size </a:t>
            </a:r>
            <a:r>
              <a:rPr sz="2800" spc="-765" dirty="0">
                <a:solidFill>
                  <a:srgbClr val="231F20"/>
                </a:solidFill>
                <a:latin typeface="Arial MT"/>
                <a:cs typeface="Arial MT"/>
              </a:rPr>
              <a:t> </a:t>
            </a:r>
            <a:r>
              <a:rPr sz="2800" spc="-5" dirty="0">
                <a:solidFill>
                  <a:srgbClr val="231F20"/>
                </a:solidFill>
                <a:latin typeface="Arial MT"/>
                <a:cs typeface="Arial MT"/>
              </a:rPr>
              <a:t>called</a:t>
            </a:r>
            <a:r>
              <a:rPr sz="2800" spc="5" dirty="0">
                <a:solidFill>
                  <a:srgbClr val="231F20"/>
                </a:solidFill>
                <a:latin typeface="Arial MT"/>
                <a:cs typeface="Arial MT"/>
              </a:rPr>
              <a:t> </a:t>
            </a:r>
            <a:r>
              <a:rPr sz="2800" b="1" spc="-5" dirty="0">
                <a:solidFill>
                  <a:srgbClr val="00ACED"/>
                </a:solidFill>
                <a:latin typeface="Arial"/>
                <a:cs typeface="Arial"/>
              </a:rPr>
              <a:t>pages</a:t>
            </a:r>
            <a:r>
              <a:rPr sz="2800" spc="-5" dirty="0">
                <a:solidFill>
                  <a:srgbClr val="231F20"/>
                </a:solidFill>
                <a:latin typeface="Arial MT"/>
                <a:cs typeface="Arial MT"/>
              </a:rPr>
              <a:t>.</a:t>
            </a:r>
            <a:endParaRPr sz="2800">
              <a:latin typeface="Arial MT"/>
              <a:cs typeface="Arial MT"/>
            </a:endParaRPr>
          </a:p>
          <a:p>
            <a:pPr>
              <a:lnSpc>
                <a:spcPct val="100000"/>
              </a:lnSpc>
              <a:spcBef>
                <a:spcPts val="25"/>
              </a:spcBef>
              <a:buChar char="•"/>
            </a:pPr>
            <a:endParaRPr sz="2500">
              <a:latin typeface="Arial MT"/>
              <a:cs typeface="Arial MT"/>
            </a:endParaRPr>
          </a:p>
          <a:p>
            <a:pPr marL="337185" marR="83185" indent="-287020">
              <a:lnSpc>
                <a:spcPct val="100000"/>
              </a:lnSpc>
              <a:spcBef>
                <a:spcPts val="5"/>
              </a:spcBef>
              <a:buChar char="•"/>
              <a:tabLst>
                <a:tab pos="337185" algn="l"/>
                <a:tab pos="337820" algn="l"/>
              </a:tabLst>
            </a:pPr>
            <a:r>
              <a:rPr sz="2400" dirty="0">
                <a:solidFill>
                  <a:srgbClr val="FF0000"/>
                </a:solidFill>
                <a:latin typeface="Arial MT"/>
                <a:cs typeface="Arial MT"/>
              </a:rPr>
              <a:t>When</a:t>
            </a:r>
            <a:r>
              <a:rPr sz="2400" spc="-5" dirty="0">
                <a:solidFill>
                  <a:srgbClr val="FF0000"/>
                </a:solidFill>
                <a:latin typeface="Arial MT"/>
                <a:cs typeface="Arial MT"/>
              </a:rPr>
              <a:t> </a:t>
            </a:r>
            <a:r>
              <a:rPr sz="2400" dirty="0">
                <a:solidFill>
                  <a:srgbClr val="FF0000"/>
                </a:solidFill>
                <a:latin typeface="Arial MT"/>
                <a:cs typeface="Arial MT"/>
              </a:rPr>
              <a:t>a</a:t>
            </a:r>
            <a:r>
              <a:rPr sz="2400" spc="-5" dirty="0">
                <a:solidFill>
                  <a:srgbClr val="FF0000"/>
                </a:solidFill>
                <a:latin typeface="Arial MT"/>
                <a:cs typeface="Arial MT"/>
              </a:rPr>
              <a:t> process is </a:t>
            </a:r>
            <a:r>
              <a:rPr sz="2400" dirty="0">
                <a:solidFill>
                  <a:srgbClr val="FF0000"/>
                </a:solidFill>
                <a:latin typeface="Arial MT"/>
                <a:cs typeface="Arial MT"/>
              </a:rPr>
              <a:t>to</a:t>
            </a:r>
            <a:r>
              <a:rPr sz="2400" spc="-10" dirty="0">
                <a:solidFill>
                  <a:srgbClr val="FF0000"/>
                </a:solidFill>
                <a:latin typeface="Arial MT"/>
                <a:cs typeface="Arial MT"/>
              </a:rPr>
              <a:t> </a:t>
            </a:r>
            <a:r>
              <a:rPr sz="2400" spc="-5" dirty="0">
                <a:solidFill>
                  <a:srgbClr val="FF0000"/>
                </a:solidFill>
                <a:latin typeface="Arial MT"/>
                <a:cs typeface="Arial MT"/>
              </a:rPr>
              <a:t>be</a:t>
            </a:r>
            <a:r>
              <a:rPr sz="2400" dirty="0">
                <a:solidFill>
                  <a:srgbClr val="FF0000"/>
                </a:solidFill>
                <a:latin typeface="Arial MT"/>
                <a:cs typeface="Arial MT"/>
              </a:rPr>
              <a:t> </a:t>
            </a:r>
            <a:r>
              <a:rPr sz="2400" spc="-10" dirty="0">
                <a:solidFill>
                  <a:srgbClr val="FF0000"/>
                </a:solidFill>
                <a:latin typeface="Arial MT"/>
                <a:cs typeface="Arial MT"/>
              </a:rPr>
              <a:t>executed,</a:t>
            </a:r>
            <a:r>
              <a:rPr sz="2400" spc="10" dirty="0">
                <a:solidFill>
                  <a:srgbClr val="FF0000"/>
                </a:solidFill>
                <a:latin typeface="Arial MT"/>
                <a:cs typeface="Arial MT"/>
              </a:rPr>
              <a:t> </a:t>
            </a:r>
            <a:r>
              <a:rPr sz="2400" spc="-5" dirty="0">
                <a:solidFill>
                  <a:srgbClr val="FF0000"/>
                </a:solidFill>
                <a:latin typeface="Arial MT"/>
                <a:cs typeface="Arial MT"/>
              </a:rPr>
              <a:t>its</a:t>
            </a:r>
            <a:r>
              <a:rPr sz="2400" spc="-10" dirty="0">
                <a:solidFill>
                  <a:srgbClr val="FF0000"/>
                </a:solidFill>
                <a:latin typeface="Arial MT"/>
                <a:cs typeface="Arial MT"/>
              </a:rPr>
              <a:t> </a:t>
            </a:r>
            <a:r>
              <a:rPr sz="2400" spc="-5" dirty="0">
                <a:solidFill>
                  <a:srgbClr val="FF0000"/>
                </a:solidFill>
                <a:latin typeface="Arial MT"/>
                <a:cs typeface="Arial MT"/>
              </a:rPr>
              <a:t>pages</a:t>
            </a:r>
            <a:r>
              <a:rPr sz="2400" spc="10" dirty="0">
                <a:solidFill>
                  <a:srgbClr val="FF0000"/>
                </a:solidFill>
                <a:latin typeface="Arial MT"/>
                <a:cs typeface="Arial MT"/>
              </a:rPr>
              <a:t> </a:t>
            </a:r>
            <a:r>
              <a:rPr sz="2400" spc="-5" dirty="0">
                <a:solidFill>
                  <a:srgbClr val="FF0000"/>
                </a:solidFill>
                <a:latin typeface="Arial MT"/>
                <a:cs typeface="Arial MT"/>
              </a:rPr>
              <a:t>are loaded</a:t>
            </a:r>
            <a:r>
              <a:rPr sz="2400" spc="20" dirty="0">
                <a:solidFill>
                  <a:srgbClr val="FF0000"/>
                </a:solidFill>
                <a:latin typeface="Arial MT"/>
                <a:cs typeface="Arial MT"/>
              </a:rPr>
              <a:t> </a:t>
            </a:r>
            <a:r>
              <a:rPr sz="2400" spc="-5" dirty="0">
                <a:solidFill>
                  <a:srgbClr val="FF0000"/>
                </a:solidFill>
                <a:latin typeface="Arial MT"/>
                <a:cs typeface="Arial MT"/>
              </a:rPr>
              <a:t>into</a:t>
            </a:r>
            <a:r>
              <a:rPr sz="2400" spc="10" dirty="0">
                <a:solidFill>
                  <a:srgbClr val="FF0000"/>
                </a:solidFill>
                <a:latin typeface="Arial MT"/>
                <a:cs typeface="Arial MT"/>
              </a:rPr>
              <a:t> </a:t>
            </a:r>
            <a:r>
              <a:rPr sz="2400" spc="-5" dirty="0">
                <a:solidFill>
                  <a:srgbClr val="FF0000"/>
                </a:solidFill>
                <a:latin typeface="Arial MT"/>
                <a:cs typeface="Arial MT"/>
              </a:rPr>
              <a:t>any</a:t>
            </a:r>
            <a:r>
              <a:rPr sz="2400" spc="5" dirty="0">
                <a:solidFill>
                  <a:srgbClr val="FF0000"/>
                </a:solidFill>
                <a:latin typeface="Arial MT"/>
                <a:cs typeface="Arial MT"/>
              </a:rPr>
              <a:t> </a:t>
            </a:r>
            <a:r>
              <a:rPr sz="2400" spc="-10" dirty="0">
                <a:solidFill>
                  <a:srgbClr val="FF0000"/>
                </a:solidFill>
                <a:latin typeface="Arial MT"/>
                <a:cs typeface="Arial MT"/>
              </a:rPr>
              <a:t>available </a:t>
            </a:r>
            <a:r>
              <a:rPr sz="2400" spc="-5" dirty="0">
                <a:solidFill>
                  <a:srgbClr val="FF0000"/>
                </a:solidFill>
                <a:latin typeface="Arial MT"/>
                <a:cs typeface="Arial MT"/>
              </a:rPr>
              <a:t> memory </a:t>
            </a:r>
            <a:r>
              <a:rPr sz="2400" dirty="0">
                <a:solidFill>
                  <a:srgbClr val="FF0000"/>
                </a:solidFill>
                <a:latin typeface="Arial MT"/>
                <a:cs typeface="Arial MT"/>
              </a:rPr>
              <a:t>frames from their source (a </a:t>
            </a:r>
            <a:r>
              <a:rPr sz="2400" spc="-5" dirty="0">
                <a:solidFill>
                  <a:srgbClr val="FF0000"/>
                </a:solidFill>
                <a:latin typeface="Arial MT"/>
                <a:cs typeface="Arial MT"/>
              </a:rPr>
              <a:t>file </a:t>
            </a:r>
            <a:r>
              <a:rPr sz="2400" dirty="0">
                <a:solidFill>
                  <a:srgbClr val="FF0000"/>
                </a:solidFill>
                <a:latin typeface="Arial MT"/>
                <a:cs typeface="Arial MT"/>
              </a:rPr>
              <a:t>system </a:t>
            </a:r>
            <a:r>
              <a:rPr sz="2400" spc="-5" dirty="0">
                <a:solidFill>
                  <a:srgbClr val="FF0000"/>
                </a:solidFill>
                <a:latin typeface="Arial MT"/>
                <a:cs typeface="Arial MT"/>
              </a:rPr>
              <a:t>or </a:t>
            </a:r>
            <a:r>
              <a:rPr sz="2400" dirty="0">
                <a:solidFill>
                  <a:srgbClr val="FF0000"/>
                </a:solidFill>
                <a:latin typeface="Arial MT"/>
                <a:cs typeface="Arial MT"/>
              </a:rPr>
              <a:t>the </a:t>
            </a:r>
            <a:r>
              <a:rPr sz="2400" spc="-5" dirty="0">
                <a:solidFill>
                  <a:srgbClr val="FF0000"/>
                </a:solidFill>
                <a:latin typeface="Arial MT"/>
                <a:cs typeface="Arial MT"/>
              </a:rPr>
              <a:t>backing store). </a:t>
            </a:r>
            <a:r>
              <a:rPr sz="2400" spc="-5" dirty="0">
                <a:solidFill>
                  <a:srgbClr val="001F5F"/>
                </a:solidFill>
                <a:latin typeface="Arial MT"/>
                <a:cs typeface="Arial MT"/>
              </a:rPr>
              <a:t>The </a:t>
            </a:r>
            <a:r>
              <a:rPr sz="2400" dirty="0">
                <a:solidFill>
                  <a:srgbClr val="001F5F"/>
                </a:solidFill>
                <a:latin typeface="Arial MT"/>
                <a:cs typeface="Arial MT"/>
              </a:rPr>
              <a:t> </a:t>
            </a:r>
            <a:r>
              <a:rPr sz="2400" spc="-5" dirty="0">
                <a:solidFill>
                  <a:srgbClr val="001F5F"/>
                </a:solidFill>
                <a:latin typeface="Arial MT"/>
                <a:cs typeface="Arial MT"/>
              </a:rPr>
              <a:t>backing</a:t>
            </a:r>
            <a:r>
              <a:rPr sz="2400" spc="20" dirty="0">
                <a:solidFill>
                  <a:srgbClr val="001F5F"/>
                </a:solidFill>
                <a:latin typeface="Arial MT"/>
                <a:cs typeface="Arial MT"/>
              </a:rPr>
              <a:t> </a:t>
            </a:r>
            <a:r>
              <a:rPr sz="2400" dirty="0">
                <a:solidFill>
                  <a:srgbClr val="001F5F"/>
                </a:solidFill>
                <a:latin typeface="Arial MT"/>
                <a:cs typeface="Arial MT"/>
              </a:rPr>
              <a:t>store</a:t>
            </a:r>
            <a:r>
              <a:rPr sz="2400" spc="-10" dirty="0">
                <a:solidFill>
                  <a:srgbClr val="001F5F"/>
                </a:solidFill>
                <a:latin typeface="Arial MT"/>
                <a:cs typeface="Arial MT"/>
              </a:rPr>
              <a:t> </a:t>
            </a:r>
            <a:r>
              <a:rPr sz="2400" spc="-5" dirty="0">
                <a:solidFill>
                  <a:srgbClr val="001F5F"/>
                </a:solidFill>
                <a:latin typeface="Arial MT"/>
                <a:cs typeface="Arial MT"/>
              </a:rPr>
              <a:t>is </a:t>
            </a:r>
            <a:r>
              <a:rPr sz="2400" spc="-10" dirty="0">
                <a:solidFill>
                  <a:srgbClr val="001F5F"/>
                </a:solidFill>
                <a:latin typeface="Arial MT"/>
                <a:cs typeface="Arial MT"/>
              </a:rPr>
              <a:t>divided</a:t>
            </a:r>
            <a:r>
              <a:rPr sz="2400" spc="15" dirty="0">
                <a:solidFill>
                  <a:srgbClr val="001F5F"/>
                </a:solidFill>
                <a:latin typeface="Arial MT"/>
                <a:cs typeface="Arial MT"/>
              </a:rPr>
              <a:t> </a:t>
            </a:r>
            <a:r>
              <a:rPr sz="2400" spc="-5" dirty="0">
                <a:solidFill>
                  <a:srgbClr val="001F5F"/>
                </a:solidFill>
                <a:latin typeface="Arial MT"/>
                <a:cs typeface="Arial MT"/>
              </a:rPr>
              <a:t>into</a:t>
            </a:r>
            <a:r>
              <a:rPr sz="2400" spc="15" dirty="0">
                <a:solidFill>
                  <a:srgbClr val="001F5F"/>
                </a:solidFill>
                <a:latin typeface="Arial MT"/>
                <a:cs typeface="Arial MT"/>
              </a:rPr>
              <a:t> </a:t>
            </a:r>
            <a:r>
              <a:rPr sz="2400" spc="-5" dirty="0">
                <a:solidFill>
                  <a:srgbClr val="001F5F"/>
                </a:solidFill>
                <a:latin typeface="Arial MT"/>
                <a:cs typeface="Arial MT"/>
              </a:rPr>
              <a:t>fixed-sized</a:t>
            </a:r>
            <a:r>
              <a:rPr sz="2400" spc="15" dirty="0">
                <a:solidFill>
                  <a:srgbClr val="001F5F"/>
                </a:solidFill>
                <a:latin typeface="Arial MT"/>
                <a:cs typeface="Arial MT"/>
              </a:rPr>
              <a:t> </a:t>
            </a:r>
            <a:r>
              <a:rPr sz="2400" spc="-5" dirty="0">
                <a:solidFill>
                  <a:srgbClr val="001F5F"/>
                </a:solidFill>
                <a:latin typeface="Arial MT"/>
                <a:cs typeface="Arial MT"/>
              </a:rPr>
              <a:t>blocks</a:t>
            </a:r>
            <a:r>
              <a:rPr sz="2400" spc="10" dirty="0">
                <a:solidFill>
                  <a:srgbClr val="001F5F"/>
                </a:solidFill>
                <a:latin typeface="Arial MT"/>
                <a:cs typeface="Arial MT"/>
              </a:rPr>
              <a:t> </a:t>
            </a:r>
            <a:r>
              <a:rPr sz="2400" dirty="0">
                <a:solidFill>
                  <a:srgbClr val="001F5F"/>
                </a:solidFill>
                <a:latin typeface="Arial MT"/>
                <a:cs typeface="Arial MT"/>
              </a:rPr>
              <a:t>that </a:t>
            </a:r>
            <a:r>
              <a:rPr sz="2400" spc="-5" dirty="0">
                <a:solidFill>
                  <a:srgbClr val="001F5F"/>
                </a:solidFill>
                <a:latin typeface="Arial MT"/>
                <a:cs typeface="Arial MT"/>
              </a:rPr>
              <a:t>are</a:t>
            </a:r>
            <a:r>
              <a:rPr sz="2400" spc="-10" dirty="0">
                <a:solidFill>
                  <a:srgbClr val="001F5F"/>
                </a:solidFill>
                <a:latin typeface="Arial MT"/>
                <a:cs typeface="Arial MT"/>
              </a:rPr>
              <a:t> </a:t>
            </a:r>
            <a:r>
              <a:rPr sz="2400" dirty="0">
                <a:solidFill>
                  <a:srgbClr val="001F5F"/>
                </a:solidFill>
                <a:latin typeface="Arial MT"/>
                <a:cs typeface="Arial MT"/>
              </a:rPr>
              <a:t>the same</a:t>
            </a:r>
            <a:r>
              <a:rPr sz="2400" spc="-10" dirty="0">
                <a:solidFill>
                  <a:srgbClr val="001F5F"/>
                </a:solidFill>
                <a:latin typeface="Arial MT"/>
                <a:cs typeface="Arial MT"/>
              </a:rPr>
              <a:t> </a:t>
            </a:r>
            <a:r>
              <a:rPr sz="2400" dirty="0">
                <a:solidFill>
                  <a:srgbClr val="001F5F"/>
                </a:solidFill>
                <a:latin typeface="Arial MT"/>
                <a:cs typeface="Arial MT"/>
              </a:rPr>
              <a:t>size</a:t>
            </a:r>
            <a:r>
              <a:rPr sz="2400" spc="5" dirty="0">
                <a:solidFill>
                  <a:srgbClr val="001F5F"/>
                </a:solidFill>
                <a:latin typeface="Arial MT"/>
                <a:cs typeface="Arial MT"/>
              </a:rPr>
              <a:t> </a:t>
            </a:r>
            <a:r>
              <a:rPr sz="2400" spc="-5" dirty="0">
                <a:solidFill>
                  <a:srgbClr val="001F5F"/>
                </a:solidFill>
                <a:latin typeface="Arial MT"/>
                <a:cs typeface="Arial MT"/>
              </a:rPr>
              <a:t>as the </a:t>
            </a:r>
            <a:r>
              <a:rPr sz="2400" spc="-655" dirty="0">
                <a:solidFill>
                  <a:srgbClr val="001F5F"/>
                </a:solidFill>
                <a:latin typeface="Arial MT"/>
                <a:cs typeface="Arial MT"/>
              </a:rPr>
              <a:t> </a:t>
            </a:r>
            <a:r>
              <a:rPr sz="2400" spc="-5" dirty="0">
                <a:solidFill>
                  <a:srgbClr val="001F5F"/>
                </a:solidFill>
                <a:latin typeface="Arial MT"/>
                <a:cs typeface="Arial MT"/>
              </a:rPr>
              <a:t>memory</a:t>
            </a:r>
            <a:r>
              <a:rPr sz="2400" spc="-10" dirty="0">
                <a:solidFill>
                  <a:srgbClr val="001F5F"/>
                </a:solidFill>
                <a:latin typeface="Arial MT"/>
                <a:cs typeface="Arial MT"/>
              </a:rPr>
              <a:t> </a:t>
            </a:r>
            <a:r>
              <a:rPr sz="2400" dirty="0">
                <a:solidFill>
                  <a:srgbClr val="001F5F"/>
                </a:solidFill>
                <a:latin typeface="Arial MT"/>
                <a:cs typeface="Arial MT"/>
              </a:rPr>
              <a:t>frames</a:t>
            </a:r>
            <a:r>
              <a:rPr sz="2400" spc="-10" dirty="0">
                <a:solidFill>
                  <a:srgbClr val="001F5F"/>
                </a:solidFill>
                <a:latin typeface="Arial MT"/>
                <a:cs typeface="Arial MT"/>
              </a:rPr>
              <a:t> </a:t>
            </a:r>
            <a:r>
              <a:rPr sz="2400" spc="-5" dirty="0">
                <a:solidFill>
                  <a:srgbClr val="001F5F"/>
                </a:solidFill>
                <a:latin typeface="Arial MT"/>
                <a:cs typeface="Arial MT"/>
              </a:rPr>
              <a:t>or clusters</a:t>
            </a:r>
            <a:r>
              <a:rPr sz="2400" spc="5" dirty="0">
                <a:solidFill>
                  <a:srgbClr val="001F5F"/>
                </a:solidFill>
                <a:latin typeface="Arial MT"/>
                <a:cs typeface="Arial MT"/>
              </a:rPr>
              <a:t> </a:t>
            </a:r>
            <a:r>
              <a:rPr sz="2400" spc="-5" dirty="0">
                <a:solidFill>
                  <a:srgbClr val="001F5F"/>
                </a:solidFill>
                <a:latin typeface="Arial MT"/>
                <a:cs typeface="Arial MT"/>
              </a:rPr>
              <a:t>of multiple</a:t>
            </a:r>
            <a:r>
              <a:rPr sz="2400" spc="15" dirty="0">
                <a:solidFill>
                  <a:srgbClr val="001F5F"/>
                </a:solidFill>
                <a:latin typeface="Arial MT"/>
                <a:cs typeface="Arial MT"/>
              </a:rPr>
              <a:t> </a:t>
            </a:r>
            <a:r>
              <a:rPr sz="2400" spc="-5" dirty="0">
                <a:solidFill>
                  <a:srgbClr val="001F5F"/>
                </a:solidFill>
                <a:latin typeface="Arial MT"/>
                <a:cs typeface="Arial MT"/>
              </a:rPr>
              <a:t>frames.</a:t>
            </a:r>
            <a:endParaRPr sz="2400">
              <a:latin typeface="Arial MT"/>
              <a:cs typeface="Arial MT"/>
            </a:endParaRPr>
          </a:p>
          <a:p>
            <a:pPr>
              <a:lnSpc>
                <a:spcPct val="100000"/>
              </a:lnSpc>
              <a:spcBef>
                <a:spcPts val="45"/>
              </a:spcBef>
              <a:buChar char="•"/>
            </a:pPr>
            <a:endParaRPr sz="2450">
              <a:latin typeface="Arial MT"/>
              <a:cs typeface="Arial MT"/>
            </a:endParaRPr>
          </a:p>
          <a:p>
            <a:pPr marL="337185" marR="161925" indent="-287020">
              <a:lnSpc>
                <a:spcPct val="100000"/>
              </a:lnSpc>
              <a:buChar char="•"/>
              <a:tabLst>
                <a:tab pos="337185" algn="l"/>
                <a:tab pos="337820" algn="l"/>
              </a:tabLst>
            </a:pPr>
            <a:r>
              <a:rPr sz="2400" dirty="0">
                <a:solidFill>
                  <a:srgbClr val="231F20"/>
                </a:solidFill>
                <a:latin typeface="Arial MT"/>
                <a:cs typeface="Arial MT"/>
              </a:rPr>
              <a:t>In</a:t>
            </a:r>
            <a:r>
              <a:rPr sz="2400" spc="5" dirty="0">
                <a:solidFill>
                  <a:srgbClr val="231F20"/>
                </a:solidFill>
                <a:latin typeface="Arial MT"/>
                <a:cs typeface="Arial MT"/>
              </a:rPr>
              <a:t> </a:t>
            </a:r>
            <a:r>
              <a:rPr sz="2400" spc="-10" dirty="0">
                <a:solidFill>
                  <a:srgbClr val="231F20"/>
                </a:solidFill>
                <a:latin typeface="Arial MT"/>
                <a:cs typeface="Arial MT"/>
              </a:rPr>
              <a:t>paging,</a:t>
            </a:r>
            <a:r>
              <a:rPr sz="2400" spc="20" dirty="0">
                <a:solidFill>
                  <a:srgbClr val="231F20"/>
                </a:solidFill>
                <a:latin typeface="Arial MT"/>
                <a:cs typeface="Arial MT"/>
              </a:rPr>
              <a:t> </a:t>
            </a:r>
            <a:r>
              <a:rPr sz="2800" spc="-5" dirty="0">
                <a:solidFill>
                  <a:srgbClr val="FF0000"/>
                </a:solidFill>
                <a:latin typeface="Arial MT"/>
                <a:cs typeface="Arial MT"/>
              </a:rPr>
              <a:t>the</a:t>
            </a:r>
            <a:r>
              <a:rPr sz="2800" spc="15" dirty="0">
                <a:solidFill>
                  <a:srgbClr val="FF0000"/>
                </a:solidFill>
                <a:latin typeface="Arial MT"/>
                <a:cs typeface="Arial MT"/>
              </a:rPr>
              <a:t> </a:t>
            </a:r>
            <a:r>
              <a:rPr sz="2800" spc="-5" dirty="0">
                <a:solidFill>
                  <a:srgbClr val="FF0000"/>
                </a:solidFill>
                <a:latin typeface="Arial MT"/>
                <a:cs typeface="Arial MT"/>
              </a:rPr>
              <a:t>logical</a:t>
            </a:r>
            <a:r>
              <a:rPr sz="2800" dirty="0">
                <a:solidFill>
                  <a:srgbClr val="FF0000"/>
                </a:solidFill>
                <a:latin typeface="Arial MT"/>
                <a:cs typeface="Arial MT"/>
              </a:rPr>
              <a:t> </a:t>
            </a:r>
            <a:r>
              <a:rPr sz="2800" spc="-5" dirty="0">
                <a:solidFill>
                  <a:srgbClr val="FF0000"/>
                </a:solidFill>
                <a:latin typeface="Arial MT"/>
                <a:cs typeface="Arial MT"/>
              </a:rPr>
              <a:t>address</a:t>
            </a:r>
            <a:r>
              <a:rPr sz="2800" spc="15" dirty="0">
                <a:solidFill>
                  <a:srgbClr val="FF0000"/>
                </a:solidFill>
                <a:latin typeface="Arial MT"/>
                <a:cs typeface="Arial MT"/>
              </a:rPr>
              <a:t> </a:t>
            </a:r>
            <a:r>
              <a:rPr sz="2800" spc="-5" dirty="0">
                <a:solidFill>
                  <a:srgbClr val="FF0000"/>
                </a:solidFill>
                <a:latin typeface="Arial MT"/>
                <a:cs typeface="Arial MT"/>
              </a:rPr>
              <a:t>space</a:t>
            </a:r>
            <a:r>
              <a:rPr sz="2800" spc="10" dirty="0">
                <a:solidFill>
                  <a:srgbClr val="FF0000"/>
                </a:solidFill>
                <a:latin typeface="Arial MT"/>
                <a:cs typeface="Arial MT"/>
              </a:rPr>
              <a:t> </a:t>
            </a:r>
            <a:r>
              <a:rPr sz="2800" spc="-5" dirty="0">
                <a:solidFill>
                  <a:srgbClr val="FF0000"/>
                </a:solidFill>
                <a:latin typeface="Arial MT"/>
                <a:cs typeface="Arial MT"/>
              </a:rPr>
              <a:t>is</a:t>
            </a:r>
            <a:r>
              <a:rPr sz="2800" spc="40" dirty="0">
                <a:solidFill>
                  <a:srgbClr val="FF0000"/>
                </a:solidFill>
                <a:latin typeface="Arial MT"/>
                <a:cs typeface="Arial MT"/>
              </a:rPr>
              <a:t> </a:t>
            </a:r>
            <a:r>
              <a:rPr sz="2800" spc="-5" dirty="0">
                <a:solidFill>
                  <a:srgbClr val="FF0000"/>
                </a:solidFill>
                <a:latin typeface="Arial MT"/>
                <a:cs typeface="Arial MT"/>
              </a:rPr>
              <a:t>totally</a:t>
            </a:r>
            <a:r>
              <a:rPr sz="2800" spc="10" dirty="0">
                <a:solidFill>
                  <a:srgbClr val="FF0000"/>
                </a:solidFill>
                <a:latin typeface="Arial MT"/>
                <a:cs typeface="Arial MT"/>
              </a:rPr>
              <a:t> </a:t>
            </a:r>
            <a:r>
              <a:rPr sz="2800" spc="-5" dirty="0">
                <a:solidFill>
                  <a:srgbClr val="FF0000"/>
                </a:solidFill>
                <a:latin typeface="Arial MT"/>
                <a:cs typeface="Arial MT"/>
              </a:rPr>
              <a:t>separate</a:t>
            </a:r>
            <a:r>
              <a:rPr sz="2800" spc="10" dirty="0">
                <a:solidFill>
                  <a:srgbClr val="FF0000"/>
                </a:solidFill>
                <a:latin typeface="Arial MT"/>
                <a:cs typeface="Arial MT"/>
              </a:rPr>
              <a:t> </a:t>
            </a:r>
            <a:r>
              <a:rPr sz="2800" dirty="0">
                <a:solidFill>
                  <a:srgbClr val="FF0000"/>
                </a:solidFill>
                <a:latin typeface="Arial MT"/>
                <a:cs typeface="Arial MT"/>
              </a:rPr>
              <a:t>from </a:t>
            </a:r>
            <a:r>
              <a:rPr sz="2800" spc="-5" dirty="0">
                <a:solidFill>
                  <a:srgbClr val="FF0000"/>
                </a:solidFill>
                <a:latin typeface="Arial MT"/>
                <a:cs typeface="Arial MT"/>
              </a:rPr>
              <a:t>the </a:t>
            </a:r>
            <a:r>
              <a:rPr sz="2800" dirty="0">
                <a:solidFill>
                  <a:srgbClr val="FF0000"/>
                </a:solidFill>
                <a:latin typeface="Arial MT"/>
                <a:cs typeface="Arial MT"/>
              </a:rPr>
              <a:t> </a:t>
            </a:r>
            <a:r>
              <a:rPr sz="2800" spc="-5" dirty="0">
                <a:solidFill>
                  <a:srgbClr val="FF0000"/>
                </a:solidFill>
                <a:latin typeface="Arial MT"/>
                <a:cs typeface="Arial MT"/>
              </a:rPr>
              <a:t>physical</a:t>
            </a:r>
            <a:r>
              <a:rPr sz="2800" dirty="0">
                <a:solidFill>
                  <a:srgbClr val="FF0000"/>
                </a:solidFill>
                <a:latin typeface="Arial MT"/>
                <a:cs typeface="Arial MT"/>
              </a:rPr>
              <a:t> </a:t>
            </a:r>
            <a:r>
              <a:rPr sz="2800" spc="-5" dirty="0">
                <a:solidFill>
                  <a:srgbClr val="FF0000"/>
                </a:solidFill>
                <a:latin typeface="Arial MT"/>
                <a:cs typeface="Arial MT"/>
              </a:rPr>
              <a:t>address</a:t>
            </a:r>
            <a:r>
              <a:rPr sz="2800" spc="10" dirty="0">
                <a:solidFill>
                  <a:srgbClr val="FF0000"/>
                </a:solidFill>
                <a:latin typeface="Arial MT"/>
                <a:cs typeface="Arial MT"/>
              </a:rPr>
              <a:t> </a:t>
            </a:r>
            <a:r>
              <a:rPr sz="2800" dirty="0">
                <a:solidFill>
                  <a:srgbClr val="FF0000"/>
                </a:solidFill>
                <a:latin typeface="Arial MT"/>
                <a:cs typeface="Arial MT"/>
              </a:rPr>
              <a:t>space</a:t>
            </a:r>
            <a:r>
              <a:rPr sz="2800" dirty="0">
                <a:solidFill>
                  <a:srgbClr val="231F20"/>
                </a:solidFill>
                <a:latin typeface="Arial MT"/>
                <a:cs typeface="Arial MT"/>
              </a:rPr>
              <a:t>,</a:t>
            </a:r>
            <a:r>
              <a:rPr sz="2800" spc="-110" dirty="0">
                <a:solidFill>
                  <a:srgbClr val="231F20"/>
                </a:solidFill>
                <a:latin typeface="Arial MT"/>
                <a:cs typeface="Arial MT"/>
              </a:rPr>
              <a:t> </a:t>
            </a:r>
            <a:r>
              <a:rPr sz="2400" dirty="0">
                <a:solidFill>
                  <a:srgbClr val="231F20"/>
                </a:solidFill>
                <a:latin typeface="Arial MT"/>
                <a:cs typeface="Arial MT"/>
              </a:rPr>
              <a:t>so</a:t>
            </a:r>
            <a:r>
              <a:rPr sz="2400" spc="5" dirty="0">
                <a:solidFill>
                  <a:srgbClr val="231F20"/>
                </a:solidFill>
                <a:latin typeface="Arial MT"/>
                <a:cs typeface="Arial MT"/>
              </a:rPr>
              <a:t> </a:t>
            </a:r>
            <a:r>
              <a:rPr sz="2400" dirty="0">
                <a:solidFill>
                  <a:srgbClr val="231F20"/>
                </a:solidFill>
                <a:latin typeface="Arial MT"/>
                <a:cs typeface="Arial MT"/>
              </a:rPr>
              <a:t>a</a:t>
            </a:r>
            <a:r>
              <a:rPr sz="2400" spc="-5" dirty="0">
                <a:solidFill>
                  <a:srgbClr val="231F20"/>
                </a:solidFill>
                <a:latin typeface="Arial MT"/>
                <a:cs typeface="Arial MT"/>
              </a:rPr>
              <a:t> process</a:t>
            </a:r>
            <a:r>
              <a:rPr sz="2400" spc="15" dirty="0">
                <a:solidFill>
                  <a:srgbClr val="231F20"/>
                </a:solidFill>
                <a:latin typeface="Arial MT"/>
                <a:cs typeface="Arial MT"/>
              </a:rPr>
              <a:t> </a:t>
            </a:r>
            <a:r>
              <a:rPr sz="2400" dirty="0">
                <a:solidFill>
                  <a:srgbClr val="231F20"/>
                </a:solidFill>
                <a:latin typeface="Arial MT"/>
                <a:cs typeface="Arial MT"/>
              </a:rPr>
              <a:t>can</a:t>
            </a:r>
            <a:r>
              <a:rPr sz="2400" spc="5" dirty="0">
                <a:solidFill>
                  <a:srgbClr val="231F20"/>
                </a:solidFill>
                <a:latin typeface="Arial MT"/>
                <a:cs typeface="Arial MT"/>
              </a:rPr>
              <a:t> </a:t>
            </a:r>
            <a:r>
              <a:rPr sz="2400" spc="-5" dirty="0">
                <a:solidFill>
                  <a:srgbClr val="231F20"/>
                </a:solidFill>
                <a:latin typeface="Arial MT"/>
                <a:cs typeface="Arial MT"/>
              </a:rPr>
              <a:t>have</a:t>
            </a:r>
            <a:r>
              <a:rPr sz="2400" dirty="0">
                <a:solidFill>
                  <a:srgbClr val="231F20"/>
                </a:solidFill>
                <a:latin typeface="Arial MT"/>
                <a:cs typeface="Arial MT"/>
              </a:rPr>
              <a:t> a </a:t>
            </a:r>
            <a:r>
              <a:rPr sz="2400" spc="-10" dirty="0">
                <a:solidFill>
                  <a:srgbClr val="231F20"/>
                </a:solidFill>
                <a:latin typeface="Arial MT"/>
                <a:cs typeface="Arial MT"/>
              </a:rPr>
              <a:t>logical</a:t>
            </a:r>
            <a:r>
              <a:rPr sz="2400" spc="35" dirty="0">
                <a:solidFill>
                  <a:srgbClr val="231F20"/>
                </a:solidFill>
                <a:latin typeface="Arial MT"/>
                <a:cs typeface="Arial MT"/>
              </a:rPr>
              <a:t> </a:t>
            </a:r>
            <a:r>
              <a:rPr sz="2400" spc="-5" dirty="0">
                <a:solidFill>
                  <a:srgbClr val="231F20"/>
                </a:solidFill>
                <a:latin typeface="Arial MT"/>
                <a:cs typeface="Arial MT"/>
              </a:rPr>
              <a:t>64-bit</a:t>
            </a:r>
            <a:r>
              <a:rPr sz="2400" spc="10" dirty="0">
                <a:solidFill>
                  <a:srgbClr val="231F20"/>
                </a:solidFill>
                <a:latin typeface="Arial MT"/>
                <a:cs typeface="Arial MT"/>
              </a:rPr>
              <a:t> </a:t>
            </a:r>
            <a:r>
              <a:rPr sz="2400" spc="-5" dirty="0">
                <a:solidFill>
                  <a:srgbClr val="231F20"/>
                </a:solidFill>
                <a:latin typeface="Arial MT"/>
                <a:cs typeface="Arial MT"/>
              </a:rPr>
              <a:t>address </a:t>
            </a:r>
            <a:r>
              <a:rPr sz="2400" spc="-650" dirty="0">
                <a:solidFill>
                  <a:srgbClr val="231F20"/>
                </a:solidFill>
                <a:latin typeface="Arial MT"/>
                <a:cs typeface="Arial MT"/>
              </a:rPr>
              <a:t> </a:t>
            </a:r>
            <a:r>
              <a:rPr sz="2400" dirty="0">
                <a:solidFill>
                  <a:srgbClr val="231F20"/>
                </a:solidFill>
                <a:latin typeface="Arial MT"/>
                <a:cs typeface="Arial MT"/>
              </a:rPr>
              <a:t>space</a:t>
            </a:r>
            <a:r>
              <a:rPr sz="2400" spc="5" dirty="0">
                <a:solidFill>
                  <a:srgbClr val="231F20"/>
                </a:solidFill>
                <a:latin typeface="Arial MT"/>
                <a:cs typeface="Arial MT"/>
              </a:rPr>
              <a:t> </a:t>
            </a:r>
            <a:r>
              <a:rPr sz="2400" spc="-5" dirty="0">
                <a:solidFill>
                  <a:srgbClr val="231F20"/>
                </a:solidFill>
                <a:latin typeface="Arial MT"/>
                <a:cs typeface="Arial MT"/>
              </a:rPr>
              <a:t>eve</a:t>
            </a:r>
            <a:r>
              <a:rPr sz="2400" dirty="0">
                <a:solidFill>
                  <a:srgbClr val="231F20"/>
                </a:solidFill>
                <a:latin typeface="Arial MT"/>
                <a:cs typeface="Arial MT"/>
              </a:rPr>
              <a:t>n</a:t>
            </a:r>
            <a:r>
              <a:rPr sz="2400" spc="-5" dirty="0">
                <a:solidFill>
                  <a:srgbClr val="231F20"/>
                </a:solidFill>
                <a:latin typeface="Arial MT"/>
                <a:cs typeface="Arial MT"/>
              </a:rPr>
              <a:t> </a:t>
            </a:r>
            <a:r>
              <a:rPr sz="2400" dirty="0">
                <a:solidFill>
                  <a:srgbClr val="231F20"/>
                </a:solidFill>
                <a:latin typeface="Arial MT"/>
                <a:cs typeface="Arial MT"/>
              </a:rPr>
              <a:t>though</a:t>
            </a:r>
            <a:r>
              <a:rPr sz="2400" spc="5" dirty="0">
                <a:solidFill>
                  <a:srgbClr val="231F20"/>
                </a:solidFill>
                <a:latin typeface="Arial MT"/>
                <a:cs typeface="Arial MT"/>
              </a:rPr>
              <a:t> </a:t>
            </a:r>
            <a:r>
              <a:rPr sz="2400" dirty="0">
                <a:solidFill>
                  <a:srgbClr val="231F20"/>
                </a:solidFill>
                <a:latin typeface="Arial MT"/>
                <a:cs typeface="Arial MT"/>
              </a:rPr>
              <a:t>the </a:t>
            </a:r>
            <a:r>
              <a:rPr sz="2400" spc="-10" dirty="0">
                <a:solidFill>
                  <a:srgbClr val="231F20"/>
                </a:solidFill>
                <a:latin typeface="Arial MT"/>
                <a:cs typeface="Arial MT"/>
              </a:rPr>
              <a:t>s</a:t>
            </a:r>
            <a:r>
              <a:rPr sz="2400" dirty="0">
                <a:solidFill>
                  <a:srgbClr val="231F20"/>
                </a:solidFill>
                <a:latin typeface="Arial MT"/>
                <a:cs typeface="Arial MT"/>
              </a:rPr>
              <a:t>ystem</a:t>
            </a:r>
            <a:r>
              <a:rPr sz="2400" spc="5" dirty="0">
                <a:solidFill>
                  <a:srgbClr val="231F20"/>
                </a:solidFill>
                <a:latin typeface="Arial MT"/>
                <a:cs typeface="Arial MT"/>
              </a:rPr>
              <a:t> </a:t>
            </a:r>
            <a:r>
              <a:rPr sz="2400" spc="-10" dirty="0">
                <a:solidFill>
                  <a:srgbClr val="231F20"/>
                </a:solidFill>
                <a:latin typeface="Arial MT"/>
                <a:cs typeface="Arial MT"/>
              </a:rPr>
              <a:t>h</a:t>
            </a:r>
            <a:r>
              <a:rPr sz="2400" spc="-5" dirty="0">
                <a:solidFill>
                  <a:srgbClr val="231F20"/>
                </a:solidFill>
                <a:latin typeface="Arial MT"/>
                <a:cs typeface="Arial MT"/>
              </a:rPr>
              <a:t>a</a:t>
            </a:r>
            <a:r>
              <a:rPr sz="2400" dirty="0">
                <a:solidFill>
                  <a:srgbClr val="231F20"/>
                </a:solidFill>
                <a:latin typeface="Arial MT"/>
                <a:cs typeface="Arial MT"/>
              </a:rPr>
              <a:t>s</a:t>
            </a:r>
            <a:r>
              <a:rPr sz="2400" spc="-5" dirty="0">
                <a:solidFill>
                  <a:srgbClr val="231F20"/>
                </a:solidFill>
                <a:latin typeface="Arial MT"/>
                <a:cs typeface="Arial MT"/>
              </a:rPr>
              <a:t> les</a:t>
            </a:r>
            <a:r>
              <a:rPr sz="2400" dirty="0">
                <a:solidFill>
                  <a:srgbClr val="231F20"/>
                </a:solidFill>
                <a:latin typeface="Arial MT"/>
                <a:cs typeface="Arial MT"/>
              </a:rPr>
              <a:t>s</a:t>
            </a:r>
            <a:r>
              <a:rPr sz="2400" spc="-5" dirty="0">
                <a:solidFill>
                  <a:srgbClr val="231F20"/>
                </a:solidFill>
                <a:latin typeface="Arial MT"/>
                <a:cs typeface="Arial MT"/>
              </a:rPr>
              <a:t> </a:t>
            </a:r>
            <a:r>
              <a:rPr sz="2400" dirty="0">
                <a:solidFill>
                  <a:srgbClr val="231F20"/>
                </a:solidFill>
                <a:latin typeface="Arial MT"/>
                <a:cs typeface="Arial MT"/>
              </a:rPr>
              <a:t>than</a:t>
            </a:r>
            <a:r>
              <a:rPr sz="2400" spc="5" dirty="0">
                <a:solidFill>
                  <a:srgbClr val="231F20"/>
                </a:solidFill>
                <a:latin typeface="Arial MT"/>
                <a:cs typeface="Arial MT"/>
              </a:rPr>
              <a:t> </a:t>
            </a:r>
            <a:r>
              <a:rPr sz="2800" spc="-5" dirty="0">
                <a:solidFill>
                  <a:srgbClr val="231F20"/>
                </a:solidFill>
                <a:latin typeface="Arial MT"/>
                <a:cs typeface="Arial MT"/>
              </a:rPr>
              <a:t>2</a:t>
            </a:r>
            <a:r>
              <a:rPr sz="2775" spc="22" baseline="25525" dirty="0">
                <a:solidFill>
                  <a:srgbClr val="231F20"/>
                </a:solidFill>
                <a:latin typeface="Arial MT"/>
                <a:cs typeface="Arial MT"/>
              </a:rPr>
              <a:t>6</a:t>
            </a:r>
            <a:r>
              <a:rPr sz="2775" spc="15" baseline="25525" dirty="0">
                <a:solidFill>
                  <a:srgbClr val="231F20"/>
                </a:solidFill>
                <a:latin typeface="Arial MT"/>
                <a:cs typeface="Arial MT"/>
              </a:rPr>
              <a:t>4</a:t>
            </a:r>
            <a:r>
              <a:rPr sz="2775" spc="-195" baseline="25525" dirty="0">
                <a:solidFill>
                  <a:srgbClr val="231F20"/>
                </a:solidFill>
                <a:latin typeface="Arial MT"/>
                <a:cs typeface="Arial MT"/>
              </a:rPr>
              <a:t> </a:t>
            </a:r>
            <a:r>
              <a:rPr sz="2400" spc="-5" dirty="0">
                <a:solidFill>
                  <a:srgbClr val="231F20"/>
                </a:solidFill>
                <a:latin typeface="Arial MT"/>
                <a:cs typeface="Arial MT"/>
              </a:rPr>
              <a:t>byte</a:t>
            </a:r>
            <a:r>
              <a:rPr sz="2400" dirty="0">
                <a:solidFill>
                  <a:srgbClr val="231F20"/>
                </a:solidFill>
                <a:latin typeface="Arial MT"/>
                <a:cs typeface="Arial MT"/>
              </a:rPr>
              <a:t>s</a:t>
            </a:r>
            <a:r>
              <a:rPr sz="2400" spc="-5" dirty="0">
                <a:solidFill>
                  <a:srgbClr val="231F20"/>
                </a:solidFill>
                <a:latin typeface="Arial MT"/>
                <a:cs typeface="Arial MT"/>
              </a:rPr>
              <a:t> </a:t>
            </a:r>
            <a:r>
              <a:rPr sz="2400" spc="-10" dirty="0">
                <a:solidFill>
                  <a:srgbClr val="231F20"/>
                </a:solidFill>
                <a:latin typeface="Arial MT"/>
                <a:cs typeface="Arial MT"/>
              </a:rPr>
              <a:t>o</a:t>
            </a:r>
            <a:r>
              <a:rPr sz="2400" dirty="0">
                <a:solidFill>
                  <a:srgbClr val="231F20"/>
                </a:solidFill>
                <a:latin typeface="Arial MT"/>
                <a:cs typeface="Arial MT"/>
              </a:rPr>
              <a:t>f </a:t>
            </a:r>
            <a:r>
              <a:rPr sz="2400" spc="-5" dirty="0">
                <a:solidFill>
                  <a:srgbClr val="231F20"/>
                </a:solidFill>
                <a:latin typeface="Arial MT"/>
                <a:cs typeface="Arial MT"/>
              </a:rPr>
              <a:t>p</a:t>
            </a:r>
            <a:r>
              <a:rPr sz="2400" spc="-10" dirty="0">
                <a:solidFill>
                  <a:srgbClr val="231F20"/>
                </a:solidFill>
                <a:latin typeface="Arial MT"/>
                <a:cs typeface="Arial MT"/>
              </a:rPr>
              <a:t>h</a:t>
            </a:r>
            <a:r>
              <a:rPr sz="2400" dirty="0">
                <a:solidFill>
                  <a:srgbClr val="231F20"/>
                </a:solidFill>
                <a:latin typeface="Arial MT"/>
                <a:cs typeface="Arial MT"/>
              </a:rPr>
              <a:t>ysical</a:t>
            </a:r>
            <a:r>
              <a:rPr sz="2400" spc="10" dirty="0">
                <a:solidFill>
                  <a:srgbClr val="231F20"/>
                </a:solidFill>
                <a:latin typeface="Arial MT"/>
                <a:cs typeface="Arial MT"/>
              </a:rPr>
              <a:t> </a:t>
            </a:r>
            <a:r>
              <a:rPr sz="2400" dirty="0">
                <a:solidFill>
                  <a:srgbClr val="231F20"/>
                </a:solidFill>
                <a:latin typeface="Arial MT"/>
                <a:cs typeface="Arial MT"/>
              </a:rPr>
              <a:t>mem</a:t>
            </a:r>
            <a:r>
              <a:rPr sz="2400" spc="-5" dirty="0">
                <a:solidFill>
                  <a:srgbClr val="231F20"/>
                </a:solidFill>
                <a:latin typeface="Arial MT"/>
                <a:cs typeface="Arial MT"/>
              </a:rPr>
              <a:t>or</a:t>
            </a:r>
            <a:r>
              <a:rPr sz="2400" spc="-180" dirty="0">
                <a:solidFill>
                  <a:srgbClr val="231F20"/>
                </a:solidFill>
                <a:latin typeface="Arial MT"/>
                <a:cs typeface="Arial MT"/>
              </a:rPr>
              <a:t>y</a:t>
            </a:r>
            <a:r>
              <a:rPr sz="2400" dirty="0">
                <a:solidFill>
                  <a:srgbClr val="231F20"/>
                </a:solidFill>
                <a:latin typeface="Arial MT"/>
                <a:cs typeface="Arial MT"/>
              </a:rPr>
              <a:t>.</a:t>
            </a:r>
            <a:endParaRPr sz="2400">
              <a:latin typeface="Arial MT"/>
              <a:cs typeface="Arial MT"/>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A5A43FB-12FE-6490-93E9-D0E1BD979F22}"/>
                  </a:ext>
                </a:extLst>
              </p14:cNvPr>
              <p14:cNvContentPartPr/>
              <p14:nvPr/>
            </p14:nvContentPartPr>
            <p14:xfrm>
              <a:off x="478080" y="1677240"/>
              <a:ext cx="11285640" cy="4914000"/>
            </p14:xfrm>
          </p:contentPart>
        </mc:Choice>
        <mc:Fallback xmlns="">
          <p:pic>
            <p:nvPicPr>
              <p:cNvPr id="5" name="Ink 4">
                <a:extLst>
                  <a:ext uri="{FF2B5EF4-FFF2-40B4-BE49-F238E27FC236}">
                    <a16:creationId xmlns:a16="http://schemas.microsoft.com/office/drawing/2014/main" id="{7A5A43FB-12FE-6490-93E9-D0E1BD979F22}"/>
                  </a:ext>
                </a:extLst>
              </p:cNvPr>
              <p:cNvPicPr/>
              <p:nvPr/>
            </p:nvPicPr>
            <p:blipFill>
              <a:blip r:embed="rId5"/>
              <a:stretch>
                <a:fillRect/>
              </a:stretch>
            </p:blipFill>
            <p:spPr>
              <a:xfrm>
                <a:off x="468720" y="1667880"/>
                <a:ext cx="11304360" cy="49327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2355" y="166115"/>
            <a:ext cx="9031605" cy="2686050"/>
            <a:chOff x="562355" y="166115"/>
            <a:chExt cx="9031605" cy="2686050"/>
          </a:xfrm>
        </p:grpSpPr>
        <p:pic>
          <p:nvPicPr>
            <p:cNvPr id="3" name="object 3"/>
            <p:cNvPicPr/>
            <p:nvPr/>
          </p:nvPicPr>
          <p:blipFill>
            <a:blip r:embed="rId2" cstate="print"/>
            <a:stretch>
              <a:fillRect/>
            </a:stretch>
          </p:blipFill>
          <p:spPr>
            <a:xfrm>
              <a:off x="571882" y="717803"/>
              <a:ext cx="9021697" cy="2134355"/>
            </a:xfrm>
            <a:prstGeom prst="rect">
              <a:avLst/>
            </a:prstGeom>
          </p:spPr>
        </p:pic>
        <p:pic>
          <p:nvPicPr>
            <p:cNvPr id="4" name="object 4"/>
            <p:cNvPicPr/>
            <p:nvPr/>
          </p:nvPicPr>
          <p:blipFill>
            <a:blip r:embed="rId3" cstate="print"/>
            <a:stretch>
              <a:fillRect/>
            </a:stretch>
          </p:blipFill>
          <p:spPr>
            <a:xfrm>
              <a:off x="562355" y="166115"/>
              <a:ext cx="3378708" cy="603503"/>
            </a:xfrm>
            <a:prstGeom prst="rect">
              <a:avLst/>
            </a:prstGeom>
          </p:spPr>
        </p:pic>
      </p:grpSp>
      <p:pic>
        <p:nvPicPr>
          <p:cNvPr id="5" name="object 5"/>
          <p:cNvPicPr/>
          <p:nvPr/>
        </p:nvPicPr>
        <p:blipFill>
          <a:blip r:embed="rId4" cstate="print"/>
          <a:stretch>
            <a:fillRect/>
          </a:stretch>
        </p:blipFill>
        <p:spPr>
          <a:xfrm>
            <a:off x="3343623" y="3023149"/>
            <a:ext cx="5099370" cy="3395249"/>
          </a:xfrm>
          <a:prstGeom prst="rect">
            <a:avLst/>
          </a:prstGeom>
        </p:spPr>
      </p:pic>
      <p:sp>
        <p:nvSpPr>
          <p:cNvPr id="6" name="object 6"/>
          <p:cNvSpPr txBox="1"/>
          <p:nvPr/>
        </p:nvSpPr>
        <p:spPr>
          <a:xfrm>
            <a:off x="352450" y="3096260"/>
            <a:ext cx="3501390" cy="3388995"/>
          </a:xfrm>
          <a:prstGeom prst="rect">
            <a:avLst/>
          </a:prstGeom>
        </p:spPr>
        <p:txBody>
          <a:bodyPr vert="horz" wrap="square" lIns="0" tIns="13335" rIns="0" bIns="0" rtlCol="0">
            <a:spAutoFit/>
          </a:bodyPr>
          <a:lstStyle/>
          <a:p>
            <a:pPr marL="12700" marR="5080">
              <a:lnSpc>
                <a:spcPct val="99800"/>
              </a:lnSpc>
              <a:spcBef>
                <a:spcPts val="105"/>
              </a:spcBef>
            </a:pPr>
            <a:r>
              <a:rPr sz="1700" b="1" dirty="0">
                <a:solidFill>
                  <a:srgbClr val="FF0000"/>
                </a:solidFill>
                <a:latin typeface="Arial"/>
                <a:cs typeface="Arial"/>
              </a:rPr>
              <a:t>Standard swapping </a:t>
            </a:r>
            <a:r>
              <a:rPr sz="1700" dirty="0">
                <a:solidFill>
                  <a:srgbClr val="374151"/>
                </a:solidFill>
                <a:latin typeface="Arial MT"/>
                <a:cs typeface="Arial MT"/>
              </a:rPr>
              <a:t>is a </a:t>
            </a:r>
            <a:r>
              <a:rPr sz="1700" spc="-5" dirty="0">
                <a:solidFill>
                  <a:srgbClr val="374151"/>
                </a:solidFill>
                <a:latin typeface="Arial MT"/>
                <a:cs typeface="Arial MT"/>
              </a:rPr>
              <a:t>technique </a:t>
            </a:r>
            <a:r>
              <a:rPr sz="1700" dirty="0">
                <a:solidFill>
                  <a:srgbClr val="374151"/>
                </a:solidFill>
                <a:latin typeface="Arial MT"/>
                <a:cs typeface="Arial MT"/>
              </a:rPr>
              <a:t> </a:t>
            </a:r>
            <a:r>
              <a:rPr sz="1700" spc="-5" dirty="0">
                <a:solidFill>
                  <a:srgbClr val="374151"/>
                </a:solidFill>
                <a:latin typeface="Arial MT"/>
                <a:cs typeface="Arial MT"/>
              </a:rPr>
              <a:t>used</a:t>
            </a:r>
            <a:r>
              <a:rPr sz="1700" dirty="0">
                <a:solidFill>
                  <a:srgbClr val="374151"/>
                </a:solidFill>
                <a:latin typeface="Arial MT"/>
                <a:cs typeface="Arial MT"/>
              </a:rPr>
              <a:t> in </a:t>
            </a:r>
            <a:r>
              <a:rPr sz="1700" spc="-5" dirty="0">
                <a:solidFill>
                  <a:srgbClr val="374151"/>
                </a:solidFill>
                <a:latin typeface="Arial MT"/>
                <a:cs typeface="Arial MT"/>
              </a:rPr>
              <a:t>virtual</a:t>
            </a:r>
            <a:r>
              <a:rPr sz="1700" spc="459" dirty="0">
                <a:solidFill>
                  <a:srgbClr val="374151"/>
                </a:solidFill>
                <a:latin typeface="Arial MT"/>
                <a:cs typeface="Arial MT"/>
              </a:rPr>
              <a:t> </a:t>
            </a:r>
            <a:r>
              <a:rPr sz="1700" spc="-5" dirty="0">
                <a:solidFill>
                  <a:srgbClr val="374151"/>
                </a:solidFill>
                <a:latin typeface="Arial MT"/>
                <a:cs typeface="Arial MT"/>
              </a:rPr>
              <a:t>memory </a:t>
            </a:r>
            <a:r>
              <a:rPr sz="1700" dirty="0">
                <a:solidFill>
                  <a:srgbClr val="374151"/>
                </a:solidFill>
                <a:latin typeface="Arial MT"/>
                <a:cs typeface="Arial MT"/>
              </a:rPr>
              <a:t> management </a:t>
            </a:r>
            <a:r>
              <a:rPr sz="1700" spc="-5" dirty="0">
                <a:solidFill>
                  <a:srgbClr val="374151"/>
                </a:solidFill>
                <a:latin typeface="Arial MT"/>
                <a:cs typeface="Arial MT"/>
              </a:rPr>
              <a:t>to</a:t>
            </a:r>
            <a:r>
              <a:rPr sz="1700" dirty="0">
                <a:solidFill>
                  <a:srgbClr val="374151"/>
                </a:solidFill>
                <a:latin typeface="Arial MT"/>
                <a:cs typeface="Arial MT"/>
              </a:rPr>
              <a:t> </a:t>
            </a:r>
            <a:r>
              <a:rPr sz="1700" spc="-5" dirty="0">
                <a:solidFill>
                  <a:srgbClr val="374151"/>
                </a:solidFill>
                <a:latin typeface="Arial MT"/>
                <a:cs typeface="Arial MT"/>
              </a:rPr>
              <a:t>temporarily</a:t>
            </a:r>
            <a:r>
              <a:rPr sz="1700" spc="-10" dirty="0">
                <a:solidFill>
                  <a:srgbClr val="374151"/>
                </a:solidFill>
                <a:latin typeface="Arial MT"/>
                <a:cs typeface="Arial MT"/>
              </a:rPr>
              <a:t> </a:t>
            </a:r>
            <a:r>
              <a:rPr sz="1700" spc="-5" dirty="0">
                <a:solidFill>
                  <a:srgbClr val="374151"/>
                </a:solidFill>
                <a:latin typeface="Arial MT"/>
                <a:cs typeface="Arial MT"/>
              </a:rPr>
              <a:t>transfer </a:t>
            </a:r>
            <a:r>
              <a:rPr sz="1700" spc="-455" dirty="0">
                <a:solidFill>
                  <a:srgbClr val="374151"/>
                </a:solidFill>
                <a:latin typeface="Arial MT"/>
                <a:cs typeface="Arial MT"/>
              </a:rPr>
              <a:t> </a:t>
            </a:r>
            <a:r>
              <a:rPr sz="1700" spc="-5" dirty="0">
                <a:solidFill>
                  <a:srgbClr val="374151"/>
                </a:solidFill>
                <a:latin typeface="Arial MT"/>
                <a:cs typeface="Arial MT"/>
              </a:rPr>
              <a:t>pages</a:t>
            </a:r>
            <a:r>
              <a:rPr sz="1700" dirty="0">
                <a:solidFill>
                  <a:srgbClr val="374151"/>
                </a:solidFill>
                <a:latin typeface="Arial MT"/>
                <a:cs typeface="Arial MT"/>
              </a:rPr>
              <a:t> from</a:t>
            </a:r>
            <a:r>
              <a:rPr sz="1700" spc="-10" dirty="0">
                <a:solidFill>
                  <a:srgbClr val="374151"/>
                </a:solidFill>
                <a:latin typeface="Arial MT"/>
                <a:cs typeface="Arial MT"/>
              </a:rPr>
              <a:t> </a:t>
            </a:r>
            <a:r>
              <a:rPr sz="1700" spc="-5" dirty="0">
                <a:solidFill>
                  <a:srgbClr val="374151"/>
                </a:solidFill>
                <a:latin typeface="Arial MT"/>
                <a:cs typeface="Arial MT"/>
              </a:rPr>
              <a:t>physical</a:t>
            </a:r>
            <a:r>
              <a:rPr sz="1700" spc="10" dirty="0">
                <a:solidFill>
                  <a:srgbClr val="374151"/>
                </a:solidFill>
                <a:latin typeface="Arial MT"/>
                <a:cs typeface="Arial MT"/>
              </a:rPr>
              <a:t> </a:t>
            </a:r>
            <a:r>
              <a:rPr sz="1700" spc="-5" dirty="0">
                <a:solidFill>
                  <a:srgbClr val="374151"/>
                </a:solidFill>
                <a:latin typeface="Arial MT"/>
                <a:cs typeface="Arial MT"/>
              </a:rPr>
              <a:t>memory</a:t>
            </a:r>
            <a:r>
              <a:rPr sz="1700" spc="-15" dirty="0">
                <a:solidFill>
                  <a:srgbClr val="374151"/>
                </a:solidFill>
                <a:latin typeface="Arial MT"/>
                <a:cs typeface="Arial MT"/>
              </a:rPr>
              <a:t> </a:t>
            </a:r>
            <a:r>
              <a:rPr sz="1700" spc="-5" dirty="0">
                <a:solidFill>
                  <a:srgbClr val="374151"/>
                </a:solidFill>
                <a:latin typeface="Arial MT"/>
                <a:cs typeface="Arial MT"/>
              </a:rPr>
              <a:t>to</a:t>
            </a:r>
            <a:r>
              <a:rPr sz="1700" spc="5" dirty="0">
                <a:solidFill>
                  <a:srgbClr val="374151"/>
                </a:solidFill>
                <a:latin typeface="Arial MT"/>
                <a:cs typeface="Arial MT"/>
              </a:rPr>
              <a:t> </a:t>
            </a:r>
            <a:r>
              <a:rPr sz="1700" dirty="0">
                <a:solidFill>
                  <a:srgbClr val="374151"/>
                </a:solidFill>
                <a:latin typeface="Arial MT"/>
                <a:cs typeface="Arial MT"/>
              </a:rPr>
              <a:t>a </a:t>
            </a:r>
            <a:r>
              <a:rPr sz="1700" spc="5" dirty="0">
                <a:solidFill>
                  <a:srgbClr val="374151"/>
                </a:solidFill>
                <a:latin typeface="Arial MT"/>
                <a:cs typeface="Arial MT"/>
              </a:rPr>
              <a:t> </a:t>
            </a:r>
            <a:r>
              <a:rPr sz="1700" spc="-5" dirty="0">
                <a:solidFill>
                  <a:srgbClr val="374151"/>
                </a:solidFill>
                <a:latin typeface="Arial MT"/>
                <a:cs typeface="Arial MT"/>
              </a:rPr>
              <a:t>swap</a:t>
            </a:r>
            <a:r>
              <a:rPr sz="1700" spc="85" dirty="0">
                <a:solidFill>
                  <a:srgbClr val="374151"/>
                </a:solidFill>
                <a:latin typeface="Arial MT"/>
                <a:cs typeface="Arial MT"/>
              </a:rPr>
              <a:t> </a:t>
            </a:r>
            <a:r>
              <a:rPr sz="1700" dirty="0">
                <a:solidFill>
                  <a:srgbClr val="374151"/>
                </a:solidFill>
                <a:latin typeface="Arial MT"/>
                <a:cs typeface="Arial MT"/>
              </a:rPr>
              <a:t>space</a:t>
            </a:r>
            <a:r>
              <a:rPr sz="1700" spc="75" dirty="0">
                <a:solidFill>
                  <a:srgbClr val="374151"/>
                </a:solidFill>
                <a:latin typeface="Arial MT"/>
                <a:cs typeface="Arial MT"/>
              </a:rPr>
              <a:t> </a:t>
            </a:r>
            <a:r>
              <a:rPr sz="1700" spc="-5" dirty="0">
                <a:solidFill>
                  <a:srgbClr val="374151"/>
                </a:solidFill>
                <a:latin typeface="Arial MT"/>
                <a:cs typeface="Arial MT"/>
              </a:rPr>
              <a:t>on</a:t>
            </a:r>
            <a:r>
              <a:rPr sz="1700" spc="75" dirty="0">
                <a:solidFill>
                  <a:srgbClr val="374151"/>
                </a:solidFill>
                <a:latin typeface="Arial MT"/>
                <a:cs typeface="Arial MT"/>
              </a:rPr>
              <a:t> </a:t>
            </a:r>
            <a:r>
              <a:rPr sz="1700" dirty="0">
                <a:solidFill>
                  <a:srgbClr val="374151"/>
                </a:solidFill>
                <a:latin typeface="Arial MT"/>
                <a:cs typeface="Arial MT"/>
              </a:rPr>
              <a:t>a</a:t>
            </a:r>
            <a:r>
              <a:rPr sz="1700" spc="70" dirty="0">
                <a:solidFill>
                  <a:srgbClr val="374151"/>
                </a:solidFill>
                <a:latin typeface="Arial MT"/>
                <a:cs typeface="Arial MT"/>
              </a:rPr>
              <a:t> </a:t>
            </a:r>
            <a:r>
              <a:rPr sz="1700" spc="-5" dirty="0">
                <a:solidFill>
                  <a:srgbClr val="374151"/>
                </a:solidFill>
                <a:latin typeface="Arial MT"/>
                <a:cs typeface="Arial MT"/>
              </a:rPr>
              <a:t>hard</a:t>
            </a:r>
            <a:r>
              <a:rPr sz="1700" spc="75" dirty="0">
                <a:solidFill>
                  <a:srgbClr val="374151"/>
                </a:solidFill>
                <a:latin typeface="Arial MT"/>
                <a:cs typeface="Arial MT"/>
              </a:rPr>
              <a:t> </a:t>
            </a:r>
            <a:r>
              <a:rPr sz="1700" dirty="0">
                <a:solidFill>
                  <a:srgbClr val="374151"/>
                </a:solidFill>
                <a:latin typeface="Arial MT"/>
                <a:cs typeface="Arial MT"/>
              </a:rPr>
              <a:t>disk</a:t>
            </a:r>
            <a:r>
              <a:rPr sz="1700" spc="70" dirty="0">
                <a:solidFill>
                  <a:srgbClr val="374151"/>
                </a:solidFill>
                <a:latin typeface="Arial MT"/>
                <a:cs typeface="Arial MT"/>
              </a:rPr>
              <a:t> </a:t>
            </a:r>
            <a:r>
              <a:rPr sz="1700" spc="-10" dirty="0">
                <a:solidFill>
                  <a:srgbClr val="374151"/>
                </a:solidFill>
                <a:latin typeface="Arial MT"/>
                <a:cs typeface="Arial MT"/>
              </a:rPr>
              <a:t>when </a:t>
            </a:r>
            <a:r>
              <a:rPr sz="1700" spc="-5" dirty="0">
                <a:solidFill>
                  <a:srgbClr val="374151"/>
                </a:solidFill>
                <a:latin typeface="Arial MT"/>
                <a:cs typeface="Arial MT"/>
              </a:rPr>
              <a:t> the</a:t>
            </a:r>
            <a:r>
              <a:rPr sz="1700" dirty="0">
                <a:solidFill>
                  <a:srgbClr val="374151"/>
                </a:solidFill>
                <a:latin typeface="Arial MT"/>
                <a:cs typeface="Arial MT"/>
              </a:rPr>
              <a:t> </a:t>
            </a:r>
            <a:r>
              <a:rPr sz="1700" spc="-5" dirty="0">
                <a:solidFill>
                  <a:srgbClr val="374151"/>
                </a:solidFill>
                <a:latin typeface="Arial MT"/>
                <a:cs typeface="Arial MT"/>
              </a:rPr>
              <a:t>physical</a:t>
            </a:r>
            <a:r>
              <a:rPr sz="1700" spc="20" dirty="0">
                <a:solidFill>
                  <a:srgbClr val="374151"/>
                </a:solidFill>
                <a:latin typeface="Arial MT"/>
                <a:cs typeface="Arial MT"/>
              </a:rPr>
              <a:t> </a:t>
            </a:r>
            <a:r>
              <a:rPr sz="1700" spc="-5" dirty="0">
                <a:solidFill>
                  <a:srgbClr val="374151"/>
                </a:solidFill>
                <a:latin typeface="Arial MT"/>
                <a:cs typeface="Arial MT"/>
              </a:rPr>
              <a:t>memory</a:t>
            </a:r>
            <a:r>
              <a:rPr sz="1700" spc="-10" dirty="0">
                <a:solidFill>
                  <a:srgbClr val="374151"/>
                </a:solidFill>
                <a:latin typeface="Arial MT"/>
                <a:cs typeface="Arial MT"/>
              </a:rPr>
              <a:t> </a:t>
            </a:r>
            <a:r>
              <a:rPr sz="1700" dirty="0">
                <a:solidFill>
                  <a:srgbClr val="374151"/>
                </a:solidFill>
                <a:latin typeface="Arial MT"/>
                <a:cs typeface="Arial MT"/>
              </a:rPr>
              <a:t>is</a:t>
            </a:r>
            <a:r>
              <a:rPr sz="1700" spc="-20" dirty="0">
                <a:solidFill>
                  <a:srgbClr val="374151"/>
                </a:solidFill>
                <a:latin typeface="Arial MT"/>
                <a:cs typeface="Arial MT"/>
              </a:rPr>
              <a:t> </a:t>
            </a:r>
            <a:r>
              <a:rPr sz="1700" spc="-5" dirty="0">
                <a:solidFill>
                  <a:srgbClr val="374151"/>
                </a:solidFill>
                <a:latin typeface="Arial MT"/>
                <a:cs typeface="Arial MT"/>
              </a:rPr>
              <a:t>full. </a:t>
            </a:r>
            <a:r>
              <a:rPr sz="1700" dirty="0">
                <a:solidFill>
                  <a:srgbClr val="374151"/>
                </a:solidFill>
                <a:latin typeface="Arial MT"/>
                <a:cs typeface="Arial MT"/>
              </a:rPr>
              <a:t>When </a:t>
            </a:r>
            <a:r>
              <a:rPr sz="1700" spc="5" dirty="0">
                <a:solidFill>
                  <a:srgbClr val="374151"/>
                </a:solidFill>
                <a:latin typeface="Arial MT"/>
                <a:cs typeface="Arial MT"/>
              </a:rPr>
              <a:t> </a:t>
            </a:r>
            <a:r>
              <a:rPr sz="1700" spc="-5" dirty="0">
                <a:solidFill>
                  <a:srgbClr val="374151"/>
                </a:solidFill>
                <a:latin typeface="Arial MT"/>
                <a:cs typeface="Arial MT"/>
              </a:rPr>
              <a:t>the</a:t>
            </a:r>
            <a:r>
              <a:rPr sz="1700" dirty="0">
                <a:solidFill>
                  <a:srgbClr val="374151"/>
                </a:solidFill>
                <a:latin typeface="Arial MT"/>
                <a:cs typeface="Arial MT"/>
              </a:rPr>
              <a:t> </a:t>
            </a:r>
            <a:r>
              <a:rPr sz="1700" spc="-5" dirty="0">
                <a:solidFill>
                  <a:srgbClr val="374151"/>
                </a:solidFill>
                <a:latin typeface="Arial MT"/>
                <a:cs typeface="Arial MT"/>
              </a:rPr>
              <a:t>page</a:t>
            </a:r>
            <a:r>
              <a:rPr sz="1700" spc="15" dirty="0">
                <a:solidFill>
                  <a:srgbClr val="374151"/>
                </a:solidFill>
                <a:latin typeface="Arial MT"/>
                <a:cs typeface="Arial MT"/>
              </a:rPr>
              <a:t> </a:t>
            </a:r>
            <a:r>
              <a:rPr sz="1700" dirty="0">
                <a:solidFill>
                  <a:srgbClr val="374151"/>
                </a:solidFill>
                <a:latin typeface="Arial MT"/>
                <a:cs typeface="Arial MT"/>
              </a:rPr>
              <a:t>is</a:t>
            </a:r>
            <a:r>
              <a:rPr sz="1700" spc="-25" dirty="0">
                <a:solidFill>
                  <a:srgbClr val="374151"/>
                </a:solidFill>
                <a:latin typeface="Arial MT"/>
                <a:cs typeface="Arial MT"/>
              </a:rPr>
              <a:t> </a:t>
            </a:r>
            <a:r>
              <a:rPr sz="1700" spc="-5" dirty="0">
                <a:solidFill>
                  <a:srgbClr val="374151"/>
                </a:solidFill>
                <a:latin typeface="Arial MT"/>
                <a:cs typeface="Arial MT"/>
              </a:rPr>
              <a:t>needed</a:t>
            </a:r>
            <a:r>
              <a:rPr sz="1700" spc="20" dirty="0">
                <a:solidFill>
                  <a:srgbClr val="374151"/>
                </a:solidFill>
                <a:latin typeface="Arial MT"/>
                <a:cs typeface="Arial MT"/>
              </a:rPr>
              <a:t> </a:t>
            </a:r>
            <a:r>
              <a:rPr sz="1700" spc="-5" dirty="0">
                <a:solidFill>
                  <a:srgbClr val="374151"/>
                </a:solidFill>
                <a:latin typeface="Arial MT"/>
                <a:cs typeface="Arial MT"/>
              </a:rPr>
              <a:t>again,</a:t>
            </a:r>
            <a:r>
              <a:rPr sz="1700" dirty="0">
                <a:solidFill>
                  <a:srgbClr val="374151"/>
                </a:solidFill>
                <a:latin typeface="Arial MT"/>
                <a:cs typeface="Arial MT"/>
              </a:rPr>
              <a:t> it</a:t>
            </a:r>
            <a:r>
              <a:rPr sz="1700" spc="-5" dirty="0">
                <a:solidFill>
                  <a:srgbClr val="374151"/>
                </a:solidFill>
                <a:latin typeface="Arial MT"/>
                <a:cs typeface="Arial MT"/>
              </a:rPr>
              <a:t> </a:t>
            </a:r>
            <a:r>
              <a:rPr sz="1700" dirty="0">
                <a:solidFill>
                  <a:srgbClr val="374151"/>
                </a:solidFill>
                <a:latin typeface="Arial MT"/>
                <a:cs typeface="Arial MT"/>
              </a:rPr>
              <a:t>is </a:t>
            </a:r>
            <a:r>
              <a:rPr sz="1700" spc="5" dirty="0">
                <a:solidFill>
                  <a:srgbClr val="374151"/>
                </a:solidFill>
                <a:latin typeface="Arial MT"/>
                <a:cs typeface="Arial MT"/>
              </a:rPr>
              <a:t> </a:t>
            </a:r>
            <a:r>
              <a:rPr sz="1700" spc="-5" dirty="0">
                <a:solidFill>
                  <a:srgbClr val="374151"/>
                </a:solidFill>
                <a:latin typeface="Arial MT"/>
                <a:cs typeface="Arial MT"/>
              </a:rPr>
              <a:t>swapped</a:t>
            </a:r>
            <a:r>
              <a:rPr sz="1700" spc="5" dirty="0">
                <a:solidFill>
                  <a:srgbClr val="374151"/>
                </a:solidFill>
                <a:latin typeface="Arial MT"/>
                <a:cs typeface="Arial MT"/>
              </a:rPr>
              <a:t> </a:t>
            </a:r>
            <a:r>
              <a:rPr sz="1700" spc="-5" dirty="0">
                <a:solidFill>
                  <a:srgbClr val="374151"/>
                </a:solidFill>
                <a:latin typeface="Arial MT"/>
                <a:cs typeface="Arial MT"/>
              </a:rPr>
              <a:t>back</a:t>
            </a:r>
            <a:r>
              <a:rPr sz="1700" dirty="0">
                <a:solidFill>
                  <a:srgbClr val="374151"/>
                </a:solidFill>
                <a:latin typeface="Arial MT"/>
                <a:cs typeface="Arial MT"/>
              </a:rPr>
              <a:t> </a:t>
            </a:r>
            <a:r>
              <a:rPr sz="1700" spc="-5" dirty="0">
                <a:solidFill>
                  <a:srgbClr val="374151"/>
                </a:solidFill>
                <a:latin typeface="Arial MT"/>
                <a:cs typeface="Arial MT"/>
              </a:rPr>
              <a:t>into physical</a:t>
            </a:r>
            <a:r>
              <a:rPr sz="1700" spc="10" dirty="0">
                <a:solidFill>
                  <a:srgbClr val="374151"/>
                </a:solidFill>
                <a:latin typeface="Arial MT"/>
                <a:cs typeface="Arial MT"/>
              </a:rPr>
              <a:t> </a:t>
            </a:r>
            <a:r>
              <a:rPr sz="1700" spc="-5" dirty="0">
                <a:solidFill>
                  <a:srgbClr val="374151"/>
                </a:solidFill>
                <a:latin typeface="Arial MT"/>
                <a:cs typeface="Arial MT"/>
              </a:rPr>
              <a:t>memory </a:t>
            </a:r>
            <a:r>
              <a:rPr sz="1700" spc="-459" dirty="0">
                <a:solidFill>
                  <a:srgbClr val="374151"/>
                </a:solidFill>
                <a:latin typeface="Arial MT"/>
                <a:cs typeface="Arial MT"/>
              </a:rPr>
              <a:t> </a:t>
            </a:r>
            <a:r>
              <a:rPr sz="1700" dirty="0">
                <a:solidFill>
                  <a:srgbClr val="374151"/>
                </a:solidFill>
                <a:latin typeface="Arial MT"/>
                <a:cs typeface="Arial MT"/>
              </a:rPr>
              <a:t>from</a:t>
            </a:r>
            <a:r>
              <a:rPr sz="1700" spc="10" dirty="0">
                <a:solidFill>
                  <a:srgbClr val="374151"/>
                </a:solidFill>
                <a:latin typeface="Arial MT"/>
                <a:cs typeface="Arial MT"/>
              </a:rPr>
              <a:t> </a:t>
            </a:r>
            <a:r>
              <a:rPr sz="1700" spc="-5" dirty="0">
                <a:solidFill>
                  <a:srgbClr val="374151"/>
                </a:solidFill>
                <a:latin typeface="Arial MT"/>
                <a:cs typeface="Arial MT"/>
              </a:rPr>
              <a:t>the</a:t>
            </a:r>
            <a:r>
              <a:rPr sz="1700" spc="20" dirty="0">
                <a:solidFill>
                  <a:srgbClr val="374151"/>
                </a:solidFill>
                <a:latin typeface="Arial MT"/>
                <a:cs typeface="Arial MT"/>
              </a:rPr>
              <a:t> </a:t>
            </a:r>
            <a:r>
              <a:rPr sz="1700" spc="-5" dirty="0">
                <a:solidFill>
                  <a:srgbClr val="374151"/>
                </a:solidFill>
                <a:latin typeface="Arial MT"/>
                <a:cs typeface="Arial MT"/>
              </a:rPr>
              <a:t>swap</a:t>
            </a:r>
            <a:r>
              <a:rPr sz="1700" spc="30" dirty="0">
                <a:solidFill>
                  <a:srgbClr val="374151"/>
                </a:solidFill>
                <a:latin typeface="Arial MT"/>
                <a:cs typeface="Arial MT"/>
              </a:rPr>
              <a:t> </a:t>
            </a:r>
            <a:r>
              <a:rPr sz="1700" dirty="0">
                <a:solidFill>
                  <a:srgbClr val="374151"/>
                </a:solidFill>
                <a:latin typeface="Arial MT"/>
                <a:cs typeface="Arial MT"/>
              </a:rPr>
              <a:t>space.</a:t>
            </a:r>
            <a:r>
              <a:rPr sz="1700" spc="5" dirty="0">
                <a:solidFill>
                  <a:srgbClr val="374151"/>
                </a:solidFill>
                <a:latin typeface="Arial MT"/>
                <a:cs typeface="Arial MT"/>
              </a:rPr>
              <a:t> </a:t>
            </a:r>
            <a:r>
              <a:rPr sz="1700" dirty="0">
                <a:solidFill>
                  <a:srgbClr val="FF0000"/>
                </a:solidFill>
                <a:latin typeface="Arial MT"/>
                <a:cs typeface="Arial MT"/>
              </a:rPr>
              <a:t>This</a:t>
            </a:r>
            <a:r>
              <a:rPr sz="1700" spc="-15" dirty="0">
                <a:solidFill>
                  <a:srgbClr val="FF0000"/>
                </a:solidFill>
                <a:latin typeface="Arial MT"/>
                <a:cs typeface="Arial MT"/>
              </a:rPr>
              <a:t> </a:t>
            </a:r>
            <a:r>
              <a:rPr sz="1700" spc="-5" dirty="0">
                <a:solidFill>
                  <a:srgbClr val="FF0000"/>
                </a:solidFill>
                <a:latin typeface="Arial MT"/>
                <a:cs typeface="Arial MT"/>
              </a:rPr>
              <a:t>allows </a:t>
            </a:r>
            <a:r>
              <a:rPr sz="1700" dirty="0">
                <a:solidFill>
                  <a:srgbClr val="FF0000"/>
                </a:solidFill>
                <a:latin typeface="Arial MT"/>
                <a:cs typeface="Arial MT"/>
              </a:rPr>
              <a:t> </a:t>
            </a:r>
            <a:r>
              <a:rPr sz="1700" spc="-5" dirty="0">
                <a:solidFill>
                  <a:srgbClr val="FF0000"/>
                </a:solidFill>
                <a:latin typeface="Arial MT"/>
                <a:cs typeface="Arial MT"/>
              </a:rPr>
              <a:t>the</a:t>
            </a:r>
            <a:r>
              <a:rPr sz="1700" dirty="0">
                <a:solidFill>
                  <a:srgbClr val="FF0000"/>
                </a:solidFill>
                <a:latin typeface="Arial MT"/>
                <a:cs typeface="Arial MT"/>
              </a:rPr>
              <a:t> </a:t>
            </a:r>
            <a:r>
              <a:rPr sz="1700" spc="-5" dirty="0">
                <a:solidFill>
                  <a:srgbClr val="FF0000"/>
                </a:solidFill>
                <a:latin typeface="Arial MT"/>
                <a:cs typeface="Arial MT"/>
              </a:rPr>
              <a:t>system</a:t>
            </a:r>
            <a:r>
              <a:rPr sz="1700" spc="20" dirty="0">
                <a:solidFill>
                  <a:srgbClr val="FF0000"/>
                </a:solidFill>
                <a:latin typeface="Arial MT"/>
                <a:cs typeface="Arial MT"/>
              </a:rPr>
              <a:t> </a:t>
            </a:r>
            <a:r>
              <a:rPr sz="1700" spc="-5" dirty="0">
                <a:solidFill>
                  <a:srgbClr val="FF0000"/>
                </a:solidFill>
                <a:latin typeface="Arial MT"/>
                <a:cs typeface="Arial MT"/>
              </a:rPr>
              <a:t>to</a:t>
            </a:r>
            <a:r>
              <a:rPr sz="1700" spc="5" dirty="0">
                <a:solidFill>
                  <a:srgbClr val="FF0000"/>
                </a:solidFill>
                <a:latin typeface="Arial MT"/>
                <a:cs typeface="Arial MT"/>
              </a:rPr>
              <a:t> </a:t>
            </a:r>
            <a:r>
              <a:rPr sz="1700" dirty="0">
                <a:solidFill>
                  <a:srgbClr val="FF0000"/>
                </a:solidFill>
                <a:latin typeface="Arial MT"/>
                <a:cs typeface="Arial MT"/>
              </a:rPr>
              <a:t>free</a:t>
            </a:r>
            <a:r>
              <a:rPr sz="1700" spc="10" dirty="0">
                <a:solidFill>
                  <a:srgbClr val="FF0000"/>
                </a:solidFill>
                <a:latin typeface="Arial MT"/>
                <a:cs typeface="Arial MT"/>
              </a:rPr>
              <a:t> </a:t>
            </a:r>
            <a:r>
              <a:rPr sz="1700" spc="-5" dirty="0">
                <a:solidFill>
                  <a:srgbClr val="FF0000"/>
                </a:solidFill>
                <a:latin typeface="Arial MT"/>
                <a:cs typeface="Arial MT"/>
              </a:rPr>
              <a:t>up</a:t>
            </a:r>
            <a:r>
              <a:rPr sz="1700" dirty="0">
                <a:solidFill>
                  <a:srgbClr val="FF0000"/>
                </a:solidFill>
                <a:latin typeface="Arial MT"/>
                <a:cs typeface="Arial MT"/>
              </a:rPr>
              <a:t> </a:t>
            </a:r>
            <a:r>
              <a:rPr sz="1700" spc="-5" dirty="0">
                <a:solidFill>
                  <a:srgbClr val="FF0000"/>
                </a:solidFill>
                <a:latin typeface="Arial MT"/>
                <a:cs typeface="Arial MT"/>
              </a:rPr>
              <a:t>physical </a:t>
            </a:r>
            <a:r>
              <a:rPr sz="1700" dirty="0">
                <a:solidFill>
                  <a:srgbClr val="FF0000"/>
                </a:solidFill>
                <a:latin typeface="Arial MT"/>
                <a:cs typeface="Arial MT"/>
              </a:rPr>
              <a:t> </a:t>
            </a:r>
            <a:r>
              <a:rPr sz="1700" spc="-5" dirty="0">
                <a:solidFill>
                  <a:srgbClr val="FF0000"/>
                </a:solidFill>
                <a:latin typeface="Arial MT"/>
                <a:cs typeface="Arial MT"/>
              </a:rPr>
              <a:t>memory</a:t>
            </a:r>
            <a:r>
              <a:rPr sz="1700" spc="-15" dirty="0">
                <a:solidFill>
                  <a:srgbClr val="FF0000"/>
                </a:solidFill>
                <a:latin typeface="Arial MT"/>
                <a:cs typeface="Arial MT"/>
              </a:rPr>
              <a:t> </a:t>
            </a:r>
            <a:r>
              <a:rPr sz="1700" spc="-5" dirty="0">
                <a:solidFill>
                  <a:srgbClr val="FF0000"/>
                </a:solidFill>
                <a:latin typeface="Arial MT"/>
                <a:cs typeface="Arial MT"/>
              </a:rPr>
              <a:t>for</a:t>
            </a:r>
            <a:r>
              <a:rPr sz="1700" dirty="0">
                <a:solidFill>
                  <a:srgbClr val="FF0000"/>
                </a:solidFill>
                <a:latin typeface="Arial MT"/>
                <a:cs typeface="Arial MT"/>
              </a:rPr>
              <a:t> </a:t>
            </a:r>
            <a:r>
              <a:rPr sz="1700" spc="-5" dirty="0">
                <a:solidFill>
                  <a:srgbClr val="FF0000"/>
                </a:solidFill>
                <a:latin typeface="Arial MT"/>
                <a:cs typeface="Arial MT"/>
              </a:rPr>
              <a:t>other</a:t>
            </a:r>
            <a:r>
              <a:rPr sz="1700" spc="5" dirty="0">
                <a:solidFill>
                  <a:srgbClr val="FF0000"/>
                </a:solidFill>
                <a:latin typeface="Arial MT"/>
                <a:cs typeface="Arial MT"/>
              </a:rPr>
              <a:t> </a:t>
            </a:r>
            <a:r>
              <a:rPr sz="1700" spc="-5" dirty="0">
                <a:solidFill>
                  <a:srgbClr val="FF0000"/>
                </a:solidFill>
                <a:latin typeface="Arial MT"/>
                <a:cs typeface="Arial MT"/>
              </a:rPr>
              <a:t>processes</a:t>
            </a:r>
            <a:r>
              <a:rPr sz="1700" spc="-10" dirty="0">
                <a:solidFill>
                  <a:srgbClr val="FF0000"/>
                </a:solidFill>
                <a:latin typeface="Arial MT"/>
                <a:cs typeface="Arial MT"/>
              </a:rPr>
              <a:t> </a:t>
            </a:r>
            <a:r>
              <a:rPr sz="1700" spc="-5" dirty="0">
                <a:solidFill>
                  <a:srgbClr val="FF0000"/>
                </a:solidFill>
                <a:latin typeface="Arial MT"/>
                <a:cs typeface="Arial MT"/>
              </a:rPr>
              <a:t>and </a:t>
            </a:r>
            <a:r>
              <a:rPr sz="1700" dirty="0">
                <a:solidFill>
                  <a:srgbClr val="FF0000"/>
                </a:solidFill>
                <a:latin typeface="Arial MT"/>
                <a:cs typeface="Arial MT"/>
              </a:rPr>
              <a:t> </a:t>
            </a:r>
            <a:r>
              <a:rPr sz="1700" spc="-5" dirty="0">
                <a:solidFill>
                  <a:srgbClr val="FF0000"/>
                </a:solidFill>
                <a:latin typeface="Arial MT"/>
                <a:cs typeface="Arial MT"/>
              </a:rPr>
              <a:t>enables</a:t>
            </a:r>
            <a:r>
              <a:rPr sz="1700" spc="-10" dirty="0">
                <a:solidFill>
                  <a:srgbClr val="FF0000"/>
                </a:solidFill>
                <a:latin typeface="Arial MT"/>
                <a:cs typeface="Arial MT"/>
              </a:rPr>
              <a:t> </a:t>
            </a:r>
            <a:r>
              <a:rPr sz="1700" spc="-5" dirty="0">
                <a:solidFill>
                  <a:srgbClr val="FF0000"/>
                </a:solidFill>
                <a:latin typeface="Arial MT"/>
                <a:cs typeface="Arial MT"/>
              </a:rPr>
              <a:t>virtual</a:t>
            </a:r>
            <a:r>
              <a:rPr sz="1700" dirty="0">
                <a:solidFill>
                  <a:srgbClr val="FF0000"/>
                </a:solidFill>
                <a:latin typeface="Arial MT"/>
                <a:cs typeface="Arial MT"/>
              </a:rPr>
              <a:t> </a:t>
            </a:r>
            <a:r>
              <a:rPr sz="1700" spc="-5" dirty="0">
                <a:solidFill>
                  <a:srgbClr val="FF0000"/>
                </a:solidFill>
                <a:latin typeface="Arial MT"/>
                <a:cs typeface="Arial MT"/>
              </a:rPr>
              <a:t>memory </a:t>
            </a:r>
            <a:r>
              <a:rPr sz="1700" dirty="0">
                <a:solidFill>
                  <a:srgbClr val="FF0000"/>
                </a:solidFill>
                <a:latin typeface="Arial MT"/>
                <a:cs typeface="Arial MT"/>
              </a:rPr>
              <a:t> management.</a:t>
            </a:r>
            <a:endParaRPr sz="17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318" y="381762"/>
            <a:ext cx="11025505" cy="1245870"/>
          </a:xfrm>
          <a:prstGeom prst="rect">
            <a:avLst/>
          </a:prstGeom>
        </p:spPr>
        <p:txBody>
          <a:bodyPr vert="horz" wrap="square" lIns="0" tIns="13335" rIns="0" bIns="0" rtlCol="0">
            <a:spAutoFit/>
          </a:bodyPr>
          <a:lstStyle/>
          <a:p>
            <a:pPr marL="12700" marR="5080">
              <a:lnSpc>
                <a:spcPct val="100000"/>
              </a:lnSpc>
              <a:spcBef>
                <a:spcPts val="105"/>
              </a:spcBef>
            </a:pPr>
            <a:r>
              <a:rPr b="0" dirty="0">
                <a:latin typeface="Arial MT"/>
                <a:cs typeface="Arial MT"/>
              </a:rPr>
              <a:t>Swapping </a:t>
            </a:r>
            <a:r>
              <a:rPr b="0" spc="-5" dirty="0">
                <a:latin typeface="Arial MT"/>
                <a:cs typeface="Arial MT"/>
              </a:rPr>
              <a:t>with paging </a:t>
            </a:r>
            <a:r>
              <a:rPr b="0" dirty="0">
                <a:solidFill>
                  <a:srgbClr val="374151"/>
                </a:solidFill>
                <a:latin typeface="Arial MT"/>
                <a:cs typeface="Arial MT"/>
              </a:rPr>
              <a:t>The swap space </a:t>
            </a:r>
            <a:r>
              <a:rPr b="0" spc="-5" dirty="0">
                <a:solidFill>
                  <a:srgbClr val="374151"/>
                </a:solidFill>
                <a:latin typeface="Arial MT"/>
                <a:cs typeface="Arial MT"/>
              </a:rPr>
              <a:t>is divided into </a:t>
            </a:r>
            <a:r>
              <a:rPr b="0" dirty="0">
                <a:solidFill>
                  <a:srgbClr val="374151"/>
                </a:solidFill>
                <a:latin typeface="Arial MT"/>
                <a:cs typeface="Arial MT"/>
              </a:rPr>
              <a:t>fixed-size blocks called "pages," </a:t>
            </a:r>
            <a:r>
              <a:rPr b="0" spc="-5" dirty="0">
                <a:solidFill>
                  <a:srgbClr val="374151"/>
                </a:solidFill>
                <a:latin typeface="Arial MT"/>
                <a:cs typeface="Arial MT"/>
              </a:rPr>
              <a:t>which </a:t>
            </a:r>
            <a:r>
              <a:rPr b="0" dirty="0">
                <a:solidFill>
                  <a:srgbClr val="374151"/>
                </a:solidFill>
                <a:latin typeface="Arial MT"/>
                <a:cs typeface="Arial MT"/>
              </a:rPr>
              <a:t> correspond to the </a:t>
            </a:r>
            <a:r>
              <a:rPr b="0" spc="-5" dirty="0">
                <a:solidFill>
                  <a:srgbClr val="374151"/>
                </a:solidFill>
                <a:latin typeface="Arial MT"/>
                <a:cs typeface="Arial MT"/>
              </a:rPr>
              <a:t>page </a:t>
            </a:r>
            <a:r>
              <a:rPr b="0" dirty="0">
                <a:solidFill>
                  <a:srgbClr val="374151"/>
                </a:solidFill>
                <a:latin typeface="Arial MT"/>
                <a:cs typeface="Arial MT"/>
              </a:rPr>
              <a:t>size used </a:t>
            </a:r>
            <a:r>
              <a:rPr b="0" spc="-5" dirty="0">
                <a:solidFill>
                  <a:srgbClr val="374151"/>
                </a:solidFill>
                <a:latin typeface="Arial MT"/>
                <a:cs typeface="Arial MT"/>
              </a:rPr>
              <a:t>in physical </a:t>
            </a:r>
            <a:r>
              <a:rPr b="0" spc="-20" dirty="0">
                <a:solidFill>
                  <a:srgbClr val="374151"/>
                </a:solidFill>
                <a:latin typeface="Arial MT"/>
                <a:cs typeface="Arial MT"/>
              </a:rPr>
              <a:t>memory. </a:t>
            </a:r>
            <a:r>
              <a:rPr b="0" dirty="0">
                <a:solidFill>
                  <a:srgbClr val="231F20"/>
                </a:solidFill>
                <a:latin typeface="Arial MT"/>
                <a:cs typeface="Arial MT"/>
              </a:rPr>
              <a:t>A </a:t>
            </a:r>
            <a:r>
              <a:rPr dirty="0">
                <a:solidFill>
                  <a:srgbClr val="00ACED"/>
                </a:solidFill>
                <a:latin typeface="Arial"/>
                <a:cs typeface="Arial"/>
              </a:rPr>
              <a:t>page out </a:t>
            </a:r>
            <a:r>
              <a:rPr b="0" spc="-5" dirty="0">
                <a:solidFill>
                  <a:srgbClr val="231F20"/>
                </a:solidFill>
                <a:latin typeface="Arial MT"/>
                <a:cs typeface="Arial MT"/>
              </a:rPr>
              <a:t>operation </a:t>
            </a:r>
            <a:r>
              <a:rPr b="0" dirty="0">
                <a:solidFill>
                  <a:srgbClr val="231F20"/>
                </a:solidFill>
                <a:latin typeface="Arial MT"/>
                <a:cs typeface="Arial MT"/>
              </a:rPr>
              <a:t>moves a </a:t>
            </a:r>
            <a:r>
              <a:rPr b="0" spc="-5" dirty="0">
                <a:solidFill>
                  <a:srgbClr val="231F20"/>
                </a:solidFill>
                <a:latin typeface="Arial MT"/>
                <a:cs typeface="Arial MT"/>
              </a:rPr>
              <a:t>page </a:t>
            </a:r>
            <a:r>
              <a:rPr b="0" dirty="0">
                <a:solidFill>
                  <a:srgbClr val="231F20"/>
                </a:solidFill>
                <a:latin typeface="Arial MT"/>
                <a:cs typeface="Arial MT"/>
              </a:rPr>
              <a:t>from </a:t>
            </a:r>
            <a:r>
              <a:rPr b="0" spc="5" dirty="0">
                <a:solidFill>
                  <a:srgbClr val="231F20"/>
                </a:solidFill>
                <a:latin typeface="Arial MT"/>
                <a:cs typeface="Arial MT"/>
              </a:rPr>
              <a:t> </a:t>
            </a:r>
            <a:r>
              <a:rPr b="0" dirty="0">
                <a:solidFill>
                  <a:srgbClr val="231F20"/>
                </a:solidFill>
                <a:latin typeface="Arial MT"/>
                <a:cs typeface="Arial MT"/>
              </a:rPr>
              <a:t>memory</a:t>
            </a:r>
            <a:r>
              <a:rPr b="0" spc="-30" dirty="0">
                <a:solidFill>
                  <a:srgbClr val="231F20"/>
                </a:solidFill>
                <a:latin typeface="Arial MT"/>
                <a:cs typeface="Arial MT"/>
              </a:rPr>
              <a:t> </a:t>
            </a:r>
            <a:r>
              <a:rPr b="0" dirty="0">
                <a:solidFill>
                  <a:srgbClr val="231F20"/>
                </a:solidFill>
                <a:latin typeface="Arial MT"/>
                <a:cs typeface="Arial MT"/>
              </a:rPr>
              <a:t>to</a:t>
            </a:r>
            <a:r>
              <a:rPr b="0" spc="-15" dirty="0">
                <a:solidFill>
                  <a:srgbClr val="231F20"/>
                </a:solidFill>
                <a:latin typeface="Arial MT"/>
                <a:cs typeface="Arial MT"/>
              </a:rPr>
              <a:t> </a:t>
            </a:r>
            <a:r>
              <a:rPr b="0" dirty="0">
                <a:solidFill>
                  <a:srgbClr val="231F20"/>
                </a:solidFill>
                <a:latin typeface="Arial MT"/>
                <a:cs typeface="Arial MT"/>
              </a:rPr>
              <a:t>the</a:t>
            </a:r>
            <a:r>
              <a:rPr b="0" spc="-15" dirty="0">
                <a:solidFill>
                  <a:srgbClr val="231F20"/>
                </a:solidFill>
                <a:latin typeface="Arial MT"/>
                <a:cs typeface="Arial MT"/>
              </a:rPr>
              <a:t> </a:t>
            </a:r>
            <a:r>
              <a:rPr b="0" dirty="0">
                <a:solidFill>
                  <a:srgbClr val="231F20"/>
                </a:solidFill>
                <a:latin typeface="Arial MT"/>
                <a:cs typeface="Arial MT"/>
              </a:rPr>
              <a:t>backing</a:t>
            </a:r>
            <a:r>
              <a:rPr b="0" spc="-25" dirty="0">
                <a:solidFill>
                  <a:srgbClr val="231F20"/>
                </a:solidFill>
                <a:latin typeface="Arial MT"/>
                <a:cs typeface="Arial MT"/>
              </a:rPr>
              <a:t> </a:t>
            </a:r>
            <a:r>
              <a:rPr b="0" dirty="0">
                <a:solidFill>
                  <a:srgbClr val="231F20"/>
                </a:solidFill>
                <a:latin typeface="Arial MT"/>
                <a:cs typeface="Arial MT"/>
              </a:rPr>
              <a:t>store;</a:t>
            </a:r>
            <a:r>
              <a:rPr b="0" spc="-35" dirty="0">
                <a:solidFill>
                  <a:srgbClr val="231F20"/>
                </a:solidFill>
                <a:latin typeface="Arial MT"/>
                <a:cs typeface="Arial MT"/>
              </a:rPr>
              <a:t> </a:t>
            </a:r>
            <a:r>
              <a:rPr b="0" dirty="0">
                <a:solidFill>
                  <a:srgbClr val="231F20"/>
                </a:solidFill>
                <a:latin typeface="Arial MT"/>
                <a:cs typeface="Arial MT"/>
              </a:rPr>
              <a:t>the</a:t>
            </a:r>
            <a:r>
              <a:rPr b="0" spc="-15" dirty="0">
                <a:solidFill>
                  <a:srgbClr val="231F20"/>
                </a:solidFill>
                <a:latin typeface="Arial MT"/>
                <a:cs typeface="Arial MT"/>
              </a:rPr>
              <a:t> </a:t>
            </a:r>
            <a:r>
              <a:rPr b="0" dirty="0">
                <a:solidFill>
                  <a:srgbClr val="231F20"/>
                </a:solidFill>
                <a:latin typeface="Arial MT"/>
                <a:cs typeface="Arial MT"/>
              </a:rPr>
              <a:t>reverse</a:t>
            </a:r>
            <a:r>
              <a:rPr b="0" spc="-35" dirty="0">
                <a:solidFill>
                  <a:srgbClr val="231F20"/>
                </a:solidFill>
                <a:latin typeface="Arial MT"/>
                <a:cs typeface="Arial MT"/>
              </a:rPr>
              <a:t> </a:t>
            </a:r>
            <a:r>
              <a:rPr b="0" dirty="0">
                <a:solidFill>
                  <a:srgbClr val="231F20"/>
                </a:solidFill>
                <a:latin typeface="Arial MT"/>
                <a:cs typeface="Arial MT"/>
              </a:rPr>
              <a:t>process</a:t>
            </a:r>
            <a:r>
              <a:rPr b="0" spc="-45" dirty="0">
                <a:solidFill>
                  <a:srgbClr val="231F20"/>
                </a:solidFill>
                <a:latin typeface="Arial MT"/>
                <a:cs typeface="Arial MT"/>
              </a:rPr>
              <a:t> </a:t>
            </a:r>
            <a:r>
              <a:rPr b="0" spc="-5" dirty="0">
                <a:solidFill>
                  <a:srgbClr val="231F20"/>
                </a:solidFill>
                <a:latin typeface="Arial MT"/>
                <a:cs typeface="Arial MT"/>
              </a:rPr>
              <a:t>is</a:t>
            </a:r>
            <a:r>
              <a:rPr b="0" spc="5" dirty="0">
                <a:solidFill>
                  <a:srgbClr val="231F20"/>
                </a:solidFill>
                <a:latin typeface="Arial MT"/>
                <a:cs typeface="Arial MT"/>
              </a:rPr>
              <a:t> </a:t>
            </a:r>
            <a:r>
              <a:rPr b="0" dirty="0">
                <a:solidFill>
                  <a:srgbClr val="231F20"/>
                </a:solidFill>
                <a:latin typeface="Arial MT"/>
                <a:cs typeface="Arial MT"/>
              </a:rPr>
              <a:t>known</a:t>
            </a:r>
            <a:r>
              <a:rPr b="0" spc="-30" dirty="0">
                <a:solidFill>
                  <a:srgbClr val="231F20"/>
                </a:solidFill>
                <a:latin typeface="Arial MT"/>
                <a:cs typeface="Arial MT"/>
              </a:rPr>
              <a:t> </a:t>
            </a:r>
            <a:r>
              <a:rPr b="0" spc="-5" dirty="0">
                <a:solidFill>
                  <a:srgbClr val="231F20"/>
                </a:solidFill>
                <a:latin typeface="Arial MT"/>
                <a:cs typeface="Arial MT"/>
              </a:rPr>
              <a:t>as</a:t>
            </a:r>
            <a:r>
              <a:rPr b="0" spc="-10" dirty="0">
                <a:solidFill>
                  <a:srgbClr val="231F20"/>
                </a:solidFill>
                <a:latin typeface="Arial MT"/>
                <a:cs typeface="Arial MT"/>
              </a:rPr>
              <a:t> </a:t>
            </a:r>
            <a:r>
              <a:rPr b="0" dirty="0">
                <a:solidFill>
                  <a:srgbClr val="231F20"/>
                </a:solidFill>
                <a:latin typeface="Arial MT"/>
                <a:cs typeface="Arial MT"/>
              </a:rPr>
              <a:t>a</a:t>
            </a:r>
            <a:r>
              <a:rPr b="0" spc="15" dirty="0">
                <a:solidFill>
                  <a:srgbClr val="231F20"/>
                </a:solidFill>
                <a:latin typeface="Arial MT"/>
                <a:cs typeface="Arial MT"/>
              </a:rPr>
              <a:t> </a:t>
            </a:r>
            <a:r>
              <a:rPr dirty="0">
                <a:solidFill>
                  <a:srgbClr val="00ACED"/>
                </a:solidFill>
                <a:latin typeface="Arial"/>
                <a:cs typeface="Arial"/>
              </a:rPr>
              <a:t>page</a:t>
            </a:r>
            <a:r>
              <a:rPr spc="5" dirty="0">
                <a:solidFill>
                  <a:srgbClr val="00ACED"/>
                </a:solidFill>
                <a:latin typeface="Arial"/>
                <a:cs typeface="Arial"/>
              </a:rPr>
              <a:t> </a:t>
            </a:r>
            <a:r>
              <a:rPr spc="-5" dirty="0">
                <a:solidFill>
                  <a:srgbClr val="00ACED"/>
                </a:solidFill>
                <a:latin typeface="Arial"/>
                <a:cs typeface="Arial"/>
              </a:rPr>
              <a:t>in</a:t>
            </a:r>
            <a:r>
              <a:rPr b="0" spc="-5" dirty="0">
                <a:solidFill>
                  <a:srgbClr val="231F20"/>
                </a:solidFill>
                <a:latin typeface="Arial MT"/>
                <a:cs typeface="Arial MT"/>
              </a:rPr>
              <a:t>.</a:t>
            </a:r>
            <a:r>
              <a:rPr b="0" spc="-15" dirty="0">
                <a:solidFill>
                  <a:srgbClr val="231F20"/>
                </a:solidFill>
                <a:latin typeface="Arial MT"/>
                <a:cs typeface="Arial MT"/>
              </a:rPr>
              <a:t> </a:t>
            </a:r>
            <a:r>
              <a:rPr b="0" dirty="0">
                <a:solidFill>
                  <a:srgbClr val="231F20"/>
                </a:solidFill>
                <a:latin typeface="Arial MT"/>
                <a:cs typeface="Arial MT"/>
              </a:rPr>
              <a:t>Swapping</a:t>
            </a:r>
            <a:r>
              <a:rPr b="0" spc="-15" dirty="0">
                <a:solidFill>
                  <a:srgbClr val="231F20"/>
                </a:solidFill>
                <a:latin typeface="Arial MT"/>
                <a:cs typeface="Arial MT"/>
              </a:rPr>
              <a:t> </a:t>
            </a:r>
            <a:r>
              <a:rPr b="0" spc="-5" dirty="0">
                <a:solidFill>
                  <a:srgbClr val="231F20"/>
                </a:solidFill>
                <a:latin typeface="Arial MT"/>
                <a:cs typeface="Arial MT"/>
              </a:rPr>
              <a:t>with</a:t>
            </a:r>
            <a:r>
              <a:rPr b="0" dirty="0">
                <a:solidFill>
                  <a:srgbClr val="231F20"/>
                </a:solidFill>
                <a:latin typeface="Arial MT"/>
                <a:cs typeface="Arial MT"/>
              </a:rPr>
              <a:t> </a:t>
            </a:r>
            <a:r>
              <a:rPr b="0" spc="-5" dirty="0">
                <a:solidFill>
                  <a:srgbClr val="231F20"/>
                </a:solidFill>
                <a:latin typeface="Arial MT"/>
                <a:cs typeface="Arial MT"/>
              </a:rPr>
              <a:t>paging</a:t>
            </a:r>
            <a:r>
              <a:rPr b="0" spc="-10" dirty="0">
                <a:solidFill>
                  <a:srgbClr val="231F20"/>
                </a:solidFill>
                <a:latin typeface="Arial MT"/>
                <a:cs typeface="Arial MT"/>
              </a:rPr>
              <a:t> </a:t>
            </a:r>
            <a:r>
              <a:rPr b="0" spc="-5" dirty="0">
                <a:solidFill>
                  <a:srgbClr val="231F20"/>
                </a:solidFill>
                <a:latin typeface="Arial MT"/>
                <a:cs typeface="Arial MT"/>
              </a:rPr>
              <a:t>is </a:t>
            </a:r>
            <a:r>
              <a:rPr b="0" spc="-540" dirty="0">
                <a:solidFill>
                  <a:srgbClr val="231F20"/>
                </a:solidFill>
                <a:latin typeface="Arial MT"/>
                <a:cs typeface="Arial MT"/>
              </a:rPr>
              <a:t> </a:t>
            </a:r>
            <a:r>
              <a:rPr b="0" spc="-5" dirty="0">
                <a:solidFill>
                  <a:srgbClr val="231F20"/>
                </a:solidFill>
                <a:latin typeface="Arial MT"/>
                <a:cs typeface="Arial MT"/>
              </a:rPr>
              <a:t>illustrated</a:t>
            </a:r>
            <a:r>
              <a:rPr b="0" spc="-35" dirty="0">
                <a:solidFill>
                  <a:srgbClr val="231F20"/>
                </a:solidFill>
                <a:latin typeface="Arial MT"/>
                <a:cs typeface="Arial MT"/>
              </a:rPr>
              <a:t> </a:t>
            </a:r>
            <a:r>
              <a:rPr b="0" dirty="0">
                <a:solidFill>
                  <a:srgbClr val="231F20"/>
                </a:solidFill>
                <a:latin typeface="Arial MT"/>
                <a:cs typeface="Arial MT"/>
              </a:rPr>
              <a:t>in</a:t>
            </a:r>
            <a:r>
              <a:rPr b="0" spc="-5" dirty="0">
                <a:solidFill>
                  <a:srgbClr val="231F20"/>
                </a:solidFill>
                <a:latin typeface="Arial MT"/>
                <a:cs typeface="Arial MT"/>
              </a:rPr>
              <a:t> </a:t>
            </a:r>
            <a:r>
              <a:rPr b="0" dirty="0">
                <a:solidFill>
                  <a:srgbClr val="231F20"/>
                </a:solidFill>
                <a:latin typeface="Arial MT"/>
                <a:cs typeface="Arial MT"/>
              </a:rPr>
              <a:t>Figure</a:t>
            </a:r>
            <a:r>
              <a:rPr b="0" spc="-15" dirty="0">
                <a:solidFill>
                  <a:srgbClr val="231F20"/>
                </a:solidFill>
                <a:latin typeface="Arial MT"/>
                <a:cs typeface="Arial MT"/>
              </a:rPr>
              <a:t> </a:t>
            </a:r>
            <a:r>
              <a:rPr b="0" spc="-5" dirty="0">
                <a:solidFill>
                  <a:srgbClr val="231F20"/>
                </a:solidFill>
                <a:latin typeface="Arial MT"/>
                <a:cs typeface="Arial MT"/>
              </a:rPr>
              <a:t>9.20</a:t>
            </a:r>
          </a:p>
        </p:txBody>
      </p:sp>
      <p:pic>
        <p:nvPicPr>
          <p:cNvPr id="3" name="object 3"/>
          <p:cNvPicPr/>
          <p:nvPr/>
        </p:nvPicPr>
        <p:blipFill>
          <a:blip r:embed="rId2" cstate="print"/>
          <a:stretch>
            <a:fillRect/>
          </a:stretch>
        </p:blipFill>
        <p:spPr>
          <a:xfrm>
            <a:off x="3844764" y="1453000"/>
            <a:ext cx="4894077" cy="50570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8254" y="594082"/>
            <a:ext cx="2492218" cy="334263"/>
          </a:xfrm>
          <a:prstGeom prst="rect">
            <a:avLst/>
          </a:prstGeom>
        </p:spPr>
      </p:pic>
      <p:pic>
        <p:nvPicPr>
          <p:cNvPr id="3" name="object 3"/>
          <p:cNvPicPr/>
          <p:nvPr/>
        </p:nvPicPr>
        <p:blipFill>
          <a:blip r:embed="rId3" cstate="print"/>
          <a:stretch>
            <a:fillRect/>
          </a:stretch>
        </p:blipFill>
        <p:spPr>
          <a:xfrm>
            <a:off x="1061182" y="1127219"/>
            <a:ext cx="2881199" cy="184354"/>
          </a:xfrm>
          <a:prstGeom prst="rect">
            <a:avLst/>
          </a:prstGeom>
        </p:spPr>
      </p:pic>
      <p:pic>
        <p:nvPicPr>
          <p:cNvPr id="4" name="object 4"/>
          <p:cNvPicPr/>
          <p:nvPr/>
        </p:nvPicPr>
        <p:blipFill>
          <a:blip r:embed="rId4" cstate="print"/>
          <a:stretch>
            <a:fillRect/>
          </a:stretch>
        </p:blipFill>
        <p:spPr>
          <a:xfrm>
            <a:off x="518954" y="2030042"/>
            <a:ext cx="7635174" cy="4471341"/>
          </a:xfrm>
          <a:prstGeom prst="rect">
            <a:avLst/>
          </a:prstGeom>
        </p:spPr>
      </p:pic>
      <p:grpSp>
        <p:nvGrpSpPr>
          <p:cNvPr id="5" name="object 5"/>
          <p:cNvGrpSpPr/>
          <p:nvPr/>
        </p:nvGrpSpPr>
        <p:grpSpPr>
          <a:xfrm>
            <a:off x="5068823" y="499872"/>
            <a:ext cx="6430010" cy="1245235"/>
            <a:chOff x="5068823" y="499872"/>
            <a:chExt cx="6430010" cy="1245235"/>
          </a:xfrm>
        </p:grpSpPr>
        <p:pic>
          <p:nvPicPr>
            <p:cNvPr id="6" name="object 6"/>
            <p:cNvPicPr/>
            <p:nvPr/>
          </p:nvPicPr>
          <p:blipFill>
            <a:blip r:embed="rId5" cstate="print"/>
            <a:stretch>
              <a:fillRect/>
            </a:stretch>
          </p:blipFill>
          <p:spPr>
            <a:xfrm>
              <a:off x="5090357" y="512166"/>
              <a:ext cx="6358961" cy="1155794"/>
            </a:xfrm>
            <a:prstGeom prst="rect">
              <a:avLst/>
            </a:prstGeom>
          </p:spPr>
        </p:pic>
        <p:sp>
          <p:nvSpPr>
            <p:cNvPr id="7" name="object 7"/>
            <p:cNvSpPr/>
            <p:nvPr/>
          </p:nvSpPr>
          <p:spPr>
            <a:xfrm>
              <a:off x="5070347" y="501396"/>
              <a:ext cx="6426835" cy="1242060"/>
            </a:xfrm>
            <a:custGeom>
              <a:avLst/>
              <a:gdLst/>
              <a:ahLst/>
              <a:cxnLst/>
              <a:rect l="l" t="t" r="r" b="b"/>
              <a:pathLst>
                <a:path w="6426834" h="1242060">
                  <a:moveTo>
                    <a:pt x="0" y="1242060"/>
                  </a:moveTo>
                  <a:lnTo>
                    <a:pt x="6426708" y="1242060"/>
                  </a:lnTo>
                  <a:lnTo>
                    <a:pt x="6426708" y="0"/>
                  </a:lnTo>
                  <a:lnTo>
                    <a:pt x="0" y="0"/>
                  </a:lnTo>
                  <a:lnTo>
                    <a:pt x="0" y="1242060"/>
                  </a:lnTo>
                  <a:close/>
                </a:path>
              </a:pathLst>
            </a:custGeom>
            <a:ln w="3175">
              <a:solidFill>
                <a:srgbClr val="000000"/>
              </a:solidFill>
            </a:ln>
          </p:spPr>
          <p:txBody>
            <a:bodyPr wrap="square" lIns="0" tIns="0" rIns="0" bIns="0" rtlCol="0"/>
            <a:lstStyle/>
            <a:p>
              <a:endParaRPr/>
            </a:p>
          </p:txBody>
        </p:sp>
      </p:grpSp>
      <p:pic>
        <p:nvPicPr>
          <p:cNvPr id="8" name="object 8"/>
          <p:cNvPicPr/>
          <p:nvPr/>
        </p:nvPicPr>
        <p:blipFill>
          <a:blip r:embed="rId6" cstate="print"/>
          <a:stretch>
            <a:fillRect/>
          </a:stretch>
        </p:blipFill>
        <p:spPr>
          <a:xfrm>
            <a:off x="10247172" y="2564179"/>
            <a:ext cx="1196441" cy="3718867"/>
          </a:xfrm>
          <a:prstGeom prst="rect">
            <a:avLst/>
          </a:prstGeom>
        </p:spPr>
      </p:pic>
      <p:pic>
        <p:nvPicPr>
          <p:cNvPr id="9" name="object 9"/>
          <p:cNvPicPr/>
          <p:nvPr/>
        </p:nvPicPr>
        <p:blipFill>
          <a:blip r:embed="rId7" cstate="print"/>
          <a:stretch>
            <a:fillRect/>
          </a:stretch>
        </p:blipFill>
        <p:spPr>
          <a:xfrm>
            <a:off x="8684679" y="3273018"/>
            <a:ext cx="704737" cy="1926884"/>
          </a:xfrm>
          <a:prstGeom prst="rect">
            <a:avLst/>
          </a:prstGeom>
        </p:spPr>
      </p:pic>
      <p:pic>
        <p:nvPicPr>
          <p:cNvPr id="10" name="object 10"/>
          <p:cNvPicPr/>
          <p:nvPr/>
        </p:nvPicPr>
        <p:blipFill>
          <a:blip r:embed="rId8" cstate="print"/>
          <a:stretch>
            <a:fillRect/>
          </a:stretch>
        </p:blipFill>
        <p:spPr>
          <a:xfrm>
            <a:off x="9662159" y="3649979"/>
            <a:ext cx="746759" cy="1159764"/>
          </a:xfrm>
          <a:prstGeom prst="rect">
            <a:avLst/>
          </a:prstGeom>
        </p:spPr>
      </p:pic>
      <p:pic>
        <p:nvPicPr>
          <p:cNvPr id="11" name="object 11"/>
          <p:cNvPicPr/>
          <p:nvPr/>
        </p:nvPicPr>
        <p:blipFill>
          <a:blip r:embed="rId9" cstate="print"/>
          <a:stretch>
            <a:fillRect/>
          </a:stretch>
        </p:blipFill>
        <p:spPr>
          <a:xfrm>
            <a:off x="7958328" y="6409944"/>
            <a:ext cx="3986783" cy="181356"/>
          </a:xfrm>
          <a:prstGeom prst="rect">
            <a:avLst/>
          </a:prstGeom>
        </p:spPr>
      </p:pic>
      <p:pic>
        <p:nvPicPr>
          <p:cNvPr id="12" name="object 12"/>
          <p:cNvPicPr/>
          <p:nvPr/>
        </p:nvPicPr>
        <p:blipFill>
          <a:blip r:embed="rId10" cstate="print"/>
          <a:stretch>
            <a:fillRect/>
          </a:stretch>
        </p:blipFill>
        <p:spPr>
          <a:xfrm>
            <a:off x="5426964" y="1004316"/>
            <a:ext cx="621791" cy="550163"/>
          </a:xfrm>
          <a:prstGeom prst="rect">
            <a:avLst/>
          </a:prstGeom>
        </p:spPr>
      </p:pic>
      <p:pic>
        <p:nvPicPr>
          <p:cNvPr id="13" name="object 13"/>
          <p:cNvPicPr/>
          <p:nvPr/>
        </p:nvPicPr>
        <p:blipFill>
          <a:blip r:embed="rId11" cstate="print"/>
          <a:stretch>
            <a:fillRect/>
          </a:stretch>
        </p:blipFill>
        <p:spPr>
          <a:xfrm>
            <a:off x="10498835" y="1088136"/>
            <a:ext cx="473964" cy="495300"/>
          </a:xfrm>
          <a:prstGeom prst="rect">
            <a:avLst/>
          </a:prstGeom>
        </p:spPr>
      </p:pic>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D21988FC-C908-88CD-DEBE-BC7E6626E535}"/>
                  </a:ext>
                </a:extLst>
              </p14:cNvPr>
              <p14:cNvContentPartPr/>
              <p14:nvPr/>
            </p14:nvContentPartPr>
            <p14:xfrm>
              <a:off x="360000" y="515160"/>
              <a:ext cx="10961640" cy="5693040"/>
            </p14:xfrm>
          </p:contentPart>
        </mc:Choice>
        <mc:Fallback xmlns="">
          <p:pic>
            <p:nvPicPr>
              <p:cNvPr id="14" name="Ink 13">
                <a:extLst>
                  <a:ext uri="{FF2B5EF4-FFF2-40B4-BE49-F238E27FC236}">
                    <a16:creationId xmlns:a16="http://schemas.microsoft.com/office/drawing/2014/main" id="{D21988FC-C908-88CD-DEBE-BC7E6626E535}"/>
                  </a:ext>
                </a:extLst>
              </p:cNvPr>
              <p:cNvPicPr/>
              <p:nvPr/>
            </p:nvPicPr>
            <p:blipFill>
              <a:blip r:embed="rId13"/>
              <a:stretch>
                <a:fillRect/>
              </a:stretch>
            </p:blipFill>
            <p:spPr>
              <a:xfrm>
                <a:off x="350640" y="505800"/>
                <a:ext cx="10980360" cy="57117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52272" y="158668"/>
            <a:ext cx="10828655" cy="6576059"/>
            <a:chOff x="652272" y="158668"/>
            <a:chExt cx="10828655" cy="6576059"/>
          </a:xfrm>
        </p:grpSpPr>
        <p:pic>
          <p:nvPicPr>
            <p:cNvPr id="3" name="object 3"/>
            <p:cNvPicPr/>
            <p:nvPr/>
          </p:nvPicPr>
          <p:blipFill>
            <a:blip r:embed="rId2" cstate="print"/>
            <a:stretch>
              <a:fillRect/>
            </a:stretch>
          </p:blipFill>
          <p:spPr>
            <a:xfrm>
              <a:off x="1325636" y="158668"/>
              <a:ext cx="10154691" cy="6575920"/>
            </a:xfrm>
            <a:prstGeom prst="rect">
              <a:avLst/>
            </a:prstGeom>
          </p:spPr>
        </p:pic>
        <p:pic>
          <p:nvPicPr>
            <p:cNvPr id="4" name="object 4"/>
            <p:cNvPicPr/>
            <p:nvPr/>
          </p:nvPicPr>
          <p:blipFill>
            <a:blip r:embed="rId3" cstate="print"/>
            <a:stretch>
              <a:fillRect/>
            </a:stretch>
          </p:blipFill>
          <p:spPr>
            <a:xfrm>
              <a:off x="652272" y="502919"/>
              <a:ext cx="2659379" cy="501396"/>
            </a:xfrm>
            <a:prstGeom prst="rect">
              <a:avLst/>
            </a:prstGeom>
          </p:spPr>
        </p:pic>
        <p:pic>
          <p:nvPicPr>
            <p:cNvPr id="5" name="object 5"/>
            <p:cNvPicPr/>
            <p:nvPr/>
          </p:nvPicPr>
          <p:blipFill>
            <a:blip r:embed="rId4" cstate="print"/>
            <a:stretch>
              <a:fillRect/>
            </a:stretch>
          </p:blipFill>
          <p:spPr>
            <a:xfrm>
              <a:off x="975360" y="1004316"/>
              <a:ext cx="3003804" cy="381000"/>
            </a:xfrm>
            <a:prstGeom prst="rect">
              <a:avLst/>
            </a:prstGeom>
          </p:spPr>
        </p:pic>
      </p:gr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4326803-47A7-EA95-7D61-2AF69E286E0C}"/>
                  </a:ext>
                </a:extLst>
              </p14:cNvPr>
              <p14:cNvContentPartPr/>
              <p14:nvPr/>
            </p14:nvContentPartPr>
            <p14:xfrm>
              <a:off x="1308600" y="716760"/>
              <a:ext cx="7265520" cy="5162040"/>
            </p14:xfrm>
          </p:contentPart>
        </mc:Choice>
        <mc:Fallback xmlns="">
          <p:pic>
            <p:nvPicPr>
              <p:cNvPr id="6" name="Ink 5">
                <a:extLst>
                  <a:ext uri="{FF2B5EF4-FFF2-40B4-BE49-F238E27FC236}">
                    <a16:creationId xmlns:a16="http://schemas.microsoft.com/office/drawing/2014/main" id="{A4326803-47A7-EA95-7D61-2AF69E286E0C}"/>
                  </a:ext>
                </a:extLst>
              </p:cNvPr>
              <p:cNvPicPr/>
              <p:nvPr/>
            </p:nvPicPr>
            <p:blipFill>
              <a:blip r:embed="rId6"/>
              <a:stretch>
                <a:fillRect/>
              </a:stretch>
            </p:blipFill>
            <p:spPr>
              <a:xfrm>
                <a:off x="1299240" y="707400"/>
                <a:ext cx="7284240" cy="51807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7485" y="326593"/>
            <a:ext cx="6718300" cy="757555"/>
          </a:xfrm>
          <a:prstGeom prst="rect">
            <a:avLst/>
          </a:prstGeom>
        </p:spPr>
        <p:txBody>
          <a:bodyPr vert="horz" wrap="square" lIns="0" tIns="12700" rIns="0" bIns="0" rtlCol="0">
            <a:spAutoFit/>
          </a:bodyPr>
          <a:lstStyle/>
          <a:p>
            <a:pPr marL="12700">
              <a:lnSpc>
                <a:spcPct val="100000"/>
              </a:lnSpc>
              <a:spcBef>
                <a:spcPts val="100"/>
              </a:spcBef>
            </a:pPr>
            <a:r>
              <a:rPr sz="4800" b="0" spc="-40" dirty="0">
                <a:solidFill>
                  <a:srgbClr val="000000"/>
                </a:solidFill>
                <a:latin typeface="Calibri Light"/>
                <a:cs typeface="Calibri Light"/>
              </a:rPr>
              <a:t>Page</a:t>
            </a:r>
            <a:r>
              <a:rPr sz="4800" b="0" spc="-20" dirty="0">
                <a:solidFill>
                  <a:srgbClr val="000000"/>
                </a:solidFill>
                <a:latin typeface="Calibri Light"/>
                <a:cs typeface="Calibri Light"/>
              </a:rPr>
              <a:t> </a:t>
            </a:r>
            <a:r>
              <a:rPr sz="4800" b="0" spc="-30" dirty="0">
                <a:solidFill>
                  <a:srgbClr val="000000"/>
                </a:solidFill>
                <a:latin typeface="Calibri Light"/>
                <a:cs typeface="Calibri Light"/>
              </a:rPr>
              <a:t>size</a:t>
            </a:r>
            <a:r>
              <a:rPr sz="4800" b="0" spc="5" dirty="0">
                <a:solidFill>
                  <a:srgbClr val="000000"/>
                </a:solidFill>
                <a:latin typeface="Calibri Light"/>
                <a:cs typeface="Calibri Light"/>
              </a:rPr>
              <a:t> </a:t>
            </a:r>
            <a:r>
              <a:rPr sz="4800" b="0" dirty="0">
                <a:solidFill>
                  <a:srgbClr val="000000"/>
                </a:solidFill>
                <a:latin typeface="Calibri Light"/>
                <a:cs typeface="Calibri Light"/>
              </a:rPr>
              <a:t>in</a:t>
            </a:r>
            <a:r>
              <a:rPr sz="4800" b="0" spc="-10" dirty="0">
                <a:solidFill>
                  <a:srgbClr val="000000"/>
                </a:solidFill>
                <a:latin typeface="Calibri Light"/>
                <a:cs typeface="Calibri Light"/>
              </a:rPr>
              <a:t> </a:t>
            </a:r>
            <a:r>
              <a:rPr sz="4800" b="0" spc="-5" dirty="0">
                <a:solidFill>
                  <a:srgbClr val="000000"/>
                </a:solidFill>
                <a:latin typeface="Calibri Light"/>
                <a:cs typeface="Calibri Light"/>
              </a:rPr>
              <a:t>bits,</a:t>
            </a:r>
            <a:r>
              <a:rPr sz="4800" b="0" spc="5" dirty="0">
                <a:solidFill>
                  <a:srgbClr val="000000"/>
                </a:solidFill>
                <a:latin typeface="Calibri Light"/>
                <a:cs typeface="Calibri Light"/>
              </a:rPr>
              <a:t> </a:t>
            </a:r>
            <a:r>
              <a:rPr sz="4800" b="0" spc="-20" dirty="0">
                <a:solidFill>
                  <a:srgbClr val="000000"/>
                </a:solidFill>
                <a:latin typeface="Calibri Light"/>
                <a:cs typeface="Calibri Light"/>
              </a:rPr>
              <a:t>Frame</a:t>
            </a:r>
            <a:r>
              <a:rPr sz="4800" b="0" spc="-10" dirty="0">
                <a:solidFill>
                  <a:srgbClr val="000000"/>
                </a:solidFill>
                <a:latin typeface="Calibri Light"/>
                <a:cs typeface="Calibri Light"/>
              </a:rPr>
              <a:t> </a:t>
            </a:r>
            <a:r>
              <a:rPr sz="4800" b="0" spc="-30" dirty="0">
                <a:solidFill>
                  <a:srgbClr val="000000"/>
                </a:solidFill>
                <a:latin typeface="Calibri Light"/>
                <a:cs typeface="Calibri Light"/>
              </a:rPr>
              <a:t>size</a:t>
            </a:r>
            <a:endParaRPr sz="4800">
              <a:latin typeface="Calibri Light"/>
              <a:cs typeface="Calibri Light"/>
            </a:endParaRPr>
          </a:p>
        </p:txBody>
      </p:sp>
      <p:grpSp>
        <p:nvGrpSpPr>
          <p:cNvPr id="3" name="object 3"/>
          <p:cNvGrpSpPr/>
          <p:nvPr/>
        </p:nvGrpSpPr>
        <p:grpSpPr>
          <a:xfrm>
            <a:off x="696787" y="1197863"/>
            <a:ext cx="10817225" cy="4124325"/>
            <a:chOff x="696787" y="1197863"/>
            <a:chExt cx="10817225" cy="4124325"/>
          </a:xfrm>
        </p:grpSpPr>
        <p:pic>
          <p:nvPicPr>
            <p:cNvPr id="4" name="object 4"/>
            <p:cNvPicPr/>
            <p:nvPr/>
          </p:nvPicPr>
          <p:blipFill>
            <a:blip r:embed="rId2" cstate="print"/>
            <a:stretch>
              <a:fillRect/>
            </a:stretch>
          </p:blipFill>
          <p:spPr>
            <a:xfrm>
              <a:off x="696787" y="1197863"/>
              <a:ext cx="10736185" cy="2862956"/>
            </a:xfrm>
            <a:prstGeom prst="rect">
              <a:avLst/>
            </a:prstGeom>
          </p:spPr>
        </p:pic>
        <p:pic>
          <p:nvPicPr>
            <p:cNvPr id="5" name="object 5"/>
            <p:cNvPicPr/>
            <p:nvPr/>
          </p:nvPicPr>
          <p:blipFill>
            <a:blip r:embed="rId3" cstate="print"/>
            <a:stretch>
              <a:fillRect/>
            </a:stretch>
          </p:blipFill>
          <p:spPr>
            <a:xfrm>
              <a:off x="4817364" y="3909059"/>
              <a:ext cx="6693408" cy="1409699"/>
            </a:xfrm>
            <a:prstGeom prst="rect">
              <a:avLst/>
            </a:prstGeom>
          </p:spPr>
        </p:pic>
        <p:sp>
          <p:nvSpPr>
            <p:cNvPr id="6" name="object 6"/>
            <p:cNvSpPr/>
            <p:nvPr/>
          </p:nvSpPr>
          <p:spPr>
            <a:xfrm>
              <a:off x="4815840" y="3907536"/>
              <a:ext cx="6696709" cy="1412875"/>
            </a:xfrm>
            <a:custGeom>
              <a:avLst/>
              <a:gdLst/>
              <a:ahLst/>
              <a:cxnLst/>
              <a:rect l="l" t="t" r="r" b="b"/>
              <a:pathLst>
                <a:path w="6696709" h="1412875">
                  <a:moveTo>
                    <a:pt x="0" y="1412748"/>
                  </a:moveTo>
                  <a:lnTo>
                    <a:pt x="6696456" y="1412748"/>
                  </a:lnTo>
                  <a:lnTo>
                    <a:pt x="6696456" y="0"/>
                  </a:lnTo>
                  <a:lnTo>
                    <a:pt x="0" y="0"/>
                  </a:lnTo>
                  <a:lnTo>
                    <a:pt x="0" y="1412748"/>
                  </a:lnTo>
                  <a:close/>
                </a:path>
              </a:pathLst>
            </a:custGeom>
            <a:ln w="3175">
              <a:solidFill>
                <a:srgbClr val="000000"/>
              </a:solidFill>
            </a:ln>
          </p:spPr>
          <p:txBody>
            <a:bodyPr wrap="square" lIns="0" tIns="0" rIns="0" bIns="0" rtlCol="0"/>
            <a:lstStyle/>
            <a:p>
              <a:endParaRPr/>
            </a:p>
          </p:txBody>
        </p:sp>
      </p:grpSp>
      <p:pic>
        <p:nvPicPr>
          <p:cNvPr id="7" name="object 7"/>
          <p:cNvPicPr/>
          <p:nvPr/>
        </p:nvPicPr>
        <p:blipFill>
          <a:blip r:embed="rId4" cstate="print"/>
          <a:stretch>
            <a:fillRect/>
          </a:stretch>
        </p:blipFill>
        <p:spPr>
          <a:xfrm>
            <a:off x="728566" y="5578358"/>
            <a:ext cx="10872027" cy="693387"/>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64D06F0B-3CD3-4364-0028-680C09A1A97A}"/>
                  </a:ext>
                </a:extLst>
              </p14:cNvPr>
              <p14:cNvContentPartPr/>
              <p14:nvPr/>
            </p14:nvContentPartPr>
            <p14:xfrm>
              <a:off x="741240" y="1527120"/>
              <a:ext cx="10698120" cy="3170160"/>
            </p14:xfrm>
          </p:contentPart>
        </mc:Choice>
        <mc:Fallback>
          <p:pic>
            <p:nvPicPr>
              <p:cNvPr id="8" name="Ink 7">
                <a:extLst>
                  <a:ext uri="{FF2B5EF4-FFF2-40B4-BE49-F238E27FC236}">
                    <a16:creationId xmlns:a16="http://schemas.microsoft.com/office/drawing/2014/main" id="{64D06F0B-3CD3-4364-0028-680C09A1A97A}"/>
                  </a:ext>
                </a:extLst>
              </p:cNvPr>
              <p:cNvPicPr/>
              <p:nvPr/>
            </p:nvPicPr>
            <p:blipFill>
              <a:blip r:embed="rId6"/>
              <a:stretch>
                <a:fillRect/>
              </a:stretch>
            </p:blipFill>
            <p:spPr>
              <a:xfrm>
                <a:off x="731880" y="1517760"/>
                <a:ext cx="10716840" cy="31888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073C559-26E3-C453-36AF-362136AF48D4}"/>
              </a:ext>
            </a:extLst>
          </p:cNvPr>
          <p:cNvGrpSpPr/>
          <p:nvPr/>
        </p:nvGrpSpPr>
        <p:grpSpPr>
          <a:xfrm>
            <a:off x="8444458" y="645794"/>
            <a:ext cx="3086479" cy="5772150"/>
            <a:chOff x="8444458" y="645794"/>
            <a:chExt cx="3086479" cy="5772150"/>
          </a:xfrm>
        </p:grpSpPr>
        <p:pic>
          <p:nvPicPr>
            <p:cNvPr id="2" name="object 2"/>
            <p:cNvPicPr/>
            <p:nvPr/>
          </p:nvPicPr>
          <p:blipFill>
            <a:blip r:embed="rId2" cstate="print"/>
            <a:stretch>
              <a:fillRect/>
            </a:stretch>
          </p:blipFill>
          <p:spPr>
            <a:xfrm>
              <a:off x="8444458" y="2012064"/>
              <a:ext cx="1037521" cy="3020553"/>
            </a:xfrm>
            <a:prstGeom prst="rect">
              <a:avLst/>
            </a:prstGeom>
          </p:spPr>
        </p:pic>
        <p:pic>
          <p:nvPicPr>
            <p:cNvPr id="3" name="object 3"/>
            <p:cNvPicPr/>
            <p:nvPr/>
          </p:nvPicPr>
          <p:blipFill>
            <a:blip r:embed="rId3" cstate="print"/>
            <a:stretch>
              <a:fillRect/>
            </a:stretch>
          </p:blipFill>
          <p:spPr>
            <a:xfrm>
              <a:off x="9586721" y="2964605"/>
              <a:ext cx="714375" cy="1172664"/>
            </a:xfrm>
            <a:prstGeom prst="rect">
              <a:avLst/>
            </a:prstGeom>
          </p:spPr>
        </p:pic>
        <p:pic>
          <p:nvPicPr>
            <p:cNvPr id="4" name="object 4"/>
            <p:cNvPicPr/>
            <p:nvPr/>
          </p:nvPicPr>
          <p:blipFill>
            <a:blip r:embed="rId4" cstate="print"/>
            <a:stretch>
              <a:fillRect/>
            </a:stretch>
          </p:blipFill>
          <p:spPr>
            <a:xfrm>
              <a:off x="10377340" y="645794"/>
              <a:ext cx="1153597" cy="5772150"/>
            </a:xfrm>
            <a:prstGeom prst="rect">
              <a:avLst/>
            </a:prstGeom>
          </p:spPr>
        </p:pic>
      </p:grpSp>
      <p:pic>
        <p:nvPicPr>
          <p:cNvPr id="5" name="object 5"/>
          <p:cNvPicPr/>
          <p:nvPr/>
        </p:nvPicPr>
        <p:blipFill>
          <a:blip r:embed="rId5" cstate="print"/>
          <a:stretch>
            <a:fillRect/>
          </a:stretch>
        </p:blipFill>
        <p:spPr>
          <a:xfrm>
            <a:off x="6528443" y="336472"/>
            <a:ext cx="5221202" cy="162206"/>
          </a:xfrm>
          <a:prstGeom prst="rect">
            <a:avLst/>
          </a:prstGeom>
        </p:spPr>
      </p:pic>
      <p:sp>
        <p:nvSpPr>
          <p:cNvPr id="6" name="object 6"/>
          <p:cNvSpPr txBox="1">
            <a:spLocks noGrp="1"/>
          </p:cNvSpPr>
          <p:nvPr>
            <p:ph type="title"/>
          </p:nvPr>
        </p:nvSpPr>
        <p:spPr>
          <a:xfrm>
            <a:off x="654202" y="550875"/>
            <a:ext cx="6440170" cy="1149350"/>
          </a:xfrm>
          <a:prstGeom prst="rect">
            <a:avLst/>
          </a:prstGeom>
        </p:spPr>
        <p:txBody>
          <a:bodyPr vert="horz" wrap="square" lIns="0" tIns="15240" rIns="0" bIns="0" rtlCol="0">
            <a:spAutoFit/>
          </a:bodyPr>
          <a:lstStyle/>
          <a:p>
            <a:pPr marL="12700" marR="5080">
              <a:lnSpc>
                <a:spcPct val="99400"/>
              </a:lnSpc>
              <a:spcBef>
                <a:spcPts val="120"/>
              </a:spcBef>
            </a:pPr>
            <a:r>
              <a:rPr spc="-5" dirty="0">
                <a:latin typeface="Arial"/>
                <a:cs typeface="Arial"/>
              </a:rPr>
              <a:t>Example</a:t>
            </a:r>
            <a:r>
              <a:rPr sz="1800" b="0" spc="-5" dirty="0">
                <a:solidFill>
                  <a:srgbClr val="231F20"/>
                </a:solidFill>
                <a:latin typeface="Arial MT"/>
                <a:cs typeface="Arial MT"/>
              </a:rPr>
              <a:t>.</a:t>
            </a:r>
            <a:r>
              <a:rPr sz="1800" b="0" spc="-10" dirty="0">
                <a:solidFill>
                  <a:srgbClr val="231F20"/>
                </a:solidFill>
                <a:latin typeface="Arial MT"/>
                <a:cs typeface="Arial MT"/>
              </a:rPr>
              <a:t> Logical</a:t>
            </a:r>
            <a:r>
              <a:rPr sz="1800" b="0" spc="5" dirty="0">
                <a:solidFill>
                  <a:srgbClr val="231F20"/>
                </a:solidFill>
                <a:latin typeface="Arial MT"/>
                <a:cs typeface="Arial MT"/>
              </a:rPr>
              <a:t> </a:t>
            </a:r>
            <a:r>
              <a:rPr sz="1800" b="0" spc="-5" dirty="0">
                <a:solidFill>
                  <a:srgbClr val="231F20"/>
                </a:solidFill>
                <a:latin typeface="Arial MT"/>
                <a:cs typeface="Arial MT"/>
              </a:rPr>
              <a:t>address,</a:t>
            </a:r>
            <a:r>
              <a:rPr sz="1800" b="0" spc="15" dirty="0">
                <a:solidFill>
                  <a:srgbClr val="231F20"/>
                </a:solidFill>
                <a:latin typeface="Arial MT"/>
                <a:cs typeface="Arial MT"/>
              </a:rPr>
              <a:t> </a:t>
            </a:r>
            <a:r>
              <a:rPr sz="1800" b="0" i="1" dirty="0">
                <a:solidFill>
                  <a:srgbClr val="231F20"/>
                </a:solidFill>
                <a:latin typeface="Arial"/>
                <a:cs typeface="Arial"/>
              </a:rPr>
              <a:t>n</a:t>
            </a:r>
            <a:r>
              <a:rPr sz="1800" b="0" i="1" spc="-5" dirty="0">
                <a:solidFill>
                  <a:srgbClr val="231F20"/>
                </a:solidFill>
                <a:latin typeface="Arial"/>
                <a:cs typeface="Arial"/>
              </a:rPr>
              <a:t> </a:t>
            </a:r>
            <a:r>
              <a:rPr sz="1800" b="0" dirty="0">
                <a:solidFill>
                  <a:srgbClr val="231F20"/>
                </a:solidFill>
                <a:latin typeface="Arial MT"/>
                <a:cs typeface="Arial MT"/>
              </a:rPr>
              <a:t>=</a:t>
            </a:r>
            <a:r>
              <a:rPr sz="1800" b="0" spc="-5" dirty="0">
                <a:solidFill>
                  <a:srgbClr val="231F20"/>
                </a:solidFill>
                <a:latin typeface="Arial MT"/>
                <a:cs typeface="Arial MT"/>
              </a:rPr>
              <a:t> </a:t>
            </a:r>
            <a:r>
              <a:rPr sz="1800" b="0" dirty="0">
                <a:solidFill>
                  <a:srgbClr val="231F20"/>
                </a:solidFill>
                <a:latin typeface="Arial MT"/>
                <a:cs typeface="Arial MT"/>
              </a:rPr>
              <a:t>2</a:t>
            </a:r>
            <a:r>
              <a:rPr sz="1800" b="0" spc="-5" dirty="0">
                <a:solidFill>
                  <a:srgbClr val="231F20"/>
                </a:solidFill>
                <a:latin typeface="Arial MT"/>
                <a:cs typeface="Arial MT"/>
              </a:rPr>
              <a:t> and</a:t>
            </a:r>
            <a:r>
              <a:rPr sz="1800" b="0" spc="5" dirty="0">
                <a:solidFill>
                  <a:srgbClr val="231F20"/>
                </a:solidFill>
                <a:latin typeface="Arial MT"/>
                <a:cs typeface="Arial MT"/>
              </a:rPr>
              <a:t> </a:t>
            </a:r>
            <a:r>
              <a:rPr sz="1800" b="0" i="1" dirty="0">
                <a:solidFill>
                  <a:srgbClr val="231F20"/>
                </a:solidFill>
                <a:latin typeface="Arial"/>
                <a:cs typeface="Arial"/>
              </a:rPr>
              <a:t>m </a:t>
            </a:r>
            <a:r>
              <a:rPr sz="1800" b="0" dirty="0">
                <a:solidFill>
                  <a:srgbClr val="231F20"/>
                </a:solidFill>
                <a:latin typeface="Arial MT"/>
                <a:cs typeface="Arial MT"/>
              </a:rPr>
              <a:t>=</a:t>
            </a:r>
            <a:r>
              <a:rPr sz="1800" b="0" spc="-5" dirty="0">
                <a:solidFill>
                  <a:srgbClr val="231F20"/>
                </a:solidFill>
                <a:latin typeface="Arial MT"/>
                <a:cs typeface="Arial MT"/>
              </a:rPr>
              <a:t> 4.</a:t>
            </a:r>
            <a:r>
              <a:rPr sz="1800" b="0" spc="-10" dirty="0">
                <a:solidFill>
                  <a:srgbClr val="231F20"/>
                </a:solidFill>
                <a:latin typeface="Arial MT"/>
                <a:cs typeface="Arial MT"/>
              </a:rPr>
              <a:t> </a:t>
            </a:r>
            <a:r>
              <a:rPr sz="1800" b="0" spc="-5" dirty="0">
                <a:solidFill>
                  <a:srgbClr val="231F20"/>
                </a:solidFill>
                <a:latin typeface="Arial MT"/>
                <a:cs typeface="Arial MT"/>
              </a:rPr>
              <a:t>Page</a:t>
            </a:r>
            <a:r>
              <a:rPr sz="1800" b="0" spc="5" dirty="0">
                <a:solidFill>
                  <a:srgbClr val="231F20"/>
                </a:solidFill>
                <a:latin typeface="Arial MT"/>
                <a:cs typeface="Arial MT"/>
              </a:rPr>
              <a:t> </a:t>
            </a:r>
            <a:r>
              <a:rPr sz="1800" b="0" spc="-5" dirty="0">
                <a:solidFill>
                  <a:srgbClr val="231F20"/>
                </a:solidFill>
                <a:latin typeface="Arial MT"/>
                <a:cs typeface="Arial MT"/>
              </a:rPr>
              <a:t>size </a:t>
            </a:r>
            <a:r>
              <a:rPr sz="1800" b="0" dirty="0">
                <a:solidFill>
                  <a:srgbClr val="231F20"/>
                </a:solidFill>
                <a:latin typeface="Arial MT"/>
                <a:cs typeface="Arial MT"/>
              </a:rPr>
              <a:t>=</a:t>
            </a:r>
            <a:r>
              <a:rPr sz="1800" b="0" spc="5" dirty="0">
                <a:solidFill>
                  <a:srgbClr val="231F20"/>
                </a:solidFill>
                <a:latin typeface="Arial MT"/>
                <a:cs typeface="Arial MT"/>
              </a:rPr>
              <a:t> </a:t>
            </a:r>
            <a:r>
              <a:rPr sz="1800" b="0" dirty="0">
                <a:solidFill>
                  <a:srgbClr val="231F20"/>
                </a:solidFill>
                <a:latin typeface="Arial MT"/>
                <a:cs typeface="Arial MT"/>
              </a:rPr>
              <a:t>4 </a:t>
            </a:r>
            <a:r>
              <a:rPr sz="1800" b="0" spc="5" dirty="0">
                <a:solidFill>
                  <a:srgbClr val="231F20"/>
                </a:solidFill>
                <a:latin typeface="Arial MT"/>
                <a:cs typeface="Arial MT"/>
              </a:rPr>
              <a:t> </a:t>
            </a:r>
            <a:r>
              <a:rPr sz="1800" b="0" spc="-10" dirty="0">
                <a:solidFill>
                  <a:srgbClr val="231F20"/>
                </a:solidFill>
                <a:latin typeface="Arial MT"/>
                <a:cs typeface="Arial MT"/>
              </a:rPr>
              <a:t>bytes</a:t>
            </a:r>
            <a:r>
              <a:rPr sz="1800" b="0" spc="20" dirty="0">
                <a:solidFill>
                  <a:srgbClr val="231F20"/>
                </a:solidFill>
                <a:latin typeface="Arial MT"/>
                <a:cs typeface="Arial MT"/>
              </a:rPr>
              <a:t> </a:t>
            </a:r>
            <a:r>
              <a:rPr sz="1800" b="0" spc="-5" dirty="0">
                <a:solidFill>
                  <a:srgbClr val="231F20"/>
                </a:solidFill>
                <a:latin typeface="Arial MT"/>
                <a:cs typeface="Arial MT"/>
              </a:rPr>
              <a:t>and</a:t>
            </a:r>
            <a:r>
              <a:rPr sz="1800" b="0" spc="5" dirty="0">
                <a:solidFill>
                  <a:srgbClr val="231F20"/>
                </a:solidFill>
                <a:latin typeface="Arial MT"/>
                <a:cs typeface="Arial MT"/>
              </a:rPr>
              <a:t> </a:t>
            </a:r>
            <a:r>
              <a:rPr sz="1800" b="0" dirty="0">
                <a:solidFill>
                  <a:srgbClr val="231F20"/>
                </a:solidFill>
                <a:latin typeface="Arial MT"/>
                <a:cs typeface="Arial MT"/>
              </a:rPr>
              <a:t>a</a:t>
            </a:r>
            <a:r>
              <a:rPr sz="1800" b="0" spc="-5" dirty="0">
                <a:solidFill>
                  <a:srgbClr val="231F20"/>
                </a:solidFill>
                <a:latin typeface="Arial MT"/>
                <a:cs typeface="Arial MT"/>
              </a:rPr>
              <a:t> </a:t>
            </a:r>
            <a:r>
              <a:rPr sz="1800" b="0" spc="-10" dirty="0">
                <a:solidFill>
                  <a:srgbClr val="231F20"/>
                </a:solidFill>
                <a:latin typeface="Arial MT"/>
                <a:cs typeface="Arial MT"/>
              </a:rPr>
              <a:t>physical</a:t>
            </a:r>
            <a:r>
              <a:rPr sz="1800" b="0" spc="30" dirty="0">
                <a:solidFill>
                  <a:srgbClr val="231F20"/>
                </a:solidFill>
                <a:latin typeface="Arial MT"/>
                <a:cs typeface="Arial MT"/>
              </a:rPr>
              <a:t> </a:t>
            </a:r>
            <a:r>
              <a:rPr sz="1800" b="0" spc="-5" dirty="0">
                <a:solidFill>
                  <a:srgbClr val="231F20"/>
                </a:solidFill>
                <a:latin typeface="Arial MT"/>
                <a:cs typeface="Arial MT"/>
              </a:rPr>
              <a:t>memory</a:t>
            </a:r>
            <a:r>
              <a:rPr sz="1800" b="0" dirty="0">
                <a:solidFill>
                  <a:srgbClr val="231F20"/>
                </a:solidFill>
                <a:latin typeface="Arial MT"/>
                <a:cs typeface="Arial MT"/>
              </a:rPr>
              <a:t> </a:t>
            </a:r>
            <a:r>
              <a:rPr sz="1800" b="0" spc="-5" dirty="0">
                <a:solidFill>
                  <a:srgbClr val="231F20"/>
                </a:solidFill>
                <a:latin typeface="Arial MT"/>
                <a:cs typeface="Arial MT"/>
              </a:rPr>
              <a:t>of 32</a:t>
            </a:r>
            <a:r>
              <a:rPr sz="1800" b="0" spc="-15" dirty="0">
                <a:solidFill>
                  <a:srgbClr val="231F20"/>
                </a:solidFill>
                <a:latin typeface="Arial MT"/>
                <a:cs typeface="Arial MT"/>
              </a:rPr>
              <a:t> </a:t>
            </a:r>
            <a:r>
              <a:rPr sz="1800" b="0" spc="-10" dirty="0">
                <a:solidFill>
                  <a:srgbClr val="231F20"/>
                </a:solidFill>
                <a:latin typeface="Arial MT"/>
                <a:cs typeface="Arial MT"/>
              </a:rPr>
              <a:t>bytes</a:t>
            </a:r>
            <a:r>
              <a:rPr sz="1800" b="0" spc="25" dirty="0">
                <a:solidFill>
                  <a:srgbClr val="231F20"/>
                </a:solidFill>
                <a:latin typeface="Arial MT"/>
                <a:cs typeface="Arial MT"/>
              </a:rPr>
              <a:t> </a:t>
            </a:r>
            <a:r>
              <a:rPr sz="1800" b="0" dirty="0">
                <a:solidFill>
                  <a:srgbClr val="231F20"/>
                </a:solidFill>
                <a:latin typeface="Arial MT"/>
                <a:cs typeface="Arial MT"/>
              </a:rPr>
              <a:t>(8</a:t>
            </a:r>
            <a:r>
              <a:rPr sz="1800" b="0" spc="5" dirty="0">
                <a:solidFill>
                  <a:srgbClr val="231F20"/>
                </a:solidFill>
                <a:latin typeface="Arial MT"/>
                <a:cs typeface="Arial MT"/>
              </a:rPr>
              <a:t> </a:t>
            </a:r>
            <a:r>
              <a:rPr sz="1800" b="0" spc="-5" dirty="0">
                <a:solidFill>
                  <a:srgbClr val="231F20"/>
                </a:solidFill>
                <a:latin typeface="Arial MT"/>
                <a:cs typeface="Arial MT"/>
              </a:rPr>
              <a:t>pages).</a:t>
            </a:r>
            <a:r>
              <a:rPr sz="1800" b="0" spc="10" dirty="0">
                <a:solidFill>
                  <a:srgbClr val="231F20"/>
                </a:solidFill>
                <a:latin typeface="Arial MT"/>
                <a:cs typeface="Arial MT"/>
              </a:rPr>
              <a:t> </a:t>
            </a:r>
            <a:r>
              <a:rPr sz="1800" b="0" spc="-5" dirty="0">
                <a:latin typeface="Arial MT"/>
                <a:cs typeface="Arial MT"/>
              </a:rPr>
              <a:t>Show</a:t>
            </a:r>
            <a:r>
              <a:rPr sz="1800" b="0" spc="5" dirty="0">
                <a:latin typeface="Arial MT"/>
                <a:cs typeface="Arial MT"/>
              </a:rPr>
              <a:t> </a:t>
            </a:r>
            <a:r>
              <a:rPr sz="1800" b="0" spc="-5" dirty="0">
                <a:latin typeface="Arial MT"/>
                <a:cs typeface="Arial MT"/>
              </a:rPr>
              <a:t>how </a:t>
            </a:r>
            <a:r>
              <a:rPr sz="1800" b="0" dirty="0">
                <a:latin typeface="Arial MT"/>
                <a:cs typeface="Arial MT"/>
              </a:rPr>
              <a:t> the</a:t>
            </a:r>
            <a:r>
              <a:rPr sz="1800" b="0" spc="-5" dirty="0">
                <a:latin typeface="Arial MT"/>
                <a:cs typeface="Arial MT"/>
              </a:rPr>
              <a:t> programmer’s</a:t>
            </a:r>
            <a:r>
              <a:rPr sz="1800" b="0" spc="30" dirty="0">
                <a:latin typeface="Arial MT"/>
                <a:cs typeface="Arial MT"/>
              </a:rPr>
              <a:t> </a:t>
            </a:r>
            <a:r>
              <a:rPr sz="1800" b="0" spc="-5" dirty="0">
                <a:latin typeface="Arial MT"/>
                <a:cs typeface="Arial MT"/>
              </a:rPr>
              <a:t>view of</a:t>
            </a:r>
            <a:r>
              <a:rPr sz="1800" b="0" dirty="0">
                <a:latin typeface="Arial MT"/>
                <a:cs typeface="Arial MT"/>
              </a:rPr>
              <a:t> </a:t>
            </a:r>
            <a:r>
              <a:rPr sz="1800" b="0" spc="-5" dirty="0">
                <a:latin typeface="Arial MT"/>
                <a:cs typeface="Arial MT"/>
              </a:rPr>
              <a:t>memory</a:t>
            </a:r>
            <a:r>
              <a:rPr sz="1800" b="0" dirty="0">
                <a:latin typeface="Arial MT"/>
                <a:cs typeface="Arial MT"/>
              </a:rPr>
              <a:t> can</a:t>
            </a:r>
            <a:r>
              <a:rPr sz="1800" b="0" spc="10" dirty="0">
                <a:latin typeface="Arial MT"/>
                <a:cs typeface="Arial MT"/>
              </a:rPr>
              <a:t> </a:t>
            </a:r>
            <a:r>
              <a:rPr sz="1800" b="0" spc="-5" dirty="0">
                <a:latin typeface="Arial MT"/>
                <a:cs typeface="Arial MT"/>
              </a:rPr>
              <a:t>be</a:t>
            </a:r>
            <a:r>
              <a:rPr sz="1800" b="0" dirty="0">
                <a:latin typeface="Arial MT"/>
                <a:cs typeface="Arial MT"/>
              </a:rPr>
              <a:t> </a:t>
            </a:r>
            <a:r>
              <a:rPr sz="1800" b="0" spc="-5" dirty="0">
                <a:latin typeface="Arial MT"/>
                <a:cs typeface="Arial MT"/>
              </a:rPr>
              <a:t>mapped</a:t>
            </a:r>
            <a:r>
              <a:rPr sz="1800" b="0" spc="10" dirty="0">
                <a:latin typeface="Arial MT"/>
                <a:cs typeface="Arial MT"/>
              </a:rPr>
              <a:t> </a:t>
            </a:r>
            <a:r>
              <a:rPr sz="1800" b="0" spc="-5" dirty="0">
                <a:latin typeface="Arial MT"/>
                <a:cs typeface="Arial MT"/>
              </a:rPr>
              <a:t>into</a:t>
            </a:r>
            <a:r>
              <a:rPr sz="1800" b="0" spc="15" dirty="0">
                <a:latin typeface="Arial MT"/>
                <a:cs typeface="Arial MT"/>
              </a:rPr>
              <a:t> </a:t>
            </a:r>
            <a:r>
              <a:rPr sz="1800" b="0" spc="-10" dirty="0">
                <a:latin typeface="Arial MT"/>
                <a:cs typeface="Arial MT"/>
              </a:rPr>
              <a:t>physical </a:t>
            </a:r>
            <a:r>
              <a:rPr sz="1800" b="0" spc="-484" dirty="0">
                <a:latin typeface="Arial MT"/>
                <a:cs typeface="Arial MT"/>
              </a:rPr>
              <a:t> </a:t>
            </a:r>
            <a:r>
              <a:rPr sz="1800" b="0" spc="-25" dirty="0">
                <a:latin typeface="Arial MT"/>
                <a:cs typeface="Arial MT"/>
              </a:rPr>
              <a:t>memory.</a:t>
            </a:r>
            <a:endParaRPr sz="1800">
              <a:latin typeface="Arial MT"/>
              <a:cs typeface="Arial MT"/>
            </a:endParaRPr>
          </a:p>
        </p:txBody>
      </p:sp>
      <p:grpSp>
        <p:nvGrpSpPr>
          <p:cNvPr id="7" name="object 7"/>
          <p:cNvGrpSpPr/>
          <p:nvPr/>
        </p:nvGrpSpPr>
        <p:grpSpPr>
          <a:xfrm>
            <a:off x="4467078" y="1958339"/>
            <a:ext cx="801370" cy="405765"/>
            <a:chOff x="4467078" y="1958339"/>
            <a:chExt cx="801370" cy="405765"/>
          </a:xfrm>
        </p:grpSpPr>
        <p:pic>
          <p:nvPicPr>
            <p:cNvPr id="8" name="object 8"/>
            <p:cNvPicPr/>
            <p:nvPr/>
          </p:nvPicPr>
          <p:blipFill>
            <a:blip r:embed="rId6" cstate="print"/>
            <a:stretch>
              <a:fillRect/>
            </a:stretch>
          </p:blipFill>
          <p:spPr>
            <a:xfrm>
              <a:off x="4467078" y="2064092"/>
              <a:ext cx="423437" cy="299631"/>
            </a:xfrm>
            <a:prstGeom prst="rect">
              <a:avLst/>
            </a:prstGeom>
          </p:spPr>
        </p:pic>
        <p:pic>
          <p:nvPicPr>
            <p:cNvPr id="9" name="object 9"/>
            <p:cNvPicPr/>
            <p:nvPr/>
          </p:nvPicPr>
          <p:blipFill>
            <a:blip r:embed="rId7" cstate="print"/>
            <a:stretch>
              <a:fillRect/>
            </a:stretch>
          </p:blipFill>
          <p:spPr>
            <a:xfrm>
              <a:off x="4934019" y="1958339"/>
              <a:ext cx="334310" cy="352507"/>
            </a:xfrm>
            <a:prstGeom prst="rect">
              <a:avLst/>
            </a:prstGeom>
          </p:spPr>
        </p:pic>
      </p:grpSp>
      <p:pic>
        <p:nvPicPr>
          <p:cNvPr id="10" name="object 10"/>
          <p:cNvPicPr/>
          <p:nvPr/>
        </p:nvPicPr>
        <p:blipFill>
          <a:blip r:embed="rId8" cstate="print"/>
          <a:stretch>
            <a:fillRect/>
          </a:stretch>
        </p:blipFill>
        <p:spPr>
          <a:xfrm>
            <a:off x="707321" y="1815083"/>
            <a:ext cx="3405954" cy="687252"/>
          </a:xfrm>
          <a:prstGeom prst="rect">
            <a:avLst/>
          </a:prstGeom>
        </p:spPr>
      </p:pic>
      <p:sp>
        <p:nvSpPr>
          <p:cNvPr id="11" name="object 11"/>
          <p:cNvSpPr txBox="1"/>
          <p:nvPr/>
        </p:nvSpPr>
        <p:spPr>
          <a:xfrm>
            <a:off x="693419" y="2854451"/>
            <a:ext cx="7396480" cy="2585085"/>
          </a:xfrm>
          <a:prstGeom prst="rect">
            <a:avLst/>
          </a:prstGeom>
          <a:solidFill>
            <a:srgbClr val="FFC000"/>
          </a:solidFill>
        </p:spPr>
        <p:txBody>
          <a:bodyPr vert="horz" wrap="square" lIns="0" tIns="39370" rIns="0" bIns="0" rtlCol="0">
            <a:spAutoFit/>
          </a:bodyPr>
          <a:lstStyle/>
          <a:p>
            <a:pPr marL="433705" indent="-343535">
              <a:lnSpc>
                <a:spcPct val="100000"/>
              </a:lnSpc>
              <a:spcBef>
                <a:spcPts val="310"/>
              </a:spcBef>
              <a:buAutoNum type="arabicPeriod"/>
              <a:tabLst>
                <a:tab pos="433705" algn="l"/>
                <a:tab pos="434340" algn="l"/>
              </a:tabLst>
            </a:pPr>
            <a:r>
              <a:rPr sz="1800" spc="-5" dirty="0">
                <a:solidFill>
                  <a:srgbClr val="231F20"/>
                </a:solidFill>
                <a:latin typeface="Arial MT"/>
                <a:cs typeface="Arial MT"/>
              </a:rPr>
              <a:t>Logical</a:t>
            </a:r>
            <a:r>
              <a:rPr sz="1800" spc="5" dirty="0">
                <a:solidFill>
                  <a:srgbClr val="231F20"/>
                </a:solidFill>
                <a:latin typeface="Arial MT"/>
                <a:cs typeface="Arial MT"/>
              </a:rPr>
              <a:t> </a:t>
            </a:r>
            <a:r>
              <a:rPr sz="1800" spc="-5" dirty="0">
                <a:solidFill>
                  <a:srgbClr val="231F20"/>
                </a:solidFill>
                <a:latin typeface="Arial MT"/>
                <a:cs typeface="Arial MT"/>
              </a:rPr>
              <a:t>address</a:t>
            </a:r>
            <a:r>
              <a:rPr sz="1800" spc="5" dirty="0">
                <a:solidFill>
                  <a:srgbClr val="231F20"/>
                </a:solidFill>
                <a:latin typeface="Arial MT"/>
                <a:cs typeface="Arial MT"/>
              </a:rPr>
              <a:t> </a:t>
            </a:r>
            <a:r>
              <a:rPr sz="1800" dirty="0">
                <a:solidFill>
                  <a:srgbClr val="231F20"/>
                </a:solidFill>
                <a:latin typeface="Arial MT"/>
                <a:cs typeface="Arial MT"/>
              </a:rPr>
              <a:t>0</a:t>
            </a:r>
            <a:r>
              <a:rPr sz="1800" spc="-15" dirty="0">
                <a:solidFill>
                  <a:srgbClr val="231F20"/>
                </a:solidFill>
                <a:latin typeface="Arial MT"/>
                <a:cs typeface="Arial MT"/>
              </a:rPr>
              <a:t> </a:t>
            </a:r>
            <a:r>
              <a:rPr sz="1800" spc="-5" dirty="0">
                <a:solidFill>
                  <a:srgbClr val="231F20"/>
                </a:solidFill>
                <a:latin typeface="Arial MT"/>
                <a:cs typeface="Arial MT"/>
              </a:rPr>
              <a:t>is</a:t>
            </a:r>
            <a:r>
              <a:rPr sz="1800" spc="-10" dirty="0">
                <a:solidFill>
                  <a:srgbClr val="231F20"/>
                </a:solidFill>
                <a:latin typeface="Arial MT"/>
                <a:cs typeface="Arial MT"/>
              </a:rPr>
              <a:t> page</a:t>
            </a:r>
            <a:r>
              <a:rPr sz="1800" dirty="0">
                <a:solidFill>
                  <a:srgbClr val="231F20"/>
                </a:solidFill>
                <a:latin typeface="Arial MT"/>
                <a:cs typeface="Arial MT"/>
              </a:rPr>
              <a:t> </a:t>
            </a:r>
            <a:r>
              <a:rPr sz="1800" spc="-5" dirty="0">
                <a:solidFill>
                  <a:srgbClr val="231F20"/>
                </a:solidFill>
                <a:latin typeface="Arial MT"/>
                <a:cs typeface="Arial MT"/>
              </a:rPr>
              <a:t>0,</a:t>
            </a:r>
            <a:r>
              <a:rPr sz="1800" spc="-20" dirty="0">
                <a:solidFill>
                  <a:srgbClr val="231F20"/>
                </a:solidFill>
                <a:latin typeface="Arial MT"/>
                <a:cs typeface="Arial MT"/>
              </a:rPr>
              <a:t> </a:t>
            </a:r>
            <a:r>
              <a:rPr sz="1800" spc="-10" dirty="0">
                <a:solidFill>
                  <a:srgbClr val="231F20"/>
                </a:solidFill>
                <a:latin typeface="Arial MT"/>
                <a:cs typeface="Arial MT"/>
              </a:rPr>
              <a:t>offset</a:t>
            </a:r>
            <a:r>
              <a:rPr sz="1800" spc="-5" dirty="0">
                <a:solidFill>
                  <a:srgbClr val="231F20"/>
                </a:solidFill>
                <a:latin typeface="Arial MT"/>
                <a:cs typeface="Arial MT"/>
              </a:rPr>
              <a:t> 0.</a:t>
            </a:r>
            <a:endParaRPr sz="1800" dirty="0">
              <a:latin typeface="Arial MT"/>
              <a:cs typeface="Arial MT"/>
            </a:endParaRPr>
          </a:p>
          <a:p>
            <a:pPr marL="433705" indent="-343535">
              <a:lnSpc>
                <a:spcPct val="100000"/>
              </a:lnSpc>
              <a:buAutoNum type="arabicPeriod"/>
              <a:tabLst>
                <a:tab pos="433705" algn="l"/>
                <a:tab pos="434340" algn="l"/>
              </a:tabLst>
            </a:pPr>
            <a:r>
              <a:rPr sz="1800" spc="-10" dirty="0">
                <a:solidFill>
                  <a:srgbClr val="231F20"/>
                </a:solidFill>
                <a:latin typeface="Arial MT"/>
                <a:cs typeface="Arial MT"/>
              </a:rPr>
              <a:t>Indexing</a:t>
            </a:r>
            <a:r>
              <a:rPr sz="1800" spc="15" dirty="0">
                <a:solidFill>
                  <a:srgbClr val="231F20"/>
                </a:solidFill>
                <a:latin typeface="Arial MT"/>
                <a:cs typeface="Arial MT"/>
              </a:rPr>
              <a:t> </a:t>
            </a:r>
            <a:r>
              <a:rPr sz="1800" spc="-5" dirty="0">
                <a:solidFill>
                  <a:srgbClr val="231F20"/>
                </a:solidFill>
                <a:latin typeface="Arial MT"/>
                <a:cs typeface="Arial MT"/>
              </a:rPr>
              <a:t>into</a:t>
            </a:r>
            <a:r>
              <a:rPr sz="1800" spc="10" dirty="0">
                <a:solidFill>
                  <a:srgbClr val="231F20"/>
                </a:solidFill>
                <a:latin typeface="Arial MT"/>
                <a:cs typeface="Arial MT"/>
              </a:rPr>
              <a:t> </a:t>
            </a:r>
            <a:r>
              <a:rPr sz="1800" dirty="0">
                <a:solidFill>
                  <a:srgbClr val="231F20"/>
                </a:solidFill>
                <a:latin typeface="Arial MT"/>
                <a:cs typeface="Arial MT"/>
              </a:rPr>
              <a:t>the</a:t>
            </a:r>
            <a:r>
              <a:rPr sz="1800" spc="-10" dirty="0">
                <a:solidFill>
                  <a:srgbClr val="231F20"/>
                </a:solidFill>
                <a:latin typeface="Arial MT"/>
                <a:cs typeface="Arial MT"/>
              </a:rPr>
              <a:t> </a:t>
            </a:r>
            <a:r>
              <a:rPr sz="1800" spc="-5" dirty="0">
                <a:solidFill>
                  <a:srgbClr val="231F20"/>
                </a:solidFill>
                <a:latin typeface="Arial MT"/>
                <a:cs typeface="Arial MT"/>
              </a:rPr>
              <a:t>page</a:t>
            </a:r>
            <a:r>
              <a:rPr sz="1800" spc="5" dirty="0">
                <a:solidFill>
                  <a:srgbClr val="231F20"/>
                </a:solidFill>
                <a:latin typeface="Arial MT"/>
                <a:cs typeface="Arial MT"/>
              </a:rPr>
              <a:t> </a:t>
            </a:r>
            <a:r>
              <a:rPr sz="1800" spc="-5" dirty="0">
                <a:solidFill>
                  <a:srgbClr val="231F20"/>
                </a:solidFill>
                <a:latin typeface="Arial MT"/>
                <a:cs typeface="Arial MT"/>
              </a:rPr>
              <a:t>table,</a:t>
            </a:r>
            <a:r>
              <a:rPr sz="1800" spc="5" dirty="0">
                <a:solidFill>
                  <a:srgbClr val="231F20"/>
                </a:solidFill>
                <a:latin typeface="Arial MT"/>
                <a:cs typeface="Arial MT"/>
              </a:rPr>
              <a:t> </a:t>
            </a:r>
            <a:r>
              <a:rPr sz="1800" spc="-20" dirty="0">
                <a:solidFill>
                  <a:srgbClr val="231F20"/>
                </a:solidFill>
                <a:latin typeface="Arial MT"/>
                <a:cs typeface="Arial MT"/>
              </a:rPr>
              <a:t>we</a:t>
            </a:r>
            <a:r>
              <a:rPr sz="1800" spc="25" dirty="0">
                <a:solidFill>
                  <a:srgbClr val="231F20"/>
                </a:solidFill>
                <a:latin typeface="Arial MT"/>
                <a:cs typeface="Arial MT"/>
              </a:rPr>
              <a:t> </a:t>
            </a:r>
            <a:r>
              <a:rPr sz="1800" dirty="0">
                <a:solidFill>
                  <a:srgbClr val="231F20"/>
                </a:solidFill>
                <a:latin typeface="Arial MT"/>
                <a:cs typeface="Arial MT"/>
              </a:rPr>
              <a:t>find</a:t>
            </a:r>
            <a:r>
              <a:rPr sz="1800" spc="5" dirty="0">
                <a:solidFill>
                  <a:srgbClr val="231F20"/>
                </a:solidFill>
                <a:latin typeface="Arial MT"/>
                <a:cs typeface="Arial MT"/>
              </a:rPr>
              <a:t> </a:t>
            </a:r>
            <a:r>
              <a:rPr sz="1800" spc="-5" dirty="0">
                <a:solidFill>
                  <a:srgbClr val="231F20"/>
                </a:solidFill>
                <a:latin typeface="Arial MT"/>
                <a:cs typeface="Arial MT"/>
              </a:rPr>
              <a:t>that </a:t>
            </a:r>
            <a:r>
              <a:rPr sz="1800" spc="-10" dirty="0">
                <a:solidFill>
                  <a:srgbClr val="231F20"/>
                </a:solidFill>
                <a:latin typeface="Arial MT"/>
                <a:cs typeface="Arial MT"/>
              </a:rPr>
              <a:t>page</a:t>
            </a:r>
            <a:r>
              <a:rPr sz="1800" spc="5" dirty="0">
                <a:solidFill>
                  <a:srgbClr val="231F20"/>
                </a:solidFill>
                <a:latin typeface="Arial MT"/>
                <a:cs typeface="Arial MT"/>
              </a:rPr>
              <a:t> </a:t>
            </a:r>
            <a:r>
              <a:rPr sz="1800" dirty="0">
                <a:solidFill>
                  <a:srgbClr val="231F20"/>
                </a:solidFill>
                <a:latin typeface="Arial MT"/>
                <a:cs typeface="Arial MT"/>
              </a:rPr>
              <a:t>0</a:t>
            </a:r>
            <a:r>
              <a:rPr sz="1800" spc="-5" dirty="0">
                <a:solidFill>
                  <a:srgbClr val="231F20"/>
                </a:solidFill>
                <a:latin typeface="Arial MT"/>
                <a:cs typeface="Arial MT"/>
              </a:rPr>
              <a:t> is</a:t>
            </a:r>
            <a:r>
              <a:rPr sz="1800" spc="-10" dirty="0">
                <a:solidFill>
                  <a:srgbClr val="231F20"/>
                </a:solidFill>
                <a:latin typeface="Arial MT"/>
                <a:cs typeface="Arial MT"/>
              </a:rPr>
              <a:t> </a:t>
            </a:r>
            <a:r>
              <a:rPr sz="1800" spc="-5" dirty="0">
                <a:solidFill>
                  <a:srgbClr val="231F20"/>
                </a:solidFill>
                <a:latin typeface="Arial MT"/>
                <a:cs typeface="Arial MT"/>
              </a:rPr>
              <a:t>in</a:t>
            </a:r>
            <a:r>
              <a:rPr sz="1800" spc="5" dirty="0">
                <a:solidFill>
                  <a:srgbClr val="231F20"/>
                </a:solidFill>
                <a:latin typeface="Arial MT"/>
                <a:cs typeface="Arial MT"/>
              </a:rPr>
              <a:t> </a:t>
            </a:r>
            <a:r>
              <a:rPr sz="1800" dirty="0">
                <a:solidFill>
                  <a:srgbClr val="231F20"/>
                </a:solidFill>
                <a:latin typeface="Arial MT"/>
                <a:cs typeface="Arial MT"/>
              </a:rPr>
              <a:t>frame </a:t>
            </a:r>
            <a:r>
              <a:rPr sz="1800" spc="-5" dirty="0">
                <a:solidFill>
                  <a:srgbClr val="231F20"/>
                </a:solidFill>
                <a:latin typeface="Arial MT"/>
                <a:cs typeface="Arial MT"/>
              </a:rPr>
              <a:t>5.</a:t>
            </a:r>
            <a:endParaRPr sz="1800" dirty="0">
              <a:latin typeface="Arial MT"/>
              <a:cs typeface="Arial MT"/>
            </a:endParaRPr>
          </a:p>
          <a:p>
            <a:pPr marL="433705" indent="-343535">
              <a:lnSpc>
                <a:spcPct val="100000"/>
              </a:lnSpc>
              <a:buAutoNum type="arabicPeriod"/>
              <a:tabLst>
                <a:tab pos="433705" algn="l"/>
                <a:tab pos="434340" algn="l"/>
              </a:tabLst>
            </a:pPr>
            <a:r>
              <a:rPr sz="1800" spc="-5" dirty="0">
                <a:solidFill>
                  <a:srgbClr val="231F20"/>
                </a:solidFill>
                <a:latin typeface="Arial MT"/>
                <a:cs typeface="Arial MT"/>
              </a:rPr>
              <a:t>Logical</a:t>
            </a:r>
            <a:r>
              <a:rPr sz="1800" spc="10" dirty="0">
                <a:solidFill>
                  <a:srgbClr val="231F20"/>
                </a:solidFill>
                <a:latin typeface="Arial MT"/>
                <a:cs typeface="Arial MT"/>
              </a:rPr>
              <a:t> </a:t>
            </a:r>
            <a:r>
              <a:rPr sz="1800" spc="-5" dirty="0">
                <a:solidFill>
                  <a:srgbClr val="231F20"/>
                </a:solidFill>
                <a:latin typeface="Arial MT"/>
                <a:cs typeface="Arial MT"/>
              </a:rPr>
              <a:t>address</a:t>
            </a:r>
            <a:r>
              <a:rPr sz="1800" spc="10" dirty="0">
                <a:solidFill>
                  <a:srgbClr val="231F20"/>
                </a:solidFill>
                <a:latin typeface="Arial MT"/>
                <a:cs typeface="Arial MT"/>
              </a:rPr>
              <a:t> </a:t>
            </a:r>
            <a:r>
              <a:rPr sz="1800" dirty="0">
                <a:solidFill>
                  <a:srgbClr val="231F20"/>
                </a:solidFill>
                <a:latin typeface="Arial MT"/>
                <a:cs typeface="Arial MT"/>
              </a:rPr>
              <a:t>0</a:t>
            </a:r>
            <a:r>
              <a:rPr sz="1800" spc="-10" dirty="0">
                <a:solidFill>
                  <a:srgbClr val="231F20"/>
                </a:solidFill>
                <a:latin typeface="Arial MT"/>
                <a:cs typeface="Arial MT"/>
              </a:rPr>
              <a:t> </a:t>
            </a:r>
            <a:r>
              <a:rPr sz="1800" dirty="0">
                <a:solidFill>
                  <a:srgbClr val="231F20"/>
                </a:solidFill>
                <a:latin typeface="Arial MT"/>
                <a:cs typeface="Arial MT"/>
              </a:rPr>
              <a:t>maps</a:t>
            </a:r>
            <a:r>
              <a:rPr sz="1800" spc="-5"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physical</a:t>
            </a:r>
            <a:r>
              <a:rPr sz="1800" spc="25" dirty="0">
                <a:solidFill>
                  <a:srgbClr val="231F20"/>
                </a:solidFill>
                <a:latin typeface="Arial MT"/>
                <a:cs typeface="Arial MT"/>
              </a:rPr>
              <a:t> </a:t>
            </a:r>
            <a:r>
              <a:rPr sz="1800" spc="-5" dirty="0">
                <a:solidFill>
                  <a:srgbClr val="231F20"/>
                </a:solidFill>
                <a:latin typeface="Arial MT"/>
                <a:cs typeface="Arial MT"/>
              </a:rPr>
              <a:t>address</a:t>
            </a:r>
            <a:r>
              <a:rPr sz="1800" spc="10" dirty="0">
                <a:solidFill>
                  <a:srgbClr val="231F20"/>
                </a:solidFill>
                <a:latin typeface="Arial MT"/>
                <a:cs typeface="Arial MT"/>
              </a:rPr>
              <a:t> </a:t>
            </a:r>
            <a:r>
              <a:rPr sz="1800" spc="-5" dirty="0">
                <a:solidFill>
                  <a:srgbClr val="231F20"/>
                </a:solidFill>
                <a:latin typeface="Arial MT"/>
                <a:cs typeface="Arial MT"/>
              </a:rPr>
              <a:t>20</a:t>
            </a:r>
            <a:r>
              <a:rPr sz="1800" spc="-10"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a:t>
            </a:r>
            <a:r>
              <a:rPr sz="1800" dirty="0">
                <a:solidFill>
                  <a:srgbClr val="231F20"/>
                </a:solidFill>
                <a:latin typeface="Arial MT"/>
                <a:cs typeface="Arial MT"/>
              </a:rPr>
              <a:t>(5</a:t>
            </a:r>
            <a:r>
              <a:rPr sz="1800" spc="-55" dirty="0">
                <a:solidFill>
                  <a:srgbClr val="231F20"/>
                </a:solidFill>
                <a:latin typeface="Arial MT"/>
                <a:cs typeface="Arial MT"/>
              </a:rPr>
              <a:t> </a:t>
            </a:r>
            <a:r>
              <a:rPr sz="1800" dirty="0">
                <a:solidFill>
                  <a:srgbClr val="231F20"/>
                </a:solidFill>
                <a:latin typeface="Arial MT"/>
                <a:cs typeface="Arial MT"/>
              </a:rPr>
              <a:t>×</a:t>
            </a:r>
            <a:r>
              <a:rPr sz="1800" spc="-10" dirty="0">
                <a:solidFill>
                  <a:srgbClr val="231F20"/>
                </a:solidFill>
                <a:latin typeface="Arial MT"/>
                <a:cs typeface="Arial MT"/>
              </a:rPr>
              <a:t> </a:t>
            </a:r>
            <a:r>
              <a:rPr sz="1800" spc="-5" dirty="0">
                <a:solidFill>
                  <a:srgbClr val="231F20"/>
                </a:solidFill>
                <a:latin typeface="Arial MT"/>
                <a:cs typeface="Arial MT"/>
              </a:rPr>
              <a:t>4)</a:t>
            </a:r>
            <a:r>
              <a:rPr sz="1800" spc="-10"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a:t>
            </a:r>
            <a:r>
              <a:rPr sz="1800" spc="-5" dirty="0">
                <a:solidFill>
                  <a:srgbClr val="231F20"/>
                </a:solidFill>
                <a:latin typeface="Arial MT"/>
                <a:cs typeface="Arial MT"/>
              </a:rPr>
              <a:t>0].</a:t>
            </a:r>
            <a:endParaRPr sz="1800" dirty="0">
              <a:latin typeface="Arial MT"/>
              <a:cs typeface="Arial MT"/>
            </a:endParaRPr>
          </a:p>
          <a:p>
            <a:pPr marL="433705" marR="147955" indent="-342900">
              <a:lnSpc>
                <a:spcPct val="100000"/>
              </a:lnSpc>
              <a:buAutoNum type="arabicPeriod"/>
              <a:tabLst>
                <a:tab pos="433705" algn="l"/>
                <a:tab pos="434340" algn="l"/>
              </a:tabLst>
            </a:pPr>
            <a:r>
              <a:rPr sz="1800" spc="-5" dirty="0">
                <a:solidFill>
                  <a:srgbClr val="231F20"/>
                </a:solidFill>
                <a:latin typeface="Arial MT"/>
                <a:cs typeface="Arial MT"/>
              </a:rPr>
              <a:t>Logical</a:t>
            </a:r>
            <a:r>
              <a:rPr sz="1800" spc="1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dirty="0">
                <a:solidFill>
                  <a:srgbClr val="231F20"/>
                </a:solidFill>
                <a:latin typeface="Arial MT"/>
                <a:cs typeface="Arial MT"/>
              </a:rPr>
              <a:t>3</a:t>
            </a:r>
            <a:r>
              <a:rPr sz="1800" spc="-5" dirty="0">
                <a:solidFill>
                  <a:srgbClr val="231F20"/>
                </a:solidFill>
                <a:latin typeface="Arial MT"/>
                <a:cs typeface="Arial MT"/>
              </a:rPr>
              <a:t> (page</a:t>
            </a:r>
            <a:r>
              <a:rPr sz="1800" spc="10" dirty="0">
                <a:solidFill>
                  <a:srgbClr val="231F20"/>
                </a:solidFill>
                <a:latin typeface="Arial MT"/>
                <a:cs typeface="Arial MT"/>
              </a:rPr>
              <a:t> </a:t>
            </a:r>
            <a:r>
              <a:rPr sz="1800" spc="-5" dirty="0">
                <a:solidFill>
                  <a:srgbClr val="231F20"/>
                </a:solidFill>
                <a:latin typeface="Arial MT"/>
                <a:cs typeface="Arial MT"/>
              </a:rPr>
              <a:t>0,</a:t>
            </a:r>
            <a:r>
              <a:rPr sz="1800" spc="-15" dirty="0">
                <a:solidFill>
                  <a:srgbClr val="231F20"/>
                </a:solidFill>
                <a:latin typeface="Arial MT"/>
                <a:cs typeface="Arial MT"/>
              </a:rPr>
              <a:t> </a:t>
            </a:r>
            <a:r>
              <a:rPr sz="1800" spc="-10" dirty="0">
                <a:solidFill>
                  <a:srgbClr val="231F20"/>
                </a:solidFill>
                <a:latin typeface="Arial MT"/>
                <a:cs typeface="Arial MT"/>
              </a:rPr>
              <a:t>offset</a:t>
            </a:r>
            <a:r>
              <a:rPr sz="1800" spc="-5" dirty="0">
                <a:solidFill>
                  <a:srgbClr val="231F20"/>
                </a:solidFill>
                <a:latin typeface="Arial MT"/>
                <a:cs typeface="Arial MT"/>
              </a:rPr>
              <a:t> 3)</a:t>
            </a:r>
            <a:r>
              <a:rPr sz="1800" spc="5" dirty="0">
                <a:solidFill>
                  <a:srgbClr val="231F20"/>
                </a:solidFill>
                <a:latin typeface="Arial MT"/>
                <a:cs typeface="Arial MT"/>
              </a:rPr>
              <a:t> </a:t>
            </a:r>
            <a:r>
              <a:rPr sz="1800" dirty="0">
                <a:solidFill>
                  <a:srgbClr val="231F20"/>
                </a:solidFill>
                <a:latin typeface="Arial MT"/>
                <a:cs typeface="Arial MT"/>
              </a:rPr>
              <a:t>maps to</a:t>
            </a:r>
            <a:r>
              <a:rPr sz="1800" spc="-10" dirty="0">
                <a:solidFill>
                  <a:srgbClr val="231F20"/>
                </a:solidFill>
                <a:latin typeface="Arial MT"/>
                <a:cs typeface="Arial MT"/>
              </a:rPr>
              <a:t> </a:t>
            </a:r>
            <a:r>
              <a:rPr sz="1800" spc="-5"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23</a:t>
            </a:r>
            <a:r>
              <a:rPr sz="1800" spc="5" dirty="0">
                <a:solidFill>
                  <a:srgbClr val="231F20"/>
                </a:solidFill>
                <a:latin typeface="Arial MT"/>
                <a:cs typeface="Arial MT"/>
              </a:rPr>
              <a:t> </a:t>
            </a:r>
            <a:r>
              <a:rPr sz="1800" dirty="0">
                <a:solidFill>
                  <a:srgbClr val="231F20"/>
                </a:solidFill>
                <a:latin typeface="Arial MT"/>
                <a:cs typeface="Arial MT"/>
              </a:rPr>
              <a:t>[= </a:t>
            </a:r>
            <a:r>
              <a:rPr sz="1800" spc="-484" dirty="0">
                <a:solidFill>
                  <a:srgbClr val="231F20"/>
                </a:solidFill>
                <a:latin typeface="Arial MT"/>
                <a:cs typeface="Arial MT"/>
              </a:rPr>
              <a:t> </a:t>
            </a:r>
            <a:r>
              <a:rPr sz="1800" dirty="0">
                <a:solidFill>
                  <a:srgbClr val="231F20"/>
                </a:solidFill>
                <a:latin typeface="Arial MT"/>
                <a:cs typeface="Arial MT"/>
              </a:rPr>
              <a:t>(5</a:t>
            </a:r>
            <a:r>
              <a:rPr sz="1800" spc="-10"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4) </a:t>
            </a:r>
            <a:r>
              <a:rPr sz="1800" dirty="0">
                <a:solidFill>
                  <a:srgbClr val="231F20"/>
                </a:solidFill>
                <a:latin typeface="Arial MT"/>
                <a:cs typeface="Arial MT"/>
              </a:rPr>
              <a:t>+ </a:t>
            </a:r>
            <a:r>
              <a:rPr sz="1800" spc="-5" dirty="0">
                <a:solidFill>
                  <a:srgbClr val="231F20"/>
                </a:solidFill>
                <a:latin typeface="Arial MT"/>
                <a:cs typeface="Arial MT"/>
              </a:rPr>
              <a:t>3].</a:t>
            </a:r>
            <a:endParaRPr sz="1800" dirty="0">
              <a:latin typeface="Arial MT"/>
              <a:cs typeface="Arial MT"/>
            </a:endParaRPr>
          </a:p>
          <a:p>
            <a:pPr marL="433705" marR="347345" indent="-342900">
              <a:lnSpc>
                <a:spcPct val="100000"/>
              </a:lnSpc>
              <a:buAutoNum type="arabicPeriod"/>
              <a:tabLst>
                <a:tab pos="433705" algn="l"/>
                <a:tab pos="434340" algn="l"/>
              </a:tabLst>
            </a:pPr>
            <a:r>
              <a:rPr sz="1800" spc="-5" dirty="0">
                <a:solidFill>
                  <a:srgbClr val="231F20"/>
                </a:solidFill>
                <a:latin typeface="Arial MT"/>
                <a:cs typeface="Arial MT"/>
              </a:rPr>
              <a:t>Logical</a:t>
            </a:r>
            <a:r>
              <a:rPr sz="1800" spc="1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dirty="0">
                <a:solidFill>
                  <a:srgbClr val="231F20"/>
                </a:solidFill>
                <a:latin typeface="Arial MT"/>
                <a:cs typeface="Arial MT"/>
              </a:rPr>
              <a:t>4</a:t>
            </a:r>
            <a:r>
              <a:rPr sz="1800" spc="-5" dirty="0">
                <a:solidFill>
                  <a:srgbClr val="231F20"/>
                </a:solidFill>
                <a:latin typeface="Arial MT"/>
                <a:cs typeface="Arial MT"/>
              </a:rPr>
              <a:t> is</a:t>
            </a:r>
            <a:r>
              <a:rPr sz="1800" spc="-10" dirty="0">
                <a:solidFill>
                  <a:srgbClr val="231F20"/>
                </a:solidFill>
                <a:latin typeface="Arial MT"/>
                <a:cs typeface="Arial MT"/>
              </a:rPr>
              <a:t> </a:t>
            </a:r>
            <a:r>
              <a:rPr sz="1800" spc="-5" dirty="0">
                <a:solidFill>
                  <a:srgbClr val="231F20"/>
                </a:solidFill>
                <a:latin typeface="Arial MT"/>
                <a:cs typeface="Arial MT"/>
              </a:rPr>
              <a:t>page</a:t>
            </a:r>
            <a:r>
              <a:rPr sz="1800" spc="5" dirty="0">
                <a:solidFill>
                  <a:srgbClr val="231F20"/>
                </a:solidFill>
                <a:latin typeface="Arial MT"/>
                <a:cs typeface="Arial MT"/>
              </a:rPr>
              <a:t> </a:t>
            </a:r>
            <a:r>
              <a:rPr sz="1800" spc="-5" dirty="0">
                <a:solidFill>
                  <a:srgbClr val="231F20"/>
                </a:solidFill>
                <a:latin typeface="Arial MT"/>
                <a:cs typeface="Arial MT"/>
              </a:rPr>
              <a:t>1,</a:t>
            </a:r>
            <a:r>
              <a:rPr sz="1800" spc="-10" dirty="0">
                <a:solidFill>
                  <a:srgbClr val="231F20"/>
                </a:solidFill>
                <a:latin typeface="Arial MT"/>
                <a:cs typeface="Arial MT"/>
              </a:rPr>
              <a:t> offset </a:t>
            </a:r>
            <a:r>
              <a:rPr sz="1800" spc="-5" dirty="0">
                <a:solidFill>
                  <a:srgbClr val="231F20"/>
                </a:solidFill>
                <a:latin typeface="Arial MT"/>
                <a:cs typeface="Arial MT"/>
              </a:rPr>
              <a:t>0;</a:t>
            </a:r>
            <a:r>
              <a:rPr sz="1800" dirty="0">
                <a:solidFill>
                  <a:srgbClr val="231F20"/>
                </a:solidFill>
                <a:latin typeface="Arial MT"/>
                <a:cs typeface="Arial MT"/>
              </a:rPr>
              <a:t> </a:t>
            </a:r>
            <a:r>
              <a:rPr sz="1800" spc="-5" dirty="0">
                <a:solidFill>
                  <a:srgbClr val="231F20"/>
                </a:solidFill>
                <a:latin typeface="Arial MT"/>
                <a:cs typeface="Arial MT"/>
              </a:rPr>
              <a:t>according</a:t>
            </a:r>
            <a:r>
              <a:rPr sz="1800" spc="5"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a:t>
            </a:r>
            <a:r>
              <a:rPr sz="1800" dirty="0">
                <a:solidFill>
                  <a:srgbClr val="231F20"/>
                </a:solidFill>
                <a:latin typeface="Arial MT"/>
                <a:cs typeface="Arial MT"/>
              </a:rPr>
              <a:t>the</a:t>
            </a:r>
            <a:r>
              <a:rPr sz="1800" spc="-5" dirty="0">
                <a:solidFill>
                  <a:srgbClr val="231F20"/>
                </a:solidFill>
                <a:latin typeface="Arial MT"/>
                <a:cs typeface="Arial MT"/>
              </a:rPr>
              <a:t> page</a:t>
            </a:r>
            <a:r>
              <a:rPr sz="1800" spc="5" dirty="0">
                <a:solidFill>
                  <a:srgbClr val="231F20"/>
                </a:solidFill>
                <a:latin typeface="Arial MT"/>
                <a:cs typeface="Arial MT"/>
              </a:rPr>
              <a:t> </a:t>
            </a:r>
            <a:r>
              <a:rPr sz="1800" spc="-5" dirty="0">
                <a:solidFill>
                  <a:srgbClr val="231F20"/>
                </a:solidFill>
                <a:latin typeface="Arial MT"/>
                <a:cs typeface="Arial MT"/>
              </a:rPr>
              <a:t>table, </a:t>
            </a:r>
            <a:r>
              <a:rPr sz="1800" spc="-484" dirty="0">
                <a:solidFill>
                  <a:srgbClr val="231F20"/>
                </a:solidFill>
                <a:latin typeface="Arial MT"/>
                <a:cs typeface="Arial MT"/>
              </a:rPr>
              <a:t> </a:t>
            </a:r>
            <a:r>
              <a:rPr sz="1800" spc="-5" dirty="0">
                <a:solidFill>
                  <a:srgbClr val="231F20"/>
                </a:solidFill>
                <a:latin typeface="Arial MT"/>
                <a:cs typeface="Arial MT"/>
              </a:rPr>
              <a:t>page </a:t>
            </a:r>
            <a:r>
              <a:rPr sz="1800" dirty="0">
                <a:solidFill>
                  <a:srgbClr val="231F20"/>
                </a:solidFill>
                <a:latin typeface="Arial MT"/>
                <a:cs typeface="Arial MT"/>
              </a:rPr>
              <a:t>1 </a:t>
            </a:r>
            <a:r>
              <a:rPr sz="1800" spc="-5" dirty="0">
                <a:solidFill>
                  <a:srgbClr val="231F20"/>
                </a:solidFill>
                <a:latin typeface="Arial MT"/>
                <a:cs typeface="Arial MT"/>
              </a:rPr>
              <a:t>is mapped </a:t>
            </a:r>
            <a:r>
              <a:rPr sz="1800" dirty="0">
                <a:solidFill>
                  <a:srgbClr val="231F20"/>
                </a:solidFill>
                <a:latin typeface="Arial MT"/>
                <a:cs typeface="Arial MT"/>
              </a:rPr>
              <a:t>to frame </a:t>
            </a:r>
            <a:r>
              <a:rPr sz="1800" spc="-5" dirty="0">
                <a:solidFill>
                  <a:srgbClr val="231F20"/>
                </a:solidFill>
                <a:latin typeface="Arial MT"/>
                <a:cs typeface="Arial MT"/>
              </a:rPr>
              <a:t>6. Thus, </a:t>
            </a:r>
            <a:r>
              <a:rPr sz="1800" spc="-10" dirty="0">
                <a:solidFill>
                  <a:srgbClr val="231F20"/>
                </a:solidFill>
                <a:latin typeface="Arial MT"/>
                <a:cs typeface="Arial MT"/>
              </a:rPr>
              <a:t>logical </a:t>
            </a:r>
            <a:r>
              <a:rPr sz="1800" spc="-5" dirty="0">
                <a:solidFill>
                  <a:srgbClr val="231F20"/>
                </a:solidFill>
                <a:latin typeface="Arial MT"/>
                <a:cs typeface="Arial MT"/>
              </a:rPr>
              <a:t>address </a:t>
            </a:r>
            <a:r>
              <a:rPr sz="1800" dirty="0">
                <a:solidFill>
                  <a:srgbClr val="231F20"/>
                </a:solidFill>
                <a:latin typeface="Arial MT"/>
                <a:cs typeface="Arial MT"/>
              </a:rPr>
              <a:t>4 </a:t>
            </a:r>
            <a:r>
              <a:rPr sz="1800" spc="-5" dirty="0">
                <a:solidFill>
                  <a:srgbClr val="231F20"/>
                </a:solidFill>
                <a:latin typeface="Arial MT"/>
                <a:cs typeface="Arial MT"/>
              </a:rPr>
              <a:t>maps </a:t>
            </a:r>
            <a:r>
              <a:rPr sz="1800" dirty="0">
                <a:solidFill>
                  <a:srgbClr val="231F20"/>
                </a:solidFill>
                <a:latin typeface="Arial MT"/>
                <a:cs typeface="Arial MT"/>
              </a:rPr>
              <a:t>to </a:t>
            </a:r>
            <a:r>
              <a:rPr sz="1800" spc="5" dirty="0">
                <a:solidFill>
                  <a:srgbClr val="231F20"/>
                </a:solidFill>
                <a:latin typeface="Arial MT"/>
                <a:cs typeface="Arial MT"/>
              </a:rPr>
              <a:t> </a:t>
            </a:r>
            <a:r>
              <a:rPr sz="1800" spc="-10" dirty="0">
                <a:solidFill>
                  <a:srgbClr val="231F20"/>
                </a:solidFill>
                <a:latin typeface="Arial MT"/>
                <a:cs typeface="Arial MT"/>
              </a:rPr>
              <a:t>physical</a:t>
            </a:r>
            <a:r>
              <a:rPr sz="1800" spc="25" dirty="0">
                <a:solidFill>
                  <a:srgbClr val="231F20"/>
                </a:solidFill>
                <a:latin typeface="Arial MT"/>
                <a:cs typeface="Arial MT"/>
              </a:rPr>
              <a:t> </a:t>
            </a:r>
            <a:r>
              <a:rPr sz="1800" spc="-5" dirty="0">
                <a:solidFill>
                  <a:srgbClr val="231F20"/>
                </a:solidFill>
                <a:latin typeface="Arial MT"/>
                <a:cs typeface="Arial MT"/>
              </a:rPr>
              <a:t>address</a:t>
            </a:r>
            <a:r>
              <a:rPr sz="1800" spc="10" dirty="0">
                <a:solidFill>
                  <a:srgbClr val="231F20"/>
                </a:solidFill>
                <a:latin typeface="Arial MT"/>
                <a:cs typeface="Arial MT"/>
              </a:rPr>
              <a:t> </a:t>
            </a:r>
            <a:r>
              <a:rPr sz="1800" spc="-5" dirty="0">
                <a:solidFill>
                  <a:srgbClr val="231F20"/>
                </a:solidFill>
                <a:latin typeface="Arial MT"/>
                <a:cs typeface="Arial MT"/>
              </a:rPr>
              <a:t>24</a:t>
            </a:r>
            <a:r>
              <a:rPr sz="1800" spc="5"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a:t>
            </a:r>
            <a:r>
              <a:rPr sz="1800" dirty="0">
                <a:solidFill>
                  <a:srgbClr val="231F20"/>
                </a:solidFill>
                <a:latin typeface="Arial MT"/>
                <a:cs typeface="Arial MT"/>
              </a:rPr>
              <a:t>(6</a:t>
            </a:r>
            <a:r>
              <a:rPr sz="1800" spc="5" dirty="0">
                <a:solidFill>
                  <a:srgbClr val="231F20"/>
                </a:solidFill>
                <a:latin typeface="Arial MT"/>
                <a:cs typeface="Arial MT"/>
              </a:rPr>
              <a:t> </a:t>
            </a:r>
            <a:r>
              <a:rPr sz="1800" dirty="0">
                <a:solidFill>
                  <a:srgbClr val="231F20"/>
                </a:solidFill>
                <a:latin typeface="Arial MT"/>
                <a:cs typeface="Arial MT"/>
              </a:rPr>
              <a:t>×</a:t>
            </a:r>
            <a:r>
              <a:rPr sz="1800" spc="-10" dirty="0">
                <a:solidFill>
                  <a:srgbClr val="231F20"/>
                </a:solidFill>
                <a:latin typeface="Arial MT"/>
                <a:cs typeface="Arial MT"/>
              </a:rPr>
              <a:t> </a:t>
            </a:r>
            <a:r>
              <a:rPr sz="1800" spc="-5" dirty="0">
                <a:solidFill>
                  <a:srgbClr val="231F20"/>
                </a:solidFill>
                <a:latin typeface="Arial MT"/>
                <a:cs typeface="Arial MT"/>
              </a:rPr>
              <a:t>4) </a:t>
            </a:r>
            <a:r>
              <a:rPr sz="1800" dirty="0">
                <a:solidFill>
                  <a:srgbClr val="231F20"/>
                </a:solidFill>
                <a:latin typeface="Arial MT"/>
                <a:cs typeface="Arial MT"/>
              </a:rPr>
              <a:t>+ </a:t>
            </a:r>
            <a:r>
              <a:rPr sz="1800" spc="-5" dirty="0">
                <a:solidFill>
                  <a:srgbClr val="231F20"/>
                </a:solidFill>
                <a:latin typeface="Arial MT"/>
                <a:cs typeface="Arial MT"/>
              </a:rPr>
              <a:t>0].</a:t>
            </a:r>
            <a:endParaRPr sz="1800" dirty="0">
              <a:latin typeface="Arial MT"/>
              <a:cs typeface="Arial MT"/>
            </a:endParaRPr>
          </a:p>
          <a:p>
            <a:pPr marL="433705" indent="-343535">
              <a:lnSpc>
                <a:spcPts val="2110"/>
              </a:lnSpc>
              <a:buAutoNum type="arabicPeriod"/>
              <a:tabLst>
                <a:tab pos="433705" algn="l"/>
                <a:tab pos="434340" algn="l"/>
              </a:tabLst>
            </a:pPr>
            <a:r>
              <a:rPr sz="1800" spc="-10" dirty="0">
                <a:solidFill>
                  <a:srgbClr val="231F20"/>
                </a:solidFill>
                <a:latin typeface="Arial MT"/>
                <a:cs typeface="Arial MT"/>
              </a:rPr>
              <a:t>Logical</a:t>
            </a:r>
            <a:r>
              <a:rPr sz="1800" spc="15"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13</a:t>
            </a:r>
            <a:r>
              <a:rPr sz="1800" spc="-10" dirty="0">
                <a:solidFill>
                  <a:srgbClr val="231F20"/>
                </a:solidFill>
                <a:latin typeface="Arial MT"/>
                <a:cs typeface="Arial MT"/>
              </a:rPr>
              <a:t> </a:t>
            </a:r>
            <a:r>
              <a:rPr sz="1800" dirty="0">
                <a:solidFill>
                  <a:srgbClr val="231F20"/>
                </a:solidFill>
                <a:latin typeface="Arial MT"/>
                <a:cs typeface="Arial MT"/>
              </a:rPr>
              <a:t>maps to </a:t>
            </a:r>
            <a:r>
              <a:rPr sz="1800" spc="-10"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9.</a:t>
            </a:r>
            <a:endParaRPr sz="1800" dirty="0">
              <a:latin typeface="Arial MT"/>
              <a:cs typeface="Arial MT"/>
            </a:endParaRPr>
          </a:p>
        </p:txBody>
      </p:sp>
      <p:sp>
        <p:nvSpPr>
          <p:cNvPr id="12" name="object 12"/>
          <p:cNvSpPr txBox="1"/>
          <p:nvPr/>
        </p:nvSpPr>
        <p:spPr>
          <a:xfrm>
            <a:off x="693419" y="5568696"/>
            <a:ext cx="9532620" cy="923925"/>
          </a:xfrm>
          <a:prstGeom prst="rect">
            <a:avLst/>
          </a:prstGeom>
          <a:solidFill>
            <a:srgbClr val="F4B083"/>
          </a:solidFill>
        </p:spPr>
        <p:txBody>
          <a:bodyPr vert="horz" wrap="square" lIns="0" tIns="43180" rIns="0" bIns="0" rtlCol="0">
            <a:spAutoFit/>
          </a:bodyPr>
          <a:lstStyle/>
          <a:p>
            <a:pPr marL="90805" marR="530860">
              <a:lnSpc>
                <a:spcPct val="98900"/>
              </a:lnSpc>
              <a:spcBef>
                <a:spcPts val="340"/>
              </a:spcBef>
            </a:pPr>
            <a:r>
              <a:rPr sz="1800" spc="-5" dirty="0">
                <a:solidFill>
                  <a:srgbClr val="231F20"/>
                </a:solidFill>
                <a:latin typeface="Arial MT"/>
                <a:cs typeface="Arial MT"/>
              </a:rPr>
              <a:t>Paging</a:t>
            </a:r>
            <a:r>
              <a:rPr sz="1800" spc="5" dirty="0">
                <a:solidFill>
                  <a:srgbClr val="231F20"/>
                </a:solidFill>
                <a:latin typeface="Arial MT"/>
                <a:cs typeface="Arial MT"/>
              </a:rPr>
              <a:t> </a:t>
            </a:r>
            <a:r>
              <a:rPr sz="1800" spc="-5" dirty="0">
                <a:solidFill>
                  <a:srgbClr val="231F20"/>
                </a:solidFill>
                <a:latin typeface="Arial MT"/>
                <a:cs typeface="Arial MT"/>
              </a:rPr>
              <a:t>is</a:t>
            </a:r>
            <a:r>
              <a:rPr sz="1800" dirty="0">
                <a:solidFill>
                  <a:srgbClr val="231F20"/>
                </a:solidFill>
                <a:latin typeface="Arial MT"/>
                <a:cs typeface="Arial MT"/>
              </a:rPr>
              <a:t> a</a:t>
            </a:r>
            <a:r>
              <a:rPr sz="1800" spc="-5" dirty="0">
                <a:solidFill>
                  <a:srgbClr val="231F20"/>
                </a:solidFill>
                <a:latin typeface="Arial MT"/>
                <a:cs typeface="Arial MT"/>
              </a:rPr>
              <a:t> </a:t>
            </a:r>
            <a:r>
              <a:rPr sz="1800" dirty="0">
                <a:solidFill>
                  <a:srgbClr val="231F20"/>
                </a:solidFill>
                <a:latin typeface="Arial MT"/>
                <a:cs typeface="Arial MT"/>
              </a:rPr>
              <a:t>form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10" dirty="0">
                <a:solidFill>
                  <a:srgbClr val="231F20"/>
                </a:solidFill>
                <a:latin typeface="Arial MT"/>
                <a:cs typeface="Arial MT"/>
              </a:rPr>
              <a:t>dynamic</a:t>
            </a:r>
            <a:r>
              <a:rPr sz="1800" spc="30" dirty="0">
                <a:solidFill>
                  <a:srgbClr val="231F20"/>
                </a:solidFill>
                <a:latin typeface="Arial MT"/>
                <a:cs typeface="Arial MT"/>
              </a:rPr>
              <a:t> </a:t>
            </a:r>
            <a:r>
              <a:rPr sz="1800" spc="-5" dirty="0">
                <a:solidFill>
                  <a:srgbClr val="231F20"/>
                </a:solidFill>
                <a:latin typeface="Arial MT"/>
                <a:cs typeface="Arial MT"/>
              </a:rPr>
              <a:t>relocation.</a:t>
            </a:r>
            <a:r>
              <a:rPr sz="1800" spc="15" dirty="0">
                <a:solidFill>
                  <a:srgbClr val="231F20"/>
                </a:solidFill>
                <a:latin typeface="Arial MT"/>
                <a:cs typeface="Arial MT"/>
              </a:rPr>
              <a:t> </a:t>
            </a:r>
            <a:r>
              <a:rPr sz="1800" dirty="0">
                <a:solidFill>
                  <a:srgbClr val="231F20"/>
                </a:solidFill>
                <a:latin typeface="Arial MT"/>
                <a:cs typeface="Arial MT"/>
              </a:rPr>
              <a:t>Every</a:t>
            </a:r>
            <a:r>
              <a:rPr sz="1800" spc="5" dirty="0">
                <a:solidFill>
                  <a:srgbClr val="231F20"/>
                </a:solidFill>
                <a:latin typeface="Arial MT"/>
                <a:cs typeface="Arial MT"/>
              </a:rPr>
              <a:t> </a:t>
            </a:r>
            <a:r>
              <a:rPr sz="1800" spc="-5" dirty="0">
                <a:solidFill>
                  <a:srgbClr val="231F20"/>
                </a:solidFill>
                <a:latin typeface="Arial MT"/>
                <a:cs typeface="Arial MT"/>
              </a:rPr>
              <a:t>logical</a:t>
            </a:r>
            <a:r>
              <a:rPr sz="1800" spc="20" dirty="0">
                <a:solidFill>
                  <a:srgbClr val="231F20"/>
                </a:solidFill>
                <a:latin typeface="Arial MT"/>
                <a:cs typeface="Arial MT"/>
              </a:rPr>
              <a:t> </a:t>
            </a:r>
            <a:r>
              <a:rPr sz="1800" spc="-5" dirty="0">
                <a:solidFill>
                  <a:srgbClr val="231F20"/>
                </a:solidFill>
                <a:latin typeface="Arial MT"/>
                <a:cs typeface="Arial MT"/>
              </a:rPr>
              <a:t>address</a:t>
            </a:r>
            <a:r>
              <a:rPr sz="1800" spc="20" dirty="0">
                <a:solidFill>
                  <a:srgbClr val="231F20"/>
                </a:solidFill>
                <a:latin typeface="Arial MT"/>
                <a:cs typeface="Arial MT"/>
              </a:rPr>
              <a:t> </a:t>
            </a:r>
            <a:r>
              <a:rPr sz="1800" spc="-5" dirty="0">
                <a:solidFill>
                  <a:srgbClr val="231F20"/>
                </a:solidFill>
                <a:latin typeface="Arial MT"/>
                <a:cs typeface="Arial MT"/>
              </a:rPr>
              <a:t>is</a:t>
            </a:r>
            <a:r>
              <a:rPr sz="1800" spc="-50" dirty="0">
                <a:solidFill>
                  <a:srgbClr val="231F20"/>
                </a:solidFill>
                <a:latin typeface="Arial MT"/>
                <a:cs typeface="Arial MT"/>
              </a:rPr>
              <a:t> </a:t>
            </a:r>
            <a:r>
              <a:rPr sz="1800" spc="-5" dirty="0">
                <a:solidFill>
                  <a:srgbClr val="231F20"/>
                </a:solidFill>
                <a:latin typeface="Arial MT"/>
                <a:cs typeface="Arial MT"/>
              </a:rPr>
              <a:t>translated</a:t>
            </a:r>
            <a:r>
              <a:rPr sz="1800" spc="5" dirty="0">
                <a:solidFill>
                  <a:srgbClr val="231F20"/>
                </a:solidFill>
                <a:latin typeface="Arial MT"/>
                <a:cs typeface="Arial MT"/>
              </a:rPr>
              <a:t> </a:t>
            </a:r>
            <a:r>
              <a:rPr sz="1800" spc="-5" dirty="0">
                <a:solidFill>
                  <a:srgbClr val="231F20"/>
                </a:solidFill>
                <a:latin typeface="Arial MT"/>
                <a:cs typeface="Arial MT"/>
              </a:rPr>
              <a:t>by </a:t>
            </a:r>
            <a:r>
              <a:rPr sz="1800" dirty="0">
                <a:solidFill>
                  <a:srgbClr val="231F20"/>
                </a:solidFill>
                <a:latin typeface="Arial MT"/>
                <a:cs typeface="Arial MT"/>
              </a:rPr>
              <a:t>the</a:t>
            </a:r>
            <a:r>
              <a:rPr sz="1800" spc="-5" dirty="0">
                <a:solidFill>
                  <a:srgbClr val="231F20"/>
                </a:solidFill>
                <a:latin typeface="Arial MT"/>
                <a:cs typeface="Arial MT"/>
              </a:rPr>
              <a:t> </a:t>
            </a:r>
            <a:r>
              <a:rPr sz="1800" spc="-10" dirty="0">
                <a:solidFill>
                  <a:srgbClr val="231F20"/>
                </a:solidFill>
                <a:latin typeface="Arial MT"/>
                <a:cs typeface="Arial MT"/>
              </a:rPr>
              <a:t>paging </a:t>
            </a:r>
            <a:r>
              <a:rPr sz="1800" spc="-484" dirty="0">
                <a:solidFill>
                  <a:srgbClr val="231F20"/>
                </a:solidFill>
                <a:latin typeface="Arial MT"/>
                <a:cs typeface="Arial MT"/>
              </a:rPr>
              <a:t> </a:t>
            </a:r>
            <a:r>
              <a:rPr sz="1800" spc="-10" dirty="0">
                <a:solidFill>
                  <a:srgbClr val="231F20"/>
                </a:solidFill>
                <a:latin typeface="Arial MT"/>
                <a:cs typeface="Arial MT"/>
              </a:rPr>
              <a:t>hardware</a:t>
            </a:r>
            <a:r>
              <a:rPr sz="1800" spc="50" dirty="0">
                <a:solidFill>
                  <a:srgbClr val="231F20"/>
                </a:solidFill>
                <a:latin typeface="Arial MT"/>
                <a:cs typeface="Arial MT"/>
              </a:rPr>
              <a:t> </a:t>
            </a:r>
            <a:r>
              <a:rPr sz="1800" dirty="0">
                <a:solidFill>
                  <a:srgbClr val="231F20"/>
                </a:solidFill>
                <a:latin typeface="Arial MT"/>
                <a:cs typeface="Arial MT"/>
              </a:rPr>
              <a:t>to</a:t>
            </a:r>
            <a:r>
              <a:rPr sz="1800" spc="-10" dirty="0">
                <a:solidFill>
                  <a:srgbClr val="231F20"/>
                </a:solidFill>
                <a:latin typeface="Arial MT"/>
                <a:cs typeface="Arial MT"/>
              </a:rPr>
              <a:t> </a:t>
            </a:r>
            <a:r>
              <a:rPr sz="1800" dirty="0">
                <a:solidFill>
                  <a:srgbClr val="231F20"/>
                </a:solidFill>
                <a:latin typeface="Arial MT"/>
                <a:cs typeface="Arial MT"/>
              </a:rPr>
              <a:t>some</a:t>
            </a:r>
            <a:r>
              <a:rPr sz="1800" spc="5" dirty="0">
                <a:solidFill>
                  <a:srgbClr val="231F20"/>
                </a:solidFill>
                <a:latin typeface="Arial MT"/>
                <a:cs typeface="Arial MT"/>
              </a:rPr>
              <a:t> </a:t>
            </a:r>
            <a:r>
              <a:rPr sz="1800" spc="-10"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Using</a:t>
            </a:r>
            <a:r>
              <a:rPr sz="1800" spc="5" dirty="0">
                <a:solidFill>
                  <a:srgbClr val="231F20"/>
                </a:solidFill>
                <a:latin typeface="Arial MT"/>
                <a:cs typeface="Arial MT"/>
              </a:rPr>
              <a:t> </a:t>
            </a:r>
            <a:r>
              <a:rPr sz="1800" spc="-10" dirty="0">
                <a:solidFill>
                  <a:srgbClr val="231F20"/>
                </a:solidFill>
                <a:latin typeface="Arial MT"/>
                <a:cs typeface="Arial MT"/>
              </a:rPr>
              <a:t>paging</a:t>
            </a:r>
            <a:r>
              <a:rPr sz="1800" spc="5" dirty="0">
                <a:solidFill>
                  <a:srgbClr val="231F20"/>
                </a:solidFill>
                <a:latin typeface="Arial MT"/>
                <a:cs typeface="Arial MT"/>
              </a:rPr>
              <a:t> </a:t>
            </a:r>
            <a:r>
              <a:rPr sz="1800" spc="-5" dirty="0">
                <a:solidFill>
                  <a:srgbClr val="231F20"/>
                </a:solidFill>
                <a:latin typeface="Arial MT"/>
                <a:cs typeface="Arial MT"/>
              </a:rPr>
              <a:t>is similar</a:t>
            </a:r>
            <a:r>
              <a:rPr sz="1800" spc="10" dirty="0">
                <a:solidFill>
                  <a:srgbClr val="231F20"/>
                </a:solidFill>
                <a:latin typeface="Arial MT"/>
                <a:cs typeface="Arial MT"/>
              </a:rPr>
              <a:t> </a:t>
            </a:r>
            <a:r>
              <a:rPr sz="1800" dirty="0">
                <a:solidFill>
                  <a:srgbClr val="231F20"/>
                </a:solidFill>
                <a:latin typeface="Arial MT"/>
                <a:cs typeface="Arial MT"/>
              </a:rPr>
              <a:t>to </a:t>
            </a:r>
            <a:r>
              <a:rPr sz="1800" spc="-5" dirty="0">
                <a:solidFill>
                  <a:srgbClr val="231F20"/>
                </a:solidFill>
                <a:latin typeface="Arial MT"/>
                <a:cs typeface="Arial MT"/>
              </a:rPr>
              <a:t>using</a:t>
            </a:r>
            <a:r>
              <a:rPr sz="1800" spc="5" dirty="0">
                <a:solidFill>
                  <a:srgbClr val="231F20"/>
                </a:solidFill>
                <a:latin typeface="Arial MT"/>
                <a:cs typeface="Arial MT"/>
              </a:rPr>
              <a:t> </a:t>
            </a:r>
            <a:r>
              <a:rPr sz="1800" dirty="0">
                <a:solidFill>
                  <a:srgbClr val="231F20"/>
                </a:solidFill>
                <a:latin typeface="Arial MT"/>
                <a:cs typeface="Arial MT"/>
              </a:rPr>
              <a:t>a</a:t>
            </a:r>
            <a:r>
              <a:rPr sz="1800" spc="-5" dirty="0">
                <a:solidFill>
                  <a:srgbClr val="231F20"/>
                </a:solidFill>
                <a:latin typeface="Arial MT"/>
                <a:cs typeface="Arial MT"/>
              </a:rPr>
              <a:t> table</a:t>
            </a:r>
            <a:r>
              <a:rPr sz="1800" spc="5" dirty="0">
                <a:solidFill>
                  <a:srgbClr val="231F20"/>
                </a:solidFill>
                <a:latin typeface="Arial MT"/>
                <a:cs typeface="Arial MT"/>
              </a:rPr>
              <a:t>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5" dirty="0">
                <a:solidFill>
                  <a:srgbClr val="231F20"/>
                </a:solidFill>
                <a:latin typeface="Arial MT"/>
                <a:cs typeface="Arial MT"/>
              </a:rPr>
              <a:t>base</a:t>
            </a:r>
            <a:r>
              <a:rPr sz="1800" spc="5" dirty="0">
                <a:solidFill>
                  <a:srgbClr val="231F20"/>
                </a:solidFill>
                <a:latin typeface="Arial MT"/>
                <a:cs typeface="Arial MT"/>
              </a:rPr>
              <a:t> </a:t>
            </a:r>
            <a:r>
              <a:rPr sz="1800" dirty="0">
                <a:solidFill>
                  <a:srgbClr val="231F20"/>
                </a:solidFill>
                <a:latin typeface="Arial MT"/>
                <a:cs typeface="Arial MT"/>
              </a:rPr>
              <a:t>(or </a:t>
            </a:r>
            <a:r>
              <a:rPr sz="1800" spc="5" dirty="0">
                <a:solidFill>
                  <a:srgbClr val="231F20"/>
                </a:solidFill>
                <a:latin typeface="Arial MT"/>
                <a:cs typeface="Arial MT"/>
              </a:rPr>
              <a:t> </a:t>
            </a:r>
            <a:r>
              <a:rPr sz="1800" spc="-5" dirty="0">
                <a:solidFill>
                  <a:srgbClr val="231F20"/>
                </a:solidFill>
                <a:latin typeface="Arial MT"/>
                <a:cs typeface="Arial MT"/>
              </a:rPr>
              <a:t>relocation)</a:t>
            </a:r>
            <a:r>
              <a:rPr sz="1800" spc="20" dirty="0">
                <a:solidFill>
                  <a:srgbClr val="231F20"/>
                </a:solidFill>
                <a:latin typeface="Arial MT"/>
                <a:cs typeface="Arial MT"/>
              </a:rPr>
              <a:t> </a:t>
            </a:r>
            <a:r>
              <a:rPr sz="1800" spc="-5" dirty="0">
                <a:solidFill>
                  <a:srgbClr val="231F20"/>
                </a:solidFill>
                <a:latin typeface="Arial MT"/>
                <a:cs typeface="Arial MT"/>
              </a:rPr>
              <a:t>registers, one</a:t>
            </a:r>
            <a:r>
              <a:rPr sz="1800" spc="5" dirty="0">
                <a:solidFill>
                  <a:srgbClr val="231F20"/>
                </a:solidFill>
                <a:latin typeface="Arial MT"/>
                <a:cs typeface="Arial MT"/>
              </a:rPr>
              <a:t> </a:t>
            </a:r>
            <a:r>
              <a:rPr sz="1800" dirty="0">
                <a:solidFill>
                  <a:srgbClr val="231F20"/>
                </a:solidFill>
                <a:latin typeface="Arial MT"/>
                <a:cs typeface="Arial MT"/>
              </a:rPr>
              <a:t>for</a:t>
            </a:r>
            <a:r>
              <a:rPr sz="1800" spc="-10" dirty="0">
                <a:solidFill>
                  <a:srgbClr val="231F20"/>
                </a:solidFill>
                <a:latin typeface="Arial MT"/>
                <a:cs typeface="Arial MT"/>
              </a:rPr>
              <a:t> </a:t>
            </a:r>
            <a:r>
              <a:rPr sz="1800" spc="-5" dirty="0">
                <a:solidFill>
                  <a:srgbClr val="231F20"/>
                </a:solidFill>
                <a:latin typeface="Arial MT"/>
                <a:cs typeface="Arial MT"/>
              </a:rPr>
              <a:t>each</a:t>
            </a:r>
            <a:r>
              <a:rPr sz="1800" spc="5" dirty="0">
                <a:solidFill>
                  <a:srgbClr val="231F20"/>
                </a:solidFill>
                <a:latin typeface="Arial MT"/>
                <a:cs typeface="Arial MT"/>
              </a:rPr>
              <a:t> </a:t>
            </a:r>
            <a:r>
              <a:rPr sz="1800" dirty="0">
                <a:solidFill>
                  <a:srgbClr val="231F20"/>
                </a:solidFill>
                <a:latin typeface="Arial MT"/>
                <a:cs typeface="Arial MT"/>
              </a:rPr>
              <a:t>frame</a:t>
            </a:r>
            <a:r>
              <a:rPr sz="1800" spc="-5" dirty="0">
                <a:solidFill>
                  <a:srgbClr val="231F20"/>
                </a:solidFill>
                <a:latin typeface="Arial MT"/>
                <a:cs typeface="Arial MT"/>
              </a:rPr>
              <a:t> of</a:t>
            </a:r>
            <a:r>
              <a:rPr sz="1800" spc="5" dirty="0">
                <a:solidFill>
                  <a:srgbClr val="231F20"/>
                </a:solidFill>
                <a:latin typeface="Arial MT"/>
                <a:cs typeface="Arial MT"/>
              </a:rPr>
              <a:t> </a:t>
            </a:r>
            <a:r>
              <a:rPr sz="1800" spc="-25" dirty="0">
                <a:solidFill>
                  <a:srgbClr val="231F20"/>
                </a:solidFill>
                <a:latin typeface="Arial MT"/>
                <a:cs typeface="Arial MT"/>
              </a:rPr>
              <a:t>memory.</a:t>
            </a:r>
            <a:endParaRPr sz="18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3698" y="373761"/>
            <a:ext cx="9799955" cy="1183640"/>
          </a:xfrm>
          <a:prstGeom prst="rect">
            <a:avLst/>
          </a:prstGeom>
        </p:spPr>
        <p:txBody>
          <a:bodyPr vert="horz" wrap="square" lIns="0" tIns="81280" rIns="0" bIns="0" rtlCol="0">
            <a:spAutoFit/>
          </a:bodyPr>
          <a:lstStyle/>
          <a:p>
            <a:pPr marL="3408045" marR="5080" indent="-3395979">
              <a:lnSpc>
                <a:spcPts val="4320"/>
              </a:lnSpc>
              <a:spcBef>
                <a:spcPts val="640"/>
              </a:spcBef>
            </a:pPr>
            <a:r>
              <a:rPr sz="4000" b="0" spc="-40" dirty="0">
                <a:latin typeface="Calibri Light"/>
                <a:cs typeface="Calibri Light"/>
              </a:rPr>
              <a:t>Paging</a:t>
            </a:r>
            <a:r>
              <a:rPr sz="4000" b="0" spc="-40" dirty="0">
                <a:solidFill>
                  <a:srgbClr val="000000"/>
                </a:solidFill>
                <a:latin typeface="Calibri Light"/>
                <a:cs typeface="Calibri Light"/>
              </a:rPr>
              <a:t>: </a:t>
            </a:r>
            <a:r>
              <a:rPr sz="4000" b="0" spc="-5" dirty="0">
                <a:solidFill>
                  <a:srgbClr val="000000"/>
                </a:solidFill>
                <a:latin typeface="Calibri Light"/>
                <a:cs typeface="Calibri Light"/>
              </a:rPr>
              <a:t>No</a:t>
            </a:r>
            <a:r>
              <a:rPr sz="4000" b="0" spc="-15" dirty="0">
                <a:solidFill>
                  <a:srgbClr val="000000"/>
                </a:solidFill>
                <a:latin typeface="Calibri Light"/>
                <a:cs typeface="Calibri Light"/>
              </a:rPr>
              <a:t> </a:t>
            </a:r>
            <a:r>
              <a:rPr sz="4000" b="0" spc="-10" dirty="0">
                <a:solidFill>
                  <a:srgbClr val="000000"/>
                </a:solidFill>
                <a:latin typeface="Calibri Light"/>
                <a:cs typeface="Calibri Light"/>
              </a:rPr>
              <a:t>External</a:t>
            </a:r>
            <a:r>
              <a:rPr sz="4000" b="0" dirty="0">
                <a:solidFill>
                  <a:srgbClr val="000000"/>
                </a:solidFill>
                <a:latin typeface="Calibri Light"/>
                <a:cs typeface="Calibri Light"/>
              </a:rPr>
              <a:t> </a:t>
            </a:r>
            <a:r>
              <a:rPr sz="4000" b="0" spc="-5" dirty="0">
                <a:solidFill>
                  <a:srgbClr val="000000"/>
                </a:solidFill>
                <a:latin typeface="Calibri Light"/>
                <a:cs typeface="Calibri Light"/>
              </a:rPr>
              <a:t>and </a:t>
            </a:r>
            <a:r>
              <a:rPr sz="4000" b="0" spc="-35" dirty="0">
                <a:solidFill>
                  <a:srgbClr val="000000"/>
                </a:solidFill>
                <a:latin typeface="Calibri Light"/>
                <a:cs typeface="Calibri Light"/>
              </a:rPr>
              <a:t>may</a:t>
            </a:r>
            <a:r>
              <a:rPr sz="4000" b="0" spc="-10" dirty="0">
                <a:solidFill>
                  <a:srgbClr val="000000"/>
                </a:solidFill>
                <a:latin typeface="Calibri Light"/>
                <a:cs typeface="Calibri Light"/>
              </a:rPr>
              <a:t> </a:t>
            </a:r>
            <a:r>
              <a:rPr sz="4000" b="0" spc="-30" dirty="0">
                <a:solidFill>
                  <a:srgbClr val="000000"/>
                </a:solidFill>
                <a:latin typeface="Calibri Light"/>
                <a:cs typeface="Calibri Light"/>
              </a:rPr>
              <a:t>have</a:t>
            </a:r>
            <a:r>
              <a:rPr sz="4000" b="0" spc="-10" dirty="0">
                <a:solidFill>
                  <a:srgbClr val="000000"/>
                </a:solidFill>
                <a:latin typeface="Calibri Light"/>
                <a:cs typeface="Calibri Light"/>
              </a:rPr>
              <a:t> </a:t>
            </a:r>
            <a:r>
              <a:rPr sz="4000" b="0" spc="-5" dirty="0">
                <a:solidFill>
                  <a:srgbClr val="000000"/>
                </a:solidFill>
                <a:latin typeface="Calibri Light"/>
                <a:cs typeface="Calibri Light"/>
              </a:rPr>
              <a:t>some </a:t>
            </a:r>
            <a:r>
              <a:rPr sz="4000" b="0" spc="-15" dirty="0">
                <a:solidFill>
                  <a:srgbClr val="000000"/>
                </a:solidFill>
                <a:latin typeface="Calibri Light"/>
                <a:cs typeface="Calibri Light"/>
              </a:rPr>
              <a:t>internal </a:t>
            </a:r>
            <a:r>
              <a:rPr sz="4000" b="0" spc="-885" dirty="0">
                <a:solidFill>
                  <a:srgbClr val="000000"/>
                </a:solidFill>
                <a:latin typeface="Calibri Light"/>
                <a:cs typeface="Calibri Light"/>
              </a:rPr>
              <a:t> </a:t>
            </a:r>
            <a:r>
              <a:rPr sz="4000" b="0" spc="-20" dirty="0">
                <a:solidFill>
                  <a:srgbClr val="000000"/>
                </a:solidFill>
                <a:latin typeface="Calibri Light"/>
                <a:cs typeface="Calibri Light"/>
              </a:rPr>
              <a:t>Fragmentation</a:t>
            </a:r>
            <a:endParaRPr sz="4000">
              <a:latin typeface="Calibri Light"/>
              <a:cs typeface="Calibri Light"/>
            </a:endParaRPr>
          </a:p>
        </p:txBody>
      </p:sp>
      <p:sp>
        <p:nvSpPr>
          <p:cNvPr id="3" name="object 3"/>
          <p:cNvSpPr/>
          <p:nvPr/>
        </p:nvSpPr>
        <p:spPr>
          <a:xfrm>
            <a:off x="516636" y="3262884"/>
            <a:ext cx="10837545" cy="2554605"/>
          </a:xfrm>
          <a:custGeom>
            <a:avLst/>
            <a:gdLst/>
            <a:ahLst/>
            <a:cxnLst/>
            <a:rect l="l" t="t" r="r" b="b"/>
            <a:pathLst>
              <a:path w="10837545" h="2554604">
                <a:moveTo>
                  <a:pt x="10837164" y="0"/>
                </a:moveTo>
                <a:lnTo>
                  <a:pt x="0" y="0"/>
                </a:lnTo>
                <a:lnTo>
                  <a:pt x="0" y="2554224"/>
                </a:lnTo>
                <a:lnTo>
                  <a:pt x="10837164" y="2554224"/>
                </a:lnTo>
                <a:lnTo>
                  <a:pt x="10837164" y="0"/>
                </a:lnTo>
                <a:close/>
              </a:path>
            </a:pathLst>
          </a:custGeom>
          <a:solidFill>
            <a:srgbClr val="FAE4D5"/>
          </a:solidFill>
        </p:spPr>
        <p:txBody>
          <a:bodyPr wrap="square" lIns="0" tIns="0" rIns="0" bIns="0" rtlCol="0"/>
          <a:lstStyle/>
          <a:p>
            <a:endParaRPr/>
          </a:p>
        </p:txBody>
      </p:sp>
      <p:sp>
        <p:nvSpPr>
          <p:cNvPr id="4" name="object 4"/>
          <p:cNvSpPr txBox="1"/>
          <p:nvPr/>
        </p:nvSpPr>
        <p:spPr>
          <a:xfrm>
            <a:off x="595985" y="1840483"/>
            <a:ext cx="10774045" cy="3601720"/>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231F20"/>
                </a:solidFill>
                <a:latin typeface="Arial MT"/>
                <a:cs typeface="Arial MT"/>
              </a:rPr>
              <a:t>When </a:t>
            </a:r>
            <a:r>
              <a:rPr sz="2000" spc="5" dirty="0">
                <a:solidFill>
                  <a:srgbClr val="231F20"/>
                </a:solidFill>
                <a:latin typeface="Arial MT"/>
                <a:cs typeface="Arial MT"/>
              </a:rPr>
              <a:t>we </a:t>
            </a:r>
            <a:r>
              <a:rPr sz="2000" dirty="0">
                <a:solidFill>
                  <a:srgbClr val="231F20"/>
                </a:solidFill>
                <a:latin typeface="Arial MT"/>
                <a:cs typeface="Arial MT"/>
              </a:rPr>
              <a:t>use a paging scheme, </a:t>
            </a:r>
            <a:r>
              <a:rPr sz="2000" spc="5" dirty="0">
                <a:solidFill>
                  <a:srgbClr val="231F20"/>
                </a:solidFill>
                <a:latin typeface="Arial MT"/>
                <a:cs typeface="Arial MT"/>
              </a:rPr>
              <a:t>we </a:t>
            </a:r>
            <a:r>
              <a:rPr sz="2000" dirty="0">
                <a:solidFill>
                  <a:srgbClr val="231F20"/>
                </a:solidFill>
                <a:latin typeface="Arial MT"/>
                <a:cs typeface="Arial MT"/>
              </a:rPr>
              <a:t>have </a:t>
            </a:r>
            <a:r>
              <a:rPr sz="2000" spc="-5" dirty="0">
                <a:solidFill>
                  <a:srgbClr val="FF0000"/>
                </a:solidFill>
                <a:latin typeface="Arial MT"/>
                <a:cs typeface="Arial MT"/>
              </a:rPr>
              <a:t>no external </a:t>
            </a:r>
            <a:r>
              <a:rPr sz="2000" dirty="0">
                <a:solidFill>
                  <a:srgbClr val="FF0000"/>
                </a:solidFill>
                <a:latin typeface="Arial MT"/>
                <a:cs typeface="Arial MT"/>
              </a:rPr>
              <a:t>fragmentation</a:t>
            </a:r>
            <a:r>
              <a:rPr sz="2000" dirty="0">
                <a:solidFill>
                  <a:srgbClr val="231F20"/>
                </a:solidFill>
                <a:latin typeface="Arial MT"/>
                <a:cs typeface="Arial MT"/>
              </a:rPr>
              <a:t>: </a:t>
            </a:r>
            <a:r>
              <a:rPr sz="2000" spc="-5" dirty="0">
                <a:solidFill>
                  <a:srgbClr val="231F20"/>
                </a:solidFill>
                <a:latin typeface="Arial MT"/>
                <a:cs typeface="Arial MT"/>
              </a:rPr>
              <a:t>any </a:t>
            </a:r>
            <a:r>
              <a:rPr sz="2000" dirty="0">
                <a:solidFill>
                  <a:srgbClr val="231F20"/>
                </a:solidFill>
                <a:latin typeface="Arial MT"/>
                <a:cs typeface="Arial MT"/>
              </a:rPr>
              <a:t>free frame can </a:t>
            </a:r>
            <a:r>
              <a:rPr sz="2000" spc="-5" dirty="0">
                <a:solidFill>
                  <a:srgbClr val="231F20"/>
                </a:solidFill>
                <a:latin typeface="Arial MT"/>
                <a:cs typeface="Arial MT"/>
              </a:rPr>
              <a:t>be </a:t>
            </a:r>
            <a:r>
              <a:rPr sz="2000" dirty="0">
                <a:solidFill>
                  <a:srgbClr val="231F20"/>
                </a:solidFill>
                <a:latin typeface="Arial MT"/>
                <a:cs typeface="Arial MT"/>
              </a:rPr>
              <a:t> </a:t>
            </a:r>
            <a:r>
              <a:rPr sz="2000" spc="-5" dirty="0">
                <a:solidFill>
                  <a:srgbClr val="231F20"/>
                </a:solidFill>
                <a:latin typeface="Arial MT"/>
                <a:cs typeface="Arial MT"/>
              </a:rPr>
              <a:t>allocated</a:t>
            </a:r>
            <a:r>
              <a:rPr sz="2000" spc="-10" dirty="0">
                <a:solidFill>
                  <a:srgbClr val="231F20"/>
                </a:solidFill>
                <a:latin typeface="Arial MT"/>
                <a:cs typeface="Arial MT"/>
              </a:rPr>
              <a:t> </a:t>
            </a:r>
            <a:r>
              <a:rPr sz="2000" dirty="0">
                <a:solidFill>
                  <a:srgbClr val="231F20"/>
                </a:solidFill>
                <a:latin typeface="Arial MT"/>
                <a:cs typeface="Arial MT"/>
              </a:rPr>
              <a:t>to</a:t>
            </a:r>
            <a:r>
              <a:rPr sz="2000" spc="-15" dirty="0">
                <a:solidFill>
                  <a:srgbClr val="231F20"/>
                </a:solidFill>
                <a:latin typeface="Arial MT"/>
                <a:cs typeface="Arial MT"/>
              </a:rPr>
              <a:t> </a:t>
            </a:r>
            <a:r>
              <a:rPr sz="2000" dirty="0">
                <a:solidFill>
                  <a:srgbClr val="231F20"/>
                </a:solidFill>
                <a:latin typeface="Arial MT"/>
                <a:cs typeface="Arial MT"/>
              </a:rPr>
              <a:t>a</a:t>
            </a:r>
            <a:r>
              <a:rPr sz="2000" spc="-10" dirty="0">
                <a:solidFill>
                  <a:srgbClr val="231F20"/>
                </a:solidFill>
                <a:latin typeface="Arial MT"/>
                <a:cs typeface="Arial MT"/>
              </a:rPr>
              <a:t> </a:t>
            </a:r>
            <a:r>
              <a:rPr sz="2000" dirty="0">
                <a:solidFill>
                  <a:srgbClr val="231F20"/>
                </a:solidFill>
                <a:latin typeface="Arial MT"/>
                <a:cs typeface="Arial MT"/>
              </a:rPr>
              <a:t>process</a:t>
            </a:r>
            <a:r>
              <a:rPr sz="2000" spc="-25" dirty="0">
                <a:solidFill>
                  <a:srgbClr val="231F20"/>
                </a:solidFill>
                <a:latin typeface="Arial MT"/>
                <a:cs typeface="Arial MT"/>
              </a:rPr>
              <a:t> </a:t>
            </a:r>
            <a:r>
              <a:rPr sz="2000" dirty="0">
                <a:solidFill>
                  <a:srgbClr val="231F20"/>
                </a:solidFill>
                <a:latin typeface="Arial MT"/>
                <a:cs typeface="Arial MT"/>
              </a:rPr>
              <a:t>that</a:t>
            </a:r>
            <a:r>
              <a:rPr sz="2000" spc="-15" dirty="0">
                <a:solidFill>
                  <a:srgbClr val="231F20"/>
                </a:solidFill>
                <a:latin typeface="Arial MT"/>
                <a:cs typeface="Arial MT"/>
              </a:rPr>
              <a:t> </a:t>
            </a:r>
            <a:r>
              <a:rPr sz="2000" dirty="0">
                <a:solidFill>
                  <a:srgbClr val="231F20"/>
                </a:solidFill>
                <a:latin typeface="Arial MT"/>
                <a:cs typeface="Arial MT"/>
              </a:rPr>
              <a:t>needs</a:t>
            </a:r>
            <a:r>
              <a:rPr sz="2000" spc="-20" dirty="0">
                <a:solidFill>
                  <a:srgbClr val="231F20"/>
                </a:solidFill>
                <a:latin typeface="Arial MT"/>
                <a:cs typeface="Arial MT"/>
              </a:rPr>
              <a:t> </a:t>
            </a:r>
            <a:r>
              <a:rPr sz="2000" spc="-5" dirty="0">
                <a:solidFill>
                  <a:srgbClr val="231F20"/>
                </a:solidFill>
                <a:latin typeface="Arial MT"/>
                <a:cs typeface="Arial MT"/>
              </a:rPr>
              <a:t>it.</a:t>
            </a:r>
            <a:r>
              <a:rPr sz="2000" spc="-10" dirty="0">
                <a:solidFill>
                  <a:srgbClr val="231F20"/>
                </a:solidFill>
                <a:latin typeface="Arial MT"/>
                <a:cs typeface="Arial MT"/>
              </a:rPr>
              <a:t> </a:t>
            </a:r>
            <a:r>
              <a:rPr sz="2000" spc="-15" dirty="0">
                <a:solidFill>
                  <a:srgbClr val="231F20"/>
                </a:solidFill>
                <a:latin typeface="Arial MT"/>
                <a:cs typeface="Arial MT"/>
              </a:rPr>
              <a:t>However,</a:t>
            </a:r>
            <a:r>
              <a:rPr sz="2000" spc="-35" dirty="0">
                <a:solidFill>
                  <a:srgbClr val="231F20"/>
                </a:solidFill>
                <a:latin typeface="Arial MT"/>
                <a:cs typeface="Arial MT"/>
              </a:rPr>
              <a:t> </a:t>
            </a:r>
            <a:r>
              <a:rPr sz="2000" spc="5" dirty="0">
                <a:solidFill>
                  <a:srgbClr val="231F20"/>
                </a:solidFill>
                <a:latin typeface="Arial MT"/>
                <a:cs typeface="Arial MT"/>
              </a:rPr>
              <a:t>we</a:t>
            </a:r>
            <a:r>
              <a:rPr sz="2000" spc="-35" dirty="0">
                <a:solidFill>
                  <a:srgbClr val="231F20"/>
                </a:solidFill>
                <a:latin typeface="Arial MT"/>
                <a:cs typeface="Arial MT"/>
              </a:rPr>
              <a:t> </a:t>
            </a:r>
            <a:r>
              <a:rPr sz="2000" dirty="0">
                <a:solidFill>
                  <a:srgbClr val="FF0000"/>
                </a:solidFill>
                <a:latin typeface="Arial MT"/>
                <a:cs typeface="Arial MT"/>
              </a:rPr>
              <a:t>may</a:t>
            </a:r>
            <a:r>
              <a:rPr sz="2000" spc="-20" dirty="0">
                <a:solidFill>
                  <a:srgbClr val="FF0000"/>
                </a:solidFill>
                <a:latin typeface="Arial MT"/>
                <a:cs typeface="Arial MT"/>
              </a:rPr>
              <a:t> </a:t>
            </a:r>
            <a:r>
              <a:rPr sz="2000" spc="-5" dirty="0">
                <a:solidFill>
                  <a:srgbClr val="FF0000"/>
                </a:solidFill>
                <a:latin typeface="Arial MT"/>
                <a:cs typeface="Arial MT"/>
              </a:rPr>
              <a:t>have</a:t>
            </a:r>
            <a:r>
              <a:rPr sz="2000" spc="-15" dirty="0">
                <a:solidFill>
                  <a:srgbClr val="FF0000"/>
                </a:solidFill>
                <a:latin typeface="Arial MT"/>
                <a:cs typeface="Arial MT"/>
              </a:rPr>
              <a:t> </a:t>
            </a:r>
            <a:r>
              <a:rPr sz="2000" dirty="0">
                <a:solidFill>
                  <a:srgbClr val="FF0000"/>
                </a:solidFill>
                <a:latin typeface="Arial MT"/>
                <a:cs typeface="Arial MT"/>
              </a:rPr>
              <a:t>some</a:t>
            </a:r>
            <a:r>
              <a:rPr sz="2000" spc="-5" dirty="0">
                <a:solidFill>
                  <a:srgbClr val="FF0000"/>
                </a:solidFill>
                <a:latin typeface="Arial MT"/>
                <a:cs typeface="Arial MT"/>
              </a:rPr>
              <a:t> internal</a:t>
            </a:r>
            <a:r>
              <a:rPr sz="2000" spc="-20" dirty="0">
                <a:solidFill>
                  <a:srgbClr val="FF0000"/>
                </a:solidFill>
                <a:latin typeface="Arial MT"/>
                <a:cs typeface="Arial MT"/>
              </a:rPr>
              <a:t> </a:t>
            </a:r>
            <a:r>
              <a:rPr sz="2000" dirty="0">
                <a:solidFill>
                  <a:srgbClr val="FF0000"/>
                </a:solidFill>
                <a:latin typeface="Arial MT"/>
                <a:cs typeface="Arial MT"/>
              </a:rPr>
              <a:t>fragmentation</a:t>
            </a:r>
            <a:r>
              <a:rPr sz="2000" dirty="0">
                <a:solidFill>
                  <a:srgbClr val="231F20"/>
                </a:solidFill>
                <a:latin typeface="Arial MT"/>
                <a:cs typeface="Arial MT"/>
              </a:rPr>
              <a:t>.</a:t>
            </a:r>
            <a:r>
              <a:rPr sz="2000" spc="-145" dirty="0">
                <a:solidFill>
                  <a:srgbClr val="231F20"/>
                </a:solidFill>
                <a:latin typeface="Arial MT"/>
                <a:cs typeface="Arial MT"/>
              </a:rPr>
              <a:t> </a:t>
            </a:r>
            <a:r>
              <a:rPr sz="2000" dirty="0">
                <a:solidFill>
                  <a:srgbClr val="231F20"/>
                </a:solidFill>
                <a:latin typeface="Arial MT"/>
                <a:cs typeface="Arial MT"/>
              </a:rPr>
              <a:t>Notice </a:t>
            </a:r>
            <a:r>
              <a:rPr sz="2000" spc="-540" dirty="0">
                <a:solidFill>
                  <a:srgbClr val="231F20"/>
                </a:solidFill>
                <a:latin typeface="Arial MT"/>
                <a:cs typeface="Arial MT"/>
              </a:rPr>
              <a:t> </a:t>
            </a:r>
            <a:r>
              <a:rPr sz="2000" dirty="0">
                <a:solidFill>
                  <a:srgbClr val="231F20"/>
                </a:solidFill>
                <a:latin typeface="Arial MT"/>
                <a:cs typeface="Arial MT"/>
              </a:rPr>
              <a:t>that frames are </a:t>
            </a:r>
            <a:r>
              <a:rPr sz="2000" spc="-5" dirty="0">
                <a:solidFill>
                  <a:srgbClr val="231F20"/>
                </a:solidFill>
                <a:latin typeface="Arial MT"/>
                <a:cs typeface="Arial MT"/>
              </a:rPr>
              <a:t>allocated as units. </a:t>
            </a:r>
            <a:r>
              <a:rPr sz="2000" dirty="0">
                <a:solidFill>
                  <a:srgbClr val="231F20"/>
                </a:solidFill>
                <a:latin typeface="Arial MT"/>
                <a:cs typeface="Arial MT"/>
              </a:rPr>
              <a:t>If the memory requirements </a:t>
            </a:r>
            <a:r>
              <a:rPr sz="2000" spc="-5" dirty="0">
                <a:solidFill>
                  <a:srgbClr val="231F20"/>
                </a:solidFill>
                <a:latin typeface="Arial MT"/>
                <a:cs typeface="Arial MT"/>
              </a:rPr>
              <a:t>of </a:t>
            </a:r>
            <a:r>
              <a:rPr sz="2000" dirty="0">
                <a:solidFill>
                  <a:srgbClr val="231F20"/>
                </a:solidFill>
                <a:latin typeface="Arial MT"/>
                <a:cs typeface="Arial MT"/>
              </a:rPr>
              <a:t>a process </a:t>
            </a:r>
            <a:r>
              <a:rPr sz="2000" spc="-5" dirty="0">
                <a:solidFill>
                  <a:srgbClr val="231F20"/>
                </a:solidFill>
                <a:latin typeface="Arial MT"/>
                <a:cs typeface="Arial MT"/>
              </a:rPr>
              <a:t>do </a:t>
            </a:r>
            <a:r>
              <a:rPr sz="2000" dirty="0">
                <a:solidFill>
                  <a:srgbClr val="231F20"/>
                </a:solidFill>
                <a:latin typeface="Arial MT"/>
                <a:cs typeface="Arial MT"/>
              </a:rPr>
              <a:t>not happen to </a:t>
            </a:r>
            <a:r>
              <a:rPr sz="2000" spc="5" dirty="0">
                <a:solidFill>
                  <a:srgbClr val="231F20"/>
                </a:solidFill>
                <a:latin typeface="Arial MT"/>
                <a:cs typeface="Arial MT"/>
              </a:rPr>
              <a:t> </a:t>
            </a:r>
            <a:r>
              <a:rPr sz="2000" dirty="0">
                <a:solidFill>
                  <a:srgbClr val="231F20"/>
                </a:solidFill>
                <a:latin typeface="Arial MT"/>
                <a:cs typeface="Arial MT"/>
              </a:rPr>
              <a:t>coincide</a:t>
            </a:r>
            <a:r>
              <a:rPr sz="2000" spc="-25" dirty="0">
                <a:solidFill>
                  <a:srgbClr val="231F20"/>
                </a:solidFill>
                <a:latin typeface="Arial MT"/>
                <a:cs typeface="Arial MT"/>
              </a:rPr>
              <a:t> </a:t>
            </a:r>
            <a:r>
              <a:rPr sz="2000" spc="-5" dirty="0">
                <a:solidFill>
                  <a:srgbClr val="231F20"/>
                </a:solidFill>
                <a:latin typeface="Arial MT"/>
                <a:cs typeface="Arial MT"/>
              </a:rPr>
              <a:t>with</a:t>
            </a:r>
            <a:r>
              <a:rPr sz="2000" spc="5" dirty="0">
                <a:solidFill>
                  <a:srgbClr val="231F20"/>
                </a:solidFill>
                <a:latin typeface="Arial MT"/>
                <a:cs typeface="Arial MT"/>
              </a:rPr>
              <a:t> </a:t>
            </a:r>
            <a:r>
              <a:rPr sz="2000" spc="-5" dirty="0">
                <a:solidFill>
                  <a:srgbClr val="231F20"/>
                </a:solidFill>
                <a:latin typeface="Arial MT"/>
                <a:cs typeface="Arial MT"/>
              </a:rPr>
              <a:t>page</a:t>
            </a:r>
            <a:r>
              <a:rPr sz="2000" spc="-15" dirty="0">
                <a:solidFill>
                  <a:srgbClr val="231F20"/>
                </a:solidFill>
                <a:latin typeface="Arial MT"/>
                <a:cs typeface="Arial MT"/>
              </a:rPr>
              <a:t> </a:t>
            </a:r>
            <a:r>
              <a:rPr sz="2000" dirty="0">
                <a:solidFill>
                  <a:srgbClr val="231F20"/>
                </a:solidFill>
                <a:latin typeface="Arial MT"/>
                <a:cs typeface="Arial MT"/>
              </a:rPr>
              <a:t>boundaries,</a:t>
            </a:r>
            <a:r>
              <a:rPr sz="2000" spc="-55" dirty="0">
                <a:solidFill>
                  <a:srgbClr val="231F20"/>
                </a:solidFill>
                <a:latin typeface="Arial MT"/>
                <a:cs typeface="Arial MT"/>
              </a:rPr>
              <a:t> </a:t>
            </a:r>
            <a:r>
              <a:rPr sz="2000" dirty="0">
                <a:solidFill>
                  <a:srgbClr val="231F20"/>
                </a:solidFill>
                <a:latin typeface="Arial MT"/>
                <a:cs typeface="Arial MT"/>
              </a:rPr>
              <a:t>the</a:t>
            </a:r>
            <a:r>
              <a:rPr sz="2000" spc="-20" dirty="0">
                <a:solidFill>
                  <a:srgbClr val="231F20"/>
                </a:solidFill>
                <a:latin typeface="Arial MT"/>
                <a:cs typeface="Arial MT"/>
              </a:rPr>
              <a:t> </a:t>
            </a:r>
            <a:r>
              <a:rPr sz="2000" dirty="0">
                <a:solidFill>
                  <a:srgbClr val="231F20"/>
                </a:solidFill>
                <a:latin typeface="Arial MT"/>
                <a:cs typeface="Arial MT"/>
              </a:rPr>
              <a:t>last</a:t>
            </a:r>
            <a:r>
              <a:rPr sz="2000" spc="-5" dirty="0">
                <a:solidFill>
                  <a:srgbClr val="231F20"/>
                </a:solidFill>
                <a:latin typeface="Arial MT"/>
                <a:cs typeface="Arial MT"/>
              </a:rPr>
              <a:t> </a:t>
            </a:r>
            <a:r>
              <a:rPr sz="2000" dirty="0">
                <a:solidFill>
                  <a:srgbClr val="231F20"/>
                </a:solidFill>
                <a:latin typeface="Arial MT"/>
                <a:cs typeface="Arial MT"/>
              </a:rPr>
              <a:t>frame</a:t>
            </a:r>
            <a:r>
              <a:rPr sz="2000" spc="-25" dirty="0">
                <a:solidFill>
                  <a:srgbClr val="231F20"/>
                </a:solidFill>
                <a:latin typeface="Arial MT"/>
                <a:cs typeface="Arial MT"/>
              </a:rPr>
              <a:t> </a:t>
            </a:r>
            <a:r>
              <a:rPr sz="2000" spc="-5" dirty="0">
                <a:solidFill>
                  <a:srgbClr val="231F20"/>
                </a:solidFill>
                <a:latin typeface="Arial MT"/>
                <a:cs typeface="Arial MT"/>
              </a:rPr>
              <a:t>allocated</a:t>
            </a:r>
            <a:r>
              <a:rPr sz="2000" spc="-20" dirty="0">
                <a:solidFill>
                  <a:srgbClr val="231F20"/>
                </a:solidFill>
                <a:latin typeface="Arial MT"/>
                <a:cs typeface="Arial MT"/>
              </a:rPr>
              <a:t> </a:t>
            </a:r>
            <a:r>
              <a:rPr sz="2000" dirty="0">
                <a:solidFill>
                  <a:srgbClr val="231F20"/>
                </a:solidFill>
                <a:latin typeface="Arial MT"/>
                <a:cs typeface="Arial MT"/>
              </a:rPr>
              <a:t>may</a:t>
            </a:r>
            <a:r>
              <a:rPr sz="2000" spc="-20" dirty="0">
                <a:solidFill>
                  <a:srgbClr val="231F20"/>
                </a:solidFill>
                <a:latin typeface="Arial MT"/>
                <a:cs typeface="Arial MT"/>
              </a:rPr>
              <a:t> </a:t>
            </a:r>
            <a:r>
              <a:rPr sz="2000" spc="-5" dirty="0">
                <a:solidFill>
                  <a:srgbClr val="231F20"/>
                </a:solidFill>
                <a:latin typeface="Arial MT"/>
                <a:cs typeface="Arial MT"/>
              </a:rPr>
              <a:t>not</a:t>
            </a:r>
            <a:r>
              <a:rPr sz="2000" spc="5" dirty="0">
                <a:solidFill>
                  <a:srgbClr val="231F20"/>
                </a:solidFill>
                <a:latin typeface="Arial MT"/>
                <a:cs typeface="Arial MT"/>
              </a:rPr>
              <a:t> </a:t>
            </a:r>
            <a:r>
              <a:rPr sz="2000" dirty="0">
                <a:solidFill>
                  <a:srgbClr val="231F20"/>
                </a:solidFill>
                <a:latin typeface="Arial MT"/>
                <a:cs typeface="Arial MT"/>
              </a:rPr>
              <a:t>be</a:t>
            </a:r>
            <a:r>
              <a:rPr sz="2000" spc="-20" dirty="0">
                <a:solidFill>
                  <a:srgbClr val="231F20"/>
                </a:solidFill>
                <a:latin typeface="Arial MT"/>
                <a:cs typeface="Arial MT"/>
              </a:rPr>
              <a:t> </a:t>
            </a:r>
            <a:r>
              <a:rPr sz="2000" dirty="0">
                <a:solidFill>
                  <a:srgbClr val="231F20"/>
                </a:solidFill>
                <a:latin typeface="Arial MT"/>
                <a:cs typeface="Arial MT"/>
              </a:rPr>
              <a:t>completely</a:t>
            </a:r>
            <a:r>
              <a:rPr sz="2000" spc="-25" dirty="0">
                <a:solidFill>
                  <a:srgbClr val="231F20"/>
                </a:solidFill>
                <a:latin typeface="Arial MT"/>
                <a:cs typeface="Arial MT"/>
              </a:rPr>
              <a:t> </a:t>
            </a:r>
            <a:r>
              <a:rPr sz="2000" dirty="0">
                <a:solidFill>
                  <a:srgbClr val="231F20"/>
                </a:solidFill>
                <a:latin typeface="Arial MT"/>
                <a:cs typeface="Arial MT"/>
              </a:rPr>
              <a:t>full.</a:t>
            </a:r>
            <a:endParaRPr sz="2000">
              <a:latin typeface="Arial MT"/>
              <a:cs typeface="Arial MT"/>
            </a:endParaRPr>
          </a:p>
          <a:p>
            <a:pPr>
              <a:lnSpc>
                <a:spcPct val="100000"/>
              </a:lnSpc>
            </a:pPr>
            <a:endParaRPr sz="2200">
              <a:latin typeface="Arial MT"/>
              <a:cs typeface="Arial MT"/>
            </a:endParaRPr>
          </a:p>
          <a:p>
            <a:pPr marL="355600" marR="187325" indent="-343535">
              <a:lnSpc>
                <a:spcPct val="100000"/>
              </a:lnSpc>
              <a:spcBef>
                <a:spcPts val="1675"/>
              </a:spcBef>
              <a:buChar char="•"/>
              <a:tabLst>
                <a:tab pos="355600" algn="l"/>
                <a:tab pos="356235" algn="l"/>
              </a:tabLst>
            </a:pPr>
            <a:r>
              <a:rPr sz="2000" dirty="0">
                <a:solidFill>
                  <a:srgbClr val="231F20"/>
                </a:solidFill>
                <a:latin typeface="Arial MT"/>
                <a:cs typeface="Arial MT"/>
              </a:rPr>
              <a:t>For </a:t>
            </a:r>
            <a:r>
              <a:rPr sz="2000" spc="-5" dirty="0">
                <a:solidFill>
                  <a:srgbClr val="231F20"/>
                </a:solidFill>
                <a:latin typeface="Arial MT"/>
                <a:cs typeface="Arial MT"/>
              </a:rPr>
              <a:t>example, if page </a:t>
            </a:r>
            <a:r>
              <a:rPr sz="2000" dirty="0">
                <a:solidFill>
                  <a:srgbClr val="231F20"/>
                </a:solidFill>
                <a:latin typeface="Arial MT"/>
                <a:cs typeface="Arial MT"/>
              </a:rPr>
              <a:t>size </a:t>
            </a:r>
            <a:r>
              <a:rPr sz="2000" spc="-5" dirty="0">
                <a:solidFill>
                  <a:srgbClr val="231F20"/>
                </a:solidFill>
                <a:latin typeface="Arial MT"/>
                <a:cs typeface="Arial MT"/>
              </a:rPr>
              <a:t>is 2,048 </a:t>
            </a:r>
            <a:r>
              <a:rPr sz="2000" dirty="0">
                <a:solidFill>
                  <a:srgbClr val="231F20"/>
                </a:solidFill>
                <a:latin typeface="Arial MT"/>
                <a:cs typeface="Arial MT"/>
              </a:rPr>
              <a:t>bytes, a process of </a:t>
            </a:r>
            <a:r>
              <a:rPr sz="2000" spc="-5" dirty="0">
                <a:solidFill>
                  <a:srgbClr val="231F20"/>
                </a:solidFill>
                <a:latin typeface="Arial MT"/>
                <a:cs typeface="Arial MT"/>
              </a:rPr>
              <a:t>72,766 </a:t>
            </a:r>
            <a:r>
              <a:rPr sz="2000" dirty="0">
                <a:solidFill>
                  <a:srgbClr val="231F20"/>
                </a:solidFill>
                <a:latin typeface="Arial MT"/>
                <a:cs typeface="Arial MT"/>
              </a:rPr>
              <a:t>bytes </a:t>
            </a:r>
            <a:r>
              <a:rPr sz="2000" spc="-5" dirty="0">
                <a:solidFill>
                  <a:srgbClr val="231F20"/>
                </a:solidFill>
                <a:latin typeface="Arial MT"/>
                <a:cs typeface="Arial MT"/>
              </a:rPr>
              <a:t>will </a:t>
            </a:r>
            <a:r>
              <a:rPr sz="2000" dirty="0">
                <a:solidFill>
                  <a:srgbClr val="231F20"/>
                </a:solidFill>
                <a:latin typeface="Arial MT"/>
                <a:cs typeface="Arial MT"/>
              </a:rPr>
              <a:t>need 35 </a:t>
            </a:r>
            <a:r>
              <a:rPr sz="2000" spc="-5" dirty="0">
                <a:solidFill>
                  <a:srgbClr val="231F20"/>
                </a:solidFill>
                <a:latin typeface="Arial MT"/>
                <a:cs typeface="Arial MT"/>
              </a:rPr>
              <a:t>pages plus </a:t>
            </a:r>
            <a:r>
              <a:rPr sz="2000" spc="-545" dirty="0">
                <a:solidFill>
                  <a:srgbClr val="231F20"/>
                </a:solidFill>
                <a:latin typeface="Arial MT"/>
                <a:cs typeface="Arial MT"/>
              </a:rPr>
              <a:t> </a:t>
            </a:r>
            <a:r>
              <a:rPr sz="2000" spc="-5" dirty="0">
                <a:solidFill>
                  <a:srgbClr val="231F20"/>
                </a:solidFill>
                <a:latin typeface="Arial MT"/>
                <a:cs typeface="Arial MT"/>
              </a:rPr>
              <a:t>1,086 bytes. </a:t>
            </a:r>
            <a:r>
              <a:rPr sz="2000" dirty="0">
                <a:solidFill>
                  <a:srgbClr val="231F20"/>
                </a:solidFill>
                <a:latin typeface="Arial MT"/>
                <a:cs typeface="Arial MT"/>
              </a:rPr>
              <a:t>It </a:t>
            </a:r>
            <a:r>
              <a:rPr sz="2000" spc="-5" dirty="0">
                <a:solidFill>
                  <a:srgbClr val="231F20"/>
                </a:solidFill>
                <a:latin typeface="Arial MT"/>
                <a:cs typeface="Arial MT"/>
              </a:rPr>
              <a:t>will be allocated 36 </a:t>
            </a:r>
            <a:r>
              <a:rPr sz="2000" dirty="0">
                <a:solidFill>
                  <a:srgbClr val="231F20"/>
                </a:solidFill>
                <a:latin typeface="Arial MT"/>
                <a:cs typeface="Arial MT"/>
              </a:rPr>
              <a:t>frames, </a:t>
            </a:r>
            <a:r>
              <a:rPr sz="2000" b="1" spc="-5" dirty="0">
                <a:solidFill>
                  <a:srgbClr val="FF0000"/>
                </a:solidFill>
                <a:latin typeface="Arial"/>
                <a:cs typeface="Arial"/>
              </a:rPr>
              <a:t>resulting </a:t>
            </a:r>
            <a:r>
              <a:rPr sz="2000" b="1" dirty="0">
                <a:solidFill>
                  <a:srgbClr val="FF0000"/>
                </a:solidFill>
                <a:latin typeface="Arial"/>
                <a:cs typeface="Arial"/>
              </a:rPr>
              <a:t>in internal fragmentation of </a:t>
            </a:r>
            <a:r>
              <a:rPr sz="2000" b="1" spc="-5" dirty="0">
                <a:solidFill>
                  <a:srgbClr val="FF0000"/>
                </a:solidFill>
                <a:latin typeface="Arial"/>
                <a:cs typeface="Arial"/>
              </a:rPr>
              <a:t>2,048 </a:t>
            </a:r>
            <a:r>
              <a:rPr sz="2000" b="1" dirty="0">
                <a:solidFill>
                  <a:srgbClr val="FF0000"/>
                </a:solidFill>
                <a:latin typeface="Arial"/>
                <a:cs typeface="Arial"/>
              </a:rPr>
              <a:t>- </a:t>
            </a:r>
            <a:r>
              <a:rPr sz="2000" b="1" spc="5" dirty="0">
                <a:solidFill>
                  <a:srgbClr val="FF0000"/>
                </a:solidFill>
                <a:latin typeface="Arial"/>
                <a:cs typeface="Arial"/>
              </a:rPr>
              <a:t> </a:t>
            </a:r>
            <a:r>
              <a:rPr sz="2000" b="1" spc="-5" dirty="0">
                <a:solidFill>
                  <a:srgbClr val="FF0000"/>
                </a:solidFill>
                <a:latin typeface="Arial"/>
                <a:cs typeface="Arial"/>
              </a:rPr>
              <a:t>1,086</a:t>
            </a:r>
            <a:r>
              <a:rPr sz="2000" b="1" spc="-35" dirty="0">
                <a:solidFill>
                  <a:srgbClr val="FF0000"/>
                </a:solidFill>
                <a:latin typeface="Arial"/>
                <a:cs typeface="Arial"/>
              </a:rPr>
              <a:t> </a:t>
            </a:r>
            <a:r>
              <a:rPr sz="2000" b="1" dirty="0">
                <a:solidFill>
                  <a:srgbClr val="FF0000"/>
                </a:solidFill>
                <a:latin typeface="Arial"/>
                <a:cs typeface="Arial"/>
              </a:rPr>
              <a:t>=</a:t>
            </a:r>
            <a:r>
              <a:rPr sz="2000" b="1" spc="-15" dirty="0">
                <a:solidFill>
                  <a:srgbClr val="FF0000"/>
                </a:solidFill>
                <a:latin typeface="Arial"/>
                <a:cs typeface="Arial"/>
              </a:rPr>
              <a:t> </a:t>
            </a:r>
            <a:r>
              <a:rPr sz="2000" b="1" spc="-5" dirty="0">
                <a:solidFill>
                  <a:srgbClr val="FF0000"/>
                </a:solidFill>
                <a:latin typeface="Arial"/>
                <a:cs typeface="Arial"/>
              </a:rPr>
              <a:t>962</a:t>
            </a:r>
            <a:r>
              <a:rPr sz="2000" b="1" spc="-15" dirty="0">
                <a:solidFill>
                  <a:srgbClr val="FF0000"/>
                </a:solidFill>
                <a:latin typeface="Arial"/>
                <a:cs typeface="Arial"/>
              </a:rPr>
              <a:t> </a:t>
            </a:r>
            <a:r>
              <a:rPr sz="2000" b="1" spc="-5" dirty="0">
                <a:solidFill>
                  <a:srgbClr val="FF0000"/>
                </a:solidFill>
                <a:latin typeface="Arial"/>
                <a:cs typeface="Arial"/>
              </a:rPr>
              <a:t>bytes</a:t>
            </a:r>
            <a:r>
              <a:rPr sz="2000" spc="-5" dirty="0">
                <a:solidFill>
                  <a:srgbClr val="231F20"/>
                </a:solidFill>
                <a:latin typeface="Arial MT"/>
                <a:cs typeface="Arial MT"/>
              </a:rPr>
              <a:t>.</a:t>
            </a:r>
            <a:endParaRPr sz="2000">
              <a:latin typeface="Arial MT"/>
              <a:cs typeface="Arial MT"/>
            </a:endParaRPr>
          </a:p>
          <a:p>
            <a:pPr>
              <a:lnSpc>
                <a:spcPct val="100000"/>
              </a:lnSpc>
              <a:spcBef>
                <a:spcPts val="45"/>
              </a:spcBef>
              <a:buChar char="•"/>
            </a:pPr>
            <a:endParaRPr sz="2050">
              <a:latin typeface="Arial MT"/>
              <a:cs typeface="Arial MT"/>
            </a:endParaRPr>
          </a:p>
          <a:p>
            <a:pPr marL="355600" indent="-343535">
              <a:lnSpc>
                <a:spcPts val="2370"/>
              </a:lnSpc>
              <a:buChar char="•"/>
              <a:tabLst>
                <a:tab pos="355600" algn="l"/>
                <a:tab pos="356235" algn="l"/>
              </a:tabLst>
            </a:pPr>
            <a:r>
              <a:rPr sz="2000" dirty="0">
                <a:solidFill>
                  <a:srgbClr val="FF0000"/>
                </a:solidFill>
                <a:latin typeface="Arial MT"/>
                <a:cs typeface="Arial MT"/>
              </a:rPr>
              <a:t>In</a:t>
            </a:r>
            <a:r>
              <a:rPr sz="2000" spc="-20" dirty="0">
                <a:solidFill>
                  <a:srgbClr val="FF0000"/>
                </a:solidFill>
                <a:latin typeface="Arial MT"/>
                <a:cs typeface="Arial MT"/>
              </a:rPr>
              <a:t> </a:t>
            </a:r>
            <a:r>
              <a:rPr sz="2000" dirty="0">
                <a:solidFill>
                  <a:srgbClr val="FF0000"/>
                </a:solidFill>
                <a:latin typeface="Arial MT"/>
                <a:cs typeface="Arial MT"/>
              </a:rPr>
              <a:t>the</a:t>
            </a:r>
            <a:r>
              <a:rPr sz="2000" spc="-15" dirty="0">
                <a:solidFill>
                  <a:srgbClr val="FF0000"/>
                </a:solidFill>
                <a:latin typeface="Arial MT"/>
                <a:cs typeface="Arial MT"/>
              </a:rPr>
              <a:t> </a:t>
            </a:r>
            <a:r>
              <a:rPr sz="2000" dirty="0">
                <a:solidFill>
                  <a:srgbClr val="FF0000"/>
                </a:solidFill>
                <a:latin typeface="Arial MT"/>
                <a:cs typeface="Arial MT"/>
              </a:rPr>
              <a:t>worst</a:t>
            </a:r>
            <a:r>
              <a:rPr sz="2000" spc="-30" dirty="0">
                <a:solidFill>
                  <a:srgbClr val="FF0000"/>
                </a:solidFill>
                <a:latin typeface="Arial MT"/>
                <a:cs typeface="Arial MT"/>
              </a:rPr>
              <a:t> </a:t>
            </a:r>
            <a:r>
              <a:rPr sz="2000" dirty="0">
                <a:solidFill>
                  <a:srgbClr val="FF0000"/>
                </a:solidFill>
                <a:latin typeface="Arial MT"/>
                <a:cs typeface="Arial MT"/>
              </a:rPr>
              <a:t>case</a:t>
            </a:r>
            <a:r>
              <a:rPr sz="2000" dirty="0">
                <a:solidFill>
                  <a:srgbClr val="231F20"/>
                </a:solidFill>
                <a:latin typeface="Arial MT"/>
                <a:cs typeface="Arial MT"/>
              </a:rPr>
              <a:t>,</a:t>
            </a:r>
            <a:r>
              <a:rPr sz="2000" spc="-30" dirty="0">
                <a:solidFill>
                  <a:srgbClr val="231F20"/>
                </a:solidFill>
                <a:latin typeface="Arial MT"/>
                <a:cs typeface="Arial MT"/>
              </a:rPr>
              <a:t> </a:t>
            </a:r>
            <a:r>
              <a:rPr sz="2000" dirty="0">
                <a:solidFill>
                  <a:srgbClr val="231F20"/>
                </a:solidFill>
                <a:latin typeface="Arial MT"/>
                <a:cs typeface="Arial MT"/>
              </a:rPr>
              <a:t>a</a:t>
            </a:r>
            <a:r>
              <a:rPr sz="2000" spc="5" dirty="0">
                <a:solidFill>
                  <a:srgbClr val="231F20"/>
                </a:solidFill>
                <a:latin typeface="Arial MT"/>
                <a:cs typeface="Arial MT"/>
              </a:rPr>
              <a:t> </a:t>
            </a:r>
            <a:r>
              <a:rPr sz="2000" dirty="0">
                <a:solidFill>
                  <a:srgbClr val="231F20"/>
                </a:solidFill>
                <a:latin typeface="Arial MT"/>
                <a:cs typeface="Arial MT"/>
              </a:rPr>
              <a:t>process</a:t>
            </a:r>
            <a:r>
              <a:rPr sz="2000" spc="-50" dirty="0">
                <a:solidFill>
                  <a:srgbClr val="231F20"/>
                </a:solidFill>
                <a:latin typeface="Arial MT"/>
                <a:cs typeface="Arial MT"/>
              </a:rPr>
              <a:t> </a:t>
            </a:r>
            <a:r>
              <a:rPr sz="2000" spc="-5" dirty="0">
                <a:solidFill>
                  <a:srgbClr val="231F20"/>
                </a:solidFill>
                <a:latin typeface="Arial MT"/>
                <a:cs typeface="Arial MT"/>
              </a:rPr>
              <a:t>would</a:t>
            </a:r>
            <a:r>
              <a:rPr sz="2000" spc="-10" dirty="0">
                <a:solidFill>
                  <a:srgbClr val="231F20"/>
                </a:solidFill>
                <a:latin typeface="Arial MT"/>
                <a:cs typeface="Arial MT"/>
              </a:rPr>
              <a:t> </a:t>
            </a:r>
            <a:r>
              <a:rPr sz="2000" spc="-5" dirty="0">
                <a:solidFill>
                  <a:srgbClr val="231F20"/>
                </a:solidFill>
                <a:latin typeface="Arial MT"/>
                <a:cs typeface="Arial MT"/>
              </a:rPr>
              <a:t>need</a:t>
            </a:r>
            <a:r>
              <a:rPr sz="2000" spc="5" dirty="0">
                <a:solidFill>
                  <a:srgbClr val="231F20"/>
                </a:solidFill>
                <a:latin typeface="Arial MT"/>
                <a:cs typeface="Arial MT"/>
              </a:rPr>
              <a:t> </a:t>
            </a:r>
            <a:r>
              <a:rPr sz="2000" i="1" dirty="0">
                <a:solidFill>
                  <a:srgbClr val="231F20"/>
                </a:solidFill>
                <a:latin typeface="Arial"/>
                <a:cs typeface="Arial"/>
              </a:rPr>
              <a:t>n</a:t>
            </a:r>
            <a:r>
              <a:rPr sz="2000" i="1" spc="-10" dirty="0">
                <a:solidFill>
                  <a:srgbClr val="231F20"/>
                </a:solidFill>
                <a:latin typeface="Arial"/>
                <a:cs typeface="Arial"/>
              </a:rPr>
              <a:t> </a:t>
            </a:r>
            <a:r>
              <a:rPr sz="2000" dirty="0">
                <a:solidFill>
                  <a:srgbClr val="231F20"/>
                </a:solidFill>
                <a:latin typeface="Arial MT"/>
                <a:cs typeface="Arial MT"/>
              </a:rPr>
              <a:t>pages</a:t>
            </a:r>
            <a:r>
              <a:rPr sz="2000" spc="-20" dirty="0">
                <a:solidFill>
                  <a:srgbClr val="231F20"/>
                </a:solidFill>
                <a:latin typeface="Arial MT"/>
                <a:cs typeface="Arial MT"/>
              </a:rPr>
              <a:t> </a:t>
            </a:r>
            <a:r>
              <a:rPr sz="2000" spc="-5" dirty="0">
                <a:solidFill>
                  <a:srgbClr val="231F20"/>
                </a:solidFill>
                <a:latin typeface="Arial MT"/>
                <a:cs typeface="Arial MT"/>
              </a:rPr>
              <a:t>plus</a:t>
            </a:r>
            <a:r>
              <a:rPr sz="2000" spc="-10" dirty="0">
                <a:solidFill>
                  <a:srgbClr val="231F20"/>
                </a:solidFill>
                <a:latin typeface="Arial MT"/>
                <a:cs typeface="Arial MT"/>
              </a:rPr>
              <a:t> </a:t>
            </a:r>
            <a:r>
              <a:rPr sz="2000" dirty="0">
                <a:solidFill>
                  <a:srgbClr val="231F20"/>
                </a:solidFill>
                <a:latin typeface="Arial MT"/>
                <a:cs typeface="Arial MT"/>
              </a:rPr>
              <a:t>1</a:t>
            </a:r>
            <a:r>
              <a:rPr sz="2000" spc="5" dirty="0">
                <a:solidFill>
                  <a:srgbClr val="231F20"/>
                </a:solidFill>
                <a:latin typeface="Arial MT"/>
                <a:cs typeface="Arial MT"/>
              </a:rPr>
              <a:t> </a:t>
            </a:r>
            <a:r>
              <a:rPr sz="2000" spc="-5" dirty="0">
                <a:solidFill>
                  <a:srgbClr val="231F20"/>
                </a:solidFill>
                <a:latin typeface="Arial MT"/>
                <a:cs typeface="Arial MT"/>
              </a:rPr>
              <a:t>byte.</a:t>
            </a:r>
            <a:r>
              <a:rPr sz="2000" spc="-25" dirty="0">
                <a:solidFill>
                  <a:srgbClr val="231F20"/>
                </a:solidFill>
                <a:latin typeface="Arial MT"/>
                <a:cs typeface="Arial MT"/>
              </a:rPr>
              <a:t> </a:t>
            </a:r>
            <a:r>
              <a:rPr sz="2000" dirty="0">
                <a:solidFill>
                  <a:srgbClr val="231F20"/>
                </a:solidFill>
                <a:latin typeface="Arial MT"/>
                <a:cs typeface="Arial MT"/>
              </a:rPr>
              <a:t>It</a:t>
            </a:r>
            <a:r>
              <a:rPr sz="2000" spc="-5" dirty="0">
                <a:solidFill>
                  <a:srgbClr val="231F20"/>
                </a:solidFill>
                <a:latin typeface="Arial MT"/>
                <a:cs typeface="Arial MT"/>
              </a:rPr>
              <a:t> would</a:t>
            </a:r>
            <a:r>
              <a:rPr sz="2000" spc="-10" dirty="0">
                <a:solidFill>
                  <a:srgbClr val="231F20"/>
                </a:solidFill>
                <a:latin typeface="Arial MT"/>
                <a:cs typeface="Arial MT"/>
              </a:rPr>
              <a:t> </a:t>
            </a:r>
            <a:r>
              <a:rPr sz="2000" spc="-5" dirty="0">
                <a:solidFill>
                  <a:srgbClr val="231F20"/>
                </a:solidFill>
                <a:latin typeface="Arial MT"/>
                <a:cs typeface="Arial MT"/>
              </a:rPr>
              <a:t>be</a:t>
            </a:r>
            <a:r>
              <a:rPr sz="2000" spc="-10" dirty="0">
                <a:solidFill>
                  <a:srgbClr val="231F20"/>
                </a:solidFill>
                <a:latin typeface="Arial MT"/>
                <a:cs typeface="Arial MT"/>
              </a:rPr>
              <a:t> </a:t>
            </a:r>
            <a:r>
              <a:rPr sz="2000" spc="-5" dirty="0">
                <a:solidFill>
                  <a:srgbClr val="231F20"/>
                </a:solidFill>
                <a:latin typeface="Arial MT"/>
                <a:cs typeface="Arial MT"/>
              </a:rPr>
              <a:t>allocated</a:t>
            </a:r>
            <a:r>
              <a:rPr sz="2000" dirty="0">
                <a:solidFill>
                  <a:srgbClr val="231F20"/>
                </a:solidFill>
                <a:latin typeface="Arial MT"/>
                <a:cs typeface="Arial MT"/>
              </a:rPr>
              <a:t> </a:t>
            </a:r>
            <a:r>
              <a:rPr sz="2000" i="1" dirty="0">
                <a:solidFill>
                  <a:srgbClr val="231F20"/>
                </a:solidFill>
                <a:latin typeface="Arial"/>
                <a:cs typeface="Arial"/>
              </a:rPr>
              <a:t>n</a:t>
            </a:r>
            <a:r>
              <a:rPr sz="2000" i="1" spc="-10" dirty="0">
                <a:solidFill>
                  <a:srgbClr val="231F20"/>
                </a:solidFill>
                <a:latin typeface="Arial"/>
                <a:cs typeface="Arial"/>
              </a:rPr>
              <a:t> </a:t>
            </a:r>
            <a:r>
              <a:rPr sz="2000" dirty="0">
                <a:solidFill>
                  <a:srgbClr val="231F20"/>
                </a:solidFill>
                <a:latin typeface="Arial MT"/>
                <a:cs typeface="Arial MT"/>
              </a:rPr>
              <a:t>+</a:t>
            </a:r>
            <a:r>
              <a:rPr sz="2000" spc="-15" dirty="0">
                <a:solidFill>
                  <a:srgbClr val="231F20"/>
                </a:solidFill>
                <a:latin typeface="Arial MT"/>
                <a:cs typeface="Arial MT"/>
              </a:rPr>
              <a:t> </a:t>
            </a:r>
            <a:r>
              <a:rPr sz="2000" dirty="0">
                <a:solidFill>
                  <a:srgbClr val="231F20"/>
                </a:solidFill>
                <a:latin typeface="Arial MT"/>
                <a:cs typeface="Arial MT"/>
              </a:rPr>
              <a:t>1</a:t>
            </a:r>
            <a:endParaRPr sz="2000">
              <a:latin typeface="Arial MT"/>
              <a:cs typeface="Arial MT"/>
            </a:endParaRPr>
          </a:p>
          <a:p>
            <a:pPr marL="355600">
              <a:lnSpc>
                <a:spcPts val="2370"/>
              </a:lnSpc>
            </a:pPr>
            <a:r>
              <a:rPr sz="2000" dirty="0">
                <a:solidFill>
                  <a:srgbClr val="231F20"/>
                </a:solidFill>
                <a:latin typeface="Arial MT"/>
                <a:cs typeface="Arial MT"/>
              </a:rPr>
              <a:t>frames,</a:t>
            </a:r>
            <a:r>
              <a:rPr sz="2000" spc="-45" dirty="0">
                <a:solidFill>
                  <a:srgbClr val="231F20"/>
                </a:solidFill>
                <a:latin typeface="Arial MT"/>
                <a:cs typeface="Arial MT"/>
              </a:rPr>
              <a:t> </a:t>
            </a:r>
            <a:r>
              <a:rPr sz="2000" spc="-5" dirty="0">
                <a:solidFill>
                  <a:srgbClr val="FF0000"/>
                </a:solidFill>
                <a:latin typeface="Arial MT"/>
                <a:cs typeface="Arial MT"/>
              </a:rPr>
              <a:t>resulting</a:t>
            </a:r>
            <a:r>
              <a:rPr sz="2000" spc="-25" dirty="0">
                <a:solidFill>
                  <a:srgbClr val="FF0000"/>
                </a:solidFill>
                <a:latin typeface="Arial MT"/>
                <a:cs typeface="Arial MT"/>
              </a:rPr>
              <a:t> </a:t>
            </a:r>
            <a:r>
              <a:rPr sz="2000" dirty="0">
                <a:solidFill>
                  <a:srgbClr val="FF0000"/>
                </a:solidFill>
                <a:latin typeface="Arial MT"/>
                <a:cs typeface="Arial MT"/>
              </a:rPr>
              <a:t>in </a:t>
            </a:r>
            <a:r>
              <a:rPr sz="2000" spc="-5" dirty="0">
                <a:solidFill>
                  <a:srgbClr val="FF0000"/>
                </a:solidFill>
                <a:latin typeface="Arial MT"/>
                <a:cs typeface="Arial MT"/>
              </a:rPr>
              <a:t>internal</a:t>
            </a:r>
            <a:r>
              <a:rPr sz="2000" spc="-10" dirty="0">
                <a:solidFill>
                  <a:srgbClr val="FF0000"/>
                </a:solidFill>
                <a:latin typeface="Arial MT"/>
                <a:cs typeface="Arial MT"/>
              </a:rPr>
              <a:t> </a:t>
            </a:r>
            <a:r>
              <a:rPr sz="2000" dirty="0">
                <a:solidFill>
                  <a:srgbClr val="FF0000"/>
                </a:solidFill>
                <a:latin typeface="Arial MT"/>
                <a:cs typeface="Arial MT"/>
              </a:rPr>
              <a:t>fragmentation</a:t>
            </a:r>
            <a:r>
              <a:rPr sz="2000" spc="-50" dirty="0">
                <a:solidFill>
                  <a:srgbClr val="FF0000"/>
                </a:solidFill>
                <a:latin typeface="Arial MT"/>
                <a:cs typeface="Arial MT"/>
              </a:rPr>
              <a:t> </a:t>
            </a:r>
            <a:r>
              <a:rPr sz="2000" dirty="0">
                <a:solidFill>
                  <a:srgbClr val="FF0000"/>
                </a:solidFill>
                <a:latin typeface="Arial MT"/>
                <a:cs typeface="Arial MT"/>
              </a:rPr>
              <a:t>of</a:t>
            </a:r>
            <a:r>
              <a:rPr sz="2000" spc="-5" dirty="0">
                <a:solidFill>
                  <a:srgbClr val="FF0000"/>
                </a:solidFill>
                <a:latin typeface="Arial MT"/>
                <a:cs typeface="Arial MT"/>
              </a:rPr>
              <a:t> almost</a:t>
            </a:r>
            <a:r>
              <a:rPr sz="2000" spc="-30" dirty="0">
                <a:solidFill>
                  <a:srgbClr val="FF0000"/>
                </a:solidFill>
                <a:latin typeface="Arial MT"/>
                <a:cs typeface="Arial MT"/>
              </a:rPr>
              <a:t> </a:t>
            </a:r>
            <a:r>
              <a:rPr sz="2000" dirty="0">
                <a:solidFill>
                  <a:srgbClr val="FF0000"/>
                </a:solidFill>
                <a:latin typeface="Arial MT"/>
                <a:cs typeface="Arial MT"/>
              </a:rPr>
              <a:t>an</a:t>
            </a:r>
            <a:r>
              <a:rPr sz="2000" spc="-10" dirty="0">
                <a:solidFill>
                  <a:srgbClr val="FF0000"/>
                </a:solidFill>
                <a:latin typeface="Arial MT"/>
                <a:cs typeface="Arial MT"/>
              </a:rPr>
              <a:t> </a:t>
            </a:r>
            <a:r>
              <a:rPr sz="2000" spc="-5" dirty="0">
                <a:solidFill>
                  <a:srgbClr val="FF0000"/>
                </a:solidFill>
                <a:latin typeface="Arial MT"/>
                <a:cs typeface="Arial MT"/>
              </a:rPr>
              <a:t>entire</a:t>
            </a:r>
            <a:r>
              <a:rPr sz="2000" spc="-10" dirty="0">
                <a:solidFill>
                  <a:srgbClr val="FF0000"/>
                </a:solidFill>
                <a:latin typeface="Arial MT"/>
                <a:cs typeface="Arial MT"/>
              </a:rPr>
              <a:t> </a:t>
            </a:r>
            <a:r>
              <a:rPr sz="2000" dirty="0">
                <a:solidFill>
                  <a:srgbClr val="FF0000"/>
                </a:solidFill>
                <a:latin typeface="Arial MT"/>
                <a:cs typeface="Arial MT"/>
              </a:rPr>
              <a:t>frame</a:t>
            </a:r>
            <a:r>
              <a:rPr sz="2000" dirty="0">
                <a:solidFill>
                  <a:srgbClr val="231F20"/>
                </a:solidFill>
                <a:latin typeface="Arial MT"/>
                <a:cs typeface="Arial MT"/>
              </a:rPr>
              <a:t>.</a:t>
            </a:r>
            <a:endParaRPr sz="20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49206" y="308228"/>
            <a:ext cx="1543050" cy="1300480"/>
          </a:xfrm>
          <a:prstGeom prst="rect">
            <a:avLst/>
          </a:prstGeom>
        </p:spPr>
        <p:txBody>
          <a:bodyPr vert="horz" wrap="square" lIns="0" tIns="88900" rIns="0" bIns="0" rtlCol="0">
            <a:spAutoFit/>
          </a:bodyPr>
          <a:lstStyle/>
          <a:p>
            <a:pPr marL="12700" marR="5080" indent="223520">
              <a:lnSpc>
                <a:spcPts val="4750"/>
              </a:lnSpc>
              <a:spcBef>
                <a:spcPts val="700"/>
              </a:spcBef>
            </a:pPr>
            <a:r>
              <a:rPr sz="4400" b="0" spc="-35" dirty="0">
                <a:solidFill>
                  <a:srgbClr val="000000"/>
                </a:solidFill>
                <a:latin typeface="Calibri Light"/>
                <a:cs typeface="Calibri Light"/>
              </a:rPr>
              <a:t>Page </a:t>
            </a:r>
            <a:r>
              <a:rPr sz="4400" b="0" spc="-30" dirty="0">
                <a:solidFill>
                  <a:srgbClr val="000000"/>
                </a:solidFill>
                <a:latin typeface="Calibri Light"/>
                <a:cs typeface="Calibri Light"/>
              </a:rPr>
              <a:t> </a:t>
            </a:r>
            <a:r>
              <a:rPr sz="4400" b="0" dirty="0">
                <a:solidFill>
                  <a:srgbClr val="000000"/>
                </a:solidFill>
                <a:latin typeface="Calibri Light"/>
                <a:cs typeface="Calibri Light"/>
              </a:rPr>
              <a:t>D</a:t>
            </a:r>
            <a:r>
              <a:rPr sz="4400" b="0" spc="-30" dirty="0">
                <a:solidFill>
                  <a:srgbClr val="000000"/>
                </a:solidFill>
                <a:latin typeface="Calibri Light"/>
                <a:cs typeface="Calibri Light"/>
              </a:rPr>
              <a:t>e</a:t>
            </a:r>
            <a:r>
              <a:rPr sz="4400" b="0" spc="-60" dirty="0">
                <a:solidFill>
                  <a:srgbClr val="000000"/>
                </a:solidFill>
                <a:latin typeface="Calibri Light"/>
                <a:cs typeface="Calibri Light"/>
              </a:rPr>
              <a:t>t</a:t>
            </a:r>
            <a:r>
              <a:rPr sz="4400" b="0" dirty="0">
                <a:solidFill>
                  <a:srgbClr val="000000"/>
                </a:solidFill>
                <a:latin typeface="Calibri Light"/>
                <a:cs typeface="Calibri Light"/>
              </a:rPr>
              <a:t>ails</a:t>
            </a:r>
            <a:endParaRPr sz="4400">
              <a:latin typeface="Calibri Light"/>
              <a:cs typeface="Calibri Light"/>
            </a:endParaRPr>
          </a:p>
        </p:txBody>
      </p:sp>
      <p:pic>
        <p:nvPicPr>
          <p:cNvPr id="3" name="object 3"/>
          <p:cNvPicPr/>
          <p:nvPr/>
        </p:nvPicPr>
        <p:blipFill>
          <a:blip r:embed="rId2" cstate="print"/>
          <a:stretch>
            <a:fillRect/>
          </a:stretch>
        </p:blipFill>
        <p:spPr>
          <a:xfrm>
            <a:off x="423271" y="402070"/>
            <a:ext cx="8670837" cy="4962409"/>
          </a:xfrm>
          <a:prstGeom prst="rect">
            <a:avLst/>
          </a:prstGeom>
        </p:spPr>
      </p:pic>
      <p:pic>
        <p:nvPicPr>
          <p:cNvPr id="4" name="object 4"/>
          <p:cNvPicPr/>
          <p:nvPr/>
        </p:nvPicPr>
        <p:blipFill>
          <a:blip r:embed="rId3" cstate="print"/>
          <a:stretch>
            <a:fillRect/>
          </a:stretch>
        </p:blipFill>
        <p:spPr>
          <a:xfrm>
            <a:off x="410702" y="5425047"/>
            <a:ext cx="8670066" cy="1114436"/>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7ED9D30-85F3-55FC-6296-13945182AE8D}"/>
                  </a:ext>
                </a:extLst>
              </p14:cNvPr>
              <p14:cNvContentPartPr/>
              <p14:nvPr/>
            </p14:nvContentPartPr>
            <p14:xfrm>
              <a:off x="1464480" y="4393440"/>
              <a:ext cx="7581600" cy="360"/>
            </p14:xfrm>
          </p:contentPart>
        </mc:Choice>
        <mc:Fallback>
          <p:pic>
            <p:nvPicPr>
              <p:cNvPr id="5" name="Ink 4">
                <a:extLst>
                  <a:ext uri="{FF2B5EF4-FFF2-40B4-BE49-F238E27FC236}">
                    <a16:creationId xmlns:a16="http://schemas.microsoft.com/office/drawing/2014/main" id="{87ED9D30-85F3-55FC-6296-13945182AE8D}"/>
                  </a:ext>
                </a:extLst>
              </p:cNvPr>
              <p:cNvPicPr/>
              <p:nvPr/>
            </p:nvPicPr>
            <p:blipFill>
              <a:blip r:embed="rId5"/>
              <a:stretch>
                <a:fillRect/>
              </a:stretch>
            </p:blipFill>
            <p:spPr>
              <a:xfrm>
                <a:off x="1448640" y="4330080"/>
                <a:ext cx="76129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41FE1D4-A057-3B1C-ED77-3F52D92F69C1}"/>
                  </a:ext>
                </a:extLst>
              </p14:cNvPr>
              <p14:cNvContentPartPr/>
              <p14:nvPr/>
            </p14:nvContentPartPr>
            <p14:xfrm>
              <a:off x="464400" y="4687920"/>
              <a:ext cx="5295600" cy="27360"/>
            </p14:xfrm>
          </p:contentPart>
        </mc:Choice>
        <mc:Fallback>
          <p:pic>
            <p:nvPicPr>
              <p:cNvPr id="6" name="Ink 5">
                <a:extLst>
                  <a:ext uri="{FF2B5EF4-FFF2-40B4-BE49-F238E27FC236}">
                    <a16:creationId xmlns:a16="http://schemas.microsoft.com/office/drawing/2014/main" id="{941FE1D4-A057-3B1C-ED77-3F52D92F69C1}"/>
                  </a:ext>
                </a:extLst>
              </p:cNvPr>
              <p:cNvPicPr/>
              <p:nvPr/>
            </p:nvPicPr>
            <p:blipFill>
              <a:blip r:embed="rId7"/>
              <a:stretch>
                <a:fillRect/>
              </a:stretch>
            </p:blipFill>
            <p:spPr>
              <a:xfrm>
                <a:off x="448560" y="4624560"/>
                <a:ext cx="53269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12DDD75-3622-A999-729C-A1387DFD72E8}"/>
                  </a:ext>
                </a:extLst>
              </p14:cNvPr>
              <p14:cNvContentPartPr/>
              <p14:nvPr/>
            </p14:nvContentPartPr>
            <p14:xfrm>
              <a:off x="1643040" y="5518440"/>
              <a:ext cx="6822720" cy="18360"/>
            </p14:xfrm>
          </p:contentPart>
        </mc:Choice>
        <mc:Fallback>
          <p:pic>
            <p:nvPicPr>
              <p:cNvPr id="7" name="Ink 6">
                <a:extLst>
                  <a:ext uri="{FF2B5EF4-FFF2-40B4-BE49-F238E27FC236}">
                    <a16:creationId xmlns:a16="http://schemas.microsoft.com/office/drawing/2014/main" id="{B12DDD75-3622-A999-729C-A1387DFD72E8}"/>
                  </a:ext>
                </a:extLst>
              </p:cNvPr>
              <p:cNvPicPr/>
              <p:nvPr/>
            </p:nvPicPr>
            <p:blipFill>
              <a:blip r:embed="rId9"/>
              <a:stretch>
                <a:fillRect/>
              </a:stretch>
            </p:blipFill>
            <p:spPr>
              <a:xfrm>
                <a:off x="1627200" y="5455080"/>
                <a:ext cx="68540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B7A5DFF-C6A6-50A2-3BBB-0543F8736672}"/>
                  </a:ext>
                </a:extLst>
              </p14:cNvPr>
              <p14:cNvContentPartPr/>
              <p14:nvPr/>
            </p14:nvContentPartPr>
            <p14:xfrm>
              <a:off x="1875240" y="5839920"/>
              <a:ext cx="6501240" cy="360"/>
            </p14:xfrm>
          </p:contentPart>
        </mc:Choice>
        <mc:Fallback>
          <p:pic>
            <p:nvPicPr>
              <p:cNvPr id="8" name="Ink 7">
                <a:extLst>
                  <a:ext uri="{FF2B5EF4-FFF2-40B4-BE49-F238E27FC236}">
                    <a16:creationId xmlns:a16="http://schemas.microsoft.com/office/drawing/2014/main" id="{8B7A5DFF-C6A6-50A2-3BBB-0543F8736672}"/>
                  </a:ext>
                </a:extLst>
              </p:cNvPr>
              <p:cNvPicPr/>
              <p:nvPr/>
            </p:nvPicPr>
            <p:blipFill>
              <a:blip r:embed="rId11"/>
              <a:stretch>
                <a:fillRect/>
              </a:stretch>
            </p:blipFill>
            <p:spPr>
              <a:xfrm>
                <a:off x="1859400" y="5776560"/>
                <a:ext cx="65325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85E8528E-39D1-4E9F-3C37-F60700450F3B}"/>
                  </a:ext>
                </a:extLst>
              </p14:cNvPr>
              <p14:cNvContentPartPr/>
              <p14:nvPr/>
            </p14:nvContentPartPr>
            <p14:xfrm>
              <a:off x="8367120" y="5822280"/>
              <a:ext cx="661320" cy="360"/>
            </p14:xfrm>
          </p:contentPart>
        </mc:Choice>
        <mc:Fallback>
          <p:pic>
            <p:nvPicPr>
              <p:cNvPr id="9" name="Ink 8">
                <a:extLst>
                  <a:ext uri="{FF2B5EF4-FFF2-40B4-BE49-F238E27FC236}">
                    <a16:creationId xmlns:a16="http://schemas.microsoft.com/office/drawing/2014/main" id="{85E8528E-39D1-4E9F-3C37-F60700450F3B}"/>
                  </a:ext>
                </a:extLst>
              </p:cNvPr>
              <p:cNvPicPr/>
              <p:nvPr/>
            </p:nvPicPr>
            <p:blipFill>
              <a:blip r:embed="rId13"/>
              <a:stretch>
                <a:fillRect/>
              </a:stretch>
            </p:blipFill>
            <p:spPr>
              <a:xfrm>
                <a:off x="8351280" y="5758920"/>
                <a:ext cx="6926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C7ABB409-54B5-2B2B-498E-0710CE9ECC3E}"/>
                  </a:ext>
                </a:extLst>
              </p14:cNvPr>
              <p14:cNvContentPartPr/>
              <p14:nvPr/>
            </p14:nvContentPartPr>
            <p14:xfrm>
              <a:off x="464400" y="6090120"/>
              <a:ext cx="8537040" cy="360"/>
            </p14:xfrm>
          </p:contentPart>
        </mc:Choice>
        <mc:Fallback>
          <p:pic>
            <p:nvPicPr>
              <p:cNvPr id="10" name="Ink 9">
                <a:extLst>
                  <a:ext uri="{FF2B5EF4-FFF2-40B4-BE49-F238E27FC236}">
                    <a16:creationId xmlns:a16="http://schemas.microsoft.com/office/drawing/2014/main" id="{C7ABB409-54B5-2B2B-498E-0710CE9ECC3E}"/>
                  </a:ext>
                </a:extLst>
              </p:cNvPr>
              <p:cNvPicPr/>
              <p:nvPr/>
            </p:nvPicPr>
            <p:blipFill>
              <a:blip r:embed="rId15"/>
              <a:stretch>
                <a:fillRect/>
              </a:stretch>
            </p:blipFill>
            <p:spPr>
              <a:xfrm>
                <a:off x="448560" y="6026760"/>
                <a:ext cx="85683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6978B1DA-AF08-FDBB-0E4E-8D9263A156F5}"/>
                  </a:ext>
                </a:extLst>
              </p14:cNvPr>
              <p14:cNvContentPartPr/>
              <p14:nvPr/>
            </p14:nvContentPartPr>
            <p14:xfrm>
              <a:off x="464400" y="6331320"/>
              <a:ext cx="2509560" cy="360"/>
            </p14:xfrm>
          </p:contentPart>
        </mc:Choice>
        <mc:Fallback>
          <p:pic>
            <p:nvPicPr>
              <p:cNvPr id="11" name="Ink 10">
                <a:extLst>
                  <a:ext uri="{FF2B5EF4-FFF2-40B4-BE49-F238E27FC236}">
                    <a16:creationId xmlns:a16="http://schemas.microsoft.com/office/drawing/2014/main" id="{6978B1DA-AF08-FDBB-0E4E-8D9263A156F5}"/>
                  </a:ext>
                </a:extLst>
              </p:cNvPr>
              <p:cNvPicPr/>
              <p:nvPr/>
            </p:nvPicPr>
            <p:blipFill>
              <a:blip r:embed="rId17"/>
              <a:stretch>
                <a:fillRect/>
              </a:stretch>
            </p:blipFill>
            <p:spPr>
              <a:xfrm>
                <a:off x="448560" y="6267960"/>
                <a:ext cx="25408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2D704AF1-E092-C85D-6CB7-7508ABD998DC}"/>
                  </a:ext>
                </a:extLst>
              </p14:cNvPr>
              <p14:cNvContentPartPr/>
              <p14:nvPr/>
            </p14:nvContentPartPr>
            <p14:xfrm>
              <a:off x="366120" y="651960"/>
              <a:ext cx="9090720" cy="3072240"/>
            </p14:xfrm>
          </p:contentPart>
        </mc:Choice>
        <mc:Fallback>
          <p:pic>
            <p:nvPicPr>
              <p:cNvPr id="12" name="Ink 11">
                <a:extLst>
                  <a:ext uri="{FF2B5EF4-FFF2-40B4-BE49-F238E27FC236}">
                    <a16:creationId xmlns:a16="http://schemas.microsoft.com/office/drawing/2014/main" id="{2D704AF1-E092-C85D-6CB7-7508ABD998DC}"/>
                  </a:ext>
                </a:extLst>
              </p:cNvPr>
              <p:cNvPicPr/>
              <p:nvPr/>
            </p:nvPicPr>
            <p:blipFill>
              <a:blip r:embed="rId19"/>
              <a:stretch>
                <a:fillRect/>
              </a:stretch>
            </p:blipFill>
            <p:spPr>
              <a:xfrm>
                <a:off x="356760" y="642600"/>
                <a:ext cx="9109440" cy="30909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4170"/>
            <a:ext cx="8902065" cy="696595"/>
          </a:xfrm>
          <a:prstGeom prst="rect">
            <a:avLst/>
          </a:prstGeom>
        </p:spPr>
        <p:txBody>
          <a:bodyPr vert="horz" wrap="square" lIns="0" tIns="12700" rIns="0" bIns="0" rtlCol="0">
            <a:spAutoFit/>
          </a:bodyPr>
          <a:lstStyle/>
          <a:p>
            <a:pPr marL="12700">
              <a:lnSpc>
                <a:spcPct val="100000"/>
              </a:lnSpc>
              <a:spcBef>
                <a:spcPts val="100"/>
              </a:spcBef>
            </a:pPr>
            <a:r>
              <a:rPr sz="4400" b="0" spc="-10" dirty="0">
                <a:solidFill>
                  <a:srgbClr val="000000"/>
                </a:solidFill>
                <a:latin typeface="Calibri Light"/>
                <a:cs typeface="Calibri Light"/>
              </a:rPr>
              <a:t>Allocation</a:t>
            </a:r>
            <a:r>
              <a:rPr sz="4400" b="0" spc="25" dirty="0">
                <a:solidFill>
                  <a:srgbClr val="000000"/>
                </a:solidFill>
                <a:latin typeface="Calibri Light"/>
                <a:cs typeface="Calibri Light"/>
              </a:rPr>
              <a:t> </a:t>
            </a:r>
            <a:r>
              <a:rPr sz="4400" b="0" spc="-5" dirty="0">
                <a:solidFill>
                  <a:srgbClr val="000000"/>
                </a:solidFill>
                <a:latin typeface="Calibri Light"/>
                <a:cs typeface="Calibri Light"/>
              </a:rPr>
              <a:t>of</a:t>
            </a:r>
            <a:r>
              <a:rPr sz="4400" b="0" spc="5" dirty="0">
                <a:solidFill>
                  <a:srgbClr val="000000"/>
                </a:solidFill>
                <a:latin typeface="Calibri Light"/>
                <a:cs typeface="Calibri Light"/>
              </a:rPr>
              <a:t> </a:t>
            </a:r>
            <a:r>
              <a:rPr sz="4400" b="0" spc="-15" dirty="0">
                <a:solidFill>
                  <a:srgbClr val="000000"/>
                </a:solidFill>
                <a:latin typeface="Calibri Light"/>
                <a:cs typeface="Calibri Light"/>
              </a:rPr>
              <a:t>frames</a:t>
            </a:r>
            <a:r>
              <a:rPr sz="4400" b="0" spc="-25" dirty="0">
                <a:solidFill>
                  <a:srgbClr val="000000"/>
                </a:solidFill>
                <a:latin typeface="Calibri Light"/>
                <a:cs typeface="Calibri Light"/>
              </a:rPr>
              <a:t> at</a:t>
            </a:r>
            <a:r>
              <a:rPr sz="4400" b="0" dirty="0">
                <a:solidFill>
                  <a:srgbClr val="000000"/>
                </a:solidFill>
                <a:latin typeface="Calibri Light"/>
                <a:cs typeface="Calibri Light"/>
              </a:rPr>
              <a:t> </a:t>
            </a:r>
            <a:r>
              <a:rPr sz="4400" b="0" spc="-15" dirty="0">
                <a:solidFill>
                  <a:srgbClr val="000000"/>
                </a:solidFill>
                <a:latin typeface="Calibri Light"/>
                <a:cs typeface="Calibri Light"/>
              </a:rPr>
              <a:t>process</a:t>
            </a:r>
            <a:r>
              <a:rPr sz="4400" b="0" spc="-10" dirty="0">
                <a:solidFill>
                  <a:srgbClr val="000000"/>
                </a:solidFill>
                <a:latin typeface="Calibri Light"/>
                <a:cs typeface="Calibri Light"/>
              </a:rPr>
              <a:t> </a:t>
            </a:r>
            <a:r>
              <a:rPr sz="4400" b="0" spc="-15" dirty="0">
                <a:solidFill>
                  <a:srgbClr val="000000"/>
                </a:solidFill>
                <a:latin typeface="Calibri Light"/>
                <a:cs typeface="Calibri Light"/>
              </a:rPr>
              <a:t>creation</a:t>
            </a:r>
            <a:endParaRPr sz="4400">
              <a:latin typeface="Calibri Light"/>
              <a:cs typeface="Calibri Light"/>
            </a:endParaRPr>
          </a:p>
        </p:txBody>
      </p:sp>
      <p:sp>
        <p:nvSpPr>
          <p:cNvPr id="3" name="object 3"/>
          <p:cNvSpPr txBox="1"/>
          <p:nvPr/>
        </p:nvSpPr>
        <p:spPr>
          <a:xfrm>
            <a:off x="352755" y="1241297"/>
            <a:ext cx="5332095" cy="4849495"/>
          </a:xfrm>
          <a:prstGeom prst="rect">
            <a:avLst/>
          </a:prstGeom>
        </p:spPr>
        <p:txBody>
          <a:bodyPr vert="horz" wrap="square" lIns="0" tIns="89535" rIns="0" bIns="0" rtlCol="0">
            <a:spAutoFit/>
          </a:bodyPr>
          <a:lstStyle/>
          <a:p>
            <a:pPr marL="241300" marR="120014" indent="-228600">
              <a:lnSpc>
                <a:spcPts val="2500"/>
              </a:lnSpc>
              <a:spcBef>
                <a:spcPts val="705"/>
              </a:spcBef>
              <a:buFont typeface="Arial MT"/>
              <a:buChar char="•"/>
              <a:tabLst>
                <a:tab pos="241300" algn="l"/>
              </a:tabLst>
            </a:pPr>
            <a:r>
              <a:rPr sz="2600" dirty="0">
                <a:latin typeface="Calibri"/>
                <a:cs typeface="Calibri"/>
              </a:rPr>
              <a:t>When</a:t>
            </a:r>
            <a:r>
              <a:rPr sz="2600" spc="-35" dirty="0">
                <a:latin typeface="Calibri"/>
                <a:cs typeface="Calibri"/>
              </a:rPr>
              <a:t> </a:t>
            </a:r>
            <a:r>
              <a:rPr sz="2600" dirty="0">
                <a:latin typeface="Calibri"/>
                <a:cs typeface="Calibri"/>
              </a:rPr>
              <a:t>a</a:t>
            </a:r>
            <a:r>
              <a:rPr sz="2600" spc="-5" dirty="0">
                <a:latin typeface="Calibri"/>
                <a:cs typeface="Calibri"/>
              </a:rPr>
              <a:t> </a:t>
            </a:r>
            <a:r>
              <a:rPr sz="2600" spc="-10" dirty="0">
                <a:latin typeface="Calibri"/>
                <a:cs typeface="Calibri"/>
              </a:rPr>
              <a:t>process</a:t>
            </a:r>
            <a:r>
              <a:rPr sz="2600" spc="-30" dirty="0">
                <a:latin typeface="Calibri"/>
                <a:cs typeface="Calibri"/>
              </a:rPr>
              <a:t> </a:t>
            </a:r>
            <a:r>
              <a:rPr sz="2600" spc="-5" dirty="0">
                <a:latin typeface="Calibri"/>
                <a:cs typeface="Calibri"/>
              </a:rPr>
              <a:t>arrives</a:t>
            </a:r>
            <a:r>
              <a:rPr sz="2600" spc="-30" dirty="0">
                <a:latin typeface="Calibri"/>
                <a:cs typeface="Calibri"/>
              </a:rPr>
              <a:t> </a:t>
            </a:r>
            <a:r>
              <a:rPr sz="2600" dirty="0">
                <a:latin typeface="Calibri"/>
                <a:cs typeface="Calibri"/>
              </a:rPr>
              <a:t>in</a:t>
            </a:r>
            <a:r>
              <a:rPr sz="2600" spc="-5" dirty="0">
                <a:latin typeface="Calibri"/>
                <a:cs typeface="Calibri"/>
              </a:rPr>
              <a:t> </a:t>
            </a:r>
            <a:r>
              <a:rPr sz="2600" dirty="0">
                <a:latin typeface="Calibri"/>
                <a:cs typeface="Calibri"/>
              </a:rPr>
              <a:t>the</a:t>
            </a:r>
            <a:r>
              <a:rPr sz="2600" spc="-25" dirty="0">
                <a:latin typeface="Calibri"/>
                <a:cs typeface="Calibri"/>
              </a:rPr>
              <a:t> </a:t>
            </a:r>
            <a:r>
              <a:rPr sz="2600" spc="-20" dirty="0">
                <a:latin typeface="Calibri"/>
                <a:cs typeface="Calibri"/>
              </a:rPr>
              <a:t>system </a:t>
            </a:r>
            <a:r>
              <a:rPr sz="2600" spc="-575" dirty="0">
                <a:latin typeface="Calibri"/>
                <a:cs typeface="Calibri"/>
              </a:rPr>
              <a:t> </a:t>
            </a:r>
            <a:r>
              <a:rPr sz="2600" spc="-15" dirty="0">
                <a:latin typeface="Calibri"/>
                <a:cs typeface="Calibri"/>
              </a:rPr>
              <a:t>to </a:t>
            </a:r>
            <a:r>
              <a:rPr sz="2600" spc="-5" dirty="0">
                <a:latin typeface="Calibri"/>
                <a:cs typeface="Calibri"/>
              </a:rPr>
              <a:t>be </a:t>
            </a:r>
            <a:r>
              <a:rPr sz="2600" spc="-15" dirty="0">
                <a:latin typeface="Calibri"/>
                <a:cs typeface="Calibri"/>
              </a:rPr>
              <a:t>executed, </a:t>
            </a:r>
            <a:r>
              <a:rPr sz="2600" dirty="0">
                <a:latin typeface="Calibri"/>
                <a:cs typeface="Calibri"/>
              </a:rPr>
              <a:t>its </a:t>
            </a:r>
            <a:r>
              <a:rPr sz="2600" spc="-15" dirty="0">
                <a:latin typeface="Calibri"/>
                <a:cs typeface="Calibri"/>
              </a:rPr>
              <a:t>size, </a:t>
            </a:r>
            <a:r>
              <a:rPr sz="2600" spc="-10" dirty="0">
                <a:latin typeface="Calibri"/>
                <a:cs typeface="Calibri"/>
              </a:rPr>
              <a:t>expressed </a:t>
            </a:r>
            <a:r>
              <a:rPr sz="2600" dirty="0">
                <a:latin typeface="Calibri"/>
                <a:cs typeface="Calibri"/>
              </a:rPr>
              <a:t>in </a:t>
            </a:r>
            <a:r>
              <a:rPr sz="2600" spc="5" dirty="0">
                <a:latin typeface="Calibri"/>
                <a:cs typeface="Calibri"/>
              </a:rPr>
              <a:t> </a:t>
            </a:r>
            <a:r>
              <a:rPr sz="2600" spc="-5" dirty="0">
                <a:latin typeface="Calibri"/>
                <a:cs typeface="Calibri"/>
              </a:rPr>
              <a:t>pages, </a:t>
            </a:r>
            <a:r>
              <a:rPr sz="2600" dirty="0">
                <a:latin typeface="Calibri"/>
                <a:cs typeface="Calibri"/>
              </a:rPr>
              <a:t>is </a:t>
            </a:r>
            <a:r>
              <a:rPr sz="2600" spc="-10" dirty="0">
                <a:latin typeface="Calibri"/>
                <a:cs typeface="Calibri"/>
              </a:rPr>
              <a:t>examined. </a:t>
            </a:r>
            <a:r>
              <a:rPr sz="2600" spc="-15" dirty="0">
                <a:latin typeface="Calibri"/>
                <a:cs typeface="Calibri"/>
              </a:rPr>
              <a:t>Each </a:t>
            </a:r>
            <a:r>
              <a:rPr sz="2600" spc="-10" dirty="0">
                <a:latin typeface="Calibri"/>
                <a:cs typeface="Calibri"/>
              </a:rPr>
              <a:t>page </a:t>
            </a:r>
            <a:r>
              <a:rPr sz="2600" spc="-5" dirty="0">
                <a:latin typeface="Calibri"/>
                <a:cs typeface="Calibri"/>
              </a:rPr>
              <a:t>of </a:t>
            </a:r>
            <a:r>
              <a:rPr sz="2600" dirty="0">
                <a:latin typeface="Calibri"/>
                <a:cs typeface="Calibri"/>
              </a:rPr>
              <a:t>the </a:t>
            </a:r>
            <a:r>
              <a:rPr sz="2600" spc="-575" dirty="0">
                <a:latin typeface="Calibri"/>
                <a:cs typeface="Calibri"/>
              </a:rPr>
              <a:t> </a:t>
            </a:r>
            <a:r>
              <a:rPr sz="2600" spc="-10" dirty="0">
                <a:latin typeface="Calibri"/>
                <a:cs typeface="Calibri"/>
              </a:rPr>
              <a:t>process</a:t>
            </a:r>
            <a:r>
              <a:rPr sz="2600" spc="-45" dirty="0">
                <a:latin typeface="Calibri"/>
                <a:cs typeface="Calibri"/>
              </a:rPr>
              <a:t> </a:t>
            </a:r>
            <a:r>
              <a:rPr sz="2600" spc="-5" dirty="0">
                <a:latin typeface="Calibri"/>
                <a:cs typeface="Calibri"/>
              </a:rPr>
              <a:t>needs</a:t>
            </a:r>
            <a:r>
              <a:rPr sz="2600" spc="-40" dirty="0">
                <a:latin typeface="Calibri"/>
                <a:cs typeface="Calibri"/>
              </a:rPr>
              <a:t> </a:t>
            </a:r>
            <a:r>
              <a:rPr sz="2600" spc="-5" dirty="0">
                <a:latin typeface="Calibri"/>
                <a:cs typeface="Calibri"/>
              </a:rPr>
              <a:t>one </a:t>
            </a:r>
            <a:r>
              <a:rPr sz="2600" spc="-10" dirty="0">
                <a:latin typeface="Calibri"/>
                <a:cs typeface="Calibri"/>
              </a:rPr>
              <a:t>frame.</a:t>
            </a:r>
            <a:endParaRPr sz="2600">
              <a:latin typeface="Calibri"/>
              <a:cs typeface="Calibri"/>
            </a:endParaRPr>
          </a:p>
          <a:p>
            <a:pPr marL="698500" marR="151130" lvl="1" indent="-228600">
              <a:lnSpc>
                <a:spcPts val="2110"/>
              </a:lnSpc>
              <a:spcBef>
                <a:spcPts val="509"/>
              </a:spcBef>
              <a:buFont typeface="Arial MT"/>
              <a:buChar char="•"/>
              <a:tabLst>
                <a:tab pos="697865" algn="l"/>
                <a:tab pos="698500" algn="l"/>
              </a:tabLst>
            </a:pPr>
            <a:r>
              <a:rPr sz="2200" spc="-5" dirty="0">
                <a:latin typeface="Calibri"/>
                <a:cs typeface="Calibri"/>
              </a:rPr>
              <a:t>Thus,</a:t>
            </a:r>
            <a:r>
              <a:rPr sz="2200" dirty="0">
                <a:latin typeface="Calibri"/>
                <a:cs typeface="Calibri"/>
              </a:rPr>
              <a:t> </a:t>
            </a:r>
            <a:r>
              <a:rPr sz="2200" spc="-5" dirty="0">
                <a:latin typeface="Calibri"/>
                <a:cs typeface="Calibri"/>
              </a:rPr>
              <a:t>if</a:t>
            </a:r>
            <a:r>
              <a:rPr sz="2200" spc="-10" dirty="0">
                <a:latin typeface="Calibri"/>
                <a:cs typeface="Calibri"/>
              </a:rPr>
              <a:t> </a:t>
            </a:r>
            <a:r>
              <a:rPr sz="2200" spc="-5" dirty="0">
                <a:latin typeface="Calibri"/>
                <a:cs typeface="Calibri"/>
              </a:rPr>
              <a:t>the</a:t>
            </a:r>
            <a:r>
              <a:rPr sz="2200" spc="5" dirty="0">
                <a:latin typeface="Calibri"/>
                <a:cs typeface="Calibri"/>
              </a:rPr>
              <a:t> </a:t>
            </a:r>
            <a:r>
              <a:rPr sz="2200" spc="-10" dirty="0">
                <a:latin typeface="Calibri"/>
                <a:cs typeface="Calibri"/>
              </a:rPr>
              <a:t>process</a:t>
            </a:r>
            <a:r>
              <a:rPr sz="2200" spc="-5" dirty="0">
                <a:latin typeface="Calibri"/>
                <a:cs typeface="Calibri"/>
              </a:rPr>
              <a:t> </a:t>
            </a:r>
            <a:r>
              <a:rPr sz="2200" spc="-10" dirty="0">
                <a:latin typeface="Calibri"/>
                <a:cs typeface="Calibri"/>
              </a:rPr>
              <a:t>requires</a:t>
            </a:r>
            <a:r>
              <a:rPr sz="2200" dirty="0">
                <a:latin typeface="Calibri"/>
                <a:cs typeface="Calibri"/>
              </a:rPr>
              <a:t> </a:t>
            </a:r>
            <a:r>
              <a:rPr sz="2200" spc="-5" dirty="0">
                <a:latin typeface="Calibri"/>
                <a:cs typeface="Calibri"/>
              </a:rPr>
              <a:t>n</a:t>
            </a:r>
            <a:r>
              <a:rPr sz="2200" spc="-10" dirty="0">
                <a:latin typeface="Calibri"/>
                <a:cs typeface="Calibri"/>
              </a:rPr>
              <a:t> pages,</a:t>
            </a:r>
            <a:r>
              <a:rPr sz="2200" spc="15" dirty="0">
                <a:latin typeface="Calibri"/>
                <a:cs typeface="Calibri"/>
              </a:rPr>
              <a:t> </a:t>
            </a:r>
            <a:r>
              <a:rPr sz="2200" spc="-15" dirty="0">
                <a:latin typeface="Calibri"/>
                <a:cs typeface="Calibri"/>
              </a:rPr>
              <a:t>at </a:t>
            </a:r>
            <a:r>
              <a:rPr sz="2200" spc="-480" dirty="0">
                <a:latin typeface="Calibri"/>
                <a:cs typeface="Calibri"/>
              </a:rPr>
              <a:t> </a:t>
            </a:r>
            <a:r>
              <a:rPr sz="2200" spc="-10" dirty="0">
                <a:latin typeface="Calibri"/>
                <a:cs typeface="Calibri"/>
              </a:rPr>
              <a:t>least </a:t>
            </a:r>
            <a:r>
              <a:rPr sz="2200" spc="-5" dirty="0">
                <a:latin typeface="Calibri"/>
                <a:cs typeface="Calibri"/>
              </a:rPr>
              <a:t>n </a:t>
            </a:r>
            <a:r>
              <a:rPr sz="2200" spc="-15" dirty="0">
                <a:latin typeface="Calibri"/>
                <a:cs typeface="Calibri"/>
              </a:rPr>
              <a:t>frames</a:t>
            </a:r>
            <a:r>
              <a:rPr sz="2200" spc="15" dirty="0">
                <a:latin typeface="Calibri"/>
                <a:cs typeface="Calibri"/>
              </a:rPr>
              <a:t> </a:t>
            </a:r>
            <a:r>
              <a:rPr sz="2200" spc="-10" dirty="0">
                <a:latin typeface="Calibri"/>
                <a:cs typeface="Calibri"/>
              </a:rPr>
              <a:t>must</a:t>
            </a:r>
            <a:r>
              <a:rPr sz="2200" spc="10" dirty="0">
                <a:latin typeface="Calibri"/>
                <a:cs typeface="Calibri"/>
              </a:rPr>
              <a:t> </a:t>
            </a:r>
            <a:r>
              <a:rPr sz="2200" spc="-5" dirty="0">
                <a:latin typeface="Calibri"/>
                <a:cs typeface="Calibri"/>
              </a:rPr>
              <a:t>be </a:t>
            </a:r>
            <a:r>
              <a:rPr sz="2200" spc="-10" dirty="0">
                <a:latin typeface="Calibri"/>
                <a:cs typeface="Calibri"/>
              </a:rPr>
              <a:t>available</a:t>
            </a:r>
            <a:r>
              <a:rPr sz="2200" spc="-35" dirty="0">
                <a:latin typeface="Calibri"/>
                <a:cs typeface="Calibri"/>
              </a:rPr>
              <a:t> </a:t>
            </a:r>
            <a:r>
              <a:rPr sz="2200" spc="-5" dirty="0">
                <a:latin typeface="Calibri"/>
                <a:cs typeface="Calibri"/>
              </a:rPr>
              <a:t>in </a:t>
            </a:r>
            <a:r>
              <a:rPr sz="2200" dirty="0">
                <a:latin typeface="Calibri"/>
                <a:cs typeface="Calibri"/>
              </a:rPr>
              <a:t> </a:t>
            </a:r>
            <a:r>
              <a:rPr sz="2200" spc="-25" dirty="0">
                <a:latin typeface="Calibri"/>
                <a:cs typeface="Calibri"/>
              </a:rPr>
              <a:t>memory.</a:t>
            </a:r>
            <a:endParaRPr sz="2200">
              <a:latin typeface="Calibri"/>
              <a:cs typeface="Calibri"/>
            </a:endParaRPr>
          </a:p>
          <a:p>
            <a:pPr marL="698500" marR="857885" lvl="1" indent="-228600">
              <a:lnSpc>
                <a:spcPct val="80000"/>
              </a:lnSpc>
              <a:spcBef>
                <a:spcPts val="515"/>
              </a:spcBef>
              <a:buFont typeface="Arial MT"/>
              <a:buChar char="•"/>
              <a:tabLst>
                <a:tab pos="697865" algn="l"/>
                <a:tab pos="698500" algn="l"/>
              </a:tabLst>
            </a:pPr>
            <a:r>
              <a:rPr sz="2200" spc="-5" dirty="0">
                <a:latin typeface="Calibri"/>
                <a:cs typeface="Calibri"/>
              </a:rPr>
              <a:t>If n</a:t>
            </a:r>
            <a:r>
              <a:rPr sz="2200" spc="-10" dirty="0">
                <a:latin typeface="Calibri"/>
                <a:cs typeface="Calibri"/>
              </a:rPr>
              <a:t> </a:t>
            </a:r>
            <a:r>
              <a:rPr sz="2200" spc="-15" dirty="0">
                <a:latin typeface="Calibri"/>
                <a:cs typeface="Calibri"/>
              </a:rPr>
              <a:t>frames</a:t>
            </a:r>
            <a:r>
              <a:rPr sz="2200" spc="20" dirty="0">
                <a:latin typeface="Calibri"/>
                <a:cs typeface="Calibri"/>
              </a:rPr>
              <a:t> </a:t>
            </a:r>
            <a:r>
              <a:rPr sz="2200" spc="-10" dirty="0">
                <a:latin typeface="Calibri"/>
                <a:cs typeface="Calibri"/>
              </a:rPr>
              <a:t>are</a:t>
            </a:r>
            <a:r>
              <a:rPr sz="2200" spc="-5" dirty="0">
                <a:latin typeface="Calibri"/>
                <a:cs typeface="Calibri"/>
              </a:rPr>
              <a:t> </a:t>
            </a:r>
            <a:r>
              <a:rPr sz="2200" spc="-10" dirty="0">
                <a:latin typeface="Calibri"/>
                <a:cs typeface="Calibri"/>
              </a:rPr>
              <a:t>available,</a:t>
            </a:r>
            <a:r>
              <a:rPr sz="2200" spc="-30" dirty="0">
                <a:latin typeface="Calibri"/>
                <a:cs typeface="Calibri"/>
              </a:rPr>
              <a:t> </a:t>
            </a:r>
            <a:r>
              <a:rPr sz="2200" spc="-10" dirty="0">
                <a:latin typeface="Calibri"/>
                <a:cs typeface="Calibri"/>
              </a:rPr>
              <a:t>they</a:t>
            </a:r>
            <a:r>
              <a:rPr sz="2200" spc="15" dirty="0">
                <a:latin typeface="Calibri"/>
                <a:cs typeface="Calibri"/>
              </a:rPr>
              <a:t> </a:t>
            </a:r>
            <a:r>
              <a:rPr sz="2200" spc="-10" dirty="0">
                <a:latin typeface="Calibri"/>
                <a:cs typeface="Calibri"/>
              </a:rPr>
              <a:t>are </a:t>
            </a:r>
            <a:r>
              <a:rPr sz="2200" spc="-484" dirty="0">
                <a:latin typeface="Calibri"/>
                <a:cs typeface="Calibri"/>
              </a:rPr>
              <a:t> </a:t>
            </a:r>
            <a:r>
              <a:rPr sz="2200" spc="-10" dirty="0">
                <a:latin typeface="Calibri"/>
                <a:cs typeface="Calibri"/>
              </a:rPr>
              <a:t>allocated </a:t>
            </a:r>
            <a:r>
              <a:rPr sz="2200" spc="-15" dirty="0">
                <a:latin typeface="Calibri"/>
                <a:cs typeface="Calibri"/>
              </a:rPr>
              <a:t>to</a:t>
            </a:r>
            <a:r>
              <a:rPr sz="2200" dirty="0">
                <a:latin typeface="Calibri"/>
                <a:cs typeface="Calibri"/>
              </a:rPr>
              <a:t> </a:t>
            </a:r>
            <a:r>
              <a:rPr sz="2200" spc="-5" dirty="0">
                <a:latin typeface="Calibri"/>
                <a:cs typeface="Calibri"/>
              </a:rPr>
              <a:t>this</a:t>
            </a:r>
            <a:r>
              <a:rPr sz="2200" spc="-15" dirty="0">
                <a:latin typeface="Calibri"/>
                <a:cs typeface="Calibri"/>
              </a:rPr>
              <a:t> </a:t>
            </a:r>
            <a:r>
              <a:rPr sz="2200" spc="-5" dirty="0">
                <a:latin typeface="Calibri"/>
                <a:cs typeface="Calibri"/>
              </a:rPr>
              <a:t>arriving</a:t>
            </a:r>
            <a:r>
              <a:rPr sz="2200" spc="-25" dirty="0">
                <a:latin typeface="Calibri"/>
                <a:cs typeface="Calibri"/>
              </a:rPr>
              <a:t> </a:t>
            </a:r>
            <a:r>
              <a:rPr sz="2200" spc="-10" dirty="0">
                <a:latin typeface="Calibri"/>
                <a:cs typeface="Calibri"/>
              </a:rPr>
              <a:t>process.</a:t>
            </a:r>
            <a:endParaRPr sz="2200">
              <a:latin typeface="Calibri"/>
              <a:cs typeface="Calibri"/>
            </a:endParaRPr>
          </a:p>
          <a:p>
            <a:pPr marL="698500" marR="5080" lvl="1" indent="-228600">
              <a:lnSpc>
                <a:spcPct val="80000"/>
              </a:lnSpc>
              <a:spcBef>
                <a:spcPts val="505"/>
              </a:spcBef>
              <a:buFont typeface="Arial MT"/>
              <a:buChar char="•"/>
              <a:tabLst>
                <a:tab pos="697865" algn="l"/>
                <a:tab pos="698500" algn="l"/>
              </a:tabLst>
            </a:pPr>
            <a:r>
              <a:rPr sz="2200" spc="-5" dirty="0">
                <a:latin typeface="Calibri"/>
                <a:cs typeface="Calibri"/>
              </a:rPr>
              <a:t>The</a:t>
            </a:r>
            <a:r>
              <a:rPr sz="2200" spc="15" dirty="0">
                <a:latin typeface="Calibri"/>
                <a:cs typeface="Calibri"/>
              </a:rPr>
              <a:t> </a:t>
            </a:r>
            <a:r>
              <a:rPr sz="2200" spc="-15" dirty="0">
                <a:latin typeface="Calibri"/>
                <a:cs typeface="Calibri"/>
              </a:rPr>
              <a:t>first page</a:t>
            </a:r>
            <a:r>
              <a:rPr sz="2200" spc="10" dirty="0">
                <a:latin typeface="Calibri"/>
                <a:cs typeface="Calibri"/>
              </a:rPr>
              <a:t> </a:t>
            </a:r>
            <a:r>
              <a:rPr sz="2200" spc="-5" dirty="0">
                <a:latin typeface="Calibri"/>
                <a:cs typeface="Calibri"/>
              </a:rPr>
              <a:t>of</a:t>
            </a:r>
            <a:r>
              <a:rPr sz="2200" dirty="0">
                <a:latin typeface="Calibri"/>
                <a:cs typeface="Calibri"/>
              </a:rPr>
              <a:t> </a:t>
            </a:r>
            <a:r>
              <a:rPr sz="2200" spc="-5" dirty="0">
                <a:latin typeface="Calibri"/>
                <a:cs typeface="Calibri"/>
              </a:rPr>
              <a:t>the</a:t>
            </a:r>
            <a:r>
              <a:rPr sz="2200" spc="10" dirty="0">
                <a:latin typeface="Calibri"/>
                <a:cs typeface="Calibri"/>
              </a:rPr>
              <a:t> </a:t>
            </a:r>
            <a:r>
              <a:rPr sz="2200" spc="-10" dirty="0">
                <a:latin typeface="Calibri"/>
                <a:cs typeface="Calibri"/>
              </a:rPr>
              <a:t>process</a:t>
            </a:r>
            <a:r>
              <a:rPr sz="2200" dirty="0">
                <a:latin typeface="Calibri"/>
                <a:cs typeface="Calibri"/>
              </a:rPr>
              <a:t> </a:t>
            </a:r>
            <a:r>
              <a:rPr sz="2200" spc="-5" dirty="0">
                <a:latin typeface="Calibri"/>
                <a:cs typeface="Calibri"/>
              </a:rPr>
              <a:t>is loaded </a:t>
            </a:r>
            <a:r>
              <a:rPr sz="2200" dirty="0">
                <a:latin typeface="Calibri"/>
                <a:cs typeface="Calibri"/>
              </a:rPr>
              <a:t> </a:t>
            </a:r>
            <a:r>
              <a:rPr sz="2200" spc="-20" dirty="0">
                <a:latin typeface="Calibri"/>
                <a:cs typeface="Calibri"/>
              </a:rPr>
              <a:t>into</a:t>
            </a:r>
            <a:r>
              <a:rPr sz="2200" spc="-5" dirty="0">
                <a:latin typeface="Calibri"/>
                <a:cs typeface="Calibri"/>
              </a:rPr>
              <a:t> one</a:t>
            </a:r>
            <a:r>
              <a:rPr sz="2200" spc="-10" dirty="0">
                <a:latin typeface="Calibri"/>
                <a:cs typeface="Calibri"/>
              </a:rPr>
              <a:t> </a:t>
            </a:r>
            <a:r>
              <a:rPr sz="2200" dirty="0">
                <a:latin typeface="Calibri"/>
                <a:cs typeface="Calibri"/>
              </a:rPr>
              <a:t>of </a:t>
            </a:r>
            <a:r>
              <a:rPr sz="2200" spc="-5" dirty="0">
                <a:latin typeface="Calibri"/>
                <a:cs typeface="Calibri"/>
              </a:rPr>
              <a:t>the</a:t>
            </a:r>
            <a:r>
              <a:rPr sz="2200" spc="-15" dirty="0">
                <a:latin typeface="Calibri"/>
                <a:cs typeface="Calibri"/>
              </a:rPr>
              <a:t> </a:t>
            </a:r>
            <a:r>
              <a:rPr sz="2200" spc="-10" dirty="0">
                <a:latin typeface="Calibri"/>
                <a:cs typeface="Calibri"/>
              </a:rPr>
              <a:t>allocated</a:t>
            </a:r>
            <a:r>
              <a:rPr sz="2200" spc="-5" dirty="0">
                <a:latin typeface="Calibri"/>
                <a:cs typeface="Calibri"/>
              </a:rPr>
              <a:t> </a:t>
            </a:r>
            <a:r>
              <a:rPr sz="2200" spc="-10" dirty="0">
                <a:latin typeface="Calibri"/>
                <a:cs typeface="Calibri"/>
              </a:rPr>
              <a:t>frames,</a:t>
            </a:r>
            <a:r>
              <a:rPr sz="2200" spc="15" dirty="0">
                <a:latin typeface="Calibri"/>
                <a:cs typeface="Calibri"/>
              </a:rPr>
              <a:t> </a:t>
            </a:r>
            <a:r>
              <a:rPr sz="2200" spc="-5" dirty="0">
                <a:latin typeface="Calibri"/>
                <a:cs typeface="Calibri"/>
              </a:rPr>
              <a:t>and</a:t>
            </a:r>
            <a:r>
              <a:rPr sz="2200" spc="-20" dirty="0">
                <a:latin typeface="Calibri"/>
                <a:cs typeface="Calibri"/>
              </a:rPr>
              <a:t> </a:t>
            </a:r>
            <a:r>
              <a:rPr sz="2200" spc="-5" dirty="0">
                <a:latin typeface="Calibri"/>
                <a:cs typeface="Calibri"/>
              </a:rPr>
              <a:t>the </a:t>
            </a:r>
            <a:r>
              <a:rPr sz="2200" spc="-484" dirty="0">
                <a:latin typeface="Calibri"/>
                <a:cs typeface="Calibri"/>
              </a:rPr>
              <a:t> </a:t>
            </a:r>
            <a:r>
              <a:rPr sz="2200" spc="-15" dirty="0">
                <a:latin typeface="Calibri"/>
                <a:cs typeface="Calibri"/>
              </a:rPr>
              <a:t>frame</a:t>
            </a:r>
            <a:r>
              <a:rPr sz="2200" spc="60" dirty="0">
                <a:latin typeface="Calibri"/>
                <a:cs typeface="Calibri"/>
              </a:rPr>
              <a:t> </a:t>
            </a:r>
            <a:r>
              <a:rPr sz="2200" spc="-10" dirty="0">
                <a:latin typeface="Calibri"/>
                <a:cs typeface="Calibri"/>
              </a:rPr>
              <a:t>number</a:t>
            </a:r>
            <a:r>
              <a:rPr sz="2200" spc="45" dirty="0">
                <a:latin typeface="Calibri"/>
                <a:cs typeface="Calibri"/>
              </a:rPr>
              <a:t> </a:t>
            </a:r>
            <a:r>
              <a:rPr sz="2200" spc="-5" dirty="0">
                <a:latin typeface="Calibri"/>
                <a:cs typeface="Calibri"/>
              </a:rPr>
              <a:t>is</a:t>
            </a:r>
            <a:r>
              <a:rPr sz="2200" spc="45" dirty="0">
                <a:latin typeface="Calibri"/>
                <a:cs typeface="Calibri"/>
              </a:rPr>
              <a:t> </a:t>
            </a:r>
            <a:r>
              <a:rPr sz="2200" spc="-10" dirty="0">
                <a:latin typeface="Calibri"/>
                <a:cs typeface="Calibri"/>
              </a:rPr>
              <a:t>put</a:t>
            </a:r>
            <a:r>
              <a:rPr sz="2200" spc="35" dirty="0">
                <a:latin typeface="Calibri"/>
                <a:cs typeface="Calibri"/>
              </a:rPr>
              <a:t> </a:t>
            </a:r>
            <a:r>
              <a:rPr sz="2200" spc="-5" dirty="0">
                <a:latin typeface="Calibri"/>
                <a:cs typeface="Calibri"/>
              </a:rPr>
              <a:t>in</a:t>
            </a:r>
            <a:r>
              <a:rPr sz="2200" spc="45" dirty="0">
                <a:latin typeface="Calibri"/>
                <a:cs typeface="Calibri"/>
              </a:rPr>
              <a:t> </a:t>
            </a:r>
            <a:r>
              <a:rPr sz="2200" spc="-10" dirty="0">
                <a:latin typeface="Calibri"/>
                <a:cs typeface="Calibri"/>
              </a:rPr>
              <a:t>the</a:t>
            </a:r>
            <a:r>
              <a:rPr sz="2200" spc="50" dirty="0">
                <a:latin typeface="Calibri"/>
                <a:cs typeface="Calibri"/>
              </a:rPr>
              <a:t> </a:t>
            </a:r>
            <a:r>
              <a:rPr sz="2200" spc="-15" dirty="0">
                <a:latin typeface="Calibri"/>
                <a:cs typeface="Calibri"/>
              </a:rPr>
              <a:t>page</a:t>
            </a:r>
            <a:r>
              <a:rPr sz="2200" spc="45" dirty="0">
                <a:latin typeface="Calibri"/>
                <a:cs typeface="Calibri"/>
              </a:rPr>
              <a:t> </a:t>
            </a:r>
            <a:r>
              <a:rPr sz="2200" spc="-10" dirty="0">
                <a:latin typeface="Calibri"/>
                <a:cs typeface="Calibri"/>
              </a:rPr>
              <a:t>table </a:t>
            </a:r>
            <a:r>
              <a:rPr sz="2200" spc="-5" dirty="0">
                <a:latin typeface="Calibri"/>
                <a:cs typeface="Calibri"/>
              </a:rPr>
              <a:t> </a:t>
            </a:r>
            <a:r>
              <a:rPr sz="2200" spc="-20" dirty="0">
                <a:latin typeface="Calibri"/>
                <a:cs typeface="Calibri"/>
              </a:rPr>
              <a:t>for</a:t>
            </a:r>
            <a:r>
              <a:rPr sz="2200" spc="-5" dirty="0">
                <a:latin typeface="Calibri"/>
                <a:cs typeface="Calibri"/>
              </a:rPr>
              <a:t> this</a:t>
            </a:r>
            <a:r>
              <a:rPr sz="2200" spc="5" dirty="0">
                <a:latin typeface="Calibri"/>
                <a:cs typeface="Calibri"/>
              </a:rPr>
              <a:t> </a:t>
            </a:r>
            <a:r>
              <a:rPr sz="2200" spc="-10" dirty="0">
                <a:latin typeface="Calibri"/>
                <a:cs typeface="Calibri"/>
              </a:rPr>
              <a:t>process.</a:t>
            </a:r>
            <a:endParaRPr sz="2200">
              <a:latin typeface="Calibri"/>
              <a:cs typeface="Calibri"/>
            </a:endParaRPr>
          </a:p>
          <a:p>
            <a:pPr marL="698500" marR="217170" lvl="1" indent="-228600">
              <a:lnSpc>
                <a:spcPts val="2110"/>
              </a:lnSpc>
              <a:spcBef>
                <a:spcPts val="489"/>
              </a:spcBef>
              <a:buFont typeface="Arial MT"/>
              <a:buChar char="•"/>
              <a:tabLst>
                <a:tab pos="697865" algn="l"/>
                <a:tab pos="698500" algn="l"/>
              </a:tabLst>
            </a:pPr>
            <a:r>
              <a:rPr sz="2200" spc="-10" dirty="0">
                <a:latin typeface="Calibri"/>
                <a:cs typeface="Calibri"/>
              </a:rPr>
              <a:t>The</a:t>
            </a:r>
            <a:r>
              <a:rPr sz="2200" spc="20" dirty="0">
                <a:latin typeface="Calibri"/>
                <a:cs typeface="Calibri"/>
              </a:rPr>
              <a:t> </a:t>
            </a:r>
            <a:r>
              <a:rPr sz="2200" spc="-15" dirty="0">
                <a:latin typeface="Calibri"/>
                <a:cs typeface="Calibri"/>
              </a:rPr>
              <a:t>next</a:t>
            </a:r>
            <a:r>
              <a:rPr sz="2200" spc="-5" dirty="0">
                <a:latin typeface="Calibri"/>
                <a:cs typeface="Calibri"/>
              </a:rPr>
              <a:t> </a:t>
            </a:r>
            <a:r>
              <a:rPr sz="2200" spc="-15" dirty="0">
                <a:latin typeface="Calibri"/>
                <a:cs typeface="Calibri"/>
              </a:rPr>
              <a:t>page</a:t>
            </a:r>
            <a:r>
              <a:rPr sz="2200" spc="15"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loaded</a:t>
            </a:r>
            <a:r>
              <a:rPr sz="2200" spc="-15" dirty="0">
                <a:latin typeface="Calibri"/>
                <a:cs typeface="Calibri"/>
              </a:rPr>
              <a:t> </a:t>
            </a:r>
            <a:r>
              <a:rPr sz="2200" spc="-20" dirty="0">
                <a:latin typeface="Calibri"/>
                <a:cs typeface="Calibri"/>
              </a:rPr>
              <a:t>into</a:t>
            </a:r>
            <a:r>
              <a:rPr sz="2200" spc="25" dirty="0">
                <a:latin typeface="Calibri"/>
                <a:cs typeface="Calibri"/>
              </a:rPr>
              <a:t> </a:t>
            </a:r>
            <a:r>
              <a:rPr sz="2200" spc="-5" dirty="0">
                <a:latin typeface="Calibri"/>
                <a:cs typeface="Calibri"/>
              </a:rPr>
              <a:t>another </a:t>
            </a:r>
            <a:r>
              <a:rPr sz="2200" dirty="0">
                <a:latin typeface="Calibri"/>
                <a:cs typeface="Calibri"/>
              </a:rPr>
              <a:t> </a:t>
            </a:r>
            <a:r>
              <a:rPr sz="2200" spc="-10" dirty="0">
                <a:latin typeface="Calibri"/>
                <a:cs typeface="Calibri"/>
              </a:rPr>
              <a:t>frame,</a:t>
            </a:r>
            <a:r>
              <a:rPr sz="2200" spc="15" dirty="0">
                <a:latin typeface="Calibri"/>
                <a:cs typeface="Calibri"/>
              </a:rPr>
              <a:t> </a:t>
            </a:r>
            <a:r>
              <a:rPr sz="2200" spc="-5" dirty="0">
                <a:latin typeface="Calibri"/>
                <a:cs typeface="Calibri"/>
              </a:rPr>
              <a:t>its </a:t>
            </a:r>
            <a:r>
              <a:rPr sz="2200" spc="-15" dirty="0">
                <a:latin typeface="Calibri"/>
                <a:cs typeface="Calibri"/>
              </a:rPr>
              <a:t>frame</a:t>
            </a:r>
            <a:r>
              <a:rPr sz="2200" spc="10" dirty="0">
                <a:latin typeface="Calibri"/>
                <a:cs typeface="Calibri"/>
              </a:rPr>
              <a:t> </a:t>
            </a:r>
            <a:r>
              <a:rPr sz="2200" spc="-10" dirty="0">
                <a:latin typeface="Calibri"/>
                <a:cs typeface="Calibri"/>
              </a:rPr>
              <a:t>number </a:t>
            </a:r>
            <a:r>
              <a:rPr sz="2200" spc="-5" dirty="0">
                <a:latin typeface="Calibri"/>
                <a:cs typeface="Calibri"/>
              </a:rPr>
              <a:t>is</a:t>
            </a:r>
            <a:r>
              <a:rPr sz="2200" dirty="0">
                <a:latin typeface="Calibri"/>
                <a:cs typeface="Calibri"/>
              </a:rPr>
              <a:t> </a:t>
            </a:r>
            <a:r>
              <a:rPr sz="2200" spc="-5" dirty="0">
                <a:latin typeface="Calibri"/>
                <a:cs typeface="Calibri"/>
              </a:rPr>
              <a:t>put</a:t>
            </a:r>
            <a:r>
              <a:rPr sz="2200" spc="-10" dirty="0">
                <a:latin typeface="Calibri"/>
                <a:cs typeface="Calibri"/>
              </a:rPr>
              <a:t> </a:t>
            </a:r>
            <a:r>
              <a:rPr sz="2200" spc="-20" dirty="0">
                <a:latin typeface="Calibri"/>
                <a:cs typeface="Calibri"/>
              </a:rPr>
              <a:t>into</a:t>
            </a:r>
            <a:r>
              <a:rPr sz="2200" dirty="0">
                <a:latin typeface="Calibri"/>
                <a:cs typeface="Calibri"/>
              </a:rPr>
              <a:t> </a:t>
            </a:r>
            <a:r>
              <a:rPr sz="2200" spc="-5" dirty="0">
                <a:latin typeface="Calibri"/>
                <a:cs typeface="Calibri"/>
              </a:rPr>
              <a:t>the </a:t>
            </a:r>
            <a:r>
              <a:rPr sz="2200" spc="-480" dirty="0">
                <a:latin typeface="Calibri"/>
                <a:cs typeface="Calibri"/>
              </a:rPr>
              <a:t> </a:t>
            </a:r>
            <a:r>
              <a:rPr sz="2200" spc="-15" dirty="0">
                <a:latin typeface="Calibri"/>
                <a:cs typeface="Calibri"/>
              </a:rPr>
              <a:t>page</a:t>
            </a:r>
            <a:r>
              <a:rPr sz="2200" spc="10" dirty="0">
                <a:latin typeface="Calibri"/>
                <a:cs typeface="Calibri"/>
              </a:rPr>
              <a:t> </a:t>
            </a:r>
            <a:r>
              <a:rPr sz="2200" spc="-10" dirty="0">
                <a:latin typeface="Calibri"/>
                <a:cs typeface="Calibri"/>
              </a:rPr>
              <a:t>table,</a:t>
            </a:r>
            <a:r>
              <a:rPr sz="2200" spc="-5" dirty="0">
                <a:latin typeface="Calibri"/>
                <a:cs typeface="Calibri"/>
              </a:rPr>
              <a:t> and</a:t>
            </a:r>
            <a:r>
              <a:rPr sz="2200" spc="-10" dirty="0">
                <a:latin typeface="Calibri"/>
                <a:cs typeface="Calibri"/>
              </a:rPr>
              <a:t> </a:t>
            </a:r>
            <a:r>
              <a:rPr sz="2200" spc="-5" dirty="0">
                <a:latin typeface="Calibri"/>
                <a:cs typeface="Calibri"/>
              </a:rPr>
              <a:t>so</a:t>
            </a:r>
            <a:r>
              <a:rPr sz="2200" spc="5" dirty="0">
                <a:latin typeface="Calibri"/>
                <a:cs typeface="Calibri"/>
              </a:rPr>
              <a:t> </a:t>
            </a:r>
            <a:r>
              <a:rPr sz="2200" spc="-5" dirty="0">
                <a:latin typeface="Calibri"/>
                <a:cs typeface="Calibri"/>
              </a:rPr>
              <a:t>on </a:t>
            </a:r>
            <a:r>
              <a:rPr sz="2200" spc="-10" dirty="0">
                <a:latin typeface="Calibri"/>
                <a:cs typeface="Calibri"/>
              </a:rPr>
              <a:t>(Figure</a:t>
            </a:r>
            <a:r>
              <a:rPr sz="2200" dirty="0">
                <a:latin typeface="Calibri"/>
                <a:cs typeface="Calibri"/>
              </a:rPr>
              <a:t> </a:t>
            </a:r>
            <a:r>
              <a:rPr sz="2200" spc="-5" dirty="0">
                <a:latin typeface="Calibri"/>
                <a:cs typeface="Calibri"/>
              </a:rPr>
              <a:t>9.11).</a:t>
            </a:r>
            <a:endParaRPr sz="2200">
              <a:latin typeface="Calibri"/>
              <a:cs typeface="Calibri"/>
            </a:endParaRPr>
          </a:p>
        </p:txBody>
      </p:sp>
      <p:grpSp>
        <p:nvGrpSpPr>
          <p:cNvPr id="4" name="object 4"/>
          <p:cNvGrpSpPr/>
          <p:nvPr/>
        </p:nvGrpSpPr>
        <p:grpSpPr>
          <a:xfrm>
            <a:off x="5808345" y="1473840"/>
            <a:ext cx="6013450" cy="4804410"/>
            <a:chOff x="5808345" y="1473840"/>
            <a:chExt cx="6013450" cy="4804410"/>
          </a:xfrm>
        </p:grpSpPr>
        <p:pic>
          <p:nvPicPr>
            <p:cNvPr id="5" name="object 5"/>
            <p:cNvPicPr/>
            <p:nvPr/>
          </p:nvPicPr>
          <p:blipFill>
            <a:blip r:embed="rId2" cstate="print"/>
            <a:stretch>
              <a:fillRect/>
            </a:stretch>
          </p:blipFill>
          <p:spPr>
            <a:xfrm>
              <a:off x="5897187" y="1473840"/>
              <a:ext cx="5924550" cy="4804107"/>
            </a:xfrm>
            <a:prstGeom prst="rect">
              <a:avLst/>
            </a:prstGeom>
          </p:spPr>
        </p:pic>
        <p:sp>
          <p:nvSpPr>
            <p:cNvPr id="6" name="object 6"/>
            <p:cNvSpPr/>
            <p:nvPr/>
          </p:nvSpPr>
          <p:spPr>
            <a:xfrm>
              <a:off x="5808345" y="4508119"/>
              <a:ext cx="3773804" cy="406400"/>
            </a:xfrm>
            <a:custGeom>
              <a:avLst/>
              <a:gdLst/>
              <a:ahLst/>
              <a:cxnLst/>
              <a:rect l="l" t="t" r="r" b="b"/>
              <a:pathLst>
                <a:path w="3773804" h="406400">
                  <a:moveTo>
                    <a:pt x="3543001" y="330139"/>
                  </a:moveTo>
                  <a:lnTo>
                    <a:pt x="3537584" y="406145"/>
                  </a:lnTo>
                  <a:lnTo>
                    <a:pt x="3714731" y="332866"/>
                  </a:lnTo>
                  <a:lnTo>
                    <a:pt x="3581019" y="332866"/>
                  </a:lnTo>
                  <a:lnTo>
                    <a:pt x="3543001" y="330139"/>
                  </a:lnTo>
                  <a:close/>
                </a:path>
                <a:path w="3773804" h="406400">
                  <a:moveTo>
                    <a:pt x="3548423" y="254065"/>
                  </a:moveTo>
                  <a:lnTo>
                    <a:pt x="3543001" y="330139"/>
                  </a:lnTo>
                  <a:lnTo>
                    <a:pt x="3581019" y="332866"/>
                  </a:lnTo>
                  <a:lnTo>
                    <a:pt x="3586479" y="256793"/>
                  </a:lnTo>
                  <a:lnTo>
                    <a:pt x="3548423" y="254065"/>
                  </a:lnTo>
                  <a:close/>
                </a:path>
                <a:path w="3773804" h="406400">
                  <a:moveTo>
                    <a:pt x="3553840" y="178053"/>
                  </a:moveTo>
                  <a:lnTo>
                    <a:pt x="3548423" y="254065"/>
                  </a:lnTo>
                  <a:lnTo>
                    <a:pt x="3586479" y="256793"/>
                  </a:lnTo>
                  <a:lnTo>
                    <a:pt x="3581019" y="332866"/>
                  </a:lnTo>
                  <a:lnTo>
                    <a:pt x="3714731" y="332866"/>
                  </a:lnTo>
                  <a:lnTo>
                    <a:pt x="3773678" y="308482"/>
                  </a:lnTo>
                  <a:lnTo>
                    <a:pt x="3553840" y="178053"/>
                  </a:lnTo>
                  <a:close/>
                </a:path>
                <a:path w="3773804" h="406400">
                  <a:moveTo>
                    <a:pt x="5333" y="0"/>
                  </a:moveTo>
                  <a:lnTo>
                    <a:pt x="0" y="75945"/>
                  </a:lnTo>
                  <a:lnTo>
                    <a:pt x="3543001" y="330139"/>
                  </a:lnTo>
                  <a:lnTo>
                    <a:pt x="3548423" y="254065"/>
                  </a:lnTo>
                  <a:lnTo>
                    <a:pt x="5333" y="0"/>
                  </a:lnTo>
                  <a:close/>
                </a:path>
              </a:pathLst>
            </a:custGeom>
            <a:solidFill>
              <a:srgbClr val="FF0000"/>
            </a:solidFill>
          </p:spPr>
          <p:txBody>
            <a:bodyPr wrap="square" lIns="0" tIns="0" rIns="0" bIns="0" rtlCol="0"/>
            <a:lstStyle/>
            <a:p>
              <a:endParaRPr/>
            </a:p>
          </p:txBody>
        </p:sp>
      </p:gr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BE75BB8D-916E-D5C5-6CA3-D4399CA751E1}"/>
                  </a:ext>
                </a:extLst>
              </p14:cNvPr>
              <p14:cNvContentPartPr/>
              <p14:nvPr/>
            </p14:nvContentPartPr>
            <p14:xfrm>
              <a:off x="3295080" y="2080440"/>
              <a:ext cx="2179080" cy="27360"/>
            </p14:xfrm>
          </p:contentPart>
        </mc:Choice>
        <mc:Fallback>
          <p:pic>
            <p:nvPicPr>
              <p:cNvPr id="7" name="Ink 6">
                <a:extLst>
                  <a:ext uri="{FF2B5EF4-FFF2-40B4-BE49-F238E27FC236}">
                    <a16:creationId xmlns:a16="http://schemas.microsoft.com/office/drawing/2014/main" id="{BE75BB8D-916E-D5C5-6CA3-D4399CA751E1}"/>
                  </a:ext>
                </a:extLst>
              </p:cNvPr>
              <p:cNvPicPr/>
              <p:nvPr/>
            </p:nvPicPr>
            <p:blipFill>
              <a:blip r:embed="rId4"/>
              <a:stretch>
                <a:fillRect/>
              </a:stretch>
            </p:blipFill>
            <p:spPr>
              <a:xfrm>
                <a:off x="3279240" y="2017080"/>
                <a:ext cx="22104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C6AD2C05-8F1E-AD29-4F57-306A861B578B}"/>
                  </a:ext>
                </a:extLst>
              </p14:cNvPr>
              <p14:cNvContentPartPr/>
              <p14:nvPr/>
            </p14:nvContentPartPr>
            <p14:xfrm>
              <a:off x="624960" y="2393280"/>
              <a:ext cx="3358080" cy="80640"/>
            </p14:xfrm>
          </p:contentPart>
        </mc:Choice>
        <mc:Fallback>
          <p:pic>
            <p:nvPicPr>
              <p:cNvPr id="8" name="Ink 7">
                <a:extLst>
                  <a:ext uri="{FF2B5EF4-FFF2-40B4-BE49-F238E27FC236}">
                    <a16:creationId xmlns:a16="http://schemas.microsoft.com/office/drawing/2014/main" id="{C6AD2C05-8F1E-AD29-4F57-306A861B578B}"/>
                  </a:ext>
                </a:extLst>
              </p:cNvPr>
              <p:cNvPicPr/>
              <p:nvPr/>
            </p:nvPicPr>
            <p:blipFill>
              <a:blip r:embed="rId6"/>
              <a:stretch>
                <a:fillRect/>
              </a:stretch>
            </p:blipFill>
            <p:spPr>
              <a:xfrm>
                <a:off x="609120" y="2329920"/>
                <a:ext cx="3389400" cy="20736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8787</TotalTime>
  <Words>1962</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MT</vt:lpstr>
      <vt:lpstr>Calibri</vt:lpstr>
      <vt:lpstr>Calibri Light</vt:lpstr>
      <vt:lpstr>PalatinoLTStd-Roman</vt:lpstr>
      <vt:lpstr>STIXMath-Regular</vt:lpstr>
      <vt:lpstr>Office Theme</vt:lpstr>
      <vt:lpstr>PowerPoint Presentation</vt:lpstr>
      <vt:lpstr>PowerPoint Presentation</vt:lpstr>
      <vt:lpstr>PowerPoint Presentation</vt:lpstr>
      <vt:lpstr>PowerPoint Presentation</vt:lpstr>
      <vt:lpstr>Page size in bits, Frame size</vt:lpstr>
      <vt:lpstr>Example. Logical address, n = 2 and m = 4. Page size = 4  bytes and a physical memory of 32 bytes (8 pages). Show how  the programmer’s view of memory can be mapped into physical  memory.</vt:lpstr>
      <vt:lpstr>Paging: No External and may have some internal  Fragmentation</vt:lpstr>
      <vt:lpstr>Page  Details</vt:lpstr>
      <vt:lpstr>Allocation of frames at process creation</vt:lpstr>
      <vt:lpstr>Programmer’s VS Paging view of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Swapping with paging The swap space is divided into fixed-size blocks called "pages," which  correspond to the page size used in physical memory. A page out operation moves a page from  memory to the backing store; the reverse process is known as a page in. Swapping with paging is  illustrated in Figure 9.20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cp:lastModifiedBy>Nadeem Kafi</cp:lastModifiedBy>
  <cp:revision>12</cp:revision>
  <dcterms:created xsi:type="dcterms:W3CDTF">2024-04-21T09:55:18Z</dcterms:created>
  <dcterms:modified xsi:type="dcterms:W3CDTF">2024-05-04T02:35:16Z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2024-04-11T00:00:00Z</vt:filetime>
  </property>
  <property fmtid="{D5CDD505-2E9C-101B-9397-08002B2CF9AE}" pid="3" name="Creator">
    <vt:lpwstr>Nitro PDF Pro 14 (14.3.1.193)</vt:lpwstr>
  </property>
  <property fmtid="{D5CDD505-2E9C-101B-9397-08002B2CF9AE}" pid="4" name="LastSaved">
    <vt:filetime>2024-04-21T00:00:00Z</vt:filetime>
  </property>
</Properties>
</file>