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79" r:id="rId8"/>
    <p:sldId id="285" r:id="rId9"/>
    <p:sldId id="287" r:id="rId10"/>
    <p:sldId id="288" r:id="rId11"/>
    <p:sldId id="291" r:id="rId12"/>
    <p:sldId id="289" r:id="rId13"/>
    <p:sldId id="293" r:id="rId14"/>
    <p:sldId id="292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F813-C57F-4228-AD90-C08D39D9801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302C-33B6-4FCE-94C1-330D9435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Searching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computing a hash function that involves every character is likely to be much more expensive than just comparing characters.</a:t>
            </a:r>
          </a:p>
          <a:p>
            <a:r>
              <a:rPr lang="en-US" dirty="0"/>
              <a:t>Also, our pattern won’t always be equal to 5 digits.</a:t>
            </a:r>
          </a:p>
          <a:p>
            <a:pPr lvl="1"/>
            <a:r>
              <a:rPr lang="en-US" dirty="0"/>
              <a:t>It may be equal to 100 digits.</a:t>
            </a:r>
          </a:p>
          <a:p>
            <a:pPr lvl="1"/>
            <a:r>
              <a:rPr lang="en-US" dirty="0"/>
              <a:t>So (Number) % 997 would fail in this case.</a:t>
            </a:r>
          </a:p>
          <a:p>
            <a:pPr lvl="1"/>
            <a:r>
              <a:rPr lang="en-US" dirty="0"/>
              <a:t>So we use a method called Horner’s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2*10,000 + 6*1000 + 5*100 + 3*10 + 5*1 = 26535</a:t>
            </a:r>
          </a:p>
          <a:p>
            <a:r>
              <a:rPr lang="en-US" dirty="0"/>
              <a:t>So one problem solved. </a:t>
            </a:r>
          </a:p>
          <a:p>
            <a:r>
              <a:rPr lang="en-US" dirty="0"/>
              <a:t>But still, computing hash for M characters from the input text will still be quite expensive.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833197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dirty="0"/>
              <a:t>The Rabin-Karp method is based on efficiently computing the hash function for position i+1 in the text, given its value for position </a:t>
            </a:r>
            <a:r>
              <a:rPr lang="en-US" sz="2800" dirty="0" err="1"/>
              <a:t>i</a:t>
            </a:r>
            <a:r>
              <a:rPr lang="en-US" sz="2800" dirty="0"/>
              <a:t>.</a:t>
            </a:r>
          </a:p>
          <a:p>
            <a:r>
              <a:rPr lang="en-US" sz="2800" dirty="0"/>
              <a:t>We subtract off the leading digit, multiply by R, then add the trailing digit.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599" y="2466109"/>
            <a:ext cx="51581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/>
              <a:t>(subtract </a:t>
            </a:r>
            <a:r>
              <a:rPr lang="en-US" sz="2400" dirty="0"/>
              <a:t>off the leading digit, multiply by R, then add the trailing </a:t>
            </a:r>
            <a:r>
              <a:rPr lang="en-US" sz="2400"/>
              <a:t>digit.)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7186362" cy="4476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71600" y="412409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Rabin Karp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362200" y="3994666"/>
            <a:ext cx="685800" cy="57733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F5FC-6245-5E88-37D7-9BA25B12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66DE-586E-7229-5901-30CDCEEB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06287-01DA-F499-FF41-3303039A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590675"/>
            <a:ext cx="7591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290638"/>
            <a:ext cx="64293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if (text letter == pattern letter)</a:t>
            </a:r>
          </a:p>
          <a:p>
            <a:pPr lvl="1"/>
            <a:r>
              <a:rPr lang="en-US" dirty="0"/>
              <a:t>compare next letter of pattern to next letter of text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move pattern down text by one letter</a:t>
            </a:r>
          </a:p>
          <a:p>
            <a:r>
              <a:rPr lang="en-US" dirty="0"/>
              <a:t>while (entire pattern found OR end of text)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570742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Brute-force substring search requires ~NM character compares to search for a pattern of length M in a text of length N, in the worst case. (next slide)</a:t>
            </a:r>
          </a:p>
          <a:p>
            <a:r>
              <a:rPr lang="en-US" dirty="0"/>
              <a:t>If none of the characters are in the search string, then the worst case is N.</a:t>
            </a:r>
          </a:p>
          <a:p>
            <a:r>
              <a:rPr lang="en-US" dirty="0"/>
              <a:t>Brute force algorithms requires us to back up in the text when we find a mismatch.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700088"/>
            <a:ext cx="69818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580634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fingerprint search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01000" cy="170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581400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need a hash function to convert an M-digit base-R number to an </a:t>
            </a:r>
            <a:r>
              <a:rPr lang="en-US" sz="2800" dirty="0" err="1"/>
              <a:t>int</a:t>
            </a:r>
            <a:r>
              <a:rPr lang="en-US" sz="2800" dirty="0"/>
              <a:t> value between 0 and Q-1. Modular hashing provides an answer.</a:t>
            </a:r>
          </a:p>
          <a:p>
            <a:r>
              <a:rPr lang="en-US" sz="2800" dirty="0"/>
              <a:t>We use a random prime Q, taking as large a value as possible while avoiding overflow.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8" y="1828800"/>
            <a:ext cx="65008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320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String Searching Algorithms</vt:lpstr>
      <vt:lpstr>Brute 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Rabin-Karp fingerprint search</vt:lpstr>
      <vt:lpstr>Basis</vt:lpstr>
      <vt:lpstr>PowerPoint Presentation</vt:lpstr>
      <vt:lpstr>PowerPoint Presentation</vt:lpstr>
      <vt:lpstr>PowerPoint Presentation</vt:lpstr>
      <vt:lpstr>Example</vt:lpstr>
      <vt:lpstr>PowerPoint Presentation</vt:lpstr>
      <vt:lpstr>Sanity Check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Farrukh</dc:creator>
  <cp:lastModifiedBy>Farrukh</cp:lastModifiedBy>
  <cp:revision>105</cp:revision>
  <dcterms:created xsi:type="dcterms:W3CDTF">2014-05-01T09:56:07Z</dcterms:created>
  <dcterms:modified xsi:type="dcterms:W3CDTF">2023-11-17T07:57:17Z</dcterms:modified>
</cp:coreProperties>
</file>