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5" r:id="rId7"/>
    <p:sldId id="260" r:id="rId8"/>
    <p:sldId id="261" r:id="rId9"/>
    <p:sldId id="264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9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5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5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5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4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8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89A0-501C-47C9-8F8B-C14856C7AE06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A27-E18E-40CC-B2A8-AE2EDE678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7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Elementary sorts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0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5940606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4876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Insertion sort uses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i="1" dirty="0" smtClean="0"/>
              <a:t>/</a:t>
            </a:r>
            <a:r>
              <a:rPr lang="en-US" dirty="0" smtClean="0"/>
              <a:t>4 </a:t>
            </a:r>
            <a:r>
              <a:rPr lang="en-US" dirty="0"/>
              <a:t>compares and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i="1" dirty="0" smtClean="0"/>
              <a:t>/</a:t>
            </a:r>
            <a:r>
              <a:rPr lang="en-US" dirty="0" smtClean="0"/>
              <a:t>4 </a:t>
            </a:r>
            <a:r>
              <a:rPr lang="en-US" dirty="0"/>
              <a:t>exchanges to sort</a:t>
            </a:r>
          </a:p>
          <a:p>
            <a:r>
              <a:rPr lang="en-US" dirty="0"/>
              <a:t>a randomly ordered array of length </a:t>
            </a:r>
            <a:r>
              <a:rPr lang="en-US" i="1" dirty="0"/>
              <a:t>N </a:t>
            </a:r>
            <a:r>
              <a:rPr lang="en-US" dirty="0"/>
              <a:t>with distinct keys, on the average. The worst</a:t>
            </a:r>
          </a:p>
          <a:p>
            <a:r>
              <a:rPr lang="en-US" dirty="0"/>
              <a:t>case is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/2 </a:t>
            </a:r>
            <a:r>
              <a:rPr lang="en-US" dirty="0"/>
              <a:t>compares </a:t>
            </a:r>
            <a:r>
              <a:rPr lang="en-US"/>
              <a:t>and 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/2 </a:t>
            </a:r>
            <a:r>
              <a:rPr lang="en-US" dirty="0"/>
              <a:t>exchanges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11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err="1" smtClean="0"/>
              <a:t>vs</a:t>
            </a:r>
            <a:r>
              <a:rPr lang="en-US" dirty="0" smtClean="0"/>
              <a:t> Insertion?</a:t>
            </a:r>
          </a:p>
          <a:p>
            <a:r>
              <a:rPr lang="en-US" dirty="0" smtClean="0"/>
              <a:t>No of compares </a:t>
            </a:r>
            <a:r>
              <a:rPr lang="en-US" dirty="0" err="1" smtClean="0"/>
              <a:t>vs</a:t>
            </a:r>
            <a:r>
              <a:rPr lang="en-US" dirty="0" smtClean="0"/>
              <a:t> Exchanges?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976745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public class </a:t>
            </a:r>
            <a:r>
              <a:rPr lang="en-GB" dirty="0" err="1" smtClean="0"/>
              <a:t>MySelectionSort</a:t>
            </a:r>
            <a:r>
              <a:rPr lang="en-GB" dirty="0" smtClean="0"/>
              <a:t> {</a:t>
            </a:r>
          </a:p>
          <a:p>
            <a:r>
              <a:rPr lang="en-GB" dirty="0" smtClean="0"/>
              <a:t>     public static </a:t>
            </a:r>
            <a:r>
              <a:rPr lang="en-GB" dirty="0" err="1" smtClean="0"/>
              <a:t>int</a:t>
            </a:r>
            <a:r>
              <a:rPr lang="en-GB" dirty="0" smtClean="0"/>
              <a:t>[] </a:t>
            </a:r>
            <a:r>
              <a:rPr lang="en-GB" dirty="0" err="1" smtClean="0"/>
              <a:t>doSelectionSort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[] </a:t>
            </a:r>
            <a:r>
              <a:rPr lang="en-GB" dirty="0" err="1" smtClean="0"/>
              <a:t>arr</a:t>
            </a:r>
            <a:r>
              <a:rPr lang="en-GB" dirty="0" smtClean="0"/>
              <a:t>){</a:t>
            </a:r>
          </a:p>
          <a:p>
            <a:r>
              <a:rPr lang="en-GB" dirty="0" smtClean="0"/>
              <a:t>                 for (</a:t>
            </a:r>
            <a:r>
              <a:rPr lang="en-GB" dirty="0" err="1" smtClean="0"/>
              <a:t>int</a:t>
            </a:r>
            <a:r>
              <a:rPr lang="en-GB" dirty="0" smtClean="0"/>
              <a:t> i = 0; i &lt; </a:t>
            </a:r>
            <a:r>
              <a:rPr lang="en-GB" dirty="0" err="1" smtClean="0"/>
              <a:t>arr.length</a:t>
            </a:r>
            <a:r>
              <a:rPr lang="en-GB" dirty="0" smtClean="0"/>
              <a:t> - 1; i++)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int</a:t>
            </a:r>
            <a:r>
              <a:rPr lang="en-GB" dirty="0" smtClean="0"/>
              <a:t> index = i;</a:t>
            </a:r>
          </a:p>
          <a:p>
            <a:r>
              <a:rPr lang="en-GB" dirty="0" smtClean="0"/>
              <a:t>            for (</a:t>
            </a:r>
            <a:r>
              <a:rPr lang="en-GB" dirty="0" err="1" smtClean="0"/>
              <a:t>int</a:t>
            </a:r>
            <a:r>
              <a:rPr lang="en-GB" dirty="0" smtClean="0"/>
              <a:t> j = i + 1; j &lt; </a:t>
            </a:r>
            <a:r>
              <a:rPr lang="en-GB" dirty="0" err="1" smtClean="0"/>
              <a:t>arr.length</a:t>
            </a:r>
            <a:r>
              <a:rPr lang="en-GB" dirty="0" smtClean="0"/>
              <a:t>; j++)</a:t>
            </a:r>
          </a:p>
          <a:p>
            <a:r>
              <a:rPr lang="en-GB" dirty="0" smtClean="0"/>
              <a:t>                if (</a:t>
            </a:r>
            <a:r>
              <a:rPr lang="en-GB" dirty="0" err="1" smtClean="0"/>
              <a:t>arr</a:t>
            </a:r>
            <a:r>
              <a:rPr lang="en-GB" dirty="0" smtClean="0"/>
              <a:t>[j] &lt; </a:t>
            </a:r>
            <a:r>
              <a:rPr lang="en-GB" dirty="0" err="1" smtClean="0"/>
              <a:t>arr</a:t>
            </a:r>
            <a:r>
              <a:rPr lang="en-GB" dirty="0" smtClean="0"/>
              <a:t>[index])</a:t>
            </a:r>
          </a:p>
          <a:p>
            <a:r>
              <a:rPr lang="en-GB" dirty="0" smtClean="0"/>
              <a:t>                    index = j;</a:t>
            </a:r>
          </a:p>
          <a:p>
            <a:r>
              <a:rPr lang="en-GB" dirty="0" smtClean="0"/>
              <a:t>      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smallerNumber</a:t>
            </a:r>
            <a:r>
              <a:rPr lang="en-GB" dirty="0" smtClean="0"/>
              <a:t> = </a:t>
            </a:r>
            <a:r>
              <a:rPr lang="en-GB" dirty="0" err="1" smtClean="0"/>
              <a:t>arr</a:t>
            </a:r>
            <a:r>
              <a:rPr lang="en-GB" dirty="0" smtClean="0"/>
              <a:t>[index]; 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arr</a:t>
            </a:r>
            <a:r>
              <a:rPr lang="en-GB" dirty="0" smtClean="0"/>
              <a:t>[index] = </a:t>
            </a:r>
            <a:r>
              <a:rPr lang="en-GB" dirty="0" err="1" smtClean="0"/>
              <a:t>arr</a:t>
            </a:r>
            <a:r>
              <a:rPr lang="en-GB" dirty="0" smtClean="0"/>
              <a:t>[i];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arr</a:t>
            </a:r>
            <a:r>
              <a:rPr lang="en-GB" dirty="0" smtClean="0"/>
              <a:t>[i] = </a:t>
            </a:r>
            <a:r>
              <a:rPr lang="en-GB" dirty="0" err="1" smtClean="0"/>
              <a:t>smallerNumber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     }</a:t>
            </a:r>
          </a:p>
          <a:p>
            <a:r>
              <a:rPr lang="en-GB" dirty="0" smtClean="0"/>
              <a:t>        return </a:t>
            </a:r>
            <a:r>
              <a:rPr lang="en-GB" dirty="0" err="1" smtClean="0"/>
              <a:t>arr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 }</a:t>
            </a:r>
          </a:p>
          <a:p>
            <a:pPr marL="0" indent="0" algn="r">
              <a:buNone/>
            </a:pPr>
            <a:r>
              <a:rPr lang="en-GB" smtClean="0"/>
              <a:t>-http</a:t>
            </a:r>
            <a:r>
              <a:rPr lang="en-GB" dirty="0" smtClean="0"/>
              <a:t>://www.java2novice.com/java-sorting-algorithms/selection-sort/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04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items to sort? -&gt; n</a:t>
            </a:r>
          </a:p>
          <a:p>
            <a:endParaRPr lang="en-US" dirty="0"/>
          </a:p>
          <a:p>
            <a:r>
              <a:rPr lang="en-US" dirty="0" smtClean="0"/>
              <a:t>Loops?</a:t>
            </a:r>
          </a:p>
          <a:p>
            <a:r>
              <a:rPr lang="en-US" dirty="0" smtClean="0"/>
              <a:t>for (j = 0; j &lt; n-1; j++) { //outer</a:t>
            </a:r>
          </a:p>
          <a:p>
            <a:r>
              <a:rPr lang="en-US" dirty="0" smtClean="0"/>
              <a:t>	 for ( </a:t>
            </a:r>
            <a:r>
              <a:rPr lang="en-US" dirty="0" err="1" smtClean="0"/>
              <a:t>i</a:t>
            </a:r>
            <a:r>
              <a:rPr lang="en-US" dirty="0" smtClean="0"/>
              <a:t> = j+1;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 //inner</a:t>
            </a:r>
          </a:p>
          <a:p>
            <a:r>
              <a:rPr lang="en-US" dirty="0" smtClean="0"/>
              <a:t>So outer loop n-1 times?</a:t>
            </a:r>
          </a:p>
        </p:txBody>
      </p:sp>
    </p:spTree>
    <p:extLst>
      <p:ext uri="{BB962C8B-B14F-4D97-AF65-F5344CB8AC3E}">
        <p14:creationId xmlns:p14="http://schemas.microsoft.com/office/powerpoint/2010/main" val="395914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801150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4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So, whenever inner loop executes n-k items are compared to one another?</a:t>
            </a:r>
          </a:p>
          <a:p>
            <a:r>
              <a:rPr lang="en-US" dirty="0" smtClean="0"/>
              <a:t>Two values are compared to each other so complexity n-k)</a:t>
            </a:r>
          </a:p>
          <a:p>
            <a:r>
              <a:rPr lang="en-US" dirty="0" smtClean="0"/>
              <a:t>So Total</a:t>
            </a:r>
          </a:p>
          <a:p>
            <a:pPr lvl="1"/>
            <a:r>
              <a:rPr lang="en-US" dirty="0" smtClean="0"/>
              <a:t>T(n) = (n-1)  + (n-2) + … ( n- (n-1))</a:t>
            </a:r>
          </a:p>
          <a:p>
            <a:pPr lvl="1"/>
            <a:r>
              <a:rPr lang="en-US" dirty="0" smtClean="0"/>
              <a:t>  (sum of 1</a:t>
            </a:r>
            <a:r>
              <a:rPr lang="en-US" baseline="30000" dirty="0" smtClean="0"/>
              <a:t>st</a:t>
            </a:r>
            <a:r>
              <a:rPr lang="en-US" dirty="0" smtClean="0"/>
              <a:t> n-1 integers) =&gt; n (n-1)/2</a:t>
            </a:r>
          </a:p>
          <a:p>
            <a:pPr lvl="1"/>
            <a:r>
              <a:rPr lang="en-US" dirty="0" smtClean="0"/>
              <a:t>=O(n^2)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685800"/>
            <a:ext cx="5834343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486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/2 compares. N exchanges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17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from 0 to n</a:t>
            </a:r>
          </a:p>
          <a:p>
            <a:r>
              <a:rPr lang="en-US" dirty="0"/>
              <a:t> </a:t>
            </a:r>
            <a:r>
              <a:rPr lang="en-US" dirty="0" smtClean="0"/>
              <a:t>for j from </a:t>
            </a:r>
            <a:r>
              <a:rPr lang="en-US" dirty="0" err="1" smtClean="0"/>
              <a:t>i</a:t>
            </a:r>
            <a:r>
              <a:rPr lang="en-US" dirty="0" smtClean="0"/>
              <a:t> to 1</a:t>
            </a:r>
          </a:p>
          <a:p>
            <a:r>
              <a:rPr lang="en-US" dirty="0"/>
              <a:t> </a:t>
            </a:r>
            <a:r>
              <a:rPr lang="en-US" dirty="0" smtClean="0"/>
              <a:t>if a[j] </a:t>
            </a:r>
            <a:r>
              <a:rPr lang="en-US" smtClean="0"/>
              <a:t>&gt; a[j+1] </a:t>
            </a:r>
            <a:r>
              <a:rPr lang="en-US" dirty="0" smtClean="0"/>
              <a:t>then swap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3733800" cy="22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5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</a:t>
            </a:r>
          </a:p>
          <a:p>
            <a:pPr lvl="1"/>
            <a:r>
              <a:rPr lang="en-US" dirty="0" smtClean="0"/>
              <a:t>N-1 comparisons -&gt; Why?</a:t>
            </a:r>
          </a:p>
          <a:p>
            <a:r>
              <a:rPr lang="en-US" dirty="0" smtClean="0"/>
              <a:t>Worst Case</a:t>
            </a:r>
          </a:p>
          <a:p>
            <a:pPr lvl="1"/>
            <a:r>
              <a:rPr lang="en-US" dirty="0" smtClean="0"/>
              <a:t>Compares ½ *n^2</a:t>
            </a:r>
          </a:p>
          <a:p>
            <a:pPr lvl="1"/>
            <a:r>
              <a:rPr lang="en-US" dirty="0" smtClean="0"/>
              <a:t>Exchanges ½ *n^2</a:t>
            </a:r>
          </a:p>
          <a:p>
            <a:r>
              <a:rPr lang="en-US" dirty="0" smtClean="0"/>
              <a:t>What effect is the order of entries having?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2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143257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13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291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Elementary sorts</vt:lpstr>
      <vt:lpstr>Selection sort</vt:lpstr>
      <vt:lpstr>Selection sort complexity</vt:lpstr>
      <vt:lpstr>PowerPoint Presentation</vt:lpstr>
      <vt:lpstr>PowerPoint Presentation</vt:lpstr>
      <vt:lpstr>PowerPoint Presentation</vt:lpstr>
      <vt:lpstr>Insertion sort</vt:lpstr>
      <vt:lpstr>Insertion Sort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FH</dc:creator>
  <cp:lastModifiedBy>FH</cp:lastModifiedBy>
  <cp:revision>17</cp:revision>
  <dcterms:created xsi:type="dcterms:W3CDTF">2015-02-06T03:02:21Z</dcterms:created>
  <dcterms:modified xsi:type="dcterms:W3CDTF">2015-02-13T04:28:10Z</dcterms:modified>
</cp:coreProperties>
</file>