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8" r:id="rId5"/>
    <p:sldId id="267" r:id="rId6"/>
    <p:sldId id="258" r:id="rId7"/>
    <p:sldId id="265" r:id="rId8"/>
    <p:sldId id="266" r:id="rId9"/>
    <p:sldId id="269" r:id="rId10"/>
    <p:sldId id="270" r:id="rId11"/>
    <p:sldId id="271" r:id="rId12"/>
    <p:sldId id="260" r:id="rId13"/>
    <p:sldId id="259" r:id="rId14"/>
    <p:sldId id="262" r:id="rId15"/>
    <p:sldId id="263" r:id="rId16"/>
    <p:sldId id="273" r:id="rId17"/>
    <p:sldId id="264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FAE4-5273-4EC5-B1DD-06DAD3F5E3C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CAED-ED8C-4351-9819-FA8FF4830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03DE-9DFA-CA66-A0D5-271A3FA6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96C3-35BA-1A59-6F94-6A0CE29B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71637-545F-2C4C-FFFE-91EEEBC9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67" y="938212"/>
            <a:ext cx="7615007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A577-A959-8A8E-ABEE-06EC3981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45FC-2B82-5D6E-0B98-6098D01E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78003-55FE-145E-EAD3-ED9908E2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" y="2514600"/>
            <a:ext cx="9226550" cy="1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pivot?</a:t>
            </a:r>
          </a:p>
          <a:p>
            <a:r>
              <a:rPr lang="en-US" dirty="0"/>
              <a:t>An item which will divide the array equally into n/2, n/2 in each recursion</a:t>
            </a:r>
          </a:p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dirty="0"/>
              <a:t>What happens if an array is already sorted and we select the 1</a:t>
            </a:r>
            <a:r>
              <a:rPr lang="en-US" baseline="30000" dirty="0"/>
              <a:t>st</a:t>
            </a:r>
            <a:r>
              <a:rPr lang="en-US" dirty="0"/>
              <a:t> element as the pivot?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to insertion sort</a:t>
            </a:r>
          </a:p>
          <a:p>
            <a:pPr lvl="1"/>
            <a:r>
              <a:rPr lang="en-US" dirty="0"/>
              <a:t>E.g. Replace the statement if (hi &lt;= lo) return; in sort() with a statement that invokes insertion sort for small </a:t>
            </a:r>
            <a:r>
              <a:rPr lang="en-US" dirty="0" err="1"/>
              <a:t>subarrays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(hi &lt;= lo + M) </a:t>
            </a:r>
          </a:p>
          <a:p>
            <a:pPr lvl="1"/>
            <a:r>
              <a:rPr lang="en-US" dirty="0"/>
              <a:t>{ </a:t>
            </a:r>
            <a:r>
              <a:rPr lang="en-US" dirty="0" err="1"/>
              <a:t>Insertion.sort</a:t>
            </a:r>
            <a:r>
              <a:rPr lang="en-US" dirty="0"/>
              <a:t>(a, lo, hi); return; }</a:t>
            </a:r>
          </a:p>
          <a:p>
            <a:pPr lvl="1"/>
            <a:r>
              <a:rPr lang="en-US" dirty="0"/>
              <a:t>The optimum value of the cutoff M is system-dependent, but any value between 5 and 15 is likely to work well in most situations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Median-of-three partitioning.</a:t>
            </a:r>
          </a:p>
          <a:p>
            <a:r>
              <a:rPr lang="en-US" dirty="0"/>
              <a:t>The best pivot would be one which divides the total elements into n/2, n/2 elements. This would be the median. But with additional cost of calculating the median.</a:t>
            </a:r>
          </a:p>
          <a:p>
            <a:r>
              <a:rPr lang="en-US" dirty="0"/>
              <a:t>Best improvements result from choosing a sample of size 3 and then partitioning on the middle item.</a:t>
            </a:r>
          </a:p>
          <a:p>
            <a:r>
              <a:rPr lang="en-US" dirty="0"/>
              <a:t>According to </a:t>
            </a:r>
            <a:r>
              <a:rPr lang="en-US" dirty="0" err="1"/>
              <a:t>Sedgewick</a:t>
            </a:r>
            <a:r>
              <a:rPr lang="en-US" dirty="0"/>
              <a:t>, median of the first, middle and last element of the partition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0A99-CAA7-8456-B045-8137005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7A62-4395-17A7-7738-E8AE6CC0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EE51E-CCBA-F6B2-5889-FD51765E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4888"/>
            <a:ext cx="7728029" cy="4412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C7FC1-172D-B827-4DFA-5F2A80DC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5" y="957940"/>
            <a:ext cx="7728029" cy="44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duplicate values in the list?</a:t>
            </a:r>
          </a:p>
          <a:p>
            <a:r>
              <a:rPr lang="en-US" dirty="0"/>
              <a:t>If we can check all are duplicates, there will be no need for further recursive calls.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 err="1"/>
              <a:t>Quicksort</a:t>
            </a:r>
            <a:r>
              <a:rPr lang="en-US" dirty="0"/>
              <a:t>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 err="1"/>
              <a:t>Quicksort</a:t>
            </a:r>
            <a:r>
              <a:rPr lang="en-US" dirty="0"/>
              <a:t> is better because it uses less space (no auxiliary array needed)</a:t>
            </a:r>
          </a:p>
          <a:p>
            <a:r>
              <a:rPr lang="en-US" dirty="0" err="1"/>
              <a:t>Quicksort</a:t>
            </a:r>
            <a:r>
              <a:rPr lang="en-US" dirty="0"/>
              <a:t> is faster as well. WHY? (Assignment)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FCF-F0F2-4136-4668-5B43A3BC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8D74-CBD5-C80E-710B-D0E7A5F2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PROJECTS?</a:t>
            </a:r>
          </a:p>
          <a:p>
            <a:r>
              <a:rPr lang="en-US" dirty="0"/>
              <a:t>Brief details</a:t>
            </a:r>
          </a:p>
          <a:p>
            <a:r>
              <a:rPr lang="en-US" dirty="0"/>
              <a:t>What DS concepts will be used?</a:t>
            </a:r>
          </a:p>
        </p:txBody>
      </p:sp>
    </p:spTree>
    <p:extLst>
      <p:ext uri="{BB962C8B-B14F-4D97-AF65-F5344CB8AC3E}">
        <p14:creationId xmlns:p14="http://schemas.microsoft.com/office/powerpoint/2010/main" val="192800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Mergesort</a:t>
            </a:r>
            <a:r>
              <a:rPr lang="en-US" dirty="0"/>
              <a:t>, we do the two recursive calls </a:t>
            </a:r>
            <a:r>
              <a:rPr lang="en-US" i="1" dirty="0"/>
              <a:t>before working on the whole array; In </a:t>
            </a:r>
            <a:r>
              <a:rPr lang="en-US" i="1" dirty="0" err="1"/>
              <a:t>Quicksort</a:t>
            </a:r>
            <a:r>
              <a:rPr lang="en-US" i="1" dirty="0"/>
              <a:t>, we do the two </a:t>
            </a:r>
            <a:r>
              <a:rPr lang="en-US" dirty="0"/>
              <a:t>recursive calls </a:t>
            </a:r>
            <a:r>
              <a:rPr lang="en-US" i="1" dirty="0"/>
              <a:t>after working on the whole array.</a:t>
            </a:r>
          </a:p>
          <a:p>
            <a:r>
              <a:rPr lang="en-US" dirty="0"/>
              <a:t>Idea is to split the list around a “pivot” element.</a:t>
            </a:r>
          </a:p>
          <a:p>
            <a:r>
              <a:rPr lang="en-US" dirty="0"/>
              <a:t>It is a randomized algorithm, because it randomly shuffles the array before sorting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ick so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7808046" cy="3352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quicksort</a:t>
            </a:r>
            <a:r>
              <a:rPr lang="en-US" dirty="0"/>
              <a:t>(array)</a:t>
            </a:r>
          </a:p>
          <a:p>
            <a:r>
              <a:rPr lang="en-US" dirty="0"/>
              <a:t>     if length(array) ≤ 1</a:t>
            </a:r>
          </a:p>
          <a:p>
            <a:r>
              <a:rPr lang="en-US" dirty="0"/>
              <a:t>         return array  // an array of zero or one elements is already sorted</a:t>
            </a:r>
          </a:p>
          <a:p>
            <a:r>
              <a:rPr lang="en-US" dirty="0"/>
              <a:t>     select and remove a pivot element pivot from 'array’</a:t>
            </a:r>
          </a:p>
          <a:p>
            <a:r>
              <a:rPr lang="en-US" dirty="0"/>
              <a:t>     create empty lists less and greater //In some cases, another </a:t>
            </a:r>
            <a:r>
              <a:rPr lang="en-US"/>
              <a:t>auxiliary array is used.</a:t>
            </a:r>
            <a:endParaRPr lang="en-US" dirty="0"/>
          </a:p>
          <a:p>
            <a:r>
              <a:rPr lang="en-US" dirty="0"/>
              <a:t>     for each x in array</a:t>
            </a:r>
          </a:p>
          <a:p>
            <a:r>
              <a:rPr lang="en-US" dirty="0"/>
              <a:t>         if x ≤ pivot then append x to less</a:t>
            </a:r>
          </a:p>
          <a:p>
            <a:r>
              <a:rPr lang="en-US" dirty="0"/>
              <a:t>         else append x to greater</a:t>
            </a:r>
          </a:p>
          <a:p>
            <a:r>
              <a:rPr lang="en-US" dirty="0"/>
              <a:t>     return concatenate(</a:t>
            </a:r>
            <a:r>
              <a:rPr lang="en-US" dirty="0" err="1"/>
              <a:t>quicksort</a:t>
            </a:r>
            <a:r>
              <a:rPr lang="en-US" dirty="0"/>
              <a:t>(less), list(pivot), </a:t>
            </a:r>
            <a:r>
              <a:rPr lang="en-US" dirty="0" err="1"/>
              <a:t>quicksort</a:t>
            </a:r>
            <a:r>
              <a:rPr lang="en-US" dirty="0"/>
              <a:t>(greater)) // two recursive 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element can be chosen as the pivot element, but we usually chose the first element.</a:t>
            </a:r>
          </a:p>
          <a:p>
            <a:r>
              <a:rPr lang="en-US" dirty="0"/>
              <a:t>Naïve pivot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static void sort(a)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StdRandom.shuffle</a:t>
            </a:r>
            <a:r>
              <a:rPr lang="en-US" dirty="0"/>
              <a:t>(a); // Eliminate dependence on input.</a:t>
            </a:r>
          </a:p>
          <a:p>
            <a:r>
              <a:rPr lang="en-US" dirty="0"/>
              <a:t>sort(a, 0, </a:t>
            </a:r>
            <a:r>
              <a:rPr lang="en-US" dirty="0" err="1"/>
              <a:t>a.length</a:t>
            </a:r>
            <a:r>
              <a:rPr lang="en-US" dirty="0"/>
              <a:t> - 1);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static void sort(a, </a:t>
            </a:r>
            <a:r>
              <a:rPr lang="en-US" dirty="0" err="1"/>
              <a:t>int</a:t>
            </a:r>
            <a:r>
              <a:rPr lang="en-US" dirty="0"/>
              <a:t> lo, </a:t>
            </a:r>
            <a:r>
              <a:rPr lang="en-US" dirty="0" err="1"/>
              <a:t>int</a:t>
            </a:r>
            <a:r>
              <a:rPr lang="en-US" dirty="0"/>
              <a:t> hi)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 (hi &lt;= lo) return;</a:t>
            </a:r>
          </a:p>
          <a:p>
            <a:r>
              <a:rPr lang="en-US" dirty="0" err="1"/>
              <a:t>int</a:t>
            </a:r>
            <a:r>
              <a:rPr lang="en-US" dirty="0"/>
              <a:t> j = partition(a, lo, hi); // Partition.</a:t>
            </a:r>
          </a:p>
          <a:p>
            <a:r>
              <a:rPr lang="en-US" dirty="0"/>
              <a:t>sort(a, lo, j-1); // Sort left part a[lo .. j-1].</a:t>
            </a:r>
          </a:p>
          <a:p>
            <a:r>
              <a:rPr lang="en-US" dirty="0"/>
              <a:t>sort(a, j+1, hi); // Sort right part a[j+1 .. hi].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private static </a:t>
            </a:r>
            <a:r>
              <a:rPr lang="en-US" dirty="0" err="1"/>
              <a:t>int</a:t>
            </a:r>
            <a:r>
              <a:rPr lang="en-US" dirty="0"/>
              <a:t> partition(a, </a:t>
            </a:r>
            <a:r>
              <a:rPr lang="en-US" dirty="0" err="1"/>
              <a:t>int</a:t>
            </a:r>
            <a:r>
              <a:rPr lang="en-US" dirty="0"/>
              <a:t> lo, </a:t>
            </a:r>
            <a:r>
              <a:rPr lang="en-US" dirty="0" err="1"/>
              <a:t>int</a:t>
            </a:r>
            <a:r>
              <a:rPr lang="en-US" dirty="0"/>
              <a:t> hi)</a:t>
            </a:r>
          </a:p>
          <a:p>
            <a:r>
              <a:rPr lang="en-US" dirty="0"/>
              <a:t>{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lo, j = hi+1; // left and right scan indices</a:t>
            </a:r>
          </a:p>
          <a:p>
            <a:r>
              <a:rPr lang="en-US" dirty="0"/>
              <a:t>v = a[lo]; // partitioning item</a:t>
            </a:r>
          </a:p>
          <a:p>
            <a:r>
              <a:rPr lang="en-US" dirty="0"/>
              <a:t>while (true)</a:t>
            </a:r>
          </a:p>
          <a:p>
            <a:r>
              <a:rPr lang="en-US" dirty="0"/>
              <a:t>{ // Scan right, scan left, check for scan complete, and exchange.</a:t>
            </a:r>
          </a:p>
          <a:p>
            <a:r>
              <a:rPr lang="en-US" dirty="0"/>
              <a:t>while (less(a[++</a:t>
            </a:r>
            <a:r>
              <a:rPr lang="en-US" dirty="0" err="1"/>
              <a:t>i</a:t>
            </a:r>
            <a:r>
              <a:rPr lang="en-US" dirty="0"/>
              <a:t>], v)) if (</a:t>
            </a:r>
            <a:r>
              <a:rPr lang="en-US" dirty="0" err="1"/>
              <a:t>i</a:t>
            </a:r>
            <a:r>
              <a:rPr lang="en-US" dirty="0"/>
              <a:t> == hi) break;</a:t>
            </a:r>
          </a:p>
          <a:p>
            <a:r>
              <a:rPr lang="en-US" dirty="0"/>
              <a:t>while (less(v, a[--j])) if (j == lo) break;</a:t>
            </a:r>
          </a:p>
          <a:p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&gt;= j) break;</a:t>
            </a:r>
          </a:p>
          <a:p>
            <a:r>
              <a:rPr lang="en-US" dirty="0" err="1"/>
              <a:t>exch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exch</a:t>
            </a:r>
            <a:r>
              <a:rPr lang="en-US" dirty="0"/>
              <a:t>(a, lo, j); // Put v = a[j] into position</a:t>
            </a:r>
          </a:p>
          <a:p>
            <a:r>
              <a:rPr lang="en-US" dirty="0"/>
              <a:t>return j; // with a[lo..j-1] &lt;= a[j] &lt;= a[j+1..hi].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227-B16F-7E53-1FDE-5707A872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9183-B447-7528-3B05-0D6619A8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EC4A0-E047-0D5B-25A1-1116FAF1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6" y="348911"/>
            <a:ext cx="7728714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9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728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Worst case</vt:lpstr>
      <vt:lpstr>Improvements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Farrukh</dc:creator>
  <cp:lastModifiedBy>Farrukh</cp:lastModifiedBy>
  <cp:revision>33</cp:revision>
  <dcterms:created xsi:type="dcterms:W3CDTF">2014-02-15T08:05:03Z</dcterms:created>
  <dcterms:modified xsi:type="dcterms:W3CDTF">2023-10-10T04:56:43Z</dcterms:modified>
</cp:coreProperties>
</file>