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5" r:id="rId6"/>
    <p:sldId id="271" r:id="rId7"/>
    <p:sldId id="277" r:id="rId8"/>
    <p:sldId id="300" r:id="rId9"/>
    <p:sldId id="272" r:id="rId10"/>
    <p:sldId id="319" r:id="rId11"/>
    <p:sldId id="273" r:id="rId12"/>
    <p:sldId id="299" r:id="rId13"/>
    <p:sldId id="274" r:id="rId14"/>
    <p:sldId id="275" r:id="rId15"/>
    <p:sldId id="276" r:id="rId16"/>
    <p:sldId id="296" r:id="rId17"/>
    <p:sldId id="297" r:id="rId18"/>
    <p:sldId id="303" r:id="rId19"/>
    <p:sldId id="301" r:id="rId20"/>
    <p:sldId id="302" r:id="rId21"/>
    <p:sldId id="304" r:id="rId22"/>
    <p:sldId id="306" r:id="rId23"/>
    <p:sldId id="305" r:id="rId24"/>
    <p:sldId id="307" r:id="rId25"/>
    <p:sldId id="308" r:id="rId26"/>
    <p:sldId id="309" r:id="rId27"/>
    <p:sldId id="310" r:id="rId28"/>
    <p:sldId id="311" r:id="rId29"/>
    <p:sldId id="312" r:id="rId30"/>
    <p:sldId id="314" r:id="rId31"/>
    <p:sldId id="313" r:id="rId32"/>
    <p:sldId id="315" r:id="rId33"/>
    <p:sldId id="316" r:id="rId34"/>
    <p:sldId id="317" r:id="rId35"/>
    <p:sldId id="298" r:id="rId36"/>
    <p:sldId id="318"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8164CC84-5CD0-4578-6EA9-3C982212D98D}"/>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3" name="Group 15">
            <a:extLst>
              <a:ext uri="{FF2B5EF4-FFF2-40B4-BE49-F238E27FC236}">
                <a16:creationId xmlns:a16="http://schemas.microsoft.com/office/drawing/2014/main" id="{B3BF3283-5387-D070-99DC-33CA4132D134}"/>
              </a:ext>
            </a:extLst>
          </p:cNvPr>
          <p:cNvGrpSpPr>
            <a:grpSpLocks/>
          </p:cNvGrpSpPr>
          <p:nvPr/>
        </p:nvGrpSpPr>
        <p:grpSpPr bwMode="auto">
          <a:xfrm>
            <a:off x="-3175" y="4953000"/>
            <a:ext cx="9147175" cy="1911350"/>
            <a:chOff x="-3765" y="4832896"/>
            <a:chExt cx="9147765" cy="2032192"/>
          </a:xfrm>
        </p:grpSpPr>
        <p:sp>
          <p:nvSpPr>
            <p:cNvPr id="4" name="Freeform 16">
              <a:extLst>
                <a:ext uri="{FF2B5EF4-FFF2-40B4-BE49-F238E27FC236}">
                  <a16:creationId xmlns:a16="http://schemas.microsoft.com/office/drawing/2014/main" id="{92C2DF4F-C75A-2A3B-6A97-AC43669E0D6C}"/>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5" name="Freeform 18">
              <a:extLst>
                <a:ext uri="{FF2B5EF4-FFF2-40B4-BE49-F238E27FC236}">
                  <a16:creationId xmlns:a16="http://schemas.microsoft.com/office/drawing/2014/main" id="{9B6C29D9-721C-D289-AD29-C3039DD61FC0}"/>
                </a:ext>
              </a:extLst>
            </p:cNvPr>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6" name="Freeform 19">
              <a:extLst>
                <a:ext uri="{FF2B5EF4-FFF2-40B4-BE49-F238E27FC236}">
                  <a16:creationId xmlns:a16="http://schemas.microsoft.com/office/drawing/2014/main" id="{10845468-2D6C-8CE5-230C-46E626A0C4E8}"/>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7" name="Straight Connector 6">
              <a:extLst>
                <a:ext uri="{FF2B5EF4-FFF2-40B4-BE49-F238E27FC236}">
                  <a16:creationId xmlns:a16="http://schemas.microsoft.com/office/drawing/2014/main" id="{F636E015-4FE8-DD72-C303-65061DBE4CB6}"/>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8" name="Date Placeholder 29">
            <a:extLst>
              <a:ext uri="{FF2B5EF4-FFF2-40B4-BE49-F238E27FC236}">
                <a16:creationId xmlns:a16="http://schemas.microsoft.com/office/drawing/2014/main" id="{7F3401E0-0423-AC55-D4D6-70E0A7CA4CE7}"/>
              </a:ext>
            </a:extLst>
          </p:cNvPr>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0" name="Footer Placeholder 18">
            <a:extLst>
              <a:ext uri="{FF2B5EF4-FFF2-40B4-BE49-F238E27FC236}">
                <a16:creationId xmlns:a16="http://schemas.microsoft.com/office/drawing/2014/main" id="{23A613A6-B185-D736-99C2-C7664DC5A383}"/>
              </a:ext>
            </a:extLst>
          </p:cNvPr>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1" name="Slide Number Placeholder 26">
            <a:extLst>
              <a:ext uri="{FF2B5EF4-FFF2-40B4-BE49-F238E27FC236}">
                <a16:creationId xmlns:a16="http://schemas.microsoft.com/office/drawing/2014/main" id="{53E89446-B5E4-F566-91B6-BDED5C313A51}"/>
              </a:ext>
            </a:extLst>
          </p:cNvPr>
          <p:cNvSpPr>
            <a:spLocks noGrp="1"/>
          </p:cNvSpPr>
          <p:nvPr>
            <p:ph type="sldNum" sz="quarter" idx="12"/>
          </p:nvPr>
        </p:nvSpPr>
        <p:spPr/>
        <p:txBody>
          <a:bodyPr/>
          <a:lstStyle>
            <a:lvl1pPr>
              <a:defRPr>
                <a:solidFill>
                  <a:srgbClr val="FFFFFF"/>
                </a:solidFill>
              </a:defRPr>
            </a:lvl1pPr>
          </a:lstStyle>
          <a:p>
            <a:fld id="{F7302DDE-0EE1-429E-8991-B2E0F1B9F4B8}" type="slidenum">
              <a:rPr lang="en-US" altLang="en-US"/>
              <a:pPr/>
              <a:t>‹#›</a:t>
            </a:fld>
            <a:endParaRPr lang="en-US" altLang="en-US"/>
          </a:p>
        </p:txBody>
      </p:sp>
    </p:spTree>
    <p:extLst>
      <p:ext uri="{BB962C8B-B14F-4D97-AF65-F5344CB8AC3E}">
        <p14:creationId xmlns:p14="http://schemas.microsoft.com/office/powerpoint/2010/main" val="77885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1858C17E-7FCA-1EF9-A8D4-11CD32DE80D4}"/>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B924DE62-44F4-8BA0-2F9C-94310481418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F08ECF26-1A33-8F56-FF36-B61E5024BE34}"/>
              </a:ext>
            </a:extLst>
          </p:cNvPr>
          <p:cNvSpPr>
            <a:spLocks noGrp="1"/>
          </p:cNvSpPr>
          <p:nvPr>
            <p:ph type="sldNum" sz="quarter" idx="12"/>
          </p:nvPr>
        </p:nvSpPr>
        <p:spPr/>
        <p:txBody>
          <a:bodyPr/>
          <a:lstStyle>
            <a:lvl1pPr>
              <a:defRPr/>
            </a:lvl1pPr>
          </a:lstStyle>
          <a:p>
            <a:fld id="{3AFC65CC-8FA2-4592-8488-4BC3E2C50ECD}" type="slidenum">
              <a:rPr lang="en-US" altLang="en-US"/>
              <a:pPr/>
              <a:t>‹#›</a:t>
            </a:fld>
            <a:endParaRPr lang="en-US" altLang="en-US"/>
          </a:p>
        </p:txBody>
      </p:sp>
    </p:spTree>
    <p:extLst>
      <p:ext uri="{BB962C8B-B14F-4D97-AF65-F5344CB8AC3E}">
        <p14:creationId xmlns:p14="http://schemas.microsoft.com/office/powerpoint/2010/main" val="271308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31E5B531-C0DA-01DC-B98C-4B000536C0A0}"/>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E2B245D2-A496-E1B2-0449-01348A5000A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44DD233F-B1BD-544E-8C93-C9607E7129DF}"/>
              </a:ext>
            </a:extLst>
          </p:cNvPr>
          <p:cNvSpPr>
            <a:spLocks noGrp="1"/>
          </p:cNvSpPr>
          <p:nvPr>
            <p:ph type="sldNum" sz="quarter" idx="12"/>
          </p:nvPr>
        </p:nvSpPr>
        <p:spPr/>
        <p:txBody>
          <a:bodyPr/>
          <a:lstStyle>
            <a:lvl1pPr>
              <a:defRPr/>
            </a:lvl1pPr>
          </a:lstStyle>
          <a:p>
            <a:fld id="{11E799A7-6EEF-46C6-B4C6-7BA959D9216B}" type="slidenum">
              <a:rPr lang="en-US" altLang="en-US"/>
              <a:pPr/>
              <a:t>‹#›</a:t>
            </a:fld>
            <a:endParaRPr lang="en-US" altLang="en-US"/>
          </a:p>
        </p:txBody>
      </p:sp>
    </p:spTree>
    <p:extLst>
      <p:ext uri="{BB962C8B-B14F-4D97-AF65-F5344CB8AC3E}">
        <p14:creationId xmlns:p14="http://schemas.microsoft.com/office/powerpoint/2010/main" val="3374909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2" name="Date Placeholder 9">
            <a:extLst>
              <a:ext uri="{FF2B5EF4-FFF2-40B4-BE49-F238E27FC236}">
                <a16:creationId xmlns:a16="http://schemas.microsoft.com/office/drawing/2014/main" id="{86EAD9C3-F5C3-3765-02D7-644D036119A1}"/>
              </a:ext>
            </a:extLst>
          </p:cNvPr>
          <p:cNvSpPr>
            <a:spLocks noGrp="1"/>
          </p:cNvSpPr>
          <p:nvPr>
            <p:ph type="dt" sz="half" idx="10"/>
          </p:nvPr>
        </p:nvSpPr>
        <p:spPr/>
        <p:txBody>
          <a:bodyPr/>
          <a:lstStyle>
            <a:lvl1pPr>
              <a:defRPr/>
            </a:lvl1pPr>
          </a:lstStyle>
          <a:p>
            <a:pPr>
              <a:defRPr/>
            </a:pPr>
            <a:endParaRPr lang="en-US"/>
          </a:p>
        </p:txBody>
      </p:sp>
      <p:sp>
        <p:nvSpPr>
          <p:cNvPr id="4" name="Footer Placeholder 21">
            <a:extLst>
              <a:ext uri="{FF2B5EF4-FFF2-40B4-BE49-F238E27FC236}">
                <a16:creationId xmlns:a16="http://schemas.microsoft.com/office/drawing/2014/main" id="{903E7B87-53CA-8AC5-876D-EC9E42EFC49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17">
            <a:extLst>
              <a:ext uri="{FF2B5EF4-FFF2-40B4-BE49-F238E27FC236}">
                <a16:creationId xmlns:a16="http://schemas.microsoft.com/office/drawing/2014/main" id="{3BACB1B2-7093-94AE-F5B4-B110CF89E556}"/>
              </a:ext>
            </a:extLst>
          </p:cNvPr>
          <p:cNvSpPr>
            <a:spLocks noGrp="1"/>
          </p:cNvSpPr>
          <p:nvPr>
            <p:ph type="sldNum" sz="quarter" idx="12"/>
          </p:nvPr>
        </p:nvSpPr>
        <p:spPr/>
        <p:txBody>
          <a:bodyPr/>
          <a:lstStyle>
            <a:lvl1pPr>
              <a:defRPr/>
            </a:lvl1pPr>
          </a:lstStyle>
          <a:p>
            <a:fld id="{246E24DA-74A4-4601-842C-A084C0F727D9}" type="slidenum">
              <a:rPr lang="en-US" altLang="en-US"/>
              <a:pPr/>
              <a:t>‹#›</a:t>
            </a:fld>
            <a:endParaRPr lang="en-US" altLang="en-US"/>
          </a:p>
        </p:txBody>
      </p:sp>
    </p:spTree>
    <p:extLst>
      <p:ext uri="{BB962C8B-B14F-4D97-AF65-F5344CB8AC3E}">
        <p14:creationId xmlns:p14="http://schemas.microsoft.com/office/powerpoint/2010/main" val="2014937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a:extLst>
              <a:ext uri="{FF2B5EF4-FFF2-40B4-BE49-F238E27FC236}">
                <a16:creationId xmlns:a16="http://schemas.microsoft.com/office/drawing/2014/main" id="{80D418C5-4AFA-7B28-6142-FDD1C94E401A}"/>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5" name="Chevron 15">
            <a:extLst>
              <a:ext uri="{FF2B5EF4-FFF2-40B4-BE49-F238E27FC236}">
                <a16:creationId xmlns:a16="http://schemas.microsoft.com/office/drawing/2014/main" id="{D0D77377-6569-2F85-0CC1-ABE9E76F5B54}"/>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id="{095976C1-BBBA-858F-2DF0-54E6F3763510}"/>
              </a:ext>
            </a:extLst>
          </p:cNvPr>
          <p:cNvSpPr>
            <a:spLocks noGrp="1"/>
          </p:cNvSpPr>
          <p:nvPr>
            <p:ph type="dt" sz="half" idx="10"/>
          </p:nvPr>
        </p:nvSpPr>
        <p:spPr/>
        <p:txBody>
          <a:bodyPr/>
          <a:lstStyle>
            <a:lvl1pPr>
              <a:defRPr/>
            </a:lvl1pPr>
          </a:lstStyle>
          <a:p>
            <a:pPr>
              <a:defRPr/>
            </a:pPr>
            <a:endParaRPr lang="en-US"/>
          </a:p>
        </p:txBody>
      </p:sp>
      <p:sp>
        <p:nvSpPr>
          <p:cNvPr id="7" name="Footer Placeholder 4">
            <a:extLst>
              <a:ext uri="{FF2B5EF4-FFF2-40B4-BE49-F238E27FC236}">
                <a16:creationId xmlns:a16="http://schemas.microsoft.com/office/drawing/2014/main" id="{561FF88A-5412-292A-A1F7-052238F550FE}"/>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49E2183E-36B0-8982-B5AC-1F208B60A570}"/>
              </a:ext>
            </a:extLst>
          </p:cNvPr>
          <p:cNvSpPr>
            <a:spLocks noGrp="1"/>
          </p:cNvSpPr>
          <p:nvPr>
            <p:ph type="sldNum" sz="quarter" idx="12"/>
          </p:nvPr>
        </p:nvSpPr>
        <p:spPr/>
        <p:txBody>
          <a:bodyPr/>
          <a:lstStyle>
            <a:lvl1pPr>
              <a:defRPr/>
            </a:lvl1pPr>
          </a:lstStyle>
          <a:p>
            <a:fld id="{419EAEE9-2E53-4213-B2A9-302109BFAA44}" type="slidenum">
              <a:rPr lang="en-US" altLang="en-US"/>
              <a:pPr/>
              <a:t>‹#›</a:t>
            </a:fld>
            <a:endParaRPr lang="en-US" altLang="en-US"/>
          </a:p>
        </p:txBody>
      </p:sp>
    </p:spTree>
    <p:extLst>
      <p:ext uri="{BB962C8B-B14F-4D97-AF65-F5344CB8AC3E}">
        <p14:creationId xmlns:p14="http://schemas.microsoft.com/office/powerpoint/2010/main" val="36763051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2" name="Date Placeholder 4">
            <a:extLst>
              <a:ext uri="{FF2B5EF4-FFF2-40B4-BE49-F238E27FC236}">
                <a16:creationId xmlns:a16="http://schemas.microsoft.com/office/drawing/2014/main" id="{80AB32B9-9CD8-FF87-A4C9-F9C5A19A028A}"/>
              </a:ext>
            </a:extLst>
          </p:cNvPr>
          <p:cNvSpPr>
            <a:spLocks noGrp="1"/>
          </p:cNvSpPr>
          <p:nvPr>
            <p:ph type="dt" sz="half" idx="10"/>
          </p:nvPr>
        </p:nvSpPr>
        <p:spPr/>
        <p:txBody>
          <a:bodyPr/>
          <a:lstStyle>
            <a:lvl1pPr>
              <a:defRPr/>
            </a:lvl1pPr>
          </a:lstStyle>
          <a:p>
            <a:pPr>
              <a:defRPr/>
            </a:pPr>
            <a:endParaRPr lang="en-US"/>
          </a:p>
        </p:txBody>
      </p:sp>
      <p:sp>
        <p:nvSpPr>
          <p:cNvPr id="5" name="Footer Placeholder 5">
            <a:extLst>
              <a:ext uri="{FF2B5EF4-FFF2-40B4-BE49-F238E27FC236}">
                <a16:creationId xmlns:a16="http://schemas.microsoft.com/office/drawing/2014/main" id="{651FA606-887F-D478-3FD1-5B8FAF54208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6">
            <a:extLst>
              <a:ext uri="{FF2B5EF4-FFF2-40B4-BE49-F238E27FC236}">
                <a16:creationId xmlns:a16="http://schemas.microsoft.com/office/drawing/2014/main" id="{16C357AD-9387-9E91-918C-308651D70C46}"/>
              </a:ext>
            </a:extLst>
          </p:cNvPr>
          <p:cNvSpPr>
            <a:spLocks noGrp="1"/>
          </p:cNvSpPr>
          <p:nvPr>
            <p:ph type="sldNum" sz="quarter" idx="12"/>
          </p:nvPr>
        </p:nvSpPr>
        <p:spPr/>
        <p:txBody>
          <a:bodyPr/>
          <a:lstStyle>
            <a:lvl1pPr>
              <a:defRPr/>
            </a:lvl1pPr>
          </a:lstStyle>
          <a:p>
            <a:fld id="{93CABDE2-0197-436E-8107-7AFFE733475F}" type="slidenum">
              <a:rPr lang="en-US" altLang="en-US"/>
              <a:pPr/>
              <a:t>‹#›</a:t>
            </a:fld>
            <a:endParaRPr lang="en-US" altLang="en-US"/>
          </a:p>
        </p:txBody>
      </p:sp>
    </p:spTree>
    <p:extLst>
      <p:ext uri="{BB962C8B-B14F-4D97-AF65-F5344CB8AC3E}">
        <p14:creationId xmlns:p14="http://schemas.microsoft.com/office/powerpoint/2010/main" val="1938361947"/>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25FF57-EACE-1CBD-EDCC-1D7277FA6B50}"/>
              </a:ext>
            </a:extLst>
          </p:cNvPr>
          <p:cNvSpPr>
            <a:spLocks noGrp="1"/>
          </p:cNvSpPr>
          <p:nvPr>
            <p:ph type="dt" sz="half" idx="10"/>
          </p:nvPr>
        </p:nvSpPr>
        <p:spPr/>
        <p:txBody>
          <a:bodyPr/>
          <a:lstStyle>
            <a:lvl1pPr>
              <a:defRPr/>
            </a:lvl1pPr>
          </a:lstStyle>
          <a:p>
            <a:pPr>
              <a:defRPr/>
            </a:pPr>
            <a:endParaRPr lang="en-US"/>
          </a:p>
        </p:txBody>
      </p:sp>
      <p:sp>
        <p:nvSpPr>
          <p:cNvPr id="8" name="Footer Placeholder 7">
            <a:extLst>
              <a:ext uri="{FF2B5EF4-FFF2-40B4-BE49-F238E27FC236}">
                <a16:creationId xmlns:a16="http://schemas.microsoft.com/office/drawing/2014/main" id="{9D46ABBB-DE51-E9D9-0C97-9A15E13AB9B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8">
            <a:extLst>
              <a:ext uri="{FF2B5EF4-FFF2-40B4-BE49-F238E27FC236}">
                <a16:creationId xmlns:a16="http://schemas.microsoft.com/office/drawing/2014/main" id="{BB066A96-7601-1F38-9504-214A6A7E735D}"/>
              </a:ext>
            </a:extLst>
          </p:cNvPr>
          <p:cNvSpPr>
            <a:spLocks noGrp="1"/>
          </p:cNvSpPr>
          <p:nvPr>
            <p:ph type="sldNum" sz="quarter" idx="12"/>
          </p:nvPr>
        </p:nvSpPr>
        <p:spPr/>
        <p:txBody>
          <a:bodyPr/>
          <a:lstStyle>
            <a:lvl1pPr>
              <a:defRPr/>
            </a:lvl1pPr>
          </a:lstStyle>
          <a:p>
            <a:fld id="{6445C11B-66DF-4AB5-9F15-1807F3038CAA}" type="slidenum">
              <a:rPr lang="en-US" altLang="en-US"/>
              <a:pPr/>
              <a:t>‹#›</a:t>
            </a:fld>
            <a:endParaRPr lang="en-US" altLang="en-US"/>
          </a:p>
        </p:txBody>
      </p:sp>
    </p:spTree>
    <p:extLst>
      <p:ext uri="{BB962C8B-B14F-4D97-AF65-F5344CB8AC3E}">
        <p14:creationId xmlns:p14="http://schemas.microsoft.com/office/powerpoint/2010/main" val="324142166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2" name="Date Placeholder 2">
            <a:extLst>
              <a:ext uri="{FF2B5EF4-FFF2-40B4-BE49-F238E27FC236}">
                <a16:creationId xmlns:a16="http://schemas.microsoft.com/office/drawing/2014/main" id="{62D26F07-2F18-5D75-28CE-DD3BF335879A}"/>
              </a:ext>
            </a:extLst>
          </p:cNvPr>
          <p:cNvSpPr>
            <a:spLocks noGrp="1"/>
          </p:cNvSpPr>
          <p:nvPr>
            <p:ph type="dt" sz="half" idx="10"/>
          </p:nvPr>
        </p:nvSpPr>
        <p:spPr/>
        <p:txBody>
          <a:bodyPr/>
          <a:lstStyle>
            <a:lvl1pPr>
              <a:defRPr/>
            </a:lvl1pPr>
          </a:lstStyle>
          <a:p>
            <a:pPr>
              <a:defRPr/>
            </a:pPr>
            <a:endParaRPr lang="en-US"/>
          </a:p>
        </p:txBody>
      </p:sp>
      <p:sp>
        <p:nvSpPr>
          <p:cNvPr id="3" name="Footer Placeholder 3">
            <a:extLst>
              <a:ext uri="{FF2B5EF4-FFF2-40B4-BE49-F238E27FC236}">
                <a16:creationId xmlns:a16="http://schemas.microsoft.com/office/drawing/2014/main" id="{6FE668A6-CC49-A0B4-4904-C847519DBDA2}"/>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4">
            <a:extLst>
              <a:ext uri="{FF2B5EF4-FFF2-40B4-BE49-F238E27FC236}">
                <a16:creationId xmlns:a16="http://schemas.microsoft.com/office/drawing/2014/main" id="{B3ED7579-3C74-3863-0804-C9FE085EF82D}"/>
              </a:ext>
            </a:extLst>
          </p:cNvPr>
          <p:cNvSpPr>
            <a:spLocks noGrp="1"/>
          </p:cNvSpPr>
          <p:nvPr>
            <p:ph type="sldNum" sz="quarter" idx="12"/>
          </p:nvPr>
        </p:nvSpPr>
        <p:spPr/>
        <p:txBody>
          <a:bodyPr/>
          <a:lstStyle>
            <a:lvl1pPr>
              <a:defRPr/>
            </a:lvl1pPr>
          </a:lstStyle>
          <a:p>
            <a:fld id="{3631CCCE-A3E7-4D32-A044-B47F61D05EA0}" type="slidenum">
              <a:rPr lang="en-US" altLang="en-US"/>
              <a:pPr/>
              <a:t>‹#›</a:t>
            </a:fld>
            <a:endParaRPr lang="en-US" altLang="en-US"/>
          </a:p>
        </p:txBody>
      </p:sp>
    </p:spTree>
    <p:extLst>
      <p:ext uri="{BB962C8B-B14F-4D97-AF65-F5344CB8AC3E}">
        <p14:creationId xmlns:p14="http://schemas.microsoft.com/office/powerpoint/2010/main" val="65935433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D781CB45-AB6F-CDE8-0EBF-8C1978400DBE}"/>
              </a:ext>
            </a:extLst>
          </p:cNvPr>
          <p:cNvSpPr>
            <a:spLocks noGrp="1"/>
          </p:cNvSpPr>
          <p:nvPr>
            <p:ph type="dt" sz="half" idx="10"/>
          </p:nvPr>
        </p:nvSpPr>
        <p:spPr/>
        <p:txBody>
          <a:bodyPr/>
          <a:lstStyle>
            <a:lvl1pPr>
              <a:defRPr/>
            </a:lvl1pPr>
          </a:lstStyle>
          <a:p>
            <a:pPr>
              <a:defRPr/>
            </a:pPr>
            <a:endParaRPr lang="en-US"/>
          </a:p>
        </p:txBody>
      </p:sp>
      <p:sp>
        <p:nvSpPr>
          <p:cNvPr id="3" name="Footer Placeholder 21">
            <a:extLst>
              <a:ext uri="{FF2B5EF4-FFF2-40B4-BE49-F238E27FC236}">
                <a16:creationId xmlns:a16="http://schemas.microsoft.com/office/drawing/2014/main" id="{54A32C04-DFC0-BFFA-D1BA-C1AC3D9E2B4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17">
            <a:extLst>
              <a:ext uri="{FF2B5EF4-FFF2-40B4-BE49-F238E27FC236}">
                <a16:creationId xmlns:a16="http://schemas.microsoft.com/office/drawing/2014/main" id="{E9F4087E-6DFC-F513-E6DB-F58995E5ECAE}"/>
              </a:ext>
            </a:extLst>
          </p:cNvPr>
          <p:cNvSpPr>
            <a:spLocks noGrp="1"/>
          </p:cNvSpPr>
          <p:nvPr>
            <p:ph type="sldNum" sz="quarter" idx="12"/>
          </p:nvPr>
        </p:nvSpPr>
        <p:spPr/>
        <p:txBody>
          <a:bodyPr/>
          <a:lstStyle>
            <a:lvl1pPr>
              <a:defRPr/>
            </a:lvl1pPr>
          </a:lstStyle>
          <a:p>
            <a:fld id="{5ED3E280-7854-4BCE-BCF2-4F76E2D242A5}" type="slidenum">
              <a:rPr lang="en-US" altLang="en-US"/>
              <a:pPr/>
              <a:t>‹#›</a:t>
            </a:fld>
            <a:endParaRPr lang="en-US" altLang="en-US"/>
          </a:p>
        </p:txBody>
      </p:sp>
    </p:spTree>
    <p:extLst>
      <p:ext uri="{BB962C8B-B14F-4D97-AF65-F5344CB8AC3E}">
        <p14:creationId xmlns:p14="http://schemas.microsoft.com/office/powerpoint/2010/main" val="3138585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A08361-8356-5546-BF34-1AA7EC4399E0}"/>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2C4DB05D-F45A-2DBD-C701-A7F18F59483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24F149A2-E7A1-570C-46C3-5A3FABE21087}"/>
              </a:ext>
            </a:extLst>
          </p:cNvPr>
          <p:cNvSpPr>
            <a:spLocks noGrp="1"/>
          </p:cNvSpPr>
          <p:nvPr>
            <p:ph type="sldNum" sz="quarter" idx="12"/>
          </p:nvPr>
        </p:nvSpPr>
        <p:spPr/>
        <p:txBody>
          <a:bodyPr/>
          <a:lstStyle>
            <a:lvl1pPr>
              <a:defRPr/>
            </a:lvl1pPr>
          </a:lstStyle>
          <a:p>
            <a:fld id="{252C016D-E3A2-4F69-B9E2-7253E78FA8AE}" type="slidenum">
              <a:rPr lang="en-US" altLang="en-US"/>
              <a:pPr/>
              <a:t>‹#›</a:t>
            </a:fld>
            <a:endParaRPr lang="en-US" altLang="en-US"/>
          </a:p>
        </p:txBody>
      </p:sp>
    </p:spTree>
    <p:extLst>
      <p:ext uri="{BB962C8B-B14F-4D97-AF65-F5344CB8AC3E}">
        <p14:creationId xmlns:p14="http://schemas.microsoft.com/office/powerpoint/2010/main" val="218982077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a:extLst>
              <a:ext uri="{FF2B5EF4-FFF2-40B4-BE49-F238E27FC236}">
                <a16:creationId xmlns:a16="http://schemas.microsoft.com/office/drawing/2014/main" id="{54D6155E-2D6D-5E0F-4781-35C9EE4204E3}"/>
              </a:ext>
            </a:extLst>
          </p:cNvPr>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Freeform 15">
            <a:extLst>
              <a:ext uri="{FF2B5EF4-FFF2-40B4-BE49-F238E27FC236}">
                <a16:creationId xmlns:a16="http://schemas.microsoft.com/office/drawing/2014/main" id="{ADAA3EC6-0C87-2EDA-232D-CC6ADAE70032}"/>
              </a:ext>
            </a:extLst>
          </p:cNvPr>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7" name="Right Triangle 6">
            <a:extLst>
              <a:ext uri="{FF2B5EF4-FFF2-40B4-BE49-F238E27FC236}">
                <a16:creationId xmlns:a16="http://schemas.microsoft.com/office/drawing/2014/main" id="{717E4E9C-8A6D-F799-A94E-D535AA4CCF09}"/>
              </a:ext>
            </a:extLst>
          </p:cNvPr>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8" name="Straight Connector 7">
            <a:extLst>
              <a:ext uri="{FF2B5EF4-FFF2-40B4-BE49-F238E27FC236}">
                <a16:creationId xmlns:a16="http://schemas.microsoft.com/office/drawing/2014/main" id="{175E68B2-2D7B-5F49-990A-D9399803FCF9}"/>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9">
            <a:extLst>
              <a:ext uri="{FF2B5EF4-FFF2-40B4-BE49-F238E27FC236}">
                <a16:creationId xmlns:a16="http://schemas.microsoft.com/office/drawing/2014/main" id="{DB237804-08E3-8A3A-C0B8-224DF42D9109}"/>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10" name="Chevron 20">
            <a:extLst>
              <a:ext uri="{FF2B5EF4-FFF2-40B4-BE49-F238E27FC236}">
                <a16:creationId xmlns:a16="http://schemas.microsoft.com/office/drawing/2014/main" id="{14570395-A784-280E-C522-11D2AC59E5B1}"/>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id="{C757D259-13F2-BD3B-C4D6-A3AC2D437403}"/>
              </a:ext>
            </a:extLst>
          </p:cNvPr>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a:extLst>
              <a:ext uri="{FF2B5EF4-FFF2-40B4-BE49-F238E27FC236}">
                <a16:creationId xmlns:a16="http://schemas.microsoft.com/office/drawing/2014/main" id="{6DD40C9F-FBEC-D687-7AD9-57D78A8A4AB5}"/>
              </a:ext>
            </a:extLst>
          </p:cNvPr>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a:extLst>
              <a:ext uri="{FF2B5EF4-FFF2-40B4-BE49-F238E27FC236}">
                <a16:creationId xmlns:a16="http://schemas.microsoft.com/office/drawing/2014/main" id="{E122411D-2D20-68E8-D432-DFBFD92A5FA6}"/>
              </a:ext>
            </a:extLst>
          </p:cNvPr>
          <p:cNvSpPr>
            <a:spLocks noGrp="1"/>
          </p:cNvSpPr>
          <p:nvPr>
            <p:ph type="sldNum" sz="quarter" idx="12"/>
          </p:nvPr>
        </p:nvSpPr>
        <p:spPr/>
        <p:txBody>
          <a:bodyPr/>
          <a:lstStyle>
            <a:lvl1pPr>
              <a:defRPr/>
            </a:lvl1pPr>
          </a:lstStyle>
          <a:p>
            <a:fld id="{D35909A7-33EA-46DA-8E10-39E792ED4671}" type="slidenum">
              <a:rPr lang="en-US" altLang="en-US"/>
              <a:pPr/>
              <a:t>‹#›</a:t>
            </a:fld>
            <a:endParaRPr lang="en-US" altLang="en-US"/>
          </a:p>
        </p:txBody>
      </p:sp>
    </p:spTree>
    <p:extLst>
      <p:ext uri="{BB962C8B-B14F-4D97-AF65-F5344CB8AC3E}">
        <p14:creationId xmlns:p14="http://schemas.microsoft.com/office/powerpoint/2010/main" val="315059141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C71F5751-7136-8F26-76C3-7AF6EC0B0DFC}"/>
              </a:ext>
            </a:extLst>
          </p:cNvPr>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Freeform 11">
            <a:extLst>
              <a:ext uri="{FF2B5EF4-FFF2-40B4-BE49-F238E27FC236}">
                <a16:creationId xmlns:a16="http://schemas.microsoft.com/office/drawing/2014/main" id="{3981ACA3-F3F8-5FE8-AC7D-A40504076684}"/>
              </a:ext>
            </a:extLst>
          </p:cNvPr>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Right Triangle 13">
            <a:extLst>
              <a:ext uri="{FF2B5EF4-FFF2-40B4-BE49-F238E27FC236}">
                <a16:creationId xmlns:a16="http://schemas.microsoft.com/office/drawing/2014/main" id="{F6D19843-E22F-A9D7-3AFF-A04F0EF1C3A7}"/>
              </a:ext>
            </a:extLst>
          </p:cNvPr>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5" name="Straight Connector 14">
            <a:extLst>
              <a:ext uri="{FF2B5EF4-FFF2-40B4-BE49-F238E27FC236}">
                <a16:creationId xmlns:a16="http://schemas.microsoft.com/office/drawing/2014/main" id="{FC1270CB-C6E0-5DF5-3AAD-CA4B84A3E7A8}"/>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id="{65D2C27A-7239-99A1-DD57-ABC6CDEBA324}"/>
              </a:ext>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2057" name="Text Placeholder 29">
            <a:extLst>
              <a:ext uri="{FF2B5EF4-FFF2-40B4-BE49-F238E27FC236}">
                <a16:creationId xmlns:a16="http://schemas.microsoft.com/office/drawing/2014/main" id="{7EBC1CE7-7276-6C5B-71A0-F2B3FB2364F5}"/>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36E1E312-CFD4-91A3-34FA-C565DBED33FC}"/>
              </a:ext>
            </a:extLst>
          </p:cNvPr>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a:extLst>
              <a:ext uri="{FF2B5EF4-FFF2-40B4-BE49-F238E27FC236}">
                <a16:creationId xmlns:a16="http://schemas.microsoft.com/office/drawing/2014/main" id="{0801E320-6D11-E290-2AFF-7176936AB883}"/>
              </a:ext>
            </a:extLst>
          </p:cNvPr>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a:extLst>
              <a:ext uri="{FF2B5EF4-FFF2-40B4-BE49-F238E27FC236}">
                <a16:creationId xmlns:a16="http://schemas.microsoft.com/office/drawing/2014/main" id="{EB6398AA-1A20-584E-3B96-6847BDFE7D75}"/>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9364D022-516E-4DBC-85E0-095D841077D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22" r:id="rId1"/>
    <p:sldLayoutId id="2147483718" r:id="rId2"/>
    <p:sldLayoutId id="2147483723" r:id="rId3"/>
    <p:sldLayoutId id="2147483724" r:id="rId4"/>
    <p:sldLayoutId id="2147483725" r:id="rId5"/>
    <p:sldLayoutId id="2147483726" r:id="rId6"/>
    <p:sldLayoutId id="2147483719" r:id="rId7"/>
    <p:sldLayoutId id="2147483727" r:id="rId8"/>
    <p:sldLayoutId id="2147483728" r:id="rId9"/>
    <p:sldLayoutId id="2147483720" r:id="rId10"/>
    <p:sldLayoutId id="2147483721" r:id="rId11"/>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extLst/>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CAD68ED-2E05-75A8-F44B-13F34E3ED1C7}"/>
              </a:ext>
            </a:extLst>
          </p:cNvPr>
          <p:cNvSpPr>
            <a:spLocks noGrp="1" noChangeArrowheads="1"/>
          </p:cNvSpPr>
          <p:nvPr>
            <p:ph type="ctrTitle"/>
          </p:nvPr>
        </p:nvSpPr>
        <p:spPr/>
        <p:txBody>
          <a:bodyPr/>
          <a:lstStyle/>
          <a:p>
            <a:pPr fontAlgn="auto">
              <a:spcAft>
                <a:spcPts val="0"/>
              </a:spcAft>
              <a:defRPr/>
            </a:pPr>
            <a:r>
              <a:rPr lang="en-US"/>
              <a:t>Lecture-5</a:t>
            </a:r>
          </a:p>
        </p:txBody>
      </p:sp>
      <p:sp>
        <p:nvSpPr>
          <p:cNvPr id="10243" name="Rectangle 3">
            <a:extLst>
              <a:ext uri="{FF2B5EF4-FFF2-40B4-BE49-F238E27FC236}">
                <a16:creationId xmlns:a16="http://schemas.microsoft.com/office/drawing/2014/main" id="{CE359500-F073-DE79-BDDF-C8831872C4C0}"/>
              </a:ext>
            </a:extLst>
          </p:cNvPr>
          <p:cNvSpPr>
            <a:spLocks noGrp="1" noChangeArrowheads="1"/>
          </p:cNvSpPr>
          <p:nvPr>
            <p:ph type="subTitle" idx="1"/>
          </p:nvPr>
        </p:nvSpPr>
        <p:spPr>
          <a:xfrm>
            <a:off x="685800" y="3611563"/>
            <a:ext cx="7772400" cy="1200150"/>
          </a:xfrm>
        </p:spPr>
        <p:txBody>
          <a:bodyPr/>
          <a:lstStyle/>
          <a:p>
            <a:pPr marR="0"/>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EA826BB-3589-D8BD-D7A1-4E80EC201D14}"/>
              </a:ext>
            </a:extLst>
          </p:cNvPr>
          <p:cNvGraphicFramePr>
            <a:graphicFrameLocks noGrp="1"/>
          </p:cNvGraphicFramePr>
          <p:nvPr>
            <p:ph idx="1"/>
            <p:extLst>
              <p:ext uri="{D42A27DB-BD31-4B8C-83A1-F6EECF244321}">
                <p14:modId xmlns:p14="http://schemas.microsoft.com/office/powerpoint/2010/main" val="3680200784"/>
              </p:ext>
            </p:extLst>
          </p:nvPr>
        </p:nvGraphicFramePr>
        <p:xfrm>
          <a:off x="457200" y="1481138"/>
          <a:ext cx="8229600" cy="23825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32797959"/>
                    </a:ext>
                  </a:extLst>
                </a:gridCol>
                <a:gridCol w="4114800">
                  <a:extLst>
                    <a:ext uri="{9D8B030D-6E8A-4147-A177-3AD203B41FA5}">
                      <a16:colId xmlns:a16="http://schemas.microsoft.com/office/drawing/2014/main" val="561101202"/>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3747574541"/>
                  </a:ext>
                </a:extLst>
              </a:tr>
              <a:tr h="370840">
                <a:tc>
                  <a:txBody>
                    <a:bodyPr/>
                    <a:lstStyle/>
                    <a:p>
                      <a:r>
                        <a:rPr lang="nn-NO" dirty="0"/>
                        <a:t> for(i=1;i&lt;=num;i++)</a:t>
                      </a:r>
                    </a:p>
                    <a:p>
                      <a:r>
                        <a:rPr lang="nn-NO"/>
                        <a:t>      f=f*i;</a:t>
                      </a:r>
                      <a:endParaRPr lang="en-US"/>
                    </a:p>
                  </a:txBody>
                  <a:tcPr/>
                </a:tc>
                <a:tc>
                  <a:txBody>
                    <a:bodyPr/>
                    <a:lstStyle/>
                    <a:p>
                      <a:r>
                        <a:rPr lang="en-US" dirty="0"/>
                        <a:t>static int factorial(int n)</a:t>
                      </a:r>
                    </a:p>
                    <a:p>
                      <a:r>
                        <a:rPr lang="en-US" dirty="0"/>
                        <a:t>    {</a:t>
                      </a:r>
                    </a:p>
                    <a:p>
                      <a:r>
                        <a:rPr lang="en-US" dirty="0"/>
                        <a:t>        if (n == 0)</a:t>
                      </a:r>
                    </a:p>
                    <a:p>
                      <a:r>
                        <a:rPr lang="en-US" dirty="0"/>
                        <a:t>            return 1;</a:t>
                      </a:r>
                    </a:p>
                    <a:p>
                      <a:r>
                        <a:rPr lang="en-US" dirty="0"/>
                        <a:t>  </a:t>
                      </a:r>
                    </a:p>
                    <a:p>
                      <a:r>
                        <a:rPr lang="en-US" dirty="0"/>
                        <a:t>        return n * factorial(n - 1);</a:t>
                      </a:r>
                    </a:p>
                    <a:p>
                      <a:r>
                        <a:rPr lang="en-US" dirty="0"/>
                        <a:t>    }</a:t>
                      </a:r>
                    </a:p>
                  </a:txBody>
                  <a:tcPr/>
                </a:tc>
                <a:extLst>
                  <a:ext uri="{0D108BD9-81ED-4DB2-BD59-A6C34878D82A}">
                    <a16:rowId xmlns:a16="http://schemas.microsoft.com/office/drawing/2014/main" val="798180680"/>
                  </a:ext>
                </a:extLst>
              </a:tr>
            </a:tbl>
          </a:graphicData>
        </a:graphic>
      </p:graphicFrame>
    </p:spTree>
    <p:extLst>
      <p:ext uri="{BB962C8B-B14F-4D97-AF65-F5344CB8AC3E}">
        <p14:creationId xmlns:p14="http://schemas.microsoft.com/office/powerpoint/2010/main" val="360535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
            <a:extLst>
              <a:ext uri="{FF2B5EF4-FFF2-40B4-BE49-F238E27FC236}">
                <a16:creationId xmlns:a16="http://schemas.microsoft.com/office/drawing/2014/main" id="{3F4108A2-8498-17E1-7AA2-DD8FA05DA7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1554163"/>
            <a:ext cx="7848600" cy="4360862"/>
          </a:xfrm>
          <a:noFill/>
        </p:spPr>
      </p:pic>
      <p:sp>
        <p:nvSpPr>
          <p:cNvPr id="23554" name="Rectangle 2">
            <a:extLst>
              <a:ext uri="{FF2B5EF4-FFF2-40B4-BE49-F238E27FC236}">
                <a16:creationId xmlns:a16="http://schemas.microsoft.com/office/drawing/2014/main" id="{354E0D4A-C942-8D52-08EB-7FA1C4F7A460}"/>
              </a:ext>
            </a:extLst>
          </p:cNvPr>
          <p:cNvSpPr>
            <a:spLocks noGrp="1" noChangeArrowheads="1"/>
          </p:cNvSpPr>
          <p:nvPr>
            <p:ph type="title"/>
          </p:nvPr>
        </p:nvSpPr>
        <p:spPr/>
        <p:txBody>
          <a:bodyPr/>
          <a:lstStyle/>
          <a:p>
            <a:pPr fontAlgn="auto">
              <a:spcAft>
                <a:spcPts val="0"/>
              </a:spcAft>
              <a:defRPr/>
            </a:pPr>
            <a:r>
              <a:rPr lang="en-US"/>
              <a:t>Recursion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04E062-B708-FB33-A1C9-A99F6EF32AF5}"/>
              </a:ext>
            </a:extLst>
          </p:cNvPr>
          <p:cNvSpPr>
            <a:spLocks noGrp="1"/>
          </p:cNvSpPr>
          <p:nvPr>
            <p:ph idx="1"/>
          </p:nvPr>
        </p:nvSpPr>
        <p:spPr>
          <a:xfrm>
            <a:off x="-1" y="1481138"/>
            <a:ext cx="4343401" cy="4525962"/>
          </a:xfrm>
        </p:spPr>
        <p:txBody>
          <a:bodyPr/>
          <a:lstStyle/>
          <a:p>
            <a:r>
              <a:rPr lang="en-US" sz="2000" dirty="0"/>
              <a:t>public class Main {</a:t>
            </a:r>
          </a:p>
          <a:p>
            <a:r>
              <a:rPr lang="en-US" sz="2000" dirty="0"/>
              <a:t>  public static void main(String[] </a:t>
            </a:r>
            <a:r>
              <a:rPr lang="en-US" sz="2000" dirty="0" err="1"/>
              <a:t>args</a:t>
            </a:r>
            <a:r>
              <a:rPr lang="en-US" sz="2000" dirty="0"/>
              <a:t>) {</a:t>
            </a:r>
          </a:p>
          <a:p>
            <a:r>
              <a:rPr lang="en-US" sz="2000" dirty="0"/>
              <a:t>    int result = sum(10);</a:t>
            </a:r>
          </a:p>
          <a:p>
            <a:r>
              <a:rPr lang="en-US" sz="2000" dirty="0"/>
              <a:t>    </a:t>
            </a:r>
            <a:r>
              <a:rPr lang="en-US" sz="2000" dirty="0" err="1"/>
              <a:t>System.out.println</a:t>
            </a:r>
            <a:r>
              <a:rPr lang="en-US" sz="2000" dirty="0"/>
              <a:t>(result);</a:t>
            </a:r>
          </a:p>
          <a:p>
            <a:r>
              <a:rPr lang="en-US" sz="2000" dirty="0"/>
              <a:t>  }</a:t>
            </a:r>
          </a:p>
          <a:p>
            <a:r>
              <a:rPr lang="en-US" sz="2000" dirty="0"/>
              <a:t>  public static int sum(int k) {</a:t>
            </a:r>
          </a:p>
          <a:p>
            <a:r>
              <a:rPr lang="en-US" sz="2000" dirty="0"/>
              <a:t>    if (k &gt; 0) {</a:t>
            </a:r>
          </a:p>
          <a:p>
            <a:r>
              <a:rPr lang="en-US" sz="2000" dirty="0"/>
              <a:t>      return k + sum(k - 1);</a:t>
            </a:r>
          </a:p>
          <a:p>
            <a:r>
              <a:rPr lang="en-US" sz="2000" dirty="0"/>
              <a:t>    } else {</a:t>
            </a:r>
          </a:p>
          <a:p>
            <a:r>
              <a:rPr lang="en-US" sz="2000" dirty="0"/>
              <a:t>      return 0;</a:t>
            </a:r>
          </a:p>
          <a:p>
            <a:r>
              <a:rPr lang="en-US" sz="2000" dirty="0"/>
              <a:t>    }</a:t>
            </a:r>
          </a:p>
          <a:p>
            <a:r>
              <a:rPr lang="en-US" sz="2000" dirty="0"/>
              <a:t>  }</a:t>
            </a:r>
          </a:p>
          <a:p>
            <a:r>
              <a:rPr lang="en-US" dirty="0"/>
              <a:t>}</a:t>
            </a:r>
          </a:p>
        </p:txBody>
      </p:sp>
      <p:sp>
        <p:nvSpPr>
          <p:cNvPr id="3" name="Title 2">
            <a:extLst>
              <a:ext uri="{FF2B5EF4-FFF2-40B4-BE49-F238E27FC236}">
                <a16:creationId xmlns:a16="http://schemas.microsoft.com/office/drawing/2014/main" id="{2090E388-FE8F-8C3E-62F5-238AD8915A24}"/>
              </a:ext>
            </a:extLst>
          </p:cNvPr>
          <p:cNvSpPr>
            <a:spLocks noGrp="1"/>
          </p:cNvSpPr>
          <p:nvPr>
            <p:ph type="title"/>
          </p:nvPr>
        </p:nvSpPr>
        <p:spPr/>
        <p:txBody>
          <a:bodyPr/>
          <a:lstStyle/>
          <a:p>
            <a:r>
              <a:rPr lang="en-US" dirty="0"/>
              <a:t>Sum 10 </a:t>
            </a:r>
            <a:r>
              <a:rPr lang="en-US" dirty="0" err="1"/>
              <a:t>nums</a:t>
            </a:r>
            <a:endParaRPr lang="en-US" dirty="0"/>
          </a:p>
        </p:txBody>
      </p:sp>
      <p:sp>
        <p:nvSpPr>
          <p:cNvPr id="4" name="TextBox 3">
            <a:extLst>
              <a:ext uri="{FF2B5EF4-FFF2-40B4-BE49-F238E27FC236}">
                <a16:creationId xmlns:a16="http://schemas.microsoft.com/office/drawing/2014/main" id="{E1A9BA4A-16D0-F851-9462-B77C35977111}"/>
              </a:ext>
            </a:extLst>
          </p:cNvPr>
          <p:cNvSpPr txBox="1"/>
          <p:nvPr/>
        </p:nvSpPr>
        <p:spPr>
          <a:xfrm>
            <a:off x="4572000" y="1600200"/>
            <a:ext cx="4535774" cy="1754326"/>
          </a:xfrm>
          <a:prstGeom prst="rect">
            <a:avLst/>
          </a:prstGeom>
          <a:noFill/>
        </p:spPr>
        <p:txBody>
          <a:bodyPr wrap="square" rtlCol="0">
            <a:spAutoFit/>
          </a:bodyPr>
          <a:lstStyle/>
          <a:p>
            <a:r>
              <a:rPr lang="en-US" dirty="0"/>
              <a:t>10 + sum(9)</a:t>
            </a:r>
          </a:p>
          <a:p>
            <a:r>
              <a:rPr lang="en-US" dirty="0"/>
              <a:t>10 + ( 9 + sum(8) )</a:t>
            </a:r>
          </a:p>
          <a:p>
            <a:r>
              <a:rPr lang="en-US" dirty="0"/>
              <a:t>10 + ( 9 + ( 8 + sum(7) ) )</a:t>
            </a:r>
          </a:p>
          <a:p>
            <a:r>
              <a:rPr lang="en-US" dirty="0"/>
              <a:t>...</a:t>
            </a:r>
          </a:p>
          <a:p>
            <a:r>
              <a:rPr lang="en-US" dirty="0"/>
              <a:t>10 + 9 + 8 + 7 + 6 + 5 + 4 + 3 + 2 + 1 + sum(0)</a:t>
            </a:r>
          </a:p>
          <a:p>
            <a:r>
              <a:rPr lang="en-US" dirty="0"/>
              <a:t>10 + 9 + 8 + 7 + 6 + 5 + 4 + 3 + 2 + 1 + 0</a:t>
            </a:r>
          </a:p>
        </p:txBody>
      </p:sp>
    </p:spTree>
    <p:extLst>
      <p:ext uri="{BB962C8B-B14F-4D97-AF65-F5344CB8AC3E}">
        <p14:creationId xmlns:p14="http://schemas.microsoft.com/office/powerpoint/2010/main" val="3000762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3D5ABF6A-9BA9-5145-2B2D-A8D9324AAD32}"/>
              </a:ext>
            </a:extLst>
          </p:cNvPr>
          <p:cNvSpPr>
            <a:spLocks noGrp="1" noChangeArrowheads="1"/>
          </p:cNvSpPr>
          <p:nvPr>
            <p:ph idx="1"/>
          </p:nvPr>
        </p:nvSpPr>
        <p:spPr>
          <a:xfrm>
            <a:off x="457200" y="1397651"/>
            <a:ext cx="8229600" cy="5257800"/>
          </a:xfrm>
        </p:spPr>
        <p:txBody>
          <a:bodyPr/>
          <a:lstStyle/>
          <a:p>
            <a:pPr>
              <a:lnSpc>
                <a:spcPct val="90000"/>
              </a:lnSpc>
              <a:buFontTx/>
              <a:buNone/>
            </a:pPr>
            <a:r>
              <a:rPr lang="en-US" altLang="en-US" sz="2000" dirty="0"/>
              <a:t>public class </a:t>
            </a:r>
            <a:r>
              <a:rPr lang="en-US" altLang="en-US" sz="2000" dirty="0" err="1"/>
              <a:t>RecursiveJavaFactorialProgram</a:t>
            </a:r>
            <a:r>
              <a:rPr lang="en-US" altLang="en-US" sz="2000" dirty="0"/>
              <a:t> {</a:t>
            </a:r>
          </a:p>
          <a:p>
            <a:pPr>
              <a:lnSpc>
                <a:spcPct val="90000"/>
              </a:lnSpc>
              <a:buFontTx/>
              <a:buNone/>
            </a:pPr>
            <a:endParaRPr lang="en-US" altLang="en-US" sz="2000" dirty="0"/>
          </a:p>
          <a:p>
            <a:pPr>
              <a:lnSpc>
                <a:spcPct val="90000"/>
              </a:lnSpc>
              <a:buFontTx/>
              <a:buNone/>
            </a:pPr>
            <a:r>
              <a:rPr lang="en-US" altLang="en-US" sz="2000" dirty="0"/>
              <a:t>  public static void main(String </a:t>
            </a:r>
            <a:r>
              <a:rPr lang="en-US" altLang="en-US" sz="2000" dirty="0" err="1"/>
              <a:t>args</a:t>
            </a:r>
            <a:r>
              <a:rPr lang="en-US" altLang="en-US" sz="2000" dirty="0"/>
              <a:t>[]) {</a:t>
            </a:r>
          </a:p>
          <a:p>
            <a:pPr>
              <a:lnSpc>
                <a:spcPct val="90000"/>
              </a:lnSpc>
              <a:buFontTx/>
              <a:buNone/>
            </a:pPr>
            <a:r>
              <a:rPr lang="en-US" altLang="en-US" sz="2000" dirty="0"/>
              <a:t>    long </a:t>
            </a:r>
            <a:r>
              <a:rPr lang="en-US" altLang="en-US" sz="2000" dirty="0" err="1"/>
              <a:t>nFactoriral</a:t>
            </a:r>
            <a:r>
              <a:rPr lang="en-US" altLang="en-US" sz="2000" dirty="0"/>
              <a:t> = </a:t>
            </a:r>
            <a:r>
              <a:rPr lang="en-US" altLang="en-US" sz="2000" dirty="0" err="1"/>
              <a:t>factorialProgram</a:t>
            </a:r>
            <a:r>
              <a:rPr lang="en-US" altLang="en-US" sz="2000" dirty="0"/>
              <a:t>(9);</a:t>
            </a:r>
          </a:p>
          <a:p>
            <a:pPr>
              <a:lnSpc>
                <a:spcPct val="90000"/>
              </a:lnSpc>
              <a:buFontTx/>
              <a:buNone/>
            </a:pPr>
            <a:r>
              <a:rPr lang="en-US" altLang="en-US" sz="2000" dirty="0"/>
              <a:t>    </a:t>
            </a:r>
            <a:r>
              <a:rPr lang="en-US" altLang="en-US" sz="2000" dirty="0" err="1"/>
              <a:t>System.out.println</a:t>
            </a:r>
            <a:r>
              <a:rPr lang="en-US" altLang="en-US" sz="2000" dirty="0"/>
              <a:t>(</a:t>
            </a:r>
            <a:r>
              <a:rPr lang="en-US" altLang="en-US" sz="2000" dirty="0" err="1"/>
              <a:t>nFactoriral</a:t>
            </a:r>
            <a:r>
              <a:rPr lang="en-US" altLang="en-US" sz="2000" dirty="0"/>
              <a:t>);</a:t>
            </a:r>
          </a:p>
          <a:p>
            <a:pPr>
              <a:lnSpc>
                <a:spcPct val="90000"/>
              </a:lnSpc>
              <a:buFontTx/>
              <a:buNone/>
            </a:pPr>
            <a:r>
              <a:rPr lang="en-US" altLang="en-US" sz="2000" dirty="0"/>
              <a:t>  }</a:t>
            </a:r>
          </a:p>
          <a:p>
            <a:pPr>
              <a:lnSpc>
                <a:spcPct val="90000"/>
              </a:lnSpc>
              <a:buFontTx/>
              <a:buNone/>
            </a:pPr>
            <a:endParaRPr lang="en-US" altLang="en-US" sz="2000" dirty="0"/>
          </a:p>
          <a:p>
            <a:pPr>
              <a:lnSpc>
                <a:spcPct val="90000"/>
              </a:lnSpc>
              <a:buFontTx/>
              <a:buNone/>
            </a:pPr>
            <a:r>
              <a:rPr lang="en-US" altLang="en-US" sz="2000" dirty="0"/>
              <a:t>  /* Java factorial program with recursion. */</a:t>
            </a:r>
          </a:p>
          <a:p>
            <a:pPr>
              <a:lnSpc>
                <a:spcPct val="90000"/>
              </a:lnSpc>
              <a:buFontTx/>
              <a:buNone/>
            </a:pPr>
            <a:r>
              <a:rPr lang="en-US" altLang="en-US" sz="2000" dirty="0"/>
              <a:t>  public static long </a:t>
            </a:r>
            <a:r>
              <a:rPr lang="en-US" altLang="en-US" sz="2000" dirty="0" err="1"/>
              <a:t>factorialProgram</a:t>
            </a:r>
            <a:r>
              <a:rPr lang="en-US" altLang="en-US" sz="2000" dirty="0"/>
              <a:t>(long n) {</a:t>
            </a:r>
          </a:p>
          <a:p>
            <a:pPr>
              <a:lnSpc>
                <a:spcPct val="90000"/>
              </a:lnSpc>
              <a:buFontTx/>
              <a:buNone/>
            </a:pPr>
            <a:r>
              <a:rPr lang="en-US" altLang="en-US" sz="2000" dirty="0"/>
              <a:t>    if (n &lt;= 1) {</a:t>
            </a:r>
          </a:p>
          <a:p>
            <a:pPr>
              <a:lnSpc>
                <a:spcPct val="90000"/>
              </a:lnSpc>
              <a:buFontTx/>
              <a:buNone/>
            </a:pPr>
            <a:r>
              <a:rPr lang="en-US" altLang="en-US" sz="2000" dirty="0"/>
              <a:t>      return 1;</a:t>
            </a:r>
          </a:p>
          <a:p>
            <a:pPr>
              <a:lnSpc>
                <a:spcPct val="90000"/>
              </a:lnSpc>
              <a:buFontTx/>
              <a:buNone/>
            </a:pPr>
            <a:r>
              <a:rPr lang="en-US" altLang="en-US" sz="2000" dirty="0"/>
              <a:t>    } else {</a:t>
            </a:r>
          </a:p>
          <a:p>
            <a:pPr>
              <a:lnSpc>
                <a:spcPct val="90000"/>
              </a:lnSpc>
              <a:buFontTx/>
              <a:buNone/>
            </a:pPr>
            <a:r>
              <a:rPr lang="en-US" altLang="en-US" sz="2000" dirty="0"/>
              <a:t>      return n * </a:t>
            </a:r>
            <a:r>
              <a:rPr lang="en-US" altLang="en-US" sz="2000" dirty="0" err="1"/>
              <a:t>factorialProgram</a:t>
            </a:r>
            <a:r>
              <a:rPr lang="en-US" altLang="en-US" sz="2000" dirty="0"/>
              <a:t>(n - 1);</a:t>
            </a:r>
          </a:p>
          <a:p>
            <a:pPr>
              <a:lnSpc>
                <a:spcPct val="90000"/>
              </a:lnSpc>
              <a:buFontTx/>
              <a:buNone/>
            </a:pPr>
            <a:r>
              <a:rPr lang="en-US" altLang="en-US" sz="2000" dirty="0"/>
              <a:t>    }</a:t>
            </a:r>
          </a:p>
          <a:p>
            <a:pPr>
              <a:lnSpc>
                <a:spcPct val="90000"/>
              </a:lnSpc>
              <a:buFontTx/>
              <a:buNone/>
            </a:pPr>
            <a:r>
              <a:rPr lang="en-US" altLang="en-US" sz="2000" dirty="0"/>
              <a:t>  }</a:t>
            </a:r>
          </a:p>
          <a:p>
            <a:pPr>
              <a:lnSpc>
                <a:spcPct val="90000"/>
              </a:lnSpc>
              <a:buFontTx/>
              <a:buNone/>
            </a:pPr>
            <a:r>
              <a:rPr lang="en-US" altLang="en-US" sz="2000" dirty="0"/>
              <a:t>}</a:t>
            </a:r>
          </a:p>
        </p:txBody>
      </p:sp>
      <p:sp>
        <p:nvSpPr>
          <p:cNvPr id="24578" name="Rectangle 2">
            <a:extLst>
              <a:ext uri="{FF2B5EF4-FFF2-40B4-BE49-F238E27FC236}">
                <a16:creationId xmlns:a16="http://schemas.microsoft.com/office/drawing/2014/main" id="{60684E10-1994-ED48-332D-8C2B8FE968D6}"/>
              </a:ext>
            </a:extLst>
          </p:cNvPr>
          <p:cNvSpPr>
            <a:spLocks noGrp="1" noChangeArrowheads="1"/>
          </p:cNvSpPr>
          <p:nvPr>
            <p:ph type="title"/>
          </p:nvPr>
        </p:nvSpPr>
        <p:spPr/>
        <p:txBody>
          <a:bodyPr/>
          <a:lstStyle/>
          <a:p>
            <a:pPr fontAlgn="auto">
              <a:spcAft>
                <a:spcPts val="0"/>
              </a:spcAft>
              <a:defRPr/>
            </a:pPr>
            <a:r>
              <a:rPr lang="en-US"/>
              <a:t>Recursion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58F09458-261B-197A-96CF-0B72768F7846}"/>
              </a:ext>
            </a:extLst>
          </p:cNvPr>
          <p:cNvSpPr>
            <a:spLocks noGrp="1" noChangeArrowheads="1"/>
          </p:cNvSpPr>
          <p:nvPr>
            <p:ph idx="1"/>
          </p:nvPr>
        </p:nvSpPr>
        <p:spPr>
          <a:xfrm>
            <a:off x="990600" y="1600200"/>
            <a:ext cx="7315200" cy="5257800"/>
          </a:xfrm>
        </p:spPr>
        <p:txBody>
          <a:bodyPr/>
          <a:lstStyle/>
          <a:p>
            <a:pPr>
              <a:lnSpc>
                <a:spcPct val="90000"/>
              </a:lnSpc>
            </a:pPr>
            <a:r>
              <a:rPr lang="en-US" altLang="en-US"/>
              <a:t>Fibonacci series: 0, 1, 1, 2, 3, 5, 8...</a:t>
            </a:r>
          </a:p>
          <a:p>
            <a:pPr lvl="1">
              <a:lnSpc>
                <a:spcPct val="90000"/>
              </a:lnSpc>
            </a:pPr>
            <a:r>
              <a:rPr lang="en-US" altLang="en-US"/>
              <a:t>Each number is the sum of the previous two </a:t>
            </a:r>
          </a:p>
          <a:p>
            <a:pPr lvl="1">
              <a:lnSpc>
                <a:spcPct val="90000"/>
              </a:lnSpc>
            </a:pPr>
            <a:r>
              <a:rPr lang="en-US" altLang="en-US"/>
              <a:t>Can be solved recursively:</a:t>
            </a:r>
          </a:p>
          <a:p>
            <a:pPr lvl="2">
              <a:lnSpc>
                <a:spcPct val="90000"/>
              </a:lnSpc>
            </a:pPr>
            <a:r>
              <a:rPr lang="en-US" altLang="en-US" sz="2000">
                <a:latin typeface="Lucida Console" panose="020B0609040504020204" pitchFamily="49" charset="0"/>
              </a:rPr>
              <a:t>fib( n ) = fib( n - 1 ) + fib( n – 2 )</a:t>
            </a:r>
          </a:p>
          <a:p>
            <a:pPr lvl="1">
              <a:lnSpc>
                <a:spcPct val="90000"/>
              </a:lnSpc>
            </a:pPr>
            <a:r>
              <a:rPr lang="en-US" altLang="en-US"/>
              <a:t>Code for the</a:t>
            </a:r>
            <a:r>
              <a:rPr lang="en-US" altLang="en-US" sz="2500">
                <a:latin typeface="Lucida Console" panose="020B0609040504020204" pitchFamily="49" charset="0"/>
              </a:rPr>
              <a:t> fibonacci</a:t>
            </a:r>
            <a:r>
              <a:rPr lang="en-US" altLang="en-US"/>
              <a:t> function</a:t>
            </a:r>
          </a:p>
          <a:p>
            <a:pPr lvl="2">
              <a:lnSpc>
                <a:spcPct val="90000"/>
              </a:lnSpc>
              <a:buFontTx/>
              <a:buNone/>
            </a:pPr>
            <a:r>
              <a:rPr lang="en-US" altLang="en-US" sz="2000">
                <a:latin typeface="Lucida Console" panose="020B0609040504020204" pitchFamily="49" charset="0"/>
              </a:rPr>
              <a:t>long fibonacci( long n )</a:t>
            </a:r>
          </a:p>
          <a:p>
            <a:pPr lvl="2">
              <a:lnSpc>
                <a:spcPct val="90000"/>
              </a:lnSpc>
              <a:buFontTx/>
              <a:buNone/>
            </a:pPr>
            <a:r>
              <a:rPr lang="en-US" altLang="en-US" sz="2000">
                <a:latin typeface="Lucida Console" panose="020B0609040504020204" pitchFamily="49" charset="0"/>
              </a:rPr>
              <a:t>{</a:t>
            </a:r>
          </a:p>
          <a:p>
            <a:pPr lvl="2">
              <a:lnSpc>
                <a:spcPct val="90000"/>
              </a:lnSpc>
              <a:buFontTx/>
              <a:buNone/>
            </a:pPr>
            <a:r>
              <a:rPr lang="en-US" altLang="en-US" sz="2000">
                <a:latin typeface="Lucida Console" panose="020B0609040504020204" pitchFamily="49" charset="0"/>
              </a:rPr>
              <a:t>	if (n == 0 || n == 1)  // base case</a:t>
            </a:r>
          </a:p>
          <a:p>
            <a:pPr lvl="2">
              <a:lnSpc>
                <a:spcPct val="90000"/>
              </a:lnSpc>
              <a:buFontTx/>
              <a:buNone/>
            </a:pPr>
            <a:r>
              <a:rPr lang="en-US" altLang="en-US" sz="2000">
                <a:latin typeface="Lucida Console" panose="020B0609040504020204" pitchFamily="49" charset="0"/>
              </a:rPr>
              <a:t>    return n;</a:t>
            </a:r>
          </a:p>
          <a:p>
            <a:pPr lvl="2">
              <a:lnSpc>
                <a:spcPct val="90000"/>
              </a:lnSpc>
              <a:buFontTx/>
              <a:buNone/>
            </a:pPr>
            <a:r>
              <a:rPr lang="en-US" altLang="en-US" sz="2000">
                <a:latin typeface="Lucida Console" panose="020B0609040504020204" pitchFamily="49" charset="0"/>
              </a:rPr>
              <a:t>	else</a:t>
            </a:r>
          </a:p>
          <a:p>
            <a:pPr lvl="2">
              <a:lnSpc>
                <a:spcPct val="90000"/>
              </a:lnSpc>
              <a:buFontTx/>
              <a:buNone/>
            </a:pPr>
            <a:r>
              <a:rPr lang="en-US" altLang="en-US" sz="2000">
                <a:latin typeface="Lucida Console" panose="020B0609040504020204" pitchFamily="49" charset="0"/>
              </a:rPr>
              <a:t>    return fibonacci( n - 1) +</a:t>
            </a:r>
            <a:br>
              <a:rPr lang="en-US" altLang="en-US" sz="2000">
                <a:latin typeface="Lucida Console" panose="020B0609040504020204" pitchFamily="49" charset="0"/>
              </a:rPr>
            </a:br>
            <a:r>
              <a:rPr lang="en-US" altLang="en-US" sz="2000">
                <a:latin typeface="Lucida Console" panose="020B0609040504020204" pitchFamily="49" charset="0"/>
              </a:rPr>
              <a:t>     fibonacci( n – 2 );</a:t>
            </a:r>
          </a:p>
          <a:p>
            <a:pPr lvl="2">
              <a:lnSpc>
                <a:spcPct val="90000"/>
              </a:lnSpc>
              <a:buFontTx/>
              <a:buNone/>
            </a:pPr>
            <a:r>
              <a:rPr lang="en-US" altLang="en-US" sz="2000">
                <a:latin typeface="Lucida Console" panose="020B0609040504020204" pitchFamily="49" charset="0"/>
              </a:rPr>
              <a:t>}</a:t>
            </a:r>
          </a:p>
          <a:p>
            <a:pPr>
              <a:lnSpc>
                <a:spcPct val="90000"/>
              </a:lnSpc>
            </a:pPr>
            <a:endParaRPr lang="en-US" altLang="en-US" sz="2800"/>
          </a:p>
        </p:txBody>
      </p:sp>
      <p:sp>
        <p:nvSpPr>
          <p:cNvPr id="25602" name="Rectangle 2">
            <a:extLst>
              <a:ext uri="{FF2B5EF4-FFF2-40B4-BE49-F238E27FC236}">
                <a16:creationId xmlns:a16="http://schemas.microsoft.com/office/drawing/2014/main" id="{60E2937C-244D-C8E6-13D1-1ED9EAC4AD2A}"/>
              </a:ext>
            </a:extLst>
          </p:cNvPr>
          <p:cNvSpPr>
            <a:spLocks noGrp="1" noChangeArrowheads="1"/>
          </p:cNvSpPr>
          <p:nvPr>
            <p:ph type="title"/>
          </p:nvPr>
        </p:nvSpPr>
        <p:spPr/>
        <p:txBody>
          <a:bodyPr>
            <a:normAutofit fontScale="90000"/>
          </a:bodyPr>
          <a:lstStyle/>
          <a:p>
            <a:pPr fontAlgn="auto">
              <a:spcAft>
                <a:spcPts val="0"/>
              </a:spcAft>
              <a:defRPr/>
            </a:pPr>
            <a:r>
              <a:rPr lang="en-US" sz="3600"/>
              <a:t>Example Using Recursion: The Fibonacci Series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DC6ED25E-36B4-2C87-23A4-A6D141B520A7}"/>
              </a:ext>
            </a:extLst>
          </p:cNvPr>
          <p:cNvSpPr>
            <a:spLocks noGrp="1" noChangeArrowheads="1"/>
          </p:cNvSpPr>
          <p:nvPr>
            <p:ph idx="1"/>
          </p:nvPr>
        </p:nvSpPr>
        <p:spPr/>
        <p:txBody>
          <a:bodyPr/>
          <a:lstStyle/>
          <a:p>
            <a:r>
              <a:rPr lang="en-US" altLang="en-US"/>
              <a:t>Set of recursive calls to function </a:t>
            </a:r>
            <a:r>
              <a:rPr lang="en-US" altLang="en-US" sz="3000">
                <a:latin typeface="Lucida Console" panose="020B0609040504020204" pitchFamily="49" charset="0"/>
              </a:rPr>
              <a:t>Fibonacci</a:t>
            </a:r>
          </a:p>
          <a:p>
            <a:endParaRPr lang="en-US" altLang="en-US"/>
          </a:p>
        </p:txBody>
      </p:sp>
      <p:sp>
        <p:nvSpPr>
          <p:cNvPr id="26626" name="Rectangle 2">
            <a:extLst>
              <a:ext uri="{FF2B5EF4-FFF2-40B4-BE49-F238E27FC236}">
                <a16:creationId xmlns:a16="http://schemas.microsoft.com/office/drawing/2014/main" id="{50B5DD89-4AE8-DC03-0BAD-8DC383A918EB}"/>
              </a:ext>
            </a:extLst>
          </p:cNvPr>
          <p:cNvSpPr>
            <a:spLocks noGrp="1" noChangeArrowheads="1"/>
          </p:cNvSpPr>
          <p:nvPr>
            <p:ph type="title"/>
          </p:nvPr>
        </p:nvSpPr>
        <p:spPr/>
        <p:txBody>
          <a:bodyPr>
            <a:normAutofit fontScale="90000"/>
          </a:bodyPr>
          <a:lstStyle/>
          <a:p>
            <a:pPr fontAlgn="auto">
              <a:spcAft>
                <a:spcPts val="0"/>
              </a:spcAft>
              <a:defRPr/>
            </a:pPr>
            <a:r>
              <a:rPr lang="en-US" sz="3600"/>
              <a:t>Example Using Recursion: The Fibonacci Series</a:t>
            </a:r>
          </a:p>
        </p:txBody>
      </p:sp>
      <p:grpSp>
        <p:nvGrpSpPr>
          <p:cNvPr id="36868" name="Group 4">
            <a:extLst>
              <a:ext uri="{FF2B5EF4-FFF2-40B4-BE49-F238E27FC236}">
                <a16:creationId xmlns:a16="http://schemas.microsoft.com/office/drawing/2014/main" id="{3B8569D5-2019-34E6-EC8A-BFEAA302F813}"/>
              </a:ext>
            </a:extLst>
          </p:cNvPr>
          <p:cNvGrpSpPr>
            <a:grpSpLocks/>
          </p:cNvGrpSpPr>
          <p:nvPr/>
        </p:nvGrpSpPr>
        <p:grpSpPr bwMode="auto">
          <a:xfrm>
            <a:off x="838200" y="2030413"/>
            <a:ext cx="7772400" cy="4267200"/>
            <a:chOff x="542" y="2069"/>
            <a:chExt cx="1762" cy="1231"/>
          </a:xfrm>
        </p:grpSpPr>
        <p:sp>
          <p:nvSpPr>
            <p:cNvPr id="36869" name="Freeform 5">
              <a:extLst>
                <a:ext uri="{FF2B5EF4-FFF2-40B4-BE49-F238E27FC236}">
                  <a16:creationId xmlns:a16="http://schemas.microsoft.com/office/drawing/2014/main" id="{BD137541-3117-80F5-9C7D-8C503AC14676}"/>
                </a:ext>
              </a:extLst>
            </p:cNvPr>
            <p:cNvSpPr>
              <a:spLocks/>
            </p:cNvSpPr>
            <p:nvPr/>
          </p:nvSpPr>
          <p:spPr bwMode="auto">
            <a:xfrm>
              <a:off x="725" y="3116"/>
              <a:ext cx="480" cy="48"/>
            </a:xfrm>
            <a:custGeom>
              <a:avLst/>
              <a:gdLst>
                <a:gd name="T0" fmla="*/ 0 w 20000"/>
                <a:gd name="T1" fmla="*/ 0 h 20000"/>
                <a:gd name="T2" fmla="*/ 0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19983" y="19833"/>
                  </a:moveTo>
                  <a:lnTo>
                    <a:pt x="19983" y="0"/>
                  </a:lnTo>
                  <a:lnTo>
                    <a:pt x="0" y="0"/>
                  </a:lnTo>
                  <a:lnTo>
                    <a:pt x="0" y="1983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6870" name="Freeform 6">
              <a:extLst>
                <a:ext uri="{FF2B5EF4-FFF2-40B4-BE49-F238E27FC236}">
                  <a16:creationId xmlns:a16="http://schemas.microsoft.com/office/drawing/2014/main" id="{029E8F7F-A93B-8F52-907E-3AB8FD26355C}"/>
                </a:ext>
              </a:extLst>
            </p:cNvPr>
            <p:cNvSpPr>
              <a:spLocks/>
            </p:cNvSpPr>
            <p:nvPr/>
          </p:nvSpPr>
          <p:spPr bwMode="auto">
            <a:xfrm>
              <a:off x="1268" y="3116"/>
              <a:ext cx="480" cy="48"/>
            </a:xfrm>
            <a:custGeom>
              <a:avLst/>
              <a:gdLst>
                <a:gd name="T0" fmla="*/ 0 w 20000"/>
                <a:gd name="T1" fmla="*/ 0 h 20000"/>
                <a:gd name="T2" fmla="*/ 0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19983" y="19833"/>
                  </a:moveTo>
                  <a:lnTo>
                    <a:pt x="19983" y="0"/>
                  </a:lnTo>
                  <a:lnTo>
                    <a:pt x="0" y="0"/>
                  </a:lnTo>
                  <a:lnTo>
                    <a:pt x="0" y="1983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6871" name="Freeform 7">
              <a:extLst>
                <a:ext uri="{FF2B5EF4-FFF2-40B4-BE49-F238E27FC236}">
                  <a16:creationId xmlns:a16="http://schemas.microsoft.com/office/drawing/2014/main" id="{276B49B3-C327-E598-FB56-4CE8F2D75A74}"/>
                </a:ext>
              </a:extLst>
            </p:cNvPr>
            <p:cNvSpPr>
              <a:spLocks/>
            </p:cNvSpPr>
            <p:nvPr/>
          </p:nvSpPr>
          <p:spPr bwMode="auto">
            <a:xfrm>
              <a:off x="1824" y="2764"/>
              <a:ext cx="480" cy="48"/>
            </a:xfrm>
            <a:custGeom>
              <a:avLst/>
              <a:gdLst>
                <a:gd name="T0" fmla="*/ 0 w 20000"/>
                <a:gd name="T1" fmla="*/ 0 h 20000"/>
                <a:gd name="T2" fmla="*/ 0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19983" y="19833"/>
                  </a:moveTo>
                  <a:lnTo>
                    <a:pt x="19983" y="0"/>
                  </a:lnTo>
                  <a:lnTo>
                    <a:pt x="0" y="0"/>
                  </a:lnTo>
                  <a:lnTo>
                    <a:pt x="0" y="1983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6872" name="Freeform 8">
              <a:extLst>
                <a:ext uri="{FF2B5EF4-FFF2-40B4-BE49-F238E27FC236}">
                  <a16:creationId xmlns:a16="http://schemas.microsoft.com/office/drawing/2014/main" id="{09ABFED9-E419-BC0F-D788-3359DC945E65}"/>
                </a:ext>
              </a:extLst>
            </p:cNvPr>
            <p:cNvSpPr>
              <a:spLocks/>
            </p:cNvSpPr>
            <p:nvPr/>
          </p:nvSpPr>
          <p:spPr bwMode="auto">
            <a:xfrm>
              <a:off x="542" y="2764"/>
              <a:ext cx="1104" cy="48"/>
            </a:xfrm>
            <a:custGeom>
              <a:avLst/>
              <a:gdLst>
                <a:gd name="T0" fmla="*/ 3 w 20000"/>
                <a:gd name="T1" fmla="*/ 0 h 20000"/>
                <a:gd name="T2" fmla="*/ 3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19993" y="19833"/>
                  </a:moveTo>
                  <a:lnTo>
                    <a:pt x="19993" y="0"/>
                  </a:lnTo>
                  <a:lnTo>
                    <a:pt x="0" y="0"/>
                  </a:lnTo>
                  <a:lnTo>
                    <a:pt x="0" y="1983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6873" name="Freeform 9">
              <a:extLst>
                <a:ext uri="{FF2B5EF4-FFF2-40B4-BE49-F238E27FC236}">
                  <a16:creationId xmlns:a16="http://schemas.microsoft.com/office/drawing/2014/main" id="{890E9657-4575-8719-60FB-C1D89C1F34AD}"/>
                </a:ext>
              </a:extLst>
            </p:cNvPr>
            <p:cNvSpPr>
              <a:spLocks/>
            </p:cNvSpPr>
            <p:nvPr/>
          </p:nvSpPr>
          <p:spPr bwMode="auto">
            <a:xfrm>
              <a:off x="936" y="2417"/>
              <a:ext cx="1152" cy="48"/>
            </a:xfrm>
            <a:custGeom>
              <a:avLst/>
              <a:gdLst>
                <a:gd name="T0" fmla="*/ 4 w 20000"/>
                <a:gd name="T1" fmla="*/ 0 h 20000"/>
                <a:gd name="T2" fmla="*/ 4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19993" y="19833"/>
                  </a:moveTo>
                  <a:lnTo>
                    <a:pt x="19993" y="0"/>
                  </a:lnTo>
                  <a:lnTo>
                    <a:pt x="0" y="0"/>
                  </a:lnTo>
                  <a:lnTo>
                    <a:pt x="0" y="1983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6874" name="Freeform 10">
              <a:extLst>
                <a:ext uri="{FF2B5EF4-FFF2-40B4-BE49-F238E27FC236}">
                  <a16:creationId xmlns:a16="http://schemas.microsoft.com/office/drawing/2014/main" id="{E6A9EA28-E282-9CB2-5677-406DAEC13898}"/>
                </a:ext>
              </a:extLst>
            </p:cNvPr>
            <p:cNvSpPr>
              <a:spLocks/>
            </p:cNvSpPr>
            <p:nvPr/>
          </p:nvSpPr>
          <p:spPr bwMode="auto">
            <a:xfrm>
              <a:off x="1352" y="2069"/>
              <a:ext cx="288" cy="144"/>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2" y="0"/>
                  </a:moveTo>
                  <a:lnTo>
                    <a:pt x="19972" y="19944"/>
                  </a:lnTo>
                  <a:lnTo>
                    <a:pt x="0" y="19944"/>
                  </a:lnTo>
                  <a:lnTo>
                    <a:pt x="0" y="0"/>
                  </a:lnTo>
                  <a:lnTo>
                    <a:pt x="19972"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6875" name="Freeform 11">
              <a:extLst>
                <a:ext uri="{FF2B5EF4-FFF2-40B4-BE49-F238E27FC236}">
                  <a16:creationId xmlns:a16="http://schemas.microsoft.com/office/drawing/2014/main" id="{C80ED57E-D773-7DCF-B091-70D8D21871A4}"/>
                </a:ext>
              </a:extLst>
            </p:cNvPr>
            <p:cNvSpPr>
              <a:spLocks/>
            </p:cNvSpPr>
            <p:nvPr/>
          </p:nvSpPr>
          <p:spPr bwMode="auto">
            <a:xfrm>
              <a:off x="1280" y="2453"/>
              <a:ext cx="288" cy="144"/>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2" y="0"/>
                  </a:moveTo>
                  <a:lnTo>
                    <a:pt x="19972" y="19944"/>
                  </a:lnTo>
                  <a:lnTo>
                    <a:pt x="0" y="19944"/>
                  </a:lnTo>
                  <a:lnTo>
                    <a:pt x="0" y="0"/>
                  </a:lnTo>
                  <a:lnTo>
                    <a:pt x="19972"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6876" name="Freeform 12">
              <a:extLst>
                <a:ext uri="{FF2B5EF4-FFF2-40B4-BE49-F238E27FC236}">
                  <a16:creationId xmlns:a16="http://schemas.microsoft.com/office/drawing/2014/main" id="{F6116BC6-52FA-0892-11A5-EFE1BD824F87}"/>
                </a:ext>
              </a:extLst>
            </p:cNvPr>
            <p:cNvSpPr>
              <a:spLocks/>
            </p:cNvSpPr>
            <p:nvPr/>
          </p:nvSpPr>
          <p:spPr bwMode="auto">
            <a:xfrm>
              <a:off x="1732" y="2453"/>
              <a:ext cx="288" cy="144"/>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2" y="0"/>
                  </a:moveTo>
                  <a:lnTo>
                    <a:pt x="19972" y="19944"/>
                  </a:lnTo>
                  <a:lnTo>
                    <a:pt x="0" y="19944"/>
                  </a:lnTo>
                  <a:lnTo>
                    <a:pt x="0" y="0"/>
                  </a:lnTo>
                  <a:lnTo>
                    <a:pt x="19972"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6877" name="Freeform 13">
              <a:extLst>
                <a:ext uri="{FF2B5EF4-FFF2-40B4-BE49-F238E27FC236}">
                  <a16:creationId xmlns:a16="http://schemas.microsoft.com/office/drawing/2014/main" id="{9A9237BD-572C-0D25-872E-8B9127FA5D6C}"/>
                </a:ext>
              </a:extLst>
            </p:cNvPr>
            <p:cNvSpPr>
              <a:spLocks/>
            </p:cNvSpPr>
            <p:nvPr/>
          </p:nvSpPr>
          <p:spPr bwMode="auto">
            <a:xfrm>
              <a:off x="1872" y="2804"/>
              <a:ext cx="384" cy="144"/>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9" y="0"/>
                  </a:moveTo>
                  <a:lnTo>
                    <a:pt x="19979" y="19944"/>
                  </a:lnTo>
                  <a:lnTo>
                    <a:pt x="0" y="19944"/>
                  </a:lnTo>
                  <a:lnTo>
                    <a:pt x="0" y="0"/>
                  </a:lnTo>
                  <a:lnTo>
                    <a:pt x="19979"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6878" name="Freeform 14">
              <a:extLst>
                <a:ext uri="{FF2B5EF4-FFF2-40B4-BE49-F238E27FC236}">
                  <a16:creationId xmlns:a16="http://schemas.microsoft.com/office/drawing/2014/main" id="{0484BF60-C803-2AA1-2AD3-B6B7B277729E}"/>
                </a:ext>
              </a:extLst>
            </p:cNvPr>
            <p:cNvSpPr>
              <a:spLocks/>
            </p:cNvSpPr>
            <p:nvPr/>
          </p:nvSpPr>
          <p:spPr bwMode="auto">
            <a:xfrm>
              <a:off x="1321" y="2804"/>
              <a:ext cx="288" cy="144"/>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2" y="0"/>
                  </a:moveTo>
                  <a:lnTo>
                    <a:pt x="19972" y="19944"/>
                  </a:lnTo>
                  <a:lnTo>
                    <a:pt x="0" y="19944"/>
                  </a:lnTo>
                  <a:lnTo>
                    <a:pt x="0" y="0"/>
                  </a:lnTo>
                  <a:lnTo>
                    <a:pt x="19972"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6879" name="Freeform 15">
              <a:extLst>
                <a:ext uri="{FF2B5EF4-FFF2-40B4-BE49-F238E27FC236}">
                  <a16:creationId xmlns:a16="http://schemas.microsoft.com/office/drawing/2014/main" id="{AACE2083-479F-9D01-DCC6-0E91BF7B8935}"/>
                </a:ext>
              </a:extLst>
            </p:cNvPr>
            <p:cNvSpPr>
              <a:spLocks/>
            </p:cNvSpPr>
            <p:nvPr/>
          </p:nvSpPr>
          <p:spPr bwMode="auto">
            <a:xfrm>
              <a:off x="864" y="2804"/>
              <a:ext cx="288" cy="144"/>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2" y="0"/>
                  </a:moveTo>
                  <a:lnTo>
                    <a:pt x="19972" y="19944"/>
                  </a:lnTo>
                  <a:lnTo>
                    <a:pt x="0" y="19944"/>
                  </a:lnTo>
                  <a:lnTo>
                    <a:pt x="0" y="0"/>
                  </a:lnTo>
                  <a:lnTo>
                    <a:pt x="19972"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6880" name="Freeform 16">
              <a:extLst>
                <a:ext uri="{FF2B5EF4-FFF2-40B4-BE49-F238E27FC236}">
                  <a16:creationId xmlns:a16="http://schemas.microsoft.com/office/drawing/2014/main" id="{A18DC531-BC5F-B2CC-1964-7E03A552754C}"/>
                </a:ext>
              </a:extLst>
            </p:cNvPr>
            <p:cNvSpPr>
              <a:spLocks/>
            </p:cNvSpPr>
            <p:nvPr/>
          </p:nvSpPr>
          <p:spPr bwMode="auto">
            <a:xfrm>
              <a:off x="774" y="3156"/>
              <a:ext cx="384" cy="144"/>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9" y="0"/>
                  </a:moveTo>
                  <a:lnTo>
                    <a:pt x="19979" y="19944"/>
                  </a:lnTo>
                  <a:lnTo>
                    <a:pt x="0" y="19944"/>
                  </a:lnTo>
                  <a:lnTo>
                    <a:pt x="0" y="0"/>
                  </a:lnTo>
                  <a:lnTo>
                    <a:pt x="19979"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6881" name="Freeform 17">
              <a:extLst>
                <a:ext uri="{FF2B5EF4-FFF2-40B4-BE49-F238E27FC236}">
                  <a16:creationId xmlns:a16="http://schemas.microsoft.com/office/drawing/2014/main" id="{06E46E24-22F3-8A7C-02E3-3AC8217844E0}"/>
                </a:ext>
              </a:extLst>
            </p:cNvPr>
            <p:cNvSpPr>
              <a:spLocks/>
            </p:cNvSpPr>
            <p:nvPr/>
          </p:nvSpPr>
          <p:spPr bwMode="auto">
            <a:xfrm>
              <a:off x="1315" y="3156"/>
              <a:ext cx="384" cy="144"/>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9" y="0"/>
                  </a:moveTo>
                  <a:lnTo>
                    <a:pt x="19979" y="19944"/>
                  </a:lnTo>
                  <a:lnTo>
                    <a:pt x="0" y="19944"/>
                  </a:lnTo>
                  <a:lnTo>
                    <a:pt x="0" y="0"/>
                  </a:lnTo>
                  <a:lnTo>
                    <a:pt x="19979"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6882" name="Freeform 18">
              <a:extLst>
                <a:ext uri="{FF2B5EF4-FFF2-40B4-BE49-F238E27FC236}">
                  <a16:creationId xmlns:a16="http://schemas.microsoft.com/office/drawing/2014/main" id="{B3A56369-788D-A4BF-2524-6A673BEBA048}"/>
                </a:ext>
              </a:extLst>
            </p:cNvPr>
            <p:cNvSpPr>
              <a:spLocks/>
            </p:cNvSpPr>
            <p:nvPr/>
          </p:nvSpPr>
          <p:spPr bwMode="auto">
            <a:xfrm>
              <a:off x="1504" y="2217"/>
              <a:ext cx="0" cy="200"/>
            </a:xfrm>
            <a:custGeom>
              <a:avLst/>
              <a:gdLst>
                <a:gd name="T0" fmla="*/ 0 w 20000"/>
                <a:gd name="T1" fmla="*/ 0 h 20000"/>
                <a:gd name="T2" fmla="*/ 0 w 20000"/>
                <a:gd name="T3" fmla="*/ 0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19960"/>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6883" name="Freeform 19">
              <a:extLst>
                <a:ext uri="{FF2B5EF4-FFF2-40B4-BE49-F238E27FC236}">
                  <a16:creationId xmlns:a16="http://schemas.microsoft.com/office/drawing/2014/main" id="{B7839769-005D-ADA8-0E12-D560D2AAA2DF}"/>
                </a:ext>
              </a:extLst>
            </p:cNvPr>
            <p:cNvSpPr>
              <a:spLocks/>
            </p:cNvSpPr>
            <p:nvPr/>
          </p:nvSpPr>
          <p:spPr bwMode="auto">
            <a:xfrm>
              <a:off x="1259" y="2601"/>
              <a:ext cx="163" cy="163"/>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51"/>
                  </a:moveTo>
                  <a:lnTo>
                    <a:pt x="19951"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6884" name="Freeform 20">
              <a:extLst>
                <a:ext uri="{FF2B5EF4-FFF2-40B4-BE49-F238E27FC236}">
                  <a16:creationId xmlns:a16="http://schemas.microsoft.com/office/drawing/2014/main" id="{DB1DAEAB-D8FE-D146-E9D1-C938737D8C47}"/>
                </a:ext>
              </a:extLst>
            </p:cNvPr>
            <p:cNvSpPr>
              <a:spLocks/>
            </p:cNvSpPr>
            <p:nvPr/>
          </p:nvSpPr>
          <p:spPr bwMode="auto">
            <a:xfrm>
              <a:off x="1884" y="2599"/>
              <a:ext cx="104" cy="165"/>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23" y="19952"/>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6885" name="Freeform 21">
              <a:extLst>
                <a:ext uri="{FF2B5EF4-FFF2-40B4-BE49-F238E27FC236}">
                  <a16:creationId xmlns:a16="http://schemas.microsoft.com/office/drawing/2014/main" id="{200E007B-1235-F075-E2AA-328352192BB4}"/>
                </a:ext>
              </a:extLst>
            </p:cNvPr>
            <p:cNvSpPr>
              <a:spLocks/>
            </p:cNvSpPr>
            <p:nvPr/>
          </p:nvSpPr>
          <p:spPr bwMode="auto">
            <a:xfrm>
              <a:off x="1011" y="2949"/>
              <a:ext cx="0" cy="167"/>
            </a:xfrm>
            <a:custGeom>
              <a:avLst/>
              <a:gdLst>
                <a:gd name="T0" fmla="*/ 0 w 20000"/>
                <a:gd name="T1" fmla="*/ 0 h 20000"/>
                <a:gd name="T2" fmla="*/ 0 w 20000"/>
                <a:gd name="T3" fmla="*/ 0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19952"/>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6886" name="Freeform 22">
              <a:extLst>
                <a:ext uri="{FF2B5EF4-FFF2-40B4-BE49-F238E27FC236}">
                  <a16:creationId xmlns:a16="http://schemas.microsoft.com/office/drawing/2014/main" id="{40C85AAE-876D-4402-D459-1490E066623D}"/>
                </a:ext>
              </a:extLst>
            </p:cNvPr>
            <p:cNvSpPr>
              <a:spLocks/>
            </p:cNvSpPr>
            <p:nvPr/>
          </p:nvSpPr>
          <p:spPr bwMode="auto">
            <a:xfrm>
              <a:off x="1470" y="2949"/>
              <a:ext cx="0" cy="167"/>
            </a:xfrm>
            <a:custGeom>
              <a:avLst/>
              <a:gdLst>
                <a:gd name="T0" fmla="*/ 0 w 20000"/>
                <a:gd name="T1" fmla="*/ 0 h 20000"/>
                <a:gd name="T2" fmla="*/ 0 w 20000"/>
                <a:gd name="T3" fmla="*/ 0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19952"/>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6887" name="Rectangle 23">
              <a:extLst>
                <a:ext uri="{FF2B5EF4-FFF2-40B4-BE49-F238E27FC236}">
                  <a16:creationId xmlns:a16="http://schemas.microsoft.com/office/drawing/2014/main" id="{31F82D80-4BBA-0654-7431-3F4EEB72653A}"/>
                </a:ext>
              </a:extLst>
            </p:cNvPr>
            <p:cNvSpPr>
              <a:spLocks noChangeArrowheads="1"/>
            </p:cNvSpPr>
            <p:nvPr/>
          </p:nvSpPr>
          <p:spPr bwMode="auto">
            <a:xfrm>
              <a:off x="1369" y="2087"/>
              <a:ext cx="30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latin typeface="Lucida Console" panose="020B0609040504020204" pitchFamily="49" charset="0"/>
                  <a:cs typeface="Times New Roman" panose="02020603050405020304" pitchFamily="18" charset="0"/>
                </a:rPr>
                <a:t>f( 3 )</a:t>
              </a:r>
            </a:p>
            <a:p>
              <a:endParaRPr lang="en-US" altLang="en-US" sz="1600">
                <a:latin typeface="Lucida Console" panose="020B0609040504020204" pitchFamily="49" charset="0"/>
              </a:endParaRPr>
            </a:p>
          </p:txBody>
        </p:sp>
        <p:sp>
          <p:nvSpPr>
            <p:cNvPr id="36888" name="Rectangle 24">
              <a:extLst>
                <a:ext uri="{FF2B5EF4-FFF2-40B4-BE49-F238E27FC236}">
                  <a16:creationId xmlns:a16="http://schemas.microsoft.com/office/drawing/2014/main" id="{F3D263AE-3BB8-2ED4-FB2A-6268AB695F56}"/>
                </a:ext>
              </a:extLst>
            </p:cNvPr>
            <p:cNvSpPr>
              <a:spLocks noChangeArrowheads="1"/>
            </p:cNvSpPr>
            <p:nvPr/>
          </p:nvSpPr>
          <p:spPr bwMode="auto">
            <a:xfrm>
              <a:off x="1750" y="2473"/>
              <a:ext cx="30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latin typeface="Lucida Console" panose="020B0609040504020204" pitchFamily="49" charset="0"/>
                  <a:cs typeface="Times New Roman" panose="02020603050405020304" pitchFamily="18" charset="0"/>
                </a:rPr>
                <a:t>f( 1 )</a:t>
              </a:r>
            </a:p>
            <a:p>
              <a:endParaRPr lang="en-US" altLang="en-US" sz="1600">
                <a:latin typeface="Lucida Console" panose="020B0609040504020204" pitchFamily="49" charset="0"/>
              </a:endParaRPr>
            </a:p>
          </p:txBody>
        </p:sp>
        <p:sp>
          <p:nvSpPr>
            <p:cNvPr id="36889" name="Rectangle 25">
              <a:extLst>
                <a:ext uri="{FF2B5EF4-FFF2-40B4-BE49-F238E27FC236}">
                  <a16:creationId xmlns:a16="http://schemas.microsoft.com/office/drawing/2014/main" id="{8AC4BCA9-B1F5-2D77-1484-7FBD089699AD}"/>
                </a:ext>
              </a:extLst>
            </p:cNvPr>
            <p:cNvSpPr>
              <a:spLocks noChangeArrowheads="1"/>
            </p:cNvSpPr>
            <p:nvPr/>
          </p:nvSpPr>
          <p:spPr bwMode="auto">
            <a:xfrm>
              <a:off x="1300" y="2472"/>
              <a:ext cx="30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latin typeface="Lucida Console" panose="020B0609040504020204" pitchFamily="49" charset="0"/>
                  <a:cs typeface="Times New Roman" panose="02020603050405020304" pitchFamily="18" charset="0"/>
                </a:rPr>
                <a:t>f( 2 )</a:t>
              </a:r>
            </a:p>
            <a:p>
              <a:endParaRPr lang="en-US" altLang="en-US" sz="1600">
                <a:latin typeface="Lucida Console" panose="020B0609040504020204" pitchFamily="49" charset="0"/>
              </a:endParaRPr>
            </a:p>
          </p:txBody>
        </p:sp>
        <p:sp>
          <p:nvSpPr>
            <p:cNvPr id="36890" name="Rectangle 26">
              <a:extLst>
                <a:ext uri="{FF2B5EF4-FFF2-40B4-BE49-F238E27FC236}">
                  <a16:creationId xmlns:a16="http://schemas.microsoft.com/office/drawing/2014/main" id="{08C59D32-60BD-223D-06ED-8A4400E798B4}"/>
                </a:ext>
              </a:extLst>
            </p:cNvPr>
            <p:cNvSpPr>
              <a:spLocks noChangeArrowheads="1"/>
            </p:cNvSpPr>
            <p:nvPr/>
          </p:nvSpPr>
          <p:spPr bwMode="auto">
            <a:xfrm>
              <a:off x="878" y="2825"/>
              <a:ext cx="30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latin typeface="Lucida Console" panose="020B0609040504020204" pitchFamily="49" charset="0"/>
                  <a:cs typeface="Times New Roman" panose="02020603050405020304" pitchFamily="18" charset="0"/>
                </a:rPr>
                <a:t>f( 1 )</a:t>
              </a:r>
            </a:p>
            <a:p>
              <a:endParaRPr lang="en-US" altLang="en-US" sz="1600">
                <a:latin typeface="Lucida Console" panose="020B0609040504020204" pitchFamily="49" charset="0"/>
              </a:endParaRPr>
            </a:p>
          </p:txBody>
        </p:sp>
        <p:sp>
          <p:nvSpPr>
            <p:cNvPr id="36891" name="Rectangle 27">
              <a:extLst>
                <a:ext uri="{FF2B5EF4-FFF2-40B4-BE49-F238E27FC236}">
                  <a16:creationId xmlns:a16="http://schemas.microsoft.com/office/drawing/2014/main" id="{82BC148E-7FF9-4A4B-BCFD-A99B83447EC7}"/>
                </a:ext>
              </a:extLst>
            </p:cNvPr>
            <p:cNvSpPr>
              <a:spLocks noChangeArrowheads="1"/>
            </p:cNvSpPr>
            <p:nvPr/>
          </p:nvSpPr>
          <p:spPr bwMode="auto">
            <a:xfrm>
              <a:off x="1336" y="2825"/>
              <a:ext cx="30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latin typeface="Lucida Console" panose="020B0609040504020204" pitchFamily="49" charset="0"/>
                  <a:cs typeface="Times New Roman" panose="02020603050405020304" pitchFamily="18" charset="0"/>
                </a:rPr>
                <a:t>f( 0 )</a:t>
              </a:r>
            </a:p>
            <a:p>
              <a:endParaRPr lang="en-US" altLang="en-US" sz="1600">
                <a:latin typeface="Lucida Console" panose="020B0609040504020204" pitchFamily="49" charset="0"/>
              </a:endParaRPr>
            </a:p>
          </p:txBody>
        </p:sp>
        <p:sp>
          <p:nvSpPr>
            <p:cNvPr id="36892" name="Rectangle 28">
              <a:extLst>
                <a:ext uri="{FF2B5EF4-FFF2-40B4-BE49-F238E27FC236}">
                  <a16:creationId xmlns:a16="http://schemas.microsoft.com/office/drawing/2014/main" id="{1D9BEC7E-73DD-0B7B-915D-AF6C1E17E2D5}"/>
                </a:ext>
              </a:extLst>
            </p:cNvPr>
            <p:cNvSpPr>
              <a:spLocks noChangeArrowheads="1"/>
            </p:cNvSpPr>
            <p:nvPr/>
          </p:nvSpPr>
          <p:spPr bwMode="auto">
            <a:xfrm>
              <a:off x="1890" y="2825"/>
              <a:ext cx="400"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latin typeface="Lucida Console" panose="020B0609040504020204" pitchFamily="49" charset="0"/>
                  <a:cs typeface="Times New Roman" panose="02020603050405020304" pitchFamily="18" charset="0"/>
                </a:rPr>
                <a:t>return 1</a:t>
              </a:r>
            </a:p>
            <a:p>
              <a:endParaRPr lang="en-US" altLang="en-US" sz="1600">
                <a:latin typeface="Lucida Console" panose="020B0609040504020204" pitchFamily="49" charset="0"/>
              </a:endParaRPr>
            </a:p>
          </p:txBody>
        </p:sp>
        <p:sp>
          <p:nvSpPr>
            <p:cNvPr id="36893" name="Rectangle 29">
              <a:extLst>
                <a:ext uri="{FF2B5EF4-FFF2-40B4-BE49-F238E27FC236}">
                  <a16:creationId xmlns:a16="http://schemas.microsoft.com/office/drawing/2014/main" id="{BCEAC98F-E952-2E29-E055-A84E3A046842}"/>
                </a:ext>
              </a:extLst>
            </p:cNvPr>
            <p:cNvSpPr>
              <a:spLocks noChangeArrowheads="1"/>
            </p:cNvSpPr>
            <p:nvPr/>
          </p:nvSpPr>
          <p:spPr bwMode="auto">
            <a:xfrm>
              <a:off x="795" y="3181"/>
              <a:ext cx="400"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latin typeface="Lucida Console" panose="020B0609040504020204" pitchFamily="49" charset="0"/>
                  <a:cs typeface="Times New Roman" panose="02020603050405020304" pitchFamily="18" charset="0"/>
                </a:rPr>
                <a:t>return 1</a:t>
              </a:r>
            </a:p>
            <a:p>
              <a:endParaRPr lang="en-US" altLang="en-US" sz="1600">
                <a:latin typeface="Lucida Console" panose="020B0609040504020204" pitchFamily="49" charset="0"/>
              </a:endParaRPr>
            </a:p>
          </p:txBody>
        </p:sp>
        <p:sp>
          <p:nvSpPr>
            <p:cNvPr id="36894" name="Rectangle 30">
              <a:extLst>
                <a:ext uri="{FF2B5EF4-FFF2-40B4-BE49-F238E27FC236}">
                  <a16:creationId xmlns:a16="http://schemas.microsoft.com/office/drawing/2014/main" id="{7AC26699-027E-A9EA-9E94-3C83720138C1}"/>
                </a:ext>
              </a:extLst>
            </p:cNvPr>
            <p:cNvSpPr>
              <a:spLocks noChangeArrowheads="1"/>
            </p:cNvSpPr>
            <p:nvPr/>
          </p:nvSpPr>
          <p:spPr bwMode="auto">
            <a:xfrm>
              <a:off x="1331" y="3181"/>
              <a:ext cx="400"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latin typeface="Lucida Console" panose="020B0609040504020204" pitchFamily="49" charset="0"/>
                  <a:cs typeface="Times New Roman" panose="02020603050405020304" pitchFamily="18" charset="0"/>
                </a:rPr>
                <a:t>return 0</a:t>
              </a:r>
            </a:p>
            <a:p>
              <a:endParaRPr lang="en-US" altLang="en-US" sz="1600">
                <a:latin typeface="Lucida Console" panose="020B0609040504020204" pitchFamily="49" charset="0"/>
              </a:endParaRPr>
            </a:p>
          </p:txBody>
        </p:sp>
        <p:sp>
          <p:nvSpPr>
            <p:cNvPr id="36895" name="Rectangle 31">
              <a:extLst>
                <a:ext uri="{FF2B5EF4-FFF2-40B4-BE49-F238E27FC236}">
                  <a16:creationId xmlns:a16="http://schemas.microsoft.com/office/drawing/2014/main" id="{BEF88D76-7648-E7EA-527E-7735EFF7C2FC}"/>
                </a:ext>
              </a:extLst>
            </p:cNvPr>
            <p:cNvSpPr>
              <a:spLocks noChangeArrowheads="1"/>
            </p:cNvSpPr>
            <p:nvPr/>
          </p:nvSpPr>
          <p:spPr bwMode="auto">
            <a:xfrm>
              <a:off x="569" y="2825"/>
              <a:ext cx="30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latin typeface="Lucida Console" panose="020B0609040504020204" pitchFamily="49" charset="0"/>
                  <a:cs typeface="Times New Roman" panose="02020603050405020304" pitchFamily="18" charset="0"/>
                </a:rPr>
                <a:t>return</a:t>
              </a:r>
            </a:p>
            <a:p>
              <a:endParaRPr lang="en-US" altLang="en-US" sz="1600">
                <a:latin typeface="Lucida Console" panose="020B0609040504020204" pitchFamily="49" charset="0"/>
              </a:endParaRPr>
            </a:p>
          </p:txBody>
        </p:sp>
        <p:sp>
          <p:nvSpPr>
            <p:cNvPr id="36896" name="Rectangle 32">
              <a:extLst>
                <a:ext uri="{FF2B5EF4-FFF2-40B4-BE49-F238E27FC236}">
                  <a16:creationId xmlns:a16="http://schemas.microsoft.com/office/drawing/2014/main" id="{D066A90D-38D3-9A48-5558-9C7F3C1D6507}"/>
                </a:ext>
              </a:extLst>
            </p:cNvPr>
            <p:cNvSpPr>
              <a:spLocks noChangeArrowheads="1"/>
            </p:cNvSpPr>
            <p:nvPr/>
          </p:nvSpPr>
          <p:spPr bwMode="auto">
            <a:xfrm>
              <a:off x="1214" y="2828"/>
              <a:ext cx="6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latin typeface="Lucida Console" panose="020B0609040504020204" pitchFamily="49" charset="0"/>
                  <a:cs typeface="Times New Roman" panose="02020603050405020304" pitchFamily="18" charset="0"/>
                </a:rPr>
                <a:t>+</a:t>
              </a:r>
            </a:p>
            <a:p>
              <a:endParaRPr lang="en-US" altLang="en-US" sz="1600">
                <a:latin typeface="Lucida Console" panose="020B0609040504020204" pitchFamily="49" charset="0"/>
              </a:endParaRPr>
            </a:p>
          </p:txBody>
        </p:sp>
        <p:sp>
          <p:nvSpPr>
            <p:cNvPr id="36897" name="Rectangle 33">
              <a:extLst>
                <a:ext uri="{FF2B5EF4-FFF2-40B4-BE49-F238E27FC236}">
                  <a16:creationId xmlns:a16="http://schemas.microsoft.com/office/drawing/2014/main" id="{2035F6B3-CF22-F57B-5259-556A0D5F30FC}"/>
                </a:ext>
              </a:extLst>
            </p:cNvPr>
            <p:cNvSpPr>
              <a:spLocks noChangeArrowheads="1"/>
            </p:cNvSpPr>
            <p:nvPr/>
          </p:nvSpPr>
          <p:spPr bwMode="auto">
            <a:xfrm>
              <a:off x="1630" y="2473"/>
              <a:ext cx="6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latin typeface="Lucida Console" panose="020B0609040504020204" pitchFamily="49" charset="0"/>
                  <a:cs typeface="Times New Roman" panose="02020603050405020304" pitchFamily="18" charset="0"/>
                </a:rPr>
                <a:t>+</a:t>
              </a:r>
            </a:p>
            <a:p>
              <a:endParaRPr lang="en-US" altLang="en-US" sz="1600">
                <a:latin typeface="Lucida Console" panose="020B0609040504020204" pitchFamily="49" charset="0"/>
              </a:endParaRPr>
            </a:p>
          </p:txBody>
        </p:sp>
        <p:sp>
          <p:nvSpPr>
            <p:cNvPr id="36898" name="Rectangle 34">
              <a:extLst>
                <a:ext uri="{FF2B5EF4-FFF2-40B4-BE49-F238E27FC236}">
                  <a16:creationId xmlns:a16="http://schemas.microsoft.com/office/drawing/2014/main" id="{A4877441-11B8-A167-9067-97ECA756FFE0}"/>
                </a:ext>
              </a:extLst>
            </p:cNvPr>
            <p:cNvSpPr>
              <a:spLocks noChangeArrowheads="1"/>
            </p:cNvSpPr>
            <p:nvPr/>
          </p:nvSpPr>
          <p:spPr bwMode="auto">
            <a:xfrm>
              <a:off x="991" y="2471"/>
              <a:ext cx="30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latin typeface="Lucida Console" panose="020B0609040504020204" pitchFamily="49" charset="0"/>
                  <a:cs typeface="Times New Roman" panose="02020603050405020304" pitchFamily="18" charset="0"/>
                </a:rPr>
                <a:t>return</a:t>
              </a:r>
            </a:p>
            <a:p>
              <a:endParaRPr lang="en-US" altLang="en-US" sz="1600">
                <a:latin typeface="Lucida Console" panose="020B0609040504020204" pitchFamily="49"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8A436B-79AD-4939-BE7A-9F58FF9F3857}"/>
              </a:ext>
            </a:extLst>
          </p:cNvPr>
          <p:cNvSpPr>
            <a:spLocks noGrp="1"/>
          </p:cNvSpPr>
          <p:nvPr>
            <p:ph type="title"/>
          </p:nvPr>
        </p:nvSpPr>
        <p:spPr/>
        <p:txBody>
          <a:bodyPr>
            <a:noAutofit/>
          </a:bodyPr>
          <a:lstStyle/>
          <a:p>
            <a:pPr fontAlgn="auto">
              <a:spcAft>
                <a:spcPts val="0"/>
              </a:spcAft>
              <a:defRPr/>
            </a:pPr>
            <a:r>
              <a:rPr lang="en-US" sz="3200" dirty="0"/>
              <a:t>Write a program that performs integer multiplication using + operator.</a:t>
            </a:r>
          </a:p>
        </p:txBody>
      </p:sp>
      <p:pic>
        <p:nvPicPr>
          <p:cNvPr id="53250" name="Picture 2">
            <a:extLst>
              <a:ext uri="{FF2B5EF4-FFF2-40B4-BE49-F238E27FC236}">
                <a16:creationId xmlns:a16="http://schemas.microsoft.com/office/drawing/2014/main" id="{47ED0122-531A-905E-5E40-B63A8BD69C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96975" y="1905000"/>
            <a:ext cx="7065963" cy="3841750"/>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fade">
                                      <p:cBhvr>
                                        <p:cTn id="7" dur="2000"/>
                                        <p:tgtEl>
                                          <p:spTgt spid="53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6C063E-C12B-199D-EA0E-2031EA4195A9}"/>
              </a:ext>
            </a:extLst>
          </p:cNvPr>
          <p:cNvSpPr>
            <a:spLocks noGrp="1"/>
          </p:cNvSpPr>
          <p:nvPr>
            <p:ph type="title"/>
          </p:nvPr>
        </p:nvSpPr>
        <p:spPr/>
        <p:txBody>
          <a:bodyPr/>
          <a:lstStyle/>
          <a:p>
            <a:pPr fontAlgn="auto">
              <a:spcAft>
                <a:spcPts val="0"/>
              </a:spcAft>
              <a:defRPr/>
            </a:pPr>
            <a:r>
              <a:rPr lang="en-US" dirty="0"/>
              <a:t>Tracing</a:t>
            </a:r>
          </a:p>
        </p:txBody>
      </p:sp>
      <p:pic>
        <p:nvPicPr>
          <p:cNvPr id="39939" name="Picture 2">
            <a:extLst>
              <a:ext uri="{FF2B5EF4-FFF2-40B4-BE49-F238E27FC236}">
                <a16:creationId xmlns:a16="http://schemas.microsoft.com/office/drawing/2014/main" id="{781AF438-57D9-9AC8-F650-72822E6FE0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52650" y="1255713"/>
            <a:ext cx="6019800" cy="5057775"/>
          </a:xfr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7EEB51-4E1A-CDCB-71BB-7DFF0066EB4E}"/>
              </a:ext>
            </a:extLst>
          </p:cNvPr>
          <p:cNvSpPr>
            <a:spLocks noGrp="1"/>
          </p:cNvSpPr>
          <p:nvPr>
            <p:ph idx="1"/>
          </p:nvPr>
        </p:nvSpPr>
        <p:spPr/>
        <p:txBody>
          <a:bodyPr/>
          <a:lstStyle/>
          <a:p>
            <a:r>
              <a:rPr lang="en-US" dirty="0"/>
              <a:t>1. Direct Recursion</a:t>
            </a:r>
          </a:p>
          <a:p>
            <a:r>
              <a:rPr lang="en-US" dirty="0"/>
              <a:t>2. Indirect </a:t>
            </a:r>
            <a:r>
              <a:rPr lang="en-US" dirty="0" err="1"/>
              <a:t>Recusion</a:t>
            </a:r>
            <a:endParaRPr lang="en-US" dirty="0"/>
          </a:p>
          <a:p>
            <a:endParaRPr lang="en-US" dirty="0"/>
          </a:p>
          <a:p>
            <a:r>
              <a:rPr lang="en-US" dirty="0"/>
              <a:t>1. Direct Recursion: These can be further categorized into four types:</a:t>
            </a:r>
          </a:p>
          <a:p>
            <a:pPr lvl="1"/>
            <a:r>
              <a:rPr lang="en-US" dirty="0"/>
              <a:t>Tail</a:t>
            </a:r>
          </a:p>
          <a:p>
            <a:pPr lvl="1"/>
            <a:r>
              <a:rPr lang="en-US" dirty="0"/>
              <a:t>Head Recursion</a:t>
            </a:r>
          </a:p>
          <a:p>
            <a:pPr lvl="1"/>
            <a:r>
              <a:rPr lang="en-US" dirty="0"/>
              <a:t>Linear Recursion</a:t>
            </a:r>
          </a:p>
          <a:p>
            <a:pPr lvl="1"/>
            <a:r>
              <a:rPr lang="en-US" dirty="0"/>
              <a:t>Tree Recursion</a:t>
            </a:r>
          </a:p>
        </p:txBody>
      </p:sp>
      <p:sp>
        <p:nvSpPr>
          <p:cNvPr id="3" name="Title 2">
            <a:extLst>
              <a:ext uri="{FF2B5EF4-FFF2-40B4-BE49-F238E27FC236}">
                <a16:creationId xmlns:a16="http://schemas.microsoft.com/office/drawing/2014/main" id="{24FE60C3-1B9E-B97D-6EF3-7E671645163A}"/>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489020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6EFF96-290B-DBE3-0AA0-CF4B2BE884B0}"/>
              </a:ext>
            </a:extLst>
          </p:cNvPr>
          <p:cNvSpPr>
            <a:spLocks noGrp="1"/>
          </p:cNvSpPr>
          <p:nvPr>
            <p:ph idx="1"/>
          </p:nvPr>
        </p:nvSpPr>
        <p:spPr/>
        <p:txBody>
          <a:bodyPr/>
          <a:lstStyle/>
          <a:p>
            <a:r>
              <a:rPr lang="en-US" sz="2000" dirty="0"/>
              <a:t>Tail recursion is a special form of recursion in computer programming where a function calls itself as its last action before returning a result. In other words, in a tail-recursive function, the recursive call is the last operation performed in the function before it exits.</a:t>
            </a:r>
          </a:p>
          <a:p>
            <a:endParaRPr lang="en-US" sz="2000" dirty="0"/>
          </a:p>
          <a:p>
            <a:endParaRPr lang="en-US" sz="2000" dirty="0"/>
          </a:p>
        </p:txBody>
      </p:sp>
      <p:sp>
        <p:nvSpPr>
          <p:cNvPr id="3" name="Title 2">
            <a:extLst>
              <a:ext uri="{FF2B5EF4-FFF2-40B4-BE49-F238E27FC236}">
                <a16:creationId xmlns:a16="http://schemas.microsoft.com/office/drawing/2014/main" id="{A6402271-BCA7-889B-EDAD-45F68AD4EA15}"/>
              </a:ext>
            </a:extLst>
          </p:cNvPr>
          <p:cNvSpPr>
            <a:spLocks noGrp="1"/>
          </p:cNvSpPr>
          <p:nvPr>
            <p:ph type="title"/>
          </p:nvPr>
        </p:nvSpPr>
        <p:spPr/>
        <p:txBody>
          <a:bodyPr/>
          <a:lstStyle/>
          <a:p>
            <a:r>
              <a:rPr lang="en-US" dirty="0"/>
              <a:t>Tail recursion</a:t>
            </a:r>
          </a:p>
        </p:txBody>
      </p:sp>
    </p:spTree>
    <p:extLst>
      <p:ext uri="{BB962C8B-B14F-4D97-AF65-F5344CB8AC3E}">
        <p14:creationId xmlns:p14="http://schemas.microsoft.com/office/powerpoint/2010/main" val="3553060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0E7E89C2-D158-95B8-F011-82B44F49A666}"/>
              </a:ext>
            </a:extLst>
          </p:cNvPr>
          <p:cNvSpPr>
            <a:spLocks noGrp="1" noChangeArrowheads="1"/>
          </p:cNvSpPr>
          <p:nvPr>
            <p:ph idx="1"/>
          </p:nvPr>
        </p:nvSpPr>
        <p:spPr/>
        <p:txBody>
          <a:bodyPr/>
          <a:lstStyle/>
          <a:p>
            <a:pPr>
              <a:lnSpc>
                <a:spcPct val="90000"/>
              </a:lnSpc>
            </a:pPr>
            <a:r>
              <a:rPr lang="en-US" altLang="en-US" sz="2800" dirty="0"/>
              <a:t>Recursion</a:t>
            </a:r>
          </a:p>
          <a:p>
            <a:pPr>
              <a:lnSpc>
                <a:spcPct val="90000"/>
              </a:lnSpc>
            </a:pPr>
            <a:r>
              <a:rPr lang="en-US" altLang="en-US" sz="2800" dirty="0"/>
              <a:t>Recursion vs. Iteration</a:t>
            </a:r>
          </a:p>
          <a:p>
            <a:pPr>
              <a:lnSpc>
                <a:spcPct val="90000"/>
              </a:lnSpc>
            </a:pPr>
            <a:r>
              <a:rPr lang="en-US" altLang="en-US" sz="2800" dirty="0"/>
              <a:t>Preprocessor Directives</a:t>
            </a:r>
          </a:p>
        </p:txBody>
      </p:sp>
      <p:sp>
        <p:nvSpPr>
          <p:cNvPr id="5122" name="Rectangle 2">
            <a:extLst>
              <a:ext uri="{FF2B5EF4-FFF2-40B4-BE49-F238E27FC236}">
                <a16:creationId xmlns:a16="http://schemas.microsoft.com/office/drawing/2014/main" id="{2CCB2DDA-7A26-62DC-AC18-0BDB91272504}"/>
              </a:ext>
            </a:extLst>
          </p:cNvPr>
          <p:cNvSpPr>
            <a:spLocks noGrp="1" noChangeArrowheads="1"/>
          </p:cNvSpPr>
          <p:nvPr>
            <p:ph type="title"/>
          </p:nvPr>
        </p:nvSpPr>
        <p:spPr/>
        <p:txBody>
          <a:bodyPr/>
          <a:lstStyle/>
          <a:p>
            <a:pPr fontAlgn="auto">
              <a:spcAft>
                <a:spcPts val="0"/>
              </a:spcAft>
              <a:defRPr/>
            </a:pPr>
            <a:r>
              <a:rPr lang="en-US" dirty="0"/>
              <a:t>We’ll Learn Today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E45CF9-0AA9-252E-04F7-5D0D3ED0E91D}"/>
              </a:ext>
            </a:extLst>
          </p:cNvPr>
          <p:cNvSpPr>
            <a:spLocks noGrp="1"/>
          </p:cNvSpPr>
          <p:nvPr>
            <p:ph idx="1"/>
          </p:nvPr>
        </p:nvSpPr>
        <p:spPr/>
        <p:txBody>
          <a:bodyPr/>
          <a:lstStyle/>
          <a:p>
            <a:r>
              <a:rPr lang="en-US" sz="2800" dirty="0"/>
              <a:t>Tail recursion has some important benefits:</a:t>
            </a:r>
          </a:p>
          <a:p>
            <a:endParaRPr lang="en-US" sz="2800" dirty="0"/>
          </a:p>
          <a:p>
            <a:r>
              <a:rPr lang="en-US" sz="2800" dirty="0"/>
              <a:t>1. Optimization: Some programming languages and compilers can optimize tail-recursive functions to use constant stack space. This optimization is known as "tail call optimization" or "tail call elimination." It avoids the risk of stack overflow errors that can occur in non-tail-recursive functions with deep recursion.</a:t>
            </a:r>
          </a:p>
          <a:p>
            <a:endParaRPr lang="en-US" sz="2800" dirty="0"/>
          </a:p>
          <a:p>
            <a:endParaRPr lang="en-US" sz="2800" dirty="0"/>
          </a:p>
          <a:p>
            <a:endParaRPr lang="en-US" sz="2800" dirty="0"/>
          </a:p>
          <a:p>
            <a:endParaRPr lang="en-US" dirty="0"/>
          </a:p>
        </p:txBody>
      </p:sp>
      <p:sp>
        <p:nvSpPr>
          <p:cNvPr id="3" name="Title 2">
            <a:extLst>
              <a:ext uri="{FF2B5EF4-FFF2-40B4-BE49-F238E27FC236}">
                <a16:creationId xmlns:a16="http://schemas.microsoft.com/office/drawing/2014/main" id="{ED94330E-A8E2-21AA-DA05-6BE96A7A7DD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644754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070FD9-2D72-583B-C7BE-0818DD1E6580}"/>
              </a:ext>
            </a:extLst>
          </p:cNvPr>
          <p:cNvSpPr>
            <a:spLocks noGrp="1"/>
          </p:cNvSpPr>
          <p:nvPr>
            <p:ph idx="1"/>
          </p:nvPr>
        </p:nvSpPr>
        <p:spPr/>
        <p:txBody>
          <a:bodyPr/>
          <a:lstStyle/>
          <a:p>
            <a:r>
              <a:rPr lang="en-US" sz="2400" dirty="0"/>
              <a:t>2. Readability: Tail-recursive functions are often more readable and easier to understand than their non-tail-recursive counterparts because the logic is structured in a way that resembles an iterative process.</a:t>
            </a:r>
          </a:p>
          <a:p>
            <a:endParaRPr lang="en-US" sz="2400" dirty="0"/>
          </a:p>
          <a:p>
            <a:endParaRPr lang="en-US" sz="2400" dirty="0"/>
          </a:p>
          <a:p>
            <a:pPr marL="109537" indent="0">
              <a:buNone/>
            </a:pPr>
            <a:endParaRPr lang="en-US" dirty="0"/>
          </a:p>
        </p:txBody>
      </p:sp>
      <p:sp>
        <p:nvSpPr>
          <p:cNvPr id="3" name="Title 2">
            <a:extLst>
              <a:ext uri="{FF2B5EF4-FFF2-40B4-BE49-F238E27FC236}">
                <a16:creationId xmlns:a16="http://schemas.microsoft.com/office/drawing/2014/main" id="{B9AB80D6-F145-A0B3-EA4F-03CDECC81C2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82198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7B9B48-E02E-74FF-EFF3-EA60857E6ADA}"/>
              </a:ext>
            </a:extLst>
          </p:cNvPr>
          <p:cNvSpPr>
            <a:spLocks noGrp="1"/>
          </p:cNvSpPr>
          <p:nvPr>
            <p:ph idx="1"/>
          </p:nvPr>
        </p:nvSpPr>
        <p:spPr/>
        <p:txBody>
          <a:bodyPr/>
          <a:lstStyle/>
          <a:p>
            <a:r>
              <a:rPr lang="en-US" sz="2800" dirty="0"/>
              <a:t>Here's an example of a tail-recursive function in the programming language Python that calculates the factorial of a number:</a:t>
            </a:r>
          </a:p>
          <a:p>
            <a:endParaRPr lang="en-US" sz="2800" dirty="0"/>
          </a:p>
          <a:p>
            <a:r>
              <a:rPr lang="en-US" sz="2000" dirty="0"/>
              <a:t>public static int </a:t>
            </a:r>
            <a:r>
              <a:rPr lang="en-US" sz="2000" dirty="0" err="1"/>
              <a:t>tailRecursion</a:t>
            </a:r>
            <a:r>
              <a:rPr lang="en-US" sz="2000" dirty="0"/>
              <a:t>(int n) {</a:t>
            </a:r>
          </a:p>
          <a:p>
            <a:r>
              <a:rPr lang="en-US" sz="2000" dirty="0"/>
              <a:t>    if (n &lt;= 1) {</a:t>
            </a:r>
          </a:p>
          <a:p>
            <a:r>
              <a:rPr lang="en-US" sz="2000" dirty="0"/>
              <a:t>        return n;</a:t>
            </a:r>
          </a:p>
          <a:p>
            <a:r>
              <a:rPr lang="en-US" sz="2000" dirty="0"/>
              <a:t>    } else {</a:t>
            </a:r>
          </a:p>
          <a:p>
            <a:r>
              <a:rPr lang="en-US" sz="2000" dirty="0"/>
              <a:t>        int </a:t>
            </a:r>
            <a:r>
              <a:rPr lang="en-US" sz="2000" dirty="0" err="1"/>
              <a:t>innerResult</a:t>
            </a:r>
            <a:r>
              <a:rPr lang="en-US" sz="2000" dirty="0"/>
              <a:t> = </a:t>
            </a:r>
            <a:r>
              <a:rPr lang="en-US" sz="2000" dirty="0" err="1"/>
              <a:t>tailRecursion</a:t>
            </a:r>
            <a:r>
              <a:rPr lang="en-US" sz="2000" dirty="0"/>
              <a:t>(n - 1);</a:t>
            </a:r>
          </a:p>
          <a:p>
            <a:r>
              <a:rPr lang="en-US" sz="2000" dirty="0"/>
              <a:t>        return </a:t>
            </a:r>
            <a:r>
              <a:rPr lang="en-US" sz="2000" dirty="0" err="1"/>
              <a:t>tailRecursion</a:t>
            </a:r>
            <a:r>
              <a:rPr lang="en-US" sz="2000" dirty="0"/>
              <a:t>(</a:t>
            </a:r>
            <a:r>
              <a:rPr lang="en-US" sz="2000" dirty="0" err="1"/>
              <a:t>innerResult</a:t>
            </a:r>
            <a:r>
              <a:rPr lang="en-US" sz="2000" dirty="0"/>
              <a:t> - 1);</a:t>
            </a:r>
          </a:p>
          <a:p>
            <a:r>
              <a:rPr lang="en-US" sz="2000" dirty="0"/>
              <a:t>    }</a:t>
            </a:r>
          </a:p>
          <a:p>
            <a:r>
              <a:rPr lang="en-US" sz="2000" dirty="0"/>
              <a:t>}</a:t>
            </a:r>
          </a:p>
          <a:p>
            <a:endParaRPr lang="en-US" dirty="0"/>
          </a:p>
          <a:p>
            <a:endParaRPr lang="en-US" dirty="0"/>
          </a:p>
        </p:txBody>
      </p:sp>
      <p:sp>
        <p:nvSpPr>
          <p:cNvPr id="3" name="Title 2">
            <a:extLst>
              <a:ext uri="{FF2B5EF4-FFF2-40B4-BE49-F238E27FC236}">
                <a16:creationId xmlns:a16="http://schemas.microsoft.com/office/drawing/2014/main" id="{BE300346-FBBA-7E5B-D9FD-8FEB581A61E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623157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677A96-03B1-2A5B-5D6D-979091910288}"/>
              </a:ext>
            </a:extLst>
          </p:cNvPr>
          <p:cNvSpPr>
            <a:spLocks noGrp="1"/>
          </p:cNvSpPr>
          <p:nvPr>
            <p:ph idx="1"/>
          </p:nvPr>
        </p:nvSpPr>
        <p:spPr/>
        <p:txBody>
          <a:bodyPr/>
          <a:lstStyle/>
          <a:p>
            <a:r>
              <a:rPr lang="en-US" sz="2400" dirty="0"/>
              <a:t>In this example, the `factorial` function is tail-recursive because the recursive call (`factorial(n - 1, n * accumulator)`) is the last operation performed before returning a result, and there is no need to accumulate intermediate results in each recursive call. This allows for efficient use of stack space and makes the code more straightforward to follow.</a:t>
            </a:r>
          </a:p>
          <a:p>
            <a:endParaRPr lang="en-US" dirty="0"/>
          </a:p>
        </p:txBody>
      </p:sp>
      <p:sp>
        <p:nvSpPr>
          <p:cNvPr id="3" name="Title 2">
            <a:extLst>
              <a:ext uri="{FF2B5EF4-FFF2-40B4-BE49-F238E27FC236}">
                <a16:creationId xmlns:a16="http://schemas.microsoft.com/office/drawing/2014/main" id="{F9BA7F7D-1442-A0F1-46B5-559FDF51BC4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87784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60F0FC-2282-C143-A571-663938A5FE03}"/>
              </a:ext>
            </a:extLst>
          </p:cNvPr>
          <p:cNvSpPr>
            <a:spLocks noGrp="1"/>
          </p:cNvSpPr>
          <p:nvPr>
            <p:ph idx="1"/>
          </p:nvPr>
        </p:nvSpPr>
        <p:spPr>
          <a:xfrm>
            <a:off x="482184" y="728662"/>
            <a:ext cx="8229600" cy="4525962"/>
          </a:xfrm>
        </p:spPr>
        <p:txBody>
          <a:bodyPr/>
          <a:lstStyle/>
          <a:p>
            <a:r>
              <a:rPr lang="en-US" sz="2000" dirty="0"/>
              <a:t>Head recursion is a form of recursion in computer programming where a function performs its recursive call(s) at the beginning of the function, before any other operations or computations. In contrast to tail recursion, where the recursive call is the last action in the function, head recursion occurs at the start of the function's execution.</a:t>
            </a:r>
          </a:p>
          <a:p>
            <a:endParaRPr lang="en-US" sz="1600" dirty="0"/>
          </a:p>
          <a:p>
            <a:r>
              <a:rPr lang="en-US" sz="2400" dirty="0"/>
              <a:t>public static int </a:t>
            </a:r>
            <a:r>
              <a:rPr lang="en-US" sz="2400" dirty="0" err="1"/>
              <a:t>headRecursion</a:t>
            </a:r>
            <a:r>
              <a:rPr lang="en-US" sz="2400" dirty="0"/>
              <a:t>(int n) {</a:t>
            </a:r>
          </a:p>
          <a:p>
            <a:r>
              <a:rPr lang="en-US" sz="2400" dirty="0"/>
              <a:t>    if (n &lt;= 1) {</a:t>
            </a:r>
          </a:p>
          <a:p>
            <a:r>
              <a:rPr lang="en-US" sz="2400" dirty="0"/>
              <a:t>        return n;</a:t>
            </a:r>
          </a:p>
          <a:p>
            <a:r>
              <a:rPr lang="en-US" sz="2400" dirty="0"/>
              <a:t>    } else {</a:t>
            </a:r>
          </a:p>
          <a:p>
            <a:r>
              <a:rPr lang="en-US" sz="2400" dirty="0"/>
              <a:t>        int </a:t>
            </a:r>
            <a:r>
              <a:rPr lang="en-US" sz="2400" dirty="0" err="1"/>
              <a:t>innerResult</a:t>
            </a:r>
            <a:r>
              <a:rPr lang="en-US" sz="2400" dirty="0"/>
              <a:t> = </a:t>
            </a:r>
            <a:r>
              <a:rPr lang="en-US" sz="2400" dirty="0" err="1"/>
              <a:t>headRecursion</a:t>
            </a:r>
            <a:r>
              <a:rPr lang="en-US" sz="2400" dirty="0"/>
              <a:t>(n - 1);</a:t>
            </a:r>
          </a:p>
          <a:p>
            <a:r>
              <a:rPr lang="en-US" sz="2400" dirty="0"/>
              <a:t>        return n + </a:t>
            </a:r>
            <a:r>
              <a:rPr lang="en-US" sz="2400" dirty="0" err="1"/>
              <a:t>innerResult</a:t>
            </a:r>
            <a:r>
              <a:rPr lang="en-US" sz="2400" dirty="0"/>
              <a:t>;</a:t>
            </a:r>
          </a:p>
          <a:p>
            <a:r>
              <a:rPr lang="en-US" sz="2400" dirty="0"/>
              <a:t>    }</a:t>
            </a:r>
          </a:p>
          <a:p>
            <a:r>
              <a:rPr lang="en-US" sz="2400" dirty="0"/>
              <a:t>}</a:t>
            </a:r>
          </a:p>
        </p:txBody>
      </p:sp>
      <p:sp>
        <p:nvSpPr>
          <p:cNvPr id="3" name="Title 2">
            <a:extLst>
              <a:ext uri="{FF2B5EF4-FFF2-40B4-BE49-F238E27FC236}">
                <a16:creationId xmlns:a16="http://schemas.microsoft.com/office/drawing/2014/main" id="{DD6C6449-62A6-4234-C60E-EC9FEA2E8D80}"/>
              </a:ext>
            </a:extLst>
          </p:cNvPr>
          <p:cNvSpPr>
            <a:spLocks noGrp="1"/>
          </p:cNvSpPr>
          <p:nvPr>
            <p:ph type="title"/>
          </p:nvPr>
        </p:nvSpPr>
        <p:spPr>
          <a:xfrm>
            <a:off x="457200" y="152400"/>
            <a:ext cx="8229600" cy="576262"/>
          </a:xfrm>
        </p:spPr>
        <p:txBody>
          <a:bodyPr>
            <a:normAutofit fontScale="90000"/>
          </a:bodyPr>
          <a:lstStyle/>
          <a:p>
            <a:r>
              <a:rPr lang="en-US" dirty="0"/>
              <a:t>Head Recursion</a:t>
            </a:r>
          </a:p>
        </p:txBody>
      </p:sp>
    </p:spTree>
    <p:extLst>
      <p:ext uri="{BB962C8B-B14F-4D97-AF65-F5344CB8AC3E}">
        <p14:creationId xmlns:p14="http://schemas.microsoft.com/office/powerpoint/2010/main" val="2055029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8071AC9F-20A8-6701-DDD3-71C14A3998B5}"/>
              </a:ext>
            </a:extLst>
          </p:cNvPr>
          <p:cNvGraphicFramePr>
            <a:graphicFrameLocks noGrp="1"/>
          </p:cNvGraphicFramePr>
          <p:nvPr>
            <p:ph idx="1"/>
            <p:extLst>
              <p:ext uri="{D42A27DB-BD31-4B8C-83A1-F6EECF244321}">
                <p14:modId xmlns:p14="http://schemas.microsoft.com/office/powerpoint/2010/main" val="603132293"/>
              </p:ext>
            </p:extLst>
          </p:nvPr>
        </p:nvGraphicFramePr>
        <p:xfrm>
          <a:off x="152400" y="1481138"/>
          <a:ext cx="8763000" cy="3754120"/>
        </p:xfrm>
        <a:graphic>
          <a:graphicData uri="http://schemas.openxmlformats.org/drawingml/2006/table">
            <a:tbl>
              <a:tblPr firstRow="1" bandRow="1">
                <a:tableStyleId>{5C22544A-7EE6-4342-B048-85BDC9FD1C3A}</a:tableStyleId>
              </a:tblPr>
              <a:tblGrid>
                <a:gridCol w="4381500">
                  <a:extLst>
                    <a:ext uri="{9D8B030D-6E8A-4147-A177-3AD203B41FA5}">
                      <a16:colId xmlns:a16="http://schemas.microsoft.com/office/drawing/2014/main" val="3608783244"/>
                    </a:ext>
                  </a:extLst>
                </a:gridCol>
                <a:gridCol w="4381500">
                  <a:extLst>
                    <a:ext uri="{9D8B030D-6E8A-4147-A177-3AD203B41FA5}">
                      <a16:colId xmlns:a16="http://schemas.microsoft.com/office/drawing/2014/main" val="1289494369"/>
                    </a:ext>
                  </a:extLst>
                </a:gridCol>
              </a:tblGrid>
              <a:tr h="370840">
                <a:tc>
                  <a:txBody>
                    <a:bodyPr/>
                    <a:lstStyle/>
                    <a:p>
                      <a:r>
                        <a:rPr lang="en-US" dirty="0"/>
                        <a:t>Tail recursion</a:t>
                      </a:r>
                    </a:p>
                  </a:txBody>
                  <a:tcPr/>
                </a:tc>
                <a:tc>
                  <a:txBody>
                    <a:bodyPr/>
                    <a:lstStyle/>
                    <a:p>
                      <a:r>
                        <a:rPr lang="en-US" dirty="0"/>
                        <a:t>Head recursion</a:t>
                      </a:r>
                    </a:p>
                  </a:txBody>
                  <a:tcPr/>
                </a:tc>
                <a:extLst>
                  <a:ext uri="{0D108BD9-81ED-4DB2-BD59-A6C34878D82A}">
                    <a16:rowId xmlns:a16="http://schemas.microsoft.com/office/drawing/2014/main" val="1544352153"/>
                  </a:ext>
                </a:extLst>
              </a:tr>
              <a:tr h="370840">
                <a:tc>
                  <a:txBody>
                    <a:bodyPr/>
                    <a:lstStyle/>
                    <a:p>
                      <a:r>
                        <a:rPr lang="en-US" sz="1800" dirty="0"/>
                        <a:t>def </a:t>
                      </a:r>
                      <a:r>
                        <a:rPr lang="en-US" sz="1800" dirty="0" err="1"/>
                        <a:t>factorial_tail_recursive</a:t>
                      </a:r>
                      <a:r>
                        <a:rPr lang="en-US" sz="1800" dirty="0"/>
                        <a:t>(n, accumulator=1):</a:t>
                      </a:r>
                    </a:p>
                    <a:p>
                      <a:r>
                        <a:rPr lang="en-US" sz="1800" dirty="0"/>
                        <a:t>    if n == 0:</a:t>
                      </a:r>
                    </a:p>
                    <a:p>
                      <a:r>
                        <a:rPr lang="en-US" sz="1800" dirty="0"/>
                        <a:t>        return accumulator</a:t>
                      </a:r>
                    </a:p>
                    <a:p>
                      <a:r>
                        <a:rPr lang="en-US" sz="1800" dirty="0"/>
                        <a:t>    else:</a:t>
                      </a:r>
                    </a:p>
                    <a:p>
                      <a:r>
                        <a:rPr lang="en-US" sz="1800" dirty="0"/>
                        <a:t>        return </a:t>
                      </a:r>
                      <a:r>
                        <a:rPr lang="en-US" sz="1800" dirty="0" err="1"/>
                        <a:t>factorial_tail_recursive</a:t>
                      </a:r>
                      <a:r>
                        <a:rPr lang="en-US" sz="1800" dirty="0"/>
                        <a:t>(n - 1, n * accumulator)</a:t>
                      </a:r>
                    </a:p>
                    <a:p>
                      <a:endParaRPr lang="en-US" sz="1800" dirty="0"/>
                    </a:p>
                    <a:p>
                      <a:r>
                        <a:rPr lang="en-US" sz="1800" dirty="0"/>
                        <a:t># Example usage</a:t>
                      </a:r>
                    </a:p>
                    <a:p>
                      <a:r>
                        <a:rPr lang="en-US" sz="1800" dirty="0"/>
                        <a:t>result = </a:t>
                      </a:r>
                      <a:r>
                        <a:rPr lang="en-US" sz="1800" dirty="0" err="1"/>
                        <a:t>factorial_tail_recursive</a:t>
                      </a:r>
                      <a:r>
                        <a:rPr lang="en-US" sz="1800" dirty="0"/>
                        <a:t>(5)</a:t>
                      </a:r>
                    </a:p>
                    <a:p>
                      <a:r>
                        <a:rPr lang="en-US" sz="1800" dirty="0"/>
                        <a:t>print(result)  # Output: 120</a:t>
                      </a:r>
                    </a:p>
                    <a:p>
                      <a:endParaRPr lang="en-US" dirty="0"/>
                    </a:p>
                  </a:txBody>
                  <a:tcPr/>
                </a:tc>
                <a:tc>
                  <a:txBody>
                    <a:bodyPr/>
                    <a:lstStyle/>
                    <a:p>
                      <a:r>
                        <a:rPr lang="en-US" sz="1800" dirty="0"/>
                        <a:t>def </a:t>
                      </a:r>
                      <a:r>
                        <a:rPr lang="en-US" sz="1800" dirty="0" err="1"/>
                        <a:t>factorial_head_recursive</a:t>
                      </a:r>
                      <a:r>
                        <a:rPr lang="en-US" sz="1800" dirty="0"/>
                        <a:t>(n):</a:t>
                      </a:r>
                    </a:p>
                    <a:p>
                      <a:r>
                        <a:rPr lang="en-US" sz="1800" dirty="0"/>
                        <a:t>    if n == 0:</a:t>
                      </a:r>
                    </a:p>
                    <a:p>
                      <a:r>
                        <a:rPr lang="en-US" sz="1800" dirty="0"/>
                        <a:t>        return 1</a:t>
                      </a:r>
                    </a:p>
                    <a:p>
                      <a:r>
                        <a:rPr lang="en-US" sz="1800" dirty="0"/>
                        <a:t>    else:</a:t>
                      </a:r>
                    </a:p>
                    <a:p>
                      <a:r>
                        <a:rPr lang="en-US" sz="1800" dirty="0"/>
                        <a:t>        </a:t>
                      </a:r>
                      <a:r>
                        <a:rPr lang="en-US" sz="1800" dirty="0" err="1"/>
                        <a:t>recursive_result</a:t>
                      </a:r>
                      <a:r>
                        <a:rPr lang="en-US" sz="1800" dirty="0"/>
                        <a:t> = </a:t>
                      </a:r>
                      <a:r>
                        <a:rPr lang="en-US" sz="1800" dirty="0" err="1"/>
                        <a:t>factorial_head_recursive</a:t>
                      </a:r>
                      <a:r>
                        <a:rPr lang="en-US" sz="1800" dirty="0"/>
                        <a:t>(n - 1)</a:t>
                      </a:r>
                    </a:p>
                    <a:p>
                      <a:r>
                        <a:rPr lang="en-US" sz="1800" dirty="0"/>
                        <a:t>        return n * </a:t>
                      </a:r>
                      <a:r>
                        <a:rPr lang="en-US" sz="1800" dirty="0" err="1"/>
                        <a:t>recursive_result</a:t>
                      </a:r>
                      <a:endParaRPr lang="en-US" sz="1800" dirty="0"/>
                    </a:p>
                    <a:p>
                      <a:endParaRPr lang="en-US" sz="1800" dirty="0"/>
                    </a:p>
                    <a:p>
                      <a:r>
                        <a:rPr lang="en-US" sz="1800" dirty="0"/>
                        <a:t># Example usage</a:t>
                      </a:r>
                    </a:p>
                    <a:p>
                      <a:r>
                        <a:rPr lang="en-US" sz="1800" dirty="0"/>
                        <a:t>result = </a:t>
                      </a:r>
                      <a:r>
                        <a:rPr lang="en-US" sz="1800" dirty="0" err="1"/>
                        <a:t>factorial_head_recursive</a:t>
                      </a:r>
                      <a:r>
                        <a:rPr lang="en-US" sz="1800" dirty="0"/>
                        <a:t>(5)</a:t>
                      </a:r>
                    </a:p>
                    <a:p>
                      <a:r>
                        <a:rPr lang="en-US" sz="1800" dirty="0"/>
                        <a:t>print(result)  # Output: 120</a:t>
                      </a:r>
                    </a:p>
                    <a:p>
                      <a:endParaRPr lang="en-US" dirty="0"/>
                    </a:p>
                  </a:txBody>
                  <a:tcPr/>
                </a:tc>
                <a:extLst>
                  <a:ext uri="{0D108BD9-81ED-4DB2-BD59-A6C34878D82A}">
                    <a16:rowId xmlns:a16="http://schemas.microsoft.com/office/drawing/2014/main" val="489806381"/>
                  </a:ext>
                </a:extLst>
              </a:tr>
            </a:tbl>
          </a:graphicData>
        </a:graphic>
      </p:graphicFrame>
      <p:sp>
        <p:nvSpPr>
          <p:cNvPr id="3" name="Title 2">
            <a:extLst>
              <a:ext uri="{FF2B5EF4-FFF2-40B4-BE49-F238E27FC236}">
                <a16:creationId xmlns:a16="http://schemas.microsoft.com/office/drawing/2014/main" id="{D6B7FBEC-C6C6-7F2D-FEE9-791748DF45B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773430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8B226C-D16A-5055-7CCF-E702AA3F214A}"/>
              </a:ext>
            </a:extLst>
          </p:cNvPr>
          <p:cNvSpPr>
            <a:spLocks noGrp="1"/>
          </p:cNvSpPr>
          <p:nvPr>
            <p:ph idx="1"/>
          </p:nvPr>
        </p:nvSpPr>
        <p:spPr/>
        <p:txBody>
          <a:bodyPr/>
          <a:lstStyle/>
          <a:p>
            <a:r>
              <a:rPr lang="en-US" sz="2400" dirty="0"/>
              <a:t>A group of functions calling each other in a cycle. </a:t>
            </a:r>
            <a:r>
              <a:rPr lang="en-US" sz="2400" dirty="0" err="1"/>
              <a:t>E.g</a:t>
            </a:r>
            <a:r>
              <a:rPr lang="en-US" sz="2400" dirty="0"/>
              <a:t>, Function A calls Function B, which calls Function C, and eventually, Function C calls Function A again</a:t>
            </a:r>
          </a:p>
          <a:p>
            <a:endParaRPr lang="en-US" sz="2000" dirty="0"/>
          </a:p>
        </p:txBody>
      </p:sp>
      <p:sp>
        <p:nvSpPr>
          <p:cNvPr id="3" name="Title 2">
            <a:extLst>
              <a:ext uri="{FF2B5EF4-FFF2-40B4-BE49-F238E27FC236}">
                <a16:creationId xmlns:a16="http://schemas.microsoft.com/office/drawing/2014/main" id="{F02877FD-8972-F73D-DB04-29A1299767D6}"/>
              </a:ext>
            </a:extLst>
          </p:cNvPr>
          <p:cNvSpPr>
            <a:spLocks noGrp="1"/>
          </p:cNvSpPr>
          <p:nvPr>
            <p:ph type="title"/>
          </p:nvPr>
        </p:nvSpPr>
        <p:spPr/>
        <p:txBody>
          <a:bodyPr/>
          <a:lstStyle/>
          <a:p>
            <a:r>
              <a:rPr lang="en-US" dirty="0"/>
              <a:t>Indirect recursion</a:t>
            </a:r>
          </a:p>
        </p:txBody>
      </p:sp>
    </p:spTree>
    <p:extLst>
      <p:ext uri="{BB962C8B-B14F-4D97-AF65-F5344CB8AC3E}">
        <p14:creationId xmlns:p14="http://schemas.microsoft.com/office/powerpoint/2010/main" val="1048981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23B3B5-4C78-F3EB-6CBB-EA332C4D3477}"/>
              </a:ext>
            </a:extLst>
          </p:cNvPr>
          <p:cNvSpPr>
            <a:spLocks noGrp="1"/>
          </p:cNvSpPr>
          <p:nvPr>
            <p:ph idx="1"/>
          </p:nvPr>
        </p:nvSpPr>
        <p:spPr>
          <a:xfrm>
            <a:off x="381000" y="533400"/>
            <a:ext cx="8382000" cy="5791200"/>
          </a:xfrm>
        </p:spPr>
        <p:txBody>
          <a:bodyPr/>
          <a:lstStyle/>
          <a:p>
            <a:r>
              <a:rPr lang="en-US" sz="2000" dirty="0"/>
              <a:t>public class </a:t>
            </a:r>
            <a:r>
              <a:rPr lang="en-US" sz="2000" dirty="0" err="1"/>
              <a:t>EvenOddChecker</a:t>
            </a:r>
            <a:r>
              <a:rPr lang="en-US" sz="2000" dirty="0"/>
              <a:t> {</a:t>
            </a:r>
          </a:p>
          <a:p>
            <a:r>
              <a:rPr lang="en-US" sz="2000" dirty="0"/>
              <a:t>    public static </a:t>
            </a:r>
            <a:r>
              <a:rPr lang="en-US" sz="2000" dirty="0" err="1"/>
              <a:t>boolean</a:t>
            </a:r>
            <a:r>
              <a:rPr lang="en-US" sz="2000" dirty="0"/>
              <a:t> </a:t>
            </a:r>
            <a:r>
              <a:rPr lang="en-US" sz="2000" dirty="0" err="1"/>
              <a:t>isEven</a:t>
            </a:r>
            <a:r>
              <a:rPr lang="en-US" sz="2000" dirty="0"/>
              <a:t>(int n) {</a:t>
            </a:r>
          </a:p>
          <a:p>
            <a:r>
              <a:rPr lang="en-US" sz="2000" dirty="0"/>
              <a:t>        if (n == 0) {</a:t>
            </a:r>
          </a:p>
          <a:p>
            <a:r>
              <a:rPr lang="en-US" sz="2000" dirty="0"/>
              <a:t>            return true;</a:t>
            </a:r>
          </a:p>
          <a:p>
            <a:r>
              <a:rPr lang="en-US" sz="2000" dirty="0"/>
              <a:t>        } else {</a:t>
            </a:r>
          </a:p>
          <a:p>
            <a:r>
              <a:rPr lang="en-US" sz="2000" dirty="0"/>
              <a:t>            return </a:t>
            </a:r>
            <a:r>
              <a:rPr lang="en-US" sz="2000" dirty="0" err="1"/>
              <a:t>isOdd</a:t>
            </a:r>
            <a:r>
              <a:rPr lang="en-US" sz="2000" dirty="0"/>
              <a:t>(n - 1);</a:t>
            </a:r>
          </a:p>
          <a:p>
            <a:r>
              <a:rPr lang="en-US" sz="2000" dirty="0"/>
              <a:t>        }</a:t>
            </a:r>
          </a:p>
          <a:p>
            <a:r>
              <a:rPr lang="en-US" sz="2000" dirty="0"/>
              <a:t>    }</a:t>
            </a:r>
          </a:p>
          <a:p>
            <a:r>
              <a:rPr lang="en-US" sz="2000" dirty="0"/>
              <a:t>    public static </a:t>
            </a:r>
            <a:r>
              <a:rPr lang="en-US" sz="2000" dirty="0" err="1"/>
              <a:t>boolean</a:t>
            </a:r>
            <a:r>
              <a:rPr lang="en-US" sz="2000" dirty="0"/>
              <a:t> </a:t>
            </a:r>
            <a:r>
              <a:rPr lang="en-US" sz="2000" dirty="0" err="1"/>
              <a:t>isOdd</a:t>
            </a:r>
            <a:r>
              <a:rPr lang="en-US" sz="2000" dirty="0"/>
              <a:t>(int n) {</a:t>
            </a:r>
          </a:p>
          <a:p>
            <a:r>
              <a:rPr lang="en-US" sz="2000" dirty="0"/>
              <a:t>        if (n == 0) {</a:t>
            </a:r>
          </a:p>
          <a:p>
            <a:r>
              <a:rPr lang="en-US" sz="2000" dirty="0"/>
              <a:t>            return false;</a:t>
            </a:r>
          </a:p>
          <a:p>
            <a:r>
              <a:rPr lang="en-US" sz="2000" dirty="0"/>
              <a:t>        } else {</a:t>
            </a:r>
          </a:p>
          <a:p>
            <a:r>
              <a:rPr lang="en-US" sz="2000" dirty="0"/>
              <a:t>            return </a:t>
            </a:r>
            <a:r>
              <a:rPr lang="en-US" sz="2000" dirty="0" err="1"/>
              <a:t>isEven</a:t>
            </a:r>
            <a:r>
              <a:rPr lang="en-US" sz="2000" dirty="0"/>
              <a:t>(n - 1);</a:t>
            </a:r>
          </a:p>
          <a:p>
            <a:r>
              <a:rPr lang="en-US" sz="2000" dirty="0"/>
              <a:t>        }</a:t>
            </a:r>
          </a:p>
          <a:p>
            <a:r>
              <a:rPr lang="en-US" sz="2000" dirty="0"/>
              <a:t>    }</a:t>
            </a:r>
          </a:p>
          <a:p>
            <a:r>
              <a:rPr lang="en-US" sz="2000" dirty="0"/>
              <a:t>}</a:t>
            </a:r>
          </a:p>
        </p:txBody>
      </p:sp>
    </p:spTree>
    <p:extLst>
      <p:ext uri="{BB962C8B-B14F-4D97-AF65-F5344CB8AC3E}">
        <p14:creationId xmlns:p14="http://schemas.microsoft.com/office/powerpoint/2010/main" val="1334152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DCA059-FD09-545C-F2B2-FB5020D26364}"/>
              </a:ext>
            </a:extLst>
          </p:cNvPr>
          <p:cNvSpPr>
            <a:spLocks noGrp="1"/>
          </p:cNvSpPr>
          <p:nvPr>
            <p:ph idx="1"/>
          </p:nvPr>
        </p:nvSpPr>
        <p:spPr/>
        <p:txBody>
          <a:bodyPr/>
          <a:lstStyle/>
          <a:p>
            <a:r>
              <a:rPr lang="en-US" dirty="0"/>
              <a:t>Binary Recursion: Binary recursion occurs when a function makes two recursive calls in each step of the recursion. This often arises in divide-and-conquer algorithms, such as binary search or merge sort.</a:t>
            </a:r>
          </a:p>
          <a:p>
            <a:endParaRPr lang="en-US" dirty="0"/>
          </a:p>
        </p:txBody>
      </p:sp>
      <p:sp>
        <p:nvSpPr>
          <p:cNvPr id="3" name="Title 2">
            <a:extLst>
              <a:ext uri="{FF2B5EF4-FFF2-40B4-BE49-F238E27FC236}">
                <a16:creationId xmlns:a16="http://schemas.microsoft.com/office/drawing/2014/main" id="{7A79CB35-C9B6-68C9-2B55-A34ECBF9D57E}"/>
              </a:ext>
            </a:extLst>
          </p:cNvPr>
          <p:cNvSpPr>
            <a:spLocks noGrp="1"/>
          </p:cNvSpPr>
          <p:nvPr>
            <p:ph type="title"/>
          </p:nvPr>
        </p:nvSpPr>
        <p:spPr/>
        <p:txBody>
          <a:bodyPr/>
          <a:lstStyle/>
          <a:p>
            <a:r>
              <a:rPr lang="en-US" dirty="0"/>
              <a:t>Binary recursion</a:t>
            </a:r>
          </a:p>
        </p:txBody>
      </p:sp>
    </p:spTree>
    <p:extLst>
      <p:ext uri="{BB962C8B-B14F-4D97-AF65-F5344CB8AC3E}">
        <p14:creationId xmlns:p14="http://schemas.microsoft.com/office/powerpoint/2010/main" val="2986597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1384A4-BC41-81A3-FDED-721CB92A60F0}"/>
              </a:ext>
            </a:extLst>
          </p:cNvPr>
          <p:cNvSpPr>
            <a:spLocks noGrp="1"/>
          </p:cNvSpPr>
          <p:nvPr>
            <p:ph idx="1"/>
          </p:nvPr>
        </p:nvSpPr>
        <p:spPr>
          <a:xfrm>
            <a:off x="457200" y="304800"/>
            <a:ext cx="8229600" cy="4525962"/>
          </a:xfrm>
        </p:spPr>
        <p:txBody>
          <a:bodyPr/>
          <a:lstStyle/>
          <a:p>
            <a:r>
              <a:rPr lang="en-US" sz="2000" dirty="0"/>
              <a:t>// Base case: If the left index is greater than the right index, the element is not found.</a:t>
            </a:r>
          </a:p>
          <a:p>
            <a:r>
              <a:rPr lang="en-US" sz="2000" dirty="0"/>
              <a:t>        if (left &gt; right) </a:t>
            </a:r>
          </a:p>
          <a:p>
            <a:r>
              <a:rPr lang="en-US" sz="2000" dirty="0"/>
              <a:t>            return -1;</a:t>
            </a:r>
          </a:p>
          <a:p>
            <a:r>
              <a:rPr lang="en-US" sz="2000" dirty="0"/>
              <a:t> // Calculate the middle index.</a:t>
            </a:r>
          </a:p>
          <a:p>
            <a:r>
              <a:rPr lang="en-US" sz="2000" dirty="0"/>
              <a:t>// If the target is smaller than the middle element, search the left half of the array.</a:t>
            </a:r>
          </a:p>
          <a:p>
            <a:r>
              <a:rPr lang="en-US" sz="2000" dirty="0"/>
              <a:t>        if (</a:t>
            </a:r>
            <a:r>
              <a:rPr lang="en-US" sz="2000" dirty="0" err="1"/>
              <a:t>arr</a:t>
            </a:r>
            <a:r>
              <a:rPr lang="en-US" sz="2000" dirty="0"/>
              <a:t>[mid] &gt; target) {</a:t>
            </a:r>
          </a:p>
          <a:p>
            <a:r>
              <a:rPr lang="en-US" sz="2000" dirty="0"/>
              <a:t>            return </a:t>
            </a:r>
            <a:r>
              <a:rPr lang="en-US" sz="2000" dirty="0" err="1"/>
              <a:t>binarySearch</a:t>
            </a:r>
            <a:r>
              <a:rPr lang="en-US" sz="2000" dirty="0"/>
              <a:t>(</a:t>
            </a:r>
            <a:r>
              <a:rPr lang="en-US" sz="2000" dirty="0" err="1"/>
              <a:t>arr</a:t>
            </a:r>
            <a:r>
              <a:rPr lang="en-US" sz="2000" dirty="0"/>
              <a:t>, target, left, mid - 1);</a:t>
            </a:r>
          </a:p>
          <a:p>
            <a:r>
              <a:rPr lang="en-US" sz="2000" dirty="0"/>
              <a:t>        }</a:t>
            </a:r>
          </a:p>
          <a:p>
            <a:r>
              <a:rPr lang="en-US" sz="2000" dirty="0"/>
              <a:t>        // If the target is larger than the middle element, search the right half of the array.</a:t>
            </a:r>
          </a:p>
          <a:p>
            <a:r>
              <a:rPr lang="en-US" sz="2000" dirty="0"/>
              <a:t>        return </a:t>
            </a:r>
            <a:r>
              <a:rPr lang="en-US" sz="2000" dirty="0" err="1"/>
              <a:t>binarySearch</a:t>
            </a:r>
            <a:r>
              <a:rPr lang="en-US" sz="2000" dirty="0"/>
              <a:t>(</a:t>
            </a:r>
            <a:r>
              <a:rPr lang="en-US" sz="2000" dirty="0" err="1"/>
              <a:t>arr</a:t>
            </a:r>
            <a:r>
              <a:rPr lang="en-US" sz="2000" dirty="0"/>
              <a:t>, target, mid + 1, right);</a:t>
            </a:r>
          </a:p>
          <a:p>
            <a:r>
              <a:rPr lang="en-US" sz="2000" dirty="0"/>
              <a:t>    }</a:t>
            </a:r>
          </a:p>
          <a:p>
            <a:r>
              <a:rPr lang="en-US" sz="2000" dirty="0"/>
              <a:t>int[] </a:t>
            </a:r>
            <a:r>
              <a:rPr lang="en-US" sz="2000" dirty="0" err="1"/>
              <a:t>sortedArray</a:t>
            </a:r>
            <a:r>
              <a:rPr lang="en-US" sz="2000" dirty="0"/>
              <a:t> = {1, 3, 5, 7, 9, 11, 13, 15, 17};</a:t>
            </a:r>
          </a:p>
          <a:p>
            <a:r>
              <a:rPr lang="en-US" sz="2000" dirty="0"/>
              <a:t>int result = </a:t>
            </a:r>
            <a:r>
              <a:rPr lang="en-US" sz="2000" dirty="0" err="1"/>
              <a:t>binarySearch</a:t>
            </a:r>
            <a:r>
              <a:rPr lang="en-US" sz="2000" dirty="0"/>
              <a:t>(</a:t>
            </a:r>
            <a:r>
              <a:rPr lang="en-US" sz="2000" dirty="0" err="1"/>
              <a:t>sortedArray</a:t>
            </a:r>
            <a:r>
              <a:rPr lang="en-US" sz="2000" dirty="0"/>
              <a:t>, target, 0, </a:t>
            </a:r>
            <a:r>
              <a:rPr lang="en-US" sz="2000" dirty="0" err="1"/>
              <a:t>sortedArray.length</a:t>
            </a:r>
            <a:r>
              <a:rPr lang="en-US" sz="2000" dirty="0"/>
              <a:t> - 1);</a:t>
            </a:r>
          </a:p>
          <a:p>
            <a:endParaRPr lang="en-US" sz="2000" dirty="0"/>
          </a:p>
          <a:p>
            <a:endParaRPr lang="en-US" sz="2000" dirty="0"/>
          </a:p>
        </p:txBody>
      </p:sp>
    </p:spTree>
    <p:extLst>
      <p:ext uri="{BB962C8B-B14F-4D97-AF65-F5344CB8AC3E}">
        <p14:creationId xmlns:p14="http://schemas.microsoft.com/office/powerpoint/2010/main" val="3280441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9EB59EAB-8E2E-D792-CC46-8C6027F883F0}"/>
              </a:ext>
            </a:extLst>
          </p:cNvPr>
          <p:cNvSpPr>
            <a:spLocks noGrp="1" noChangeArrowheads="1"/>
          </p:cNvSpPr>
          <p:nvPr>
            <p:ph idx="1"/>
          </p:nvPr>
        </p:nvSpPr>
        <p:spPr/>
        <p:txBody>
          <a:bodyPr/>
          <a:lstStyle/>
          <a:p>
            <a:pPr>
              <a:lnSpc>
                <a:spcPct val="80000"/>
              </a:lnSpc>
              <a:buFontTx/>
              <a:buNone/>
            </a:pPr>
            <a:endParaRPr lang="en-US" altLang="en-US" sz="2800" i="1"/>
          </a:p>
          <a:p>
            <a:pPr>
              <a:lnSpc>
                <a:spcPct val="80000"/>
              </a:lnSpc>
              <a:buFontTx/>
              <a:buNone/>
            </a:pPr>
            <a:r>
              <a:rPr lang="en-US" altLang="en-US" sz="2800" i="1"/>
              <a:t>	</a:t>
            </a:r>
            <a:r>
              <a:rPr lang="en-US" altLang="en-US" sz="2800" u="sng"/>
              <a:t>Function calls</a:t>
            </a:r>
          </a:p>
          <a:p>
            <a:pPr lvl="1">
              <a:lnSpc>
                <a:spcPct val="80000"/>
              </a:lnSpc>
            </a:pPr>
            <a:r>
              <a:rPr lang="en-US" altLang="en-US" sz="2500"/>
              <a:t>Invoking functions</a:t>
            </a:r>
          </a:p>
          <a:p>
            <a:pPr lvl="2">
              <a:lnSpc>
                <a:spcPct val="80000"/>
              </a:lnSpc>
            </a:pPr>
            <a:r>
              <a:rPr lang="en-US" altLang="en-US"/>
              <a:t>Provide function name and arguments (data)</a:t>
            </a:r>
          </a:p>
          <a:p>
            <a:pPr lvl="2">
              <a:lnSpc>
                <a:spcPct val="80000"/>
              </a:lnSpc>
            </a:pPr>
            <a:r>
              <a:rPr lang="en-US" altLang="en-US"/>
              <a:t>Function performs operations or manipulations</a:t>
            </a:r>
          </a:p>
          <a:p>
            <a:pPr lvl="2">
              <a:lnSpc>
                <a:spcPct val="80000"/>
              </a:lnSpc>
            </a:pPr>
            <a:r>
              <a:rPr lang="en-US" altLang="en-US"/>
              <a:t>Function returns results</a:t>
            </a:r>
          </a:p>
          <a:p>
            <a:pPr lvl="1">
              <a:lnSpc>
                <a:spcPct val="80000"/>
              </a:lnSpc>
            </a:pPr>
            <a:r>
              <a:rPr lang="en-US" altLang="en-US" sz="2500"/>
              <a:t>Function call analogy:</a:t>
            </a:r>
          </a:p>
          <a:p>
            <a:pPr lvl="2">
              <a:lnSpc>
                <a:spcPct val="80000"/>
              </a:lnSpc>
            </a:pPr>
            <a:r>
              <a:rPr lang="en-US" altLang="en-US" sz="2200"/>
              <a:t>Boss asks worker to complete task</a:t>
            </a:r>
          </a:p>
          <a:p>
            <a:pPr lvl="3">
              <a:lnSpc>
                <a:spcPct val="80000"/>
              </a:lnSpc>
            </a:pPr>
            <a:r>
              <a:rPr lang="en-US" altLang="en-US"/>
              <a:t>Worker gets information, does task, returns result</a:t>
            </a:r>
          </a:p>
          <a:p>
            <a:pPr lvl="3">
              <a:lnSpc>
                <a:spcPct val="80000"/>
              </a:lnSpc>
            </a:pPr>
            <a:r>
              <a:rPr lang="en-US" altLang="en-US"/>
              <a:t>Information hiding: boss does not know details</a:t>
            </a:r>
            <a:endParaRPr lang="en-US" altLang="en-US" sz="1800"/>
          </a:p>
          <a:p>
            <a:pPr lvl="3">
              <a:lnSpc>
                <a:spcPct val="80000"/>
              </a:lnSpc>
            </a:pPr>
            <a:endParaRPr lang="en-US" altLang="en-US" sz="1800" i="1"/>
          </a:p>
        </p:txBody>
      </p:sp>
      <p:sp>
        <p:nvSpPr>
          <p:cNvPr id="6146" name="Rectangle 2">
            <a:extLst>
              <a:ext uri="{FF2B5EF4-FFF2-40B4-BE49-F238E27FC236}">
                <a16:creationId xmlns:a16="http://schemas.microsoft.com/office/drawing/2014/main" id="{96DBE331-F543-615A-8DCA-BE3BF6E28688}"/>
              </a:ext>
            </a:extLst>
          </p:cNvPr>
          <p:cNvSpPr>
            <a:spLocks noGrp="1" noChangeArrowheads="1"/>
          </p:cNvSpPr>
          <p:nvPr>
            <p:ph type="title"/>
          </p:nvPr>
        </p:nvSpPr>
        <p:spPr/>
        <p:txBody>
          <a:bodyPr/>
          <a:lstStyle/>
          <a:p>
            <a:pPr fontAlgn="auto">
              <a:spcAft>
                <a:spcPts val="0"/>
              </a:spcAft>
              <a:defRPr/>
            </a:pPr>
            <a:r>
              <a:rPr lang="en-US" dirty="0"/>
              <a:t>Introduction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F65798-9171-B575-74D7-945068B25BD0}"/>
              </a:ext>
            </a:extLst>
          </p:cNvPr>
          <p:cNvSpPr>
            <a:spLocks noGrp="1"/>
          </p:cNvSpPr>
          <p:nvPr>
            <p:ph idx="1"/>
          </p:nvPr>
        </p:nvSpPr>
        <p:spPr/>
        <p:txBody>
          <a:bodyPr/>
          <a:lstStyle/>
          <a:p>
            <a:r>
              <a:rPr lang="en-US" b="0" i="0" dirty="0">
                <a:solidFill>
                  <a:srgbClr val="374151"/>
                </a:solidFill>
                <a:effectLst/>
                <a:latin typeface="Söhne"/>
              </a:rPr>
              <a:t>Nested recursion happens when a function calls itself with a recursive call that includes the result of another recursive call.</a:t>
            </a:r>
            <a:endParaRPr lang="en-US" dirty="0"/>
          </a:p>
        </p:txBody>
      </p:sp>
      <p:sp>
        <p:nvSpPr>
          <p:cNvPr id="3" name="Title 2">
            <a:extLst>
              <a:ext uri="{FF2B5EF4-FFF2-40B4-BE49-F238E27FC236}">
                <a16:creationId xmlns:a16="http://schemas.microsoft.com/office/drawing/2014/main" id="{805AEA7A-6F7B-D1C2-8D7E-0D34BEDC4234}"/>
              </a:ext>
            </a:extLst>
          </p:cNvPr>
          <p:cNvSpPr>
            <a:spLocks noGrp="1"/>
          </p:cNvSpPr>
          <p:nvPr>
            <p:ph type="title"/>
          </p:nvPr>
        </p:nvSpPr>
        <p:spPr/>
        <p:txBody>
          <a:bodyPr/>
          <a:lstStyle/>
          <a:p>
            <a:r>
              <a:rPr lang="en-US" dirty="0"/>
              <a:t>Nested recursion</a:t>
            </a:r>
          </a:p>
        </p:txBody>
      </p:sp>
    </p:spTree>
    <p:extLst>
      <p:ext uri="{BB962C8B-B14F-4D97-AF65-F5344CB8AC3E}">
        <p14:creationId xmlns:p14="http://schemas.microsoft.com/office/powerpoint/2010/main" val="953397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BBA73B-C2D8-EAF9-3558-733EED326D25}"/>
              </a:ext>
            </a:extLst>
          </p:cNvPr>
          <p:cNvSpPr>
            <a:spLocks noGrp="1"/>
          </p:cNvSpPr>
          <p:nvPr>
            <p:ph idx="1"/>
          </p:nvPr>
        </p:nvSpPr>
        <p:spPr>
          <a:xfrm>
            <a:off x="457200" y="685800"/>
            <a:ext cx="8229600" cy="5321300"/>
          </a:xfrm>
        </p:spPr>
        <p:txBody>
          <a:bodyPr/>
          <a:lstStyle/>
          <a:p>
            <a:r>
              <a:rPr lang="en-US" sz="2000" dirty="0"/>
              <a:t>public class </a:t>
            </a:r>
            <a:r>
              <a:rPr lang="en-US" sz="2000" dirty="0" err="1"/>
              <a:t>NestedRecursionExample</a:t>
            </a:r>
            <a:r>
              <a:rPr lang="en-US" sz="2000" dirty="0"/>
              <a:t> {</a:t>
            </a:r>
          </a:p>
          <a:p>
            <a:r>
              <a:rPr lang="en-US" sz="2000" dirty="0"/>
              <a:t>    public static int </a:t>
            </a:r>
            <a:r>
              <a:rPr lang="en-US" sz="2000" dirty="0" err="1"/>
              <a:t>fibonacci</a:t>
            </a:r>
            <a:r>
              <a:rPr lang="en-US" sz="2000" dirty="0"/>
              <a:t>(int n) {</a:t>
            </a:r>
          </a:p>
          <a:p>
            <a:r>
              <a:rPr lang="en-US" sz="2000" dirty="0"/>
              <a:t>        if (n &lt;= 1) {</a:t>
            </a:r>
          </a:p>
          <a:p>
            <a:r>
              <a:rPr lang="en-US" sz="2000" dirty="0"/>
              <a:t>            return n;</a:t>
            </a:r>
          </a:p>
          <a:p>
            <a:r>
              <a:rPr lang="en-US" sz="2000" dirty="0"/>
              <a:t>        } else {</a:t>
            </a:r>
          </a:p>
          <a:p>
            <a:r>
              <a:rPr lang="en-US" sz="2000" dirty="0"/>
              <a:t>            return </a:t>
            </a:r>
            <a:r>
              <a:rPr lang="en-US" sz="2000" dirty="0" err="1"/>
              <a:t>fibonacci</a:t>
            </a:r>
            <a:r>
              <a:rPr lang="en-US" sz="2000" dirty="0"/>
              <a:t>(</a:t>
            </a:r>
            <a:r>
              <a:rPr lang="en-US" sz="2000" dirty="0" err="1"/>
              <a:t>fibonacci</a:t>
            </a:r>
            <a:r>
              <a:rPr lang="en-US" sz="2000" dirty="0"/>
              <a:t>(n - 1)) + </a:t>
            </a:r>
            <a:r>
              <a:rPr lang="en-US" sz="2000" dirty="0" err="1"/>
              <a:t>fibonacci</a:t>
            </a:r>
            <a:r>
              <a:rPr lang="en-US" sz="2000" dirty="0"/>
              <a:t>(n - 2);</a:t>
            </a:r>
          </a:p>
          <a:p>
            <a:r>
              <a:rPr lang="en-US" sz="2000" dirty="0"/>
              <a:t>        }</a:t>
            </a:r>
          </a:p>
          <a:p>
            <a:r>
              <a:rPr lang="en-US" sz="2000" dirty="0"/>
              <a:t>    }</a:t>
            </a:r>
          </a:p>
          <a:p>
            <a:r>
              <a:rPr lang="en-US" sz="2000" dirty="0"/>
              <a:t>    public static void main(String[] </a:t>
            </a:r>
            <a:r>
              <a:rPr lang="en-US" sz="2000" dirty="0" err="1"/>
              <a:t>args</a:t>
            </a:r>
            <a:r>
              <a:rPr lang="en-US" sz="2000" dirty="0"/>
              <a:t>) {</a:t>
            </a:r>
          </a:p>
          <a:p>
            <a:r>
              <a:rPr lang="en-US" sz="2000" dirty="0"/>
              <a:t>        int n = 5;</a:t>
            </a:r>
          </a:p>
          <a:p>
            <a:r>
              <a:rPr lang="en-US" sz="2000" dirty="0"/>
              <a:t>        int result = </a:t>
            </a:r>
            <a:r>
              <a:rPr lang="en-US" sz="2000" dirty="0" err="1"/>
              <a:t>fibonacci</a:t>
            </a:r>
            <a:r>
              <a:rPr lang="en-US" sz="2000" dirty="0"/>
              <a:t>(n);</a:t>
            </a:r>
          </a:p>
          <a:p>
            <a:r>
              <a:rPr lang="en-US" sz="2000" dirty="0"/>
              <a:t>        </a:t>
            </a:r>
            <a:r>
              <a:rPr lang="en-US" sz="2000" dirty="0" err="1"/>
              <a:t>System.out.println</a:t>
            </a:r>
            <a:r>
              <a:rPr lang="en-US" sz="2000" dirty="0"/>
              <a:t>("Fibonacci(" + n + ") = " + result);</a:t>
            </a:r>
          </a:p>
          <a:p>
            <a:r>
              <a:rPr lang="en-US" sz="2000" dirty="0"/>
              <a:t>    }</a:t>
            </a:r>
          </a:p>
          <a:p>
            <a:r>
              <a:rPr lang="en-US" sz="2000" dirty="0"/>
              <a:t>}</a:t>
            </a:r>
          </a:p>
          <a:p>
            <a:endParaRPr lang="en-US" dirty="0"/>
          </a:p>
          <a:p>
            <a:endParaRPr lang="en-US" dirty="0"/>
          </a:p>
        </p:txBody>
      </p:sp>
    </p:spTree>
    <p:extLst>
      <p:ext uri="{BB962C8B-B14F-4D97-AF65-F5344CB8AC3E}">
        <p14:creationId xmlns:p14="http://schemas.microsoft.com/office/powerpoint/2010/main" val="2653399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4BC837-6291-2FB6-F7DB-CE9E690F59B8}"/>
              </a:ext>
            </a:extLst>
          </p:cNvPr>
          <p:cNvSpPr>
            <a:spLocks noGrp="1"/>
          </p:cNvSpPr>
          <p:nvPr>
            <p:ph idx="1"/>
          </p:nvPr>
        </p:nvSpPr>
        <p:spPr>
          <a:xfrm>
            <a:off x="228600" y="838200"/>
            <a:ext cx="8229600" cy="4525962"/>
          </a:xfrm>
        </p:spPr>
        <p:txBody>
          <a:bodyPr/>
          <a:lstStyle/>
          <a:p>
            <a:r>
              <a:rPr lang="en-US" dirty="0"/>
              <a:t>Tree Recursion: Tree recursion is commonly used in problems related to tree-like data structures. In tree recursion, a function may make multiple recursive calls to process subtrees or branches of a tree.</a:t>
            </a:r>
          </a:p>
          <a:p>
            <a:endParaRPr lang="en-US" dirty="0"/>
          </a:p>
        </p:txBody>
      </p:sp>
      <p:sp>
        <p:nvSpPr>
          <p:cNvPr id="3" name="Title 2">
            <a:extLst>
              <a:ext uri="{FF2B5EF4-FFF2-40B4-BE49-F238E27FC236}">
                <a16:creationId xmlns:a16="http://schemas.microsoft.com/office/drawing/2014/main" id="{1C16EF26-DE57-7D90-A6EE-C5635B2F3E78}"/>
              </a:ext>
            </a:extLst>
          </p:cNvPr>
          <p:cNvSpPr>
            <a:spLocks noGrp="1"/>
          </p:cNvSpPr>
          <p:nvPr>
            <p:ph type="title"/>
          </p:nvPr>
        </p:nvSpPr>
        <p:spPr>
          <a:xfrm>
            <a:off x="457200" y="34977"/>
            <a:ext cx="8229600" cy="803223"/>
          </a:xfrm>
        </p:spPr>
        <p:txBody>
          <a:bodyPr/>
          <a:lstStyle/>
          <a:p>
            <a:r>
              <a:rPr lang="en-US" dirty="0"/>
              <a:t>Tree Recursion</a:t>
            </a:r>
          </a:p>
        </p:txBody>
      </p:sp>
      <p:pic>
        <p:nvPicPr>
          <p:cNvPr id="1028" name="Picture 4">
            <a:extLst>
              <a:ext uri="{FF2B5EF4-FFF2-40B4-BE49-F238E27FC236}">
                <a16:creationId xmlns:a16="http://schemas.microsoft.com/office/drawing/2014/main" id="{8641BAC6-EDCF-ABB3-9C0D-416248A15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87" y="3236340"/>
            <a:ext cx="3248025"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017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7E5D18-6995-586F-7CF2-7699B89EE329}"/>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812DBB4-E1B0-C8B2-012C-79761A7BFEA6}"/>
              </a:ext>
            </a:extLst>
          </p:cNvPr>
          <p:cNvSpPr>
            <a:spLocks noGrp="1"/>
          </p:cNvSpPr>
          <p:nvPr>
            <p:ph idx="1"/>
          </p:nvPr>
        </p:nvSpPr>
        <p:spPr/>
        <p:txBody>
          <a:bodyPr/>
          <a:lstStyle/>
          <a:p>
            <a:r>
              <a:rPr lang="en-US" dirty="0"/>
              <a:t>class </a:t>
            </a:r>
            <a:r>
              <a:rPr lang="en-US" dirty="0" err="1"/>
              <a:t>TreeNode</a:t>
            </a:r>
            <a:r>
              <a:rPr lang="en-US" dirty="0"/>
              <a:t> {</a:t>
            </a:r>
          </a:p>
          <a:p>
            <a:r>
              <a:rPr lang="en-US" dirty="0"/>
              <a:t>    int value;</a:t>
            </a:r>
          </a:p>
          <a:p>
            <a:r>
              <a:rPr lang="en-US" dirty="0"/>
              <a:t>    </a:t>
            </a:r>
            <a:r>
              <a:rPr lang="en-US" dirty="0" err="1"/>
              <a:t>TreeNode</a:t>
            </a:r>
            <a:r>
              <a:rPr lang="en-US" dirty="0"/>
              <a:t> left;</a:t>
            </a:r>
          </a:p>
          <a:p>
            <a:r>
              <a:rPr lang="en-US" dirty="0"/>
              <a:t>    </a:t>
            </a:r>
            <a:r>
              <a:rPr lang="en-US" dirty="0" err="1"/>
              <a:t>TreeNode</a:t>
            </a:r>
            <a:r>
              <a:rPr lang="en-US" dirty="0"/>
              <a:t> right;</a:t>
            </a:r>
          </a:p>
          <a:p>
            <a:endParaRPr lang="en-US" dirty="0"/>
          </a:p>
          <a:p>
            <a:r>
              <a:rPr lang="en-US" dirty="0"/>
              <a:t>    </a:t>
            </a:r>
            <a:r>
              <a:rPr lang="en-US" dirty="0" err="1"/>
              <a:t>TreeNode</a:t>
            </a:r>
            <a:r>
              <a:rPr lang="en-US" dirty="0"/>
              <a:t>(int value) {</a:t>
            </a:r>
          </a:p>
          <a:p>
            <a:r>
              <a:rPr lang="en-US" dirty="0"/>
              <a:t>        </a:t>
            </a:r>
            <a:r>
              <a:rPr lang="en-US" dirty="0" err="1"/>
              <a:t>this.value</a:t>
            </a:r>
            <a:r>
              <a:rPr lang="en-US" dirty="0"/>
              <a:t> = value;</a:t>
            </a:r>
          </a:p>
          <a:p>
            <a:r>
              <a:rPr lang="en-US" dirty="0"/>
              <a:t>        </a:t>
            </a:r>
            <a:r>
              <a:rPr lang="en-US" dirty="0" err="1"/>
              <a:t>this.left</a:t>
            </a:r>
            <a:r>
              <a:rPr lang="en-US" dirty="0"/>
              <a:t> = null;</a:t>
            </a:r>
          </a:p>
          <a:p>
            <a:r>
              <a:rPr lang="en-US" dirty="0"/>
              <a:t>        </a:t>
            </a:r>
            <a:r>
              <a:rPr lang="en-US" dirty="0" err="1"/>
              <a:t>this.right</a:t>
            </a:r>
            <a:r>
              <a:rPr lang="en-US" dirty="0"/>
              <a:t> = null;</a:t>
            </a:r>
          </a:p>
          <a:p>
            <a:r>
              <a:rPr lang="en-US" dirty="0"/>
              <a:t>    }</a:t>
            </a:r>
          </a:p>
          <a:p>
            <a:r>
              <a:rPr lang="en-US" dirty="0"/>
              <a:t>}</a:t>
            </a:r>
          </a:p>
        </p:txBody>
      </p:sp>
    </p:spTree>
    <p:extLst>
      <p:ext uri="{BB962C8B-B14F-4D97-AF65-F5344CB8AC3E}">
        <p14:creationId xmlns:p14="http://schemas.microsoft.com/office/powerpoint/2010/main" val="837900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4E08AB-9C92-A854-B954-C049E84E54A7}"/>
              </a:ext>
            </a:extLst>
          </p:cNvPr>
          <p:cNvSpPr>
            <a:spLocks noGrp="1"/>
          </p:cNvSpPr>
          <p:nvPr>
            <p:ph idx="1"/>
          </p:nvPr>
        </p:nvSpPr>
        <p:spPr>
          <a:xfrm>
            <a:off x="457200" y="990600"/>
            <a:ext cx="8229600" cy="4525962"/>
          </a:xfrm>
        </p:spPr>
        <p:txBody>
          <a:bodyPr/>
          <a:lstStyle/>
          <a:p>
            <a:r>
              <a:rPr lang="en-US" sz="2400" dirty="0"/>
              <a:t>public static int </a:t>
            </a:r>
            <a:r>
              <a:rPr lang="en-US" sz="2400" dirty="0" err="1"/>
              <a:t>sumOfTree</a:t>
            </a:r>
            <a:r>
              <a:rPr lang="en-US" sz="2400" dirty="0"/>
              <a:t>(</a:t>
            </a:r>
            <a:r>
              <a:rPr lang="en-US" sz="2400" dirty="0" err="1"/>
              <a:t>TreeNode</a:t>
            </a:r>
            <a:r>
              <a:rPr lang="en-US" sz="2400" dirty="0"/>
              <a:t> root) {</a:t>
            </a:r>
          </a:p>
          <a:p>
            <a:r>
              <a:rPr lang="en-US" sz="1800" dirty="0"/>
              <a:t>// Calculate the sum of values in the left and right subtrees</a:t>
            </a:r>
          </a:p>
          <a:p>
            <a:r>
              <a:rPr lang="en-US" sz="2400" dirty="0"/>
              <a:t>if (root == null) {</a:t>
            </a:r>
          </a:p>
          <a:p>
            <a:r>
              <a:rPr lang="en-US" sz="2400" dirty="0"/>
              <a:t>            return 0;</a:t>
            </a:r>
          </a:p>
          <a:p>
            <a:r>
              <a:rPr lang="en-US" sz="2400" dirty="0"/>
              <a:t>        } else {</a:t>
            </a:r>
          </a:p>
          <a:p>
            <a:r>
              <a:rPr lang="en-US" sz="2400" dirty="0"/>
              <a:t>            int </a:t>
            </a:r>
            <a:r>
              <a:rPr lang="en-US" sz="2400" dirty="0" err="1"/>
              <a:t>leftSum</a:t>
            </a:r>
            <a:r>
              <a:rPr lang="en-US" sz="2400" dirty="0"/>
              <a:t> = </a:t>
            </a:r>
            <a:r>
              <a:rPr lang="en-US" sz="2400" dirty="0" err="1"/>
              <a:t>sumOfTree</a:t>
            </a:r>
            <a:r>
              <a:rPr lang="en-US" sz="2400" dirty="0"/>
              <a:t>(</a:t>
            </a:r>
            <a:r>
              <a:rPr lang="en-US" sz="2400" dirty="0" err="1"/>
              <a:t>root.left</a:t>
            </a:r>
            <a:r>
              <a:rPr lang="en-US" sz="2400" dirty="0"/>
              <a:t>);</a:t>
            </a:r>
          </a:p>
          <a:p>
            <a:r>
              <a:rPr lang="en-US" sz="2400" dirty="0"/>
              <a:t>            int </a:t>
            </a:r>
            <a:r>
              <a:rPr lang="en-US" sz="2400" dirty="0" err="1"/>
              <a:t>rightSum</a:t>
            </a:r>
            <a:r>
              <a:rPr lang="en-US" sz="2400" dirty="0"/>
              <a:t> = </a:t>
            </a:r>
            <a:r>
              <a:rPr lang="en-US" sz="2400" dirty="0" err="1"/>
              <a:t>sumOfTree</a:t>
            </a:r>
            <a:r>
              <a:rPr lang="en-US" sz="2400" dirty="0"/>
              <a:t>(</a:t>
            </a:r>
            <a:r>
              <a:rPr lang="en-US" sz="2400" dirty="0" err="1"/>
              <a:t>root.right</a:t>
            </a:r>
            <a:r>
              <a:rPr lang="en-US" sz="2400" dirty="0"/>
              <a:t>);</a:t>
            </a:r>
          </a:p>
          <a:p>
            <a:endParaRPr lang="en-US" sz="2400" dirty="0"/>
          </a:p>
          <a:p>
            <a:r>
              <a:rPr lang="en-US" sz="1800" dirty="0"/>
              <a:t>// Add the current node's value to the sum of its subtrees</a:t>
            </a:r>
          </a:p>
          <a:p>
            <a:r>
              <a:rPr lang="en-US" sz="2400" dirty="0"/>
              <a:t>            return </a:t>
            </a:r>
            <a:r>
              <a:rPr lang="en-US" sz="2400" dirty="0" err="1"/>
              <a:t>root.value</a:t>
            </a:r>
            <a:r>
              <a:rPr lang="en-US" sz="2400" dirty="0"/>
              <a:t> + </a:t>
            </a:r>
            <a:r>
              <a:rPr lang="en-US" sz="2400" dirty="0" err="1"/>
              <a:t>leftSum</a:t>
            </a:r>
            <a:r>
              <a:rPr lang="en-US" sz="2400" dirty="0"/>
              <a:t> + </a:t>
            </a:r>
            <a:r>
              <a:rPr lang="en-US" sz="2400" dirty="0" err="1"/>
              <a:t>rightSum</a:t>
            </a:r>
            <a:r>
              <a:rPr lang="en-US" sz="2400" dirty="0"/>
              <a:t>;</a:t>
            </a:r>
          </a:p>
          <a:p>
            <a:r>
              <a:rPr lang="en-US" sz="2400" dirty="0"/>
              <a:t>        }</a:t>
            </a:r>
          </a:p>
          <a:p>
            <a:r>
              <a:rPr lang="en-US" sz="2400" dirty="0"/>
              <a:t>    </a:t>
            </a:r>
          </a:p>
        </p:txBody>
      </p:sp>
      <p:sp>
        <p:nvSpPr>
          <p:cNvPr id="5" name="TextBox 4">
            <a:extLst>
              <a:ext uri="{FF2B5EF4-FFF2-40B4-BE49-F238E27FC236}">
                <a16:creationId xmlns:a16="http://schemas.microsoft.com/office/drawing/2014/main" id="{1BD933CA-E425-9FB5-6BF2-C5903D8F8BA4}"/>
              </a:ext>
            </a:extLst>
          </p:cNvPr>
          <p:cNvSpPr txBox="1"/>
          <p:nvPr/>
        </p:nvSpPr>
        <p:spPr>
          <a:xfrm>
            <a:off x="3581400" y="5328791"/>
            <a:ext cx="6404547" cy="1077218"/>
          </a:xfrm>
          <a:prstGeom prst="rect">
            <a:avLst/>
          </a:prstGeom>
          <a:noFill/>
        </p:spPr>
        <p:txBody>
          <a:bodyPr wrap="square">
            <a:spAutoFit/>
          </a:bodyPr>
          <a:lstStyle/>
          <a:p>
            <a:r>
              <a:rPr lang="en-US" sz="3200" dirty="0"/>
              <a:t>Call:</a:t>
            </a:r>
          </a:p>
          <a:p>
            <a:r>
              <a:rPr lang="en-US" sz="3200" dirty="0"/>
              <a:t>int </a:t>
            </a:r>
            <a:r>
              <a:rPr lang="en-US" sz="3200" dirty="0" err="1"/>
              <a:t>treeSum</a:t>
            </a:r>
            <a:r>
              <a:rPr lang="en-US" sz="3200" dirty="0"/>
              <a:t> = </a:t>
            </a:r>
            <a:r>
              <a:rPr lang="en-US" sz="3200" dirty="0" err="1"/>
              <a:t>sumOfTree</a:t>
            </a:r>
            <a:r>
              <a:rPr lang="en-US" sz="3200" dirty="0"/>
              <a:t>(root);</a:t>
            </a:r>
          </a:p>
        </p:txBody>
      </p:sp>
    </p:spTree>
    <p:extLst>
      <p:ext uri="{BB962C8B-B14F-4D97-AF65-F5344CB8AC3E}">
        <p14:creationId xmlns:p14="http://schemas.microsoft.com/office/powerpoint/2010/main" val="912083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068935-82E6-5243-270A-3DA8E83B2914}"/>
              </a:ext>
            </a:extLst>
          </p:cNvPr>
          <p:cNvSpPr>
            <a:spLocks noGrp="1"/>
          </p:cNvSpPr>
          <p:nvPr>
            <p:ph idx="1"/>
          </p:nvPr>
        </p:nvSpPr>
        <p:spPr/>
        <p:txBody>
          <a:bodyPr>
            <a:normAutofit fontScale="92500" lnSpcReduction="10000"/>
          </a:bodyPr>
          <a:lstStyle/>
          <a:p>
            <a:pPr marL="365760" indent="-256032" fontAlgn="auto">
              <a:spcAft>
                <a:spcPts val="0"/>
              </a:spcAft>
              <a:buFont typeface="Wingdings 3"/>
              <a:buChar char=""/>
              <a:defRPr/>
            </a:pPr>
            <a:r>
              <a:rPr lang="en-US" dirty="0"/>
              <a:t>Display following pattern:</a:t>
            </a:r>
          </a:p>
          <a:p>
            <a:pPr marL="365760" indent="-256032" fontAlgn="auto">
              <a:spcAft>
                <a:spcPts val="0"/>
              </a:spcAft>
              <a:buFont typeface="Wingdings 3"/>
              <a:buNone/>
              <a:defRPr/>
            </a:pPr>
            <a:r>
              <a:rPr lang="en-US" dirty="0"/>
              <a:t>	</a:t>
            </a:r>
          </a:p>
          <a:p>
            <a:pPr marL="365760" indent="-256032" fontAlgn="auto">
              <a:spcAft>
                <a:spcPts val="0"/>
              </a:spcAft>
              <a:buFont typeface="Wingdings 3"/>
              <a:buNone/>
              <a:defRPr/>
            </a:pPr>
            <a:r>
              <a:rPr lang="en-US" dirty="0"/>
              <a:t>	</a:t>
            </a:r>
            <a:r>
              <a:rPr lang="en-US" b="1" dirty="0"/>
              <a:t>a</a:t>
            </a:r>
          </a:p>
          <a:p>
            <a:pPr marL="365760" indent="-256032" fontAlgn="auto">
              <a:spcAft>
                <a:spcPts val="0"/>
              </a:spcAft>
              <a:buFont typeface="Wingdings 3"/>
              <a:buNone/>
              <a:defRPr/>
            </a:pPr>
            <a:r>
              <a:rPr lang="en-US" b="1" dirty="0"/>
              <a:t>	a b</a:t>
            </a:r>
          </a:p>
          <a:p>
            <a:pPr marL="365760" indent="-256032" fontAlgn="auto">
              <a:spcAft>
                <a:spcPts val="0"/>
              </a:spcAft>
              <a:buFont typeface="Wingdings 3"/>
              <a:buNone/>
              <a:defRPr/>
            </a:pPr>
            <a:r>
              <a:rPr lang="en-US" b="1" dirty="0"/>
              <a:t>	a b c</a:t>
            </a:r>
          </a:p>
          <a:p>
            <a:pPr marL="365760" indent="-256032" fontAlgn="auto">
              <a:spcAft>
                <a:spcPts val="0"/>
              </a:spcAft>
              <a:buFont typeface="Wingdings 3"/>
              <a:buNone/>
              <a:defRPr/>
            </a:pPr>
            <a:r>
              <a:rPr lang="en-US" b="1" dirty="0"/>
              <a:t>	a b c d</a:t>
            </a:r>
          </a:p>
          <a:p>
            <a:pPr marL="365760" indent="-256032" fontAlgn="auto">
              <a:spcAft>
                <a:spcPts val="0"/>
              </a:spcAft>
              <a:buFont typeface="Wingdings 3"/>
              <a:buNone/>
              <a:defRPr/>
            </a:pPr>
            <a:r>
              <a:rPr lang="en-US" b="1" dirty="0"/>
              <a:t>	a b c d e</a:t>
            </a:r>
          </a:p>
          <a:p>
            <a:pPr marL="365760" indent="-256032" fontAlgn="auto">
              <a:spcAft>
                <a:spcPts val="0"/>
              </a:spcAft>
              <a:buFont typeface="Wingdings 3"/>
              <a:buNone/>
              <a:defRPr/>
            </a:pPr>
            <a:endParaRPr lang="en-US" dirty="0"/>
          </a:p>
          <a:p>
            <a:pPr marL="365760" indent="-256032" fontAlgn="auto">
              <a:spcAft>
                <a:spcPts val="0"/>
              </a:spcAft>
              <a:buFont typeface="Wingdings 3"/>
              <a:buChar char=""/>
              <a:defRPr/>
            </a:pPr>
            <a:r>
              <a:rPr lang="en-US" dirty="0"/>
              <a:t>Get the character and display until he/she hits the enter key. Finally show the count of total typed characters.</a:t>
            </a:r>
          </a:p>
        </p:txBody>
      </p:sp>
      <p:sp>
        <p:nvSpPr>
          <p:cNvPr id="3" name="Title 2">
            <a:extLst>
              <a:ext uri="{FF2B5EF4-FFF2-40B4-BE49-F238E27FC236}">
                <a16:creationId xmlns:a16="http://schemas.microsoft.com/office/drawing/2014/main" id="{125102C0-3BCE-656D-2192-049A9F25D81F}"/>
              </a:ext>
            </a:extLst>
          </p:cNvPr>
          <p:cNvSpPr>
            <a:spLocks noGrp="1"/>
          </p:cNvSpPr>
          <p:nvPr>
            <p:ph type="title"/>
          </p:nvPr>
        </p:nvSpPr>
        <p:spPr/>
        <p:txBody>
          <a:bodyPr/>
          <a:lstStyle/>
          <a:p>
            <a:pPr fontAlgn="auto">
              <a:spcAft>
                <a:spcPts val="0"/>
              </a:spcAft>
              <a:defRPr/>
            </a:pPr>
            <a:r>
              <a:rPr lang="en-US" dirty="0"/>
              <a:t>Recursion Practice Questions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921FFE-6E1F-8D5E-4C13-D6DF7E5BAF95}"/>
              </a:ext>
            </a:extLst>
          </p:cNvPr>
          <p:cNvSpPr>
            <a:spLocks noGrp="1"/>
          </p:cNvSpPr>
          <p:nvPr>
            <p:ph idx="1"/>
          </p:nvPr>
        </p:nvSpPr>
        <p:spPr>
          <a:xfrm>
            <a:off x="457200" y="1143000"/>
            <a:ext cx="8229600" cy="4864100"/>
          </a:xfrm>
        </p:spPr>
        <p:txBody>
          <a:bodyPr/>
          <a:lstStyle/>
          <a:p>
            <a:r>
              <a:rPr lang="en-US" b="1" i="1" dirty="0">
                <a:solidFill>
                  <a:srgbClr val="273239"/>
                </a:solidFill>
                <a:effectLst/>
                <a:latin typeface="Nunito" panose="020F0502020204030204" pitchFamily="2" charset="0"/>
              </a:rPr>
              <a:t>Backtracking</a:t>
            </a:r>
            <a:r>
              <a:rPr lang="en-US" b="0" i="1" dirty="0">
                <a:solidFill>
                  <a:srgbClr val="273239"/>
                </a:solidFill>
                <a:effectLst/>
                <a:latin typeface="Nunito" panose="020F0502020204030204" pitchFamily="2" charset="0"/>
              </a:rPr>
              <a:t> can be defined as a general algorithmic technique that considers searching every possible combination in order to solve a computational problem</a:t>
            </a:r>
            <a:r>
              <a:rPr lang="en-US" b="0" i="1">
                <a:solidFill>
                  <a:srgbClr val="273239"/>
                </a:solidFill>
                <a:effectLst/>
                <a:latin typeface="Nunito" panose="020F0502020204030204" pitchFamily="2" charset="0"/>
              </a:rPr>
              <a:t>. </a:t>
            </a:r>
          </a:p>
          <a:p>
            <a:endParaRPr lang="en-US" b="0" i="1" dirty="0">
              <a:solidFill>
                <a:srgbClr val="273239"/>
              </a:solidFill>
              <a:effectLst/>
              <a:latin typeface="Nunito" panose="020F0502020204030204" pitchFamily="2" charset="0"/>
            </a:endParaRPr>
          </a:p>
          <a:p>
            <a:r>
              <a:rPr lang="en-US" sz="2400" dirty="0"/>
              <a:t>There are three types of problems in backtracking –  </a:t>
            </a:r>
          </a:p>
          <a:p>
            <a:endParaRPr lang="en-US" sz="2400" dirty="0"/>
          </a:p>
          <a:p>
            <a:r>
              <a:rPr lang="en-US" sz="2400" dirty="0"/>
              <a:t>Decision Problem – In this, we search for a feasible solution.</a:t>
            </a:r>
          </a:p>
          <a:p>
            <a:r>
              <a:rPr lang="en-US" sz="2400" dirty="0"/>
              <a:t>Optimization Problem – In this, we search for the best solution.</a:t>
            </a:r>
          </a:p>
          <a:p>
            <a:r>
              <a:rPr lang="en-US" sz="2400" dirty="0"/>
              <a:t>Enumeration Problem – In this, we find all feasible solutions.</a:t>
            </a:r>
          </a:p>
        </p:txBody>
      </p:sp>
      <p:sp>
        <p:nvSpPr>
          <p:cNvPr id="3" name="Title 2">
            <a:extLst>
              <a:ext uri="{FF2B5EF4-FFF2-40B4-BE49-F238E27FC236}">
                <a16:creationId xmlns:a16="http://schemas.microsoft.com/office/drawing/2014/main" id="{692D39CB-8EC8-6FCD-6DD0-AA169D187AB1}"/>
              </a:ext>
            </a:extLst>
          </p:cNvPr>
          <p:cNvSpPr>
            <a:spLocks noGrp="1"/>
          </p:cNvSpPr>
          <p:nvPr>
            <p:ph type="title"/>
          </p:nvPr>
        </p:nvSpPr>
        <p:spPr/>
        <p:txBody>
          <a:bodyPr/>
          <a:lstStyle/>
          <a:p>
            <a:r>
              <a:rPr lang="en-US" dirty="0"/>
              <a:t>Backtracking</a:t>
            </a:r>
          </a:p>
        </p:txBody>
      </p:sp>
    </p:spTree>
    <p:extLst>
      <p:ext uri="{BB962C8B-B14F-4D97-AF65-F5344CB8AC3E}">
        <p14:creationId xmlns:p14="http://schemas.microsoft.com/office/powerpoint/2010/main" val="2868297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a:extLst>
              <a:ext uri="{FF2B5EF4-FFF2-40B4-BE49-F238E27FC236}">
                <a16:creationId xmlns:a16="http://schemas.microsoft.com/office/drawing/2014/main" id="{FE11A514-7727-B69D-D514-B0A8597F42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81113" y="2133600"/>
            <a:ext cx="6872287" cy="3363913"/>
          </a:xfrm>
          <a:noFill/>
        </p:spPr>
      </p:pic>
      <p:sp>
        <p:nvSpPr>
          <p:cNvPr id="15363" name="Rectangle 5">
            <a:extLst>
              <a:ext uri="{FF2B5EF4-FFF2-40B4-BE49-F238E27FC236}">
                <a16:creationId xmlns:a16="http://schemas.microsoft.com/office/drawing/2014/main" id="{A0982E7C-391A-4586-47A8-FCE256E62B50}"/>
              </a:ext>
            </a:extLst>
          </p:cNvPr>
          <p:cNvSpPr>
            <a:spLocks noChangeArrowheads="1"/>
          </p:cNvSpPr>
          <p:nvPr/>
        </p:nvSpPr>
        <p:spPr bwMode="auto">
          <a:xfrm>
            <a:off x="457200" y="990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en-US" altLang="en-US" sz="1400">
                <a:solidFill>
                  <a:srgbClr val="000000"/>
                </a:solidFill>
                <a:latin typeface="Arial" panose="020B0604020202020204" pitchFamily="34" charset="0"/>
                <a:cs typeface="Times New Roman" panose="02020603050405020304" pitchFamily="18" charset="0"/>
              </a:rPr>
              <a:t>  </a:t>
            </a:r>
            <a:r>
              <a:rPr lang="en-US" altLang="en-US" sz="2400">
                <a:solidFill>
                  <a:srgbClr val="000000"/>
                </a:solidFill>
                <a:latin typeface="Arial" panose="020B0604020202020204" pitchFamily="34" charset="0"/>
                <a:cs typeface="Times New Roman" panose="02020603050405020304" pitchFamily="18" charset="0"/>
              </a:rPr>
              <a:t>Hierarchical boss function/worker function relationship.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78351136-65C0-D2A3-2027-EF7C3338C7AC}"/>
              </a:ext>
            </a:extLst>
          </p:cNvPr>
          <p:cNvSpPr>
            <a:spLocks noGrp="1" noChangeArrowheads="1"/>
          </p:cNvSpPr>
          <p:nvPr>
            <p:ph idx="1"/>
          </p:nvPr>
        </p:nvSpPr>
        <p:spPr/>
        <p:txBody>
          <a:bodyPr/>
          <a:lstStyle/>
          <a:p>
            <a:pPr>
              <a:lnSpc>
                <a:spcPct val="80000"/>
              </a:lnSpc>
              <a:buFontTx/>
              <a:buNone/>
            </a:pPr>
            <a:r>
              <a:rPr lang="en-US" altLang="en-US" sz="2400" u="sng"/>
              <a:t>Example:</a:t>
            </a:r>
          </a:p>
          <a:p>
            <a:pPr>
              <a:lnSpc>
                <a:spcPct val="80000"/>
              </a:lnSpc>
              <a:buFontTx/>
              <a:buNone/>
            </a:pPr>
            <a:r>
              <a:rPr lang="en-US" altLang="en-US" sz="2400"/>
              <a:t>	void beep(void);</a:t>
            </a:r>
          </a:p>
          <a:p>
            <a:pPr>
              <a:lnSpc>
                <a:spcPct val="80000"/>
              </a:lnSpc>
              <a:buFontTx/>
              <a:buNone/>
            </a:pPr>
            <a:r>
              <a:rPr lang="en-US" altLang="en-US" sz="2400"/>
              <a:t>	void main(void)</a:t>
            </a:r>
          </a:p>
          <a:p>
            <a:pPr>
              <a:lnSpc>
                <a:spcPct val="80000"/>
              </a:lnSpc>
              <a:buFontTx/>
              <a:buNone/>
            </a:pPr>
            <a:r>
              <a:rPr lang="en-US" altLang="en-US" sz="2400"/>
              <a:t>		{</a:t>
            </a:r>
          </a:p>
          <a:p>
            <a:pPr>
              <a:lnSpc>
                <a:spcPct val="80000"/>
              </a:lnSpc>
              <a:buFontTx/>
              <a:buNone/>
            </a:pPr>
            <a:r>
              <a:rPr lang="en-US" altLang="en-US" sz="2400"/>
              <a:t>			printf(“Testing of UDF…..”);</a:t>
            </a:r>
          </a:p>
          <a:p>
            <a:pPr>
              <a:lnSpc>
                <a:spcPct val="80000"/>
              </a:lnSpc>
              <a:buFontTx/>
              <a:buNone/>
            </a:pPr>
            <a:r>
              <a:rPr lang="en-US" altLang="en-US" sz="2400"/>
              <a:t>			beep();</a:t>
            </a:r>
          </a:p>
          <a:p>
            <a:pPr>
              <a:lnSpc>
                <a:spcPct val="80000"/>
              </a:lnSpc>
              <a:buFontTx/>
              <a:buNone/>
            </a:pPr>
            <a:r>
              <a:rPr lang="en-US" altLang="en-US" sz="2400"/>
              <a:t>			beep();</a:t>
            </a:r>
          </a:p>
          <a:p>
            <a:pPr>
              <a:lnSpc>
                <a:spcPct val="80000"/>
              </a:lnSpc>
              <a:buFontTx/>
              <a:buNone/>
            </a:pPr>
            <a:r>
              <a:rPr lang="en-US" altLang="en-US" sz="2400"/>
              <a:t>		}</a:t>
            </a:r>
          </a:p>
          <a:p>
            <a:pPr>
              <a:lnSpc>
                <a:spcPct val="80000"/>
              </a:lnSpc>
              <a:buFontTx/>
              <a:buNone/>
            </a:pPr>
            <a:r>
              <a:rPr lang="en-US" altLang="en-US" sz="2400"/>
              <a:t>	void beep(void)</a:t>
            </a:r>
          </a:p>
          <a:p>
            <a:pPr>
              <a:lnSpc>
                <a:spcPct val="80000"/>
              </a:lnSpc>
              <a:buFontTx/>
              <a:buNone/>
            </a:pPr>
            <a:r>
              <a:rPr lang="en-US" altLang="en-US" sz="2400"/>
              <a:t>		{</a:t>
            </a:r>
          </a:p>
          <a:p>
            <a:pPr>
              <a:lnSpc>
                <a:spcPct val="80000"/>
              </a:lnSpc>
              <a:buFontTx/>
              <a:buNone/>
            </a:pPr>
            <a:r>
              <a:rPr lang="en-US" altLang="en-US" sz="2400"/>
              <a:t>			printf(“\a”);</a:t>
            </a:r>
          </a:p>
          <a:p>
            <a:pPr>
              <a:lnSpc>
                <a:spcPct val="80000"/>
              </a:lnSpc>
              <a:buFontTx/>
              <a:buNone/>
            </a:pPr>
            <a:r>
              <a:rPr lang="en-US" altLang="en-US" sz="2400"/>
              <a:t>		}</a:t>
            </a:r>
          </a:p>
        </p:txBody>
      </p:sp>
      <p:sp>
        <p:nvSpPr>
          <p:cNvPr id="9218" name="Rectangle 2">
            <a:extLst>
              <a:ext uri="{FF2B5EF4-FFF2-40B4-BE49-F238E27FC236}">
                <a16:creationId xmlns:a16="http://schemas.microsoft.com/office/drawing/2014/main" id="{F0A499AE-5F72-CBC5-4315-484D02564281}"/>
              </a:ext>
            </a:extLst>
          </p:cNvPr>
          <p:cNvSpPr>
            <a:spLocks noGrp="1" noChangeArrowheads="1"/>
          </p:cNvSpPr>
          <p:nvPr>
            <p:ph type="title"/>
          </p:nvPr>
        </p:nvSpPr>
        <p:spPr/>
        <p:txBody>
          <a:bodyPr/>
          <a:lstStyle/>
          <a:p>
            <a:pPr fontAlgn="auto">
              <a:spcAft>
                <a:spcPts val="0"/>
              </a:spcAft>
              <a:defRPr/>
            </a:pPr>
            <a:r>
              <a:rPr lang="en-US"/>
              <a:t>Simple Function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BF403757-7A44-9818-B28C-355205112D52}"/>
              </a:ext>
            </a:extLst>
          </p:cNvPr>
          <p:cNvSpPr>
            <a:spLocks noGrp="1" noChangeArrowheads="1"/>
          </p:cNvSpPr>
          <p:nvPr>
            <p:ph idx="1"/>
          </p:nvPr>
        </p:nvSpPr>
        <p:spPr>
          <a:xfrm>
            <a:off x="990600" y="1600200"/>
            <a:ext cx="7315200" cy="5029200"/>
          </a:xfrm>
        </p:spPr>
        <p:txBody>
          <a:bodyPr/>
          <a:lstStyle/>
          <a:p>
            <a:pPr>
              <a:lnSpc>
                <a:spcPct val="90000"/>
              </a:lnSpc>
            </a:pPr>
            <a:r>
              <a:rPr lang="en-US" altLang="en-US"/>
              <a:t>Recursive functions </a:t>
            </a:r>
          </a:p>
          <a:p>
            <a:pPr lvl="1">
              <a:lnSpc>
                <a:spcPct val="90000"/>
              </a:lnSpc>
            </a:pPr>
            <a:r>
              <a:rPr lang="en-US" altLang="en-US"/>
              <a:t>Functions that call themselves</a:t>
            </a:r>
          </a:p>
          <a:p>
            <a:pPr lvl="1">
              <a:lnSpc>
                <a:spcPct val="90000"/>
              </a:lnSpc>
            </a:pPr>
            <a:r>
              <a:rPr lang="en-US" altLang="en-US"/>
              <a:t>Can only solve a base case</a:t>
            </a:r>
          </a:p>
          <a:p>
            <a:pPr lvl="1">
              <a:lnSpc>
                <a:spcPct val="90000"/>
              </a:lnSpc>
            </a:pPr>
            <a:r>
              <a:rPr lang="en-US" altLang="en-US"/>
              <a:t>Divide a problem up into</a:t>
            </a:r>
          </a:p>
          <a:p>
            <a:pPr lvl="2">
              <a:lnSpc>
                <a:spcPct val="90000"/>
              </a:lnSpc>
            </a:pPr>
            <a:r>
              <a:rPr lang="en-US" altLang="en-US"/>
              <a:t>What it can do</a:t>
            </a:r>
          </a:p>
          <a:p>
            <a:pPr lvl="2">
              <a:lnSpc>
                <a:spcPct val="90000"/>
              </a:lnSpc>
            </a:pPr>
            <a:r>
              <a:rPr lang="en-US" altLang="en-US"/>
              <a:t>What it cannot do</a:t>
            </a:r>
          </a:p>
          <a:p>
            <a:pPr lvl="3">
              <a:lnSpc>
                <a:spcPct val="90000"/>
              </a:lnSpc>
            </a:pPr>
            <a:r>
              <a:rPr lang="en-US" altLang="en-US"/>
              <a:t>What it cannot do resembles original problem</a:t>
            </a:r>
          </a:p>
          <a:p>
            <a:pPr lvl="3">
              <a:lnSpc>
                <a:spcPct val="90000"/>
              </a:lnSpc>
            </a:pPr>
            <a:r>
              <a:rPr lang="en-US" altLang="en-US"/>
              <a:t>The function launches a new copy of itself (recursion step) to solve what it cannot do</a:t>
            </a:r>
          </a:p>
          <a:p>
            <a:pPr lvl="1">
              <a:lnSpc>
                <a:spcPct val="90000"/>
              </a:lnSpc>
            </a:pPr>
            <a:r>
              <a:rPr lang="en-US" altLang="en-US"/>
              <a:t>Eventually base case gets solved</a:t>
            </a:r>
          </a:p>
          <a:p>
            <a:pPr lvl="2">
              <a:lnSpc>
                <a:spcPct val="90000"/>
              </a:lnSpc>
            </a:pPr>
            <a:r>
              <a:rPr lang="en-US" altLang="en-US"/>
              <a:t>Gets plugged in, works its way up and solves whole problem</a:t>
            </a:r>
          </a:p>
        </p:txBody>
      </p:sp>
      <p:sp>
        <p:nvSpPr>
          <p:cNvPr id="21506" name="Rectangle 2">
            <a:extLst>
              <a:ext uri="{FF2B5EF4-FFF2-40B4-BE49-F238E27FC236}">
                <a16:creationId xmlns:a16="http://schemas.microsoft.com/office/drawing/2014/main" id="{B1C203C8-6915-6C32-8B76-D3B6A95F9AF6}"/>
              </a:ext>
            </a:extLst>
          </p:cNvPr>
          <p:cNvSpPr>
            <a:spLocks noGrp="1" noChangeArrowheads="1"/>
          </p:cNvSpPr>
          <p:nvPr>
            <p:ph type="title"/>
          </p:nvPr>
        </p:nvSpPr>
        <p:spPr/>
        <p:txBody>
          <a:bodyPr/>
          <a:lstStyle/>
          <a:p>
            <a:pPr fontAlgn="auto">
              <a:spcAft>
                <a:spcPts val="0"/>
              </a:spcAft>
              <a:defRPr/>
            </a:pPr>
            <a:r>
              <a:rPr lang="en-US"/>
              <a:t>Recursion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a:extLst>
              <a:ext uri="{FF2B5EF4-FFF2-40B4-BE49-F238E27FC236}">
                <a16:creationId xmlns:a16="http://schemas.microsoft.com/office/drawing/2014/main" id="{4C009C39-9FEC-F34E-15C0-AC53ED974518}"/>
              </a:ext>
            </a:extLst>
          </p:cNvPr>
          <p:cNvSpPr>
            <a:spLocks noGrp="1" noChangeArrowheads="1"/>
          </p:cNvSpPr>
          <p:nvPr>
            <p:ph idx="1"/>
          </p:nvPr>
        </p:nvSpPr>
        <p:spPr/>
        <p:txBody>
          <a:bodyPr/>
          <a:lstStyle/>
          <a:p>
            <a:pPr>
              <a:lnSpc>
                <a:spcPct val="90000"/>
              </a:lnSpc>
            </a:pPr>
            <a:r>
              <a:rPr lang="en-US" altLang="en-US" sz="2800"/>
              <a:t>Repetition</a:t>
            </a:r>
          </a:p>
          <a:p>
            <a:pPr lvl="1">
              <a:lnSpc>
                <a:spcPct val="90000"/>
              </a:lnSpc>
            </a:pPr>
            <a:r>
              <a:rPr lang="en-US" altLang="en-US" sz="2400"/>
              <a:t>Iteration:  explicit loop</a:t>
            </a:r>
          </a:p>
          <a:p>
            <a:pPr lvl="1">
              <a:lnSpc>
                <a:spcPct val="90000"/>
              </a:lnSpc>
            </a:pPr>
            <a:r>
              <a:rPr lang="en-US" altLang="en-US" sz="2400"/>
              <a:t>Recursion:  repeated function calls</a:t>
            </a:r>
          </a:p>
          <a:p>
            <a:pPr>
              <a:lnSpc>
                <a:spcPct val="90000"/>
              </a:lnSpc>
            </a:pPr>
            <a:r>
              <a:rPr lang="en-US" altLang="en-US" sz="2800"/>
              <a:t>Termination</a:t>
            </a:r>
          </a:p>
          <a:p>
            <a:pPr lvl="1">
              <a:lnSpc>
                <a:spcPct val="90000"/>
              </a:lnSpc>
            </a:pPr>
            <a:r>
              <a:rPr lang="en-US" altLang="en-US" sz="2400"/>
              <a:t>Iteration: loop condition fails</a:t>
            </a:r>
          </a:p>
          <a:p>
            <a:pPr lvl="1">
              <a:lnSpc>
                <a:spcPct val="90000"/>
              </a:lnSpc>
            </a:pPr>
            <a:r>
              <a:rPr lang="en-US" altLang="en-US" sz="2400"/>
              <a:t>Recursion: base case recognized</a:t>
            </a:r>
          </a:p>
          <a:p>
            <a:pPr>
              <a:lnSpc>
                <a:spcPct val="90000"/>
              </a:lnSpc>
            </a:pPr>
            <a:r>
              <a:rPr lang="en-US" altLang="en-US" sz="2800"/>
              <a:t>Both can have infinite loops</a:t>
            </a:r>
          </a:p>
          <a:p>
            <a:pPr>
              <a:lnSpc>
                <a:spcPct val="90000"/>
              </a:lnSpc>
            </a:pPr>
            <a:r>
              <a:rPr lang="en-US" altLang="en-US" sz="2800"/>
              <a:t>Balance </a:t>
            </a:r>
          </a:p>
          <a:p>
            <a:pPr lvl="1">
              <a:lnSpc>
                <a:spcPct val="90000"/>
              </a:lnSpc>
            </a:pPr>
            <a:r>
              <a:rPr lang="en-US" altLang="en-US" sz="2400"/>
              <a:t>Choice between performance (iteration) and good software engineering (recursion)</a:t>
            </a:r>
          </a:p>
          <a:p>
            <a:pPr>
              <a:lnSpc>
                <a:spcPct val="90000"/>
              </a:lnSpc>
            </a:pPr>
            <a:endParaRPr lang="en-US" altLang="en-US" sz="2800"/>
          </a:p>
        </p:txBody>
      </p:sp>
      <p:sp>
        <p:nvSpPr>
          <p:cNvPr id="27650" name="Rectangle 2">
            <a:extLst>
              <a:ext uri="{FF2B5EF4-FFF2-40B4-BE49-F238E27FC236}">
                <a16:creationId xmlns:a16="http://schemas.microsoft.com/office/drawing/2014/main" id="{23B86407-BBDA-D9F1-AEF2-64DC9CFF0E1B}"/>
              </a:ext>
            </a:extLst>
          </p:cNvPr>
          <p:cNvSpPr>
            <a:spLocks noGrp="1" noChangeArrowheads="1"/>
          </p:cNvSpPr>
          <p:nvPr>
            <p:ph type="title"/>
          </p:nvPr>
        </p:nvSpPr>
        <p:spPr/>
        <p:txBody>
          <a:bodyPr/>
          <a:lstStyle/>
          <a:p>
            <a:pPr fontAlgn="auto">
              <a:spcAft>
                <a:spcPts val="0"/>
              </a:spcAft>
              <a:defRPr/>
            </a:pPr>
            <a:r>
              <a:rPr lang="en-US"/>
              <a:t>Recursion vs. Iteration</a:t>
            </a:r>
          </a:p>
        </p:txBody>
      </p:sp>
    </p:spTree>
    <p:extLst>
      <p:ext uri="{BB962C8B-B14F-4D97-AF65-F5344CB8AC3E}">
        <p14:creationId xmlns:p14="http://schemas.microsoft.com/office/powerpoint/2010/main" val="81310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924E71-06C2-F75A-5FE0-D1FC3FD6C6E4}"/>
              </a:ext>
            </a:extLst>
          </p:cNvPr>
          <p:cNvSpPr>
            <a:spLocks noGrp="1"/>
          </p:cNvSpPr>
          <p:nvPr>
            <p:ph idx="1"/>
          </p:nvPr>
        </p:nvSpPr>
        <p:spPr>
          <a:xfrm>
            <a:off x="76200" y="1481138"/>
            <a:ext cx="8839200" cy="4525962"/>
          </a:xfrm>
        </p:spPr>
        <p:txBody>
          <a:bodyPr/>
          <a:lstStyle/>
          <a:p>
            <a:r>
              <a:rPr lang="en-US" sz="2000" dirty="0"/>
              <a:t>class Main {</a:t>
            </a:r>
          </a:p>
          <a:p>
            <a:r>
              <a:rPr lang="en-US" sz="2000" dirty="0"/>
              <a:t>  public static void main(String[] </a:t>
            </a:r>
            <a:r>
              <a:rPr lang="en-US" sz="2000" dirty="0" err="1"/>
              <a:t>args</a:t>
            </a:r>
            <a:r>
              <a:rPr lang="en-US" sz="2000" dirty="0"/>
              <a:t>) {</a:t>
            </a:r>
          </a:p>
          <a:p>
            <a:endParaRPr lang="en-US" sz="2000" dirty="0"/>
          </a:p>
          <a:p>
            <a:r>
              <a:rPr lang="en-US" sz="2000" dirty="0"/>
              <a:t>    int n = 10, </a:t>
            </a:r>
            <a:r>
              <a:rPr lang="en-US" sz="2000" dirty="0" err="1"/>
              <a:t>firstTerm</a:t>
            </a:r>
            <a:r>
              <a:rPr lang="en-US" sz="2000" dirty="0"/>
              <a:t> = 0, </a:t>
            </a:r>
            <a:r>
              <a:rPr lang="en-US" sz="2000" dirty="0" err="1"/>
              <a:t>secondTerm</a:t>
            </a:r>
            <a:r>
              <a:rPr lang="en-US" sz="2000" dirty="0"/>
              <a:t> = 1;</a:t>
            </a:r>
          </a:p>
          <a:p>
            <a:r>
              <a:rPr lang="en-US" sz="2000" dirty="0"/>
              <a:t>    </a:t>
            </a:r>
            <a:r>
              <a:rPr lang="en-US" sz="2000" dirty="0" err="1"/>
              <a:t>System.out.println</a:t>
            </a:r>
            <a:r>
              <a:rPr lang="en-US" sz="2000" dirty="0"/>
              <a:t>("Fibonacci Series till " + n + " terms:");</a:t>
            </a:r>
          </a:p>
          <a:p>
            <a:endParaRPr lang="en-US" sz="2000" dirty="0"/>
          </a:p>
          <a:p>
            <a:r>
              <a:rPr lang="en-US" sz="2000" dirty="0"/>
              <a:t>    for (int </a:t>
            </a:r>
            <a:r>
              <a:rPr lang="en-US" sz="2000" dirty="0" err="1"/>
              <a:t>i</a:t>
            </a:r>
            <a:r>
              <a:rPr lang="en-US" sz="2000" dirty="0"/>
              <a:t> = 1; </a:t>
            </a:r>
            <a:r>
              <a:rPr lang="en-US" sz="2000" dirty="0" err="1"/>
              <a:t>i</a:t>
            </a:r>
            <a:r>
              <a:rPr lang="en-US" sz="2000" dirty="0"/>
              <a:t> &lt;= n; ++</a:t>
            </a:r>
            <a:r>
              <a:rPr lang="en-US" sz="2000" dirty="0" err="1"/>
              <a:t>i</a:t>
            </a:r>
            <a:r>
              <a:rPr lang="en-US" sz="2000" dirty="0"/>
              <a:t>) {</a:t>
            </a:r>
          </a:p>
          <a:p>
            <a:r>
              <a:rPr lang="en-US" sz="2000" dirty="0"/>
              <a:t>      </a:t>
            </a:r>
            <a:r>
              <a:rPr lang="en-US" sz="2000" dirty="0" err="1"/>
              <a:t>System.out.print</a:t>
            </a:r>
            <a:r>
              <a:rPr lang="en-US" sz="2000" dirty="0"/>
              <a:t>(</a:t>
            </a:r>
            <a:r>
              <a:rPr lang="en-US" sz="2000" dirty="0" err="1"/>
              <a:t>firstTerm</a:t>
            </a:r>
            <a:r>
              <a:rPr lang="en-US" sz="2000" dirty="0"/>
              <a:t> + ", ");</a:t>
            </a:r>
          </a:p>
          <a:p>
            <a:endParaRPr lang="en-US" sz="2000" dirty="0"/>
          </a:p>
          <a:p>
            <a:r>
              <a:rPr lang="en-US" sz="2000" dirty="0"/>
              <a:t>      // compute the next term</a:t>
            </a:r>
          </a:p>
          <a:p>
            <a:r>
              <a:rPr lang="en-US" sz="2000" dirty="0"/>
              <a:t>      int </a:t>
            </a:r>
            <a:r>
              <a:rPr lang="en-US" sz="2000" dirty="0" err="1"/>
              <a:t>nextTerm</a:t>
            </a:r>
            <a:r>
              <a:rPr lang="en-US" sz="2000" dirty="0"/>
              <a:t> = </a:t>
            </a:r>
            <a:r>
              <a:rPr lang="en-US" sz="2000" dirty="0" err="1"/>
              <a:t>firstTerm</a:t>
            </a:r>
            <a:r>
              <a:rPr lang="en-US" sz="2000" dirty="0"/>
              <a:t> + </a:t>
            </a:r>
            <a:r>
              <a:rPr lang="en-US" sz="2000" dirty="0" err="1"/>
              <a:t>secondTerm</a:t>
            </a:r>
            <a:r>
              <a:rPr lang="en-US" sz="2000" dirty="0"/>
              <a:t>;</a:t>
            </a:r>
          </a:p>
          <a:p>
            <a:r>
              <a:rPr lang="en-US" sz="2000" dirty="0"/>
              <a:t>      </a:t>
            </a:r>
            <a:r>
              <a:rPr lang="en-US" sz="2000" dirty="0" err="1"/>
              <a:t>firstTerm</a:t>
            </a:r>
            <a:r>
              <a:rPr lang="en-US" sz="2000" dirty="0"/>
              <a:t> = </a:t>
            </a:r>
            <a:r>
              <a:rPr lang="en-US" sz="2000" dirty="0" err="1"/>
              <a:t>secondTerm</a:t>
            </a:r>
            <a:r>
              <a:rPr lang="en-US" sz="2000" dirty="0"/>
              <a:t>;</a:t>
            </a:r>
          </a:p>
          <a:p>
            <a:r>
              <a:rPr lang="en-US" sz="2000" dirty="0"/>
              <a:t>      </a:t>
            </a:r>
            <a:r>
              <a:rPr lang="en-US" sz="2000" dirty="0" err="1"/>
              <a:t>secondTerm</a:t>
            </a:r>
            <a:r>
              <a:rPr lang="en-US" sz="2000" dirty="0"/>
              <a:t> = </a:t>
            </a:r>
            <a:r>
              <a:rPr lang="en-US" sz="2000" dirty="0" err="1"/>
              <a:t>nextTerm</a:t>
            </a:r>
            <a:r>
              <a:rPr lang="en-US" sz="2000" dirty="0"/>
              <a:t>;</a:t>
            </a:r>
          </a:p>
          <a:p>
            <a:r>
              <a:rPr lang="en-US" sz="2000" dirty="0"/>
              <a:t>    }</a:t>
            </a:r>
          </a:p>
          <a:p>
            <a:r>
              <a:rPr lang="en-US" sz="2000" dirty="0"/>
              <a:t>  }</a:t>
            </a:r>
          </a:p>
          <a:p>
            <a:r>
              <a:rPr lang="en-US" sz="2000" dirty="0"/>
              <a:t>}</a:t>
            </a:r>
          </a:p>
        </p:txBody>
      </p:sp>
      <p:sp>
        <p:nvSpPr>
          <p:cNvPr id="3" name="Title 2">
            <a:extLst>
              <a:ext uri="{FF2B5EF4-FFF2-40B4-BE49-F238E27FC236}">
                <a16:creationId xmlns:a16="http://schemas.microsoft.com/office/drawing/2014/main" id="{055C73C3-B180-7153-16C0-8DDA775841C5}"/>
              </a:ext>
            </a:extLst>
          </p:cNvPr>
          <p:cNvSpPr>
            <a:spLocks noGrp="1"/>
          </p:cNvSpPr>
          <p:nvPr>
            <p:ph type="title"/>
          </p:nvPr>
        </p:nvSpPr>
        <p:spPr/>
        <p:txBody>
          <a:bodyPr>
            <a:normAutofit fontScale="90000"/>
          </a:bodyPr>
          <a:lstStyle/>
          <a:p>
            <a:r>
              <a:rPr lang="en-US" sz="4400" dirty="0"/>
              <a:t>Fibonacci Series using for loop</a:t>
            </a:r>
            <a:endParaRPr lang="en-US" dirty="0"/>
          </a:p>
        </p:txBody>
      </p:sp>
    </p:spTree>
    <p:extLst>
      <p:ext uri="{BB962C8B-B14F-4D97-AF65-F5344CB8AC3E}">
        <p14:creationId xmlns:p14="http://schemas.microsoft.com/office/powerpoint/2010/main" val="2813786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80D90C5D-0544-910E-EEEA-87DE70FF3A17}"/>
              </a:ext>
            </a:extLst>
          </p:cNvPr>
          <p:cNvSpPr>
            <a:spLocks noGrp="1" noChangeArrowheads="1"/>
          </p:cNvSpPr>
          <p:nvPr>
            <p:ph idx="1"/>
          </p:nvPr>
        </p:nvSpPr>
        <p:spPr>
          <a:xfrm>
            <a:off x="990600" y="1600200"/>
            <a:ext cx="7315200" cy="5029200"/>
          </a:xfrm>
        </p:spPr>
        <p:txBody>
          <a:bodyPr/>
          <a:lstStyle/>
          <a:p>
            <a:r>
              <a:rPr lang="en-US" altLang="en-US"/>
              <a:t>Example: factorials</a:t>
            </a:r>
          </a:p>
          <a:p>
            <a:pPr lvl="1"/>
            <a:r>
              <a:rPr lang="en-US" altLang="en-US" sz="2500">
                <a:latin typeface="Lucida Console" panose="020B0609040504020204" pitchFamily="49" charset="0"/>
              </a:rPr>
              <a:t>5! = 5 * 4 * 3 * 2 * 1</a:t>
            </a:r>
          </a:p>
          <a:p>
            <a:pPr lvl="1"/>
            <a:r>
              <a:rPr lang="en-US" altLang="en-US"/>
              <a:t>Notice that</a:t>
            </a:r>
          </a:p>
          <a:p>
            <a:pPr lvl="2"/>
            <a:r>
              <a:rPr lang="en-US" altLang="en-US" sz="2000">
                <a:latin typeface="Lucida Console" panose="020B0609040504020204" pitchFamily="49" charset="0"/>
              </a:rPr>
              <a:t>5! = 5 * 4!</a:t>
            </a:r>
          </a:p>
          <a:p>
            <a:pPr lvl="2"/>
            <a:r>
              <a:rPr lang="en-US" altLang="en-US" sz="2000">
                <a:latin typeface="Lucida Console" panose="020B0609040504020204" pitchFamily="49" charset="0"/>
              </a:rPr>
              <a:t>4! = 4 * 3! ...</a:t>
            </a:r>
          </a:p>
          <a:p>
            <a:pPr lvl="1"/>
            <a:r>
              <a:rPr lang="en-US" altLang="en-US"/>
              <a:t>Can compute factorials recursively </a:t>
            </a:r>
          </a:p>
          <a:p>
            <a:pPr lvl="1"/>
            <a:r>
              <a:rPr lang="en-US" altLang="en-US"/>
              <a:t>Solve base case (</a:t>
            </a:r>
            <a:r>
              <a:rPr lang="en-US" altLang="en-US" sz="2500">
                <a:latin typeface="Lucida Console" panose="020B0609040504020204" pitchFamily="49" charset="0"/>
              </a:rPr>
              <a:t>1! = 0! = 1</a:t>
            </a:r>
            <a:r>
              <a:rPr lang="en-US" altLang="en-US"/>
              <a:t>) then plug in</a:t>
            </a:r>
          </a:p>
          <a:p>
            <a:pPr lvl="2"/>
            <a:r>
              <a:rPr lang="en-US" altLang="en-US" sz="2000">
                <a:latin typeface="Lucida Console" panose="020B0609040504020204" pitchFamily="49" charset="0"/>
              </a:rPr>
              <a:t>2! = 2 * 1! = 2 * 1 = 2;</a:t>
            </a:r>
          </a:p>
          <a:p>
            <a:pPr lvl="2"/>
            <a:r>
              <a:rPr lang="en-US" altLang="en-US" sz="2000">
                <a:latin typeface="Lucida Console" panose="020B0609040504020204" pitchFamily="49" charset="0"/>
              </a:rPr>
              <a:t>3! = 3 * 2! = 3 * 2 = 6;</a:t>
            </a:r>
          </a:p>
        </p:txBody>
      </p:sp>
      <p:sp>
        <p:nvSpPr>
          <p:cNvPr id="22530" name="Rectangle 2">
            <a:extLst>
              <a:ext uri="{FF2B5EF4-FFF2-40B4-BE49-F238E27FC236}">
                <a16:creationId xmlns:a16="http://schemas.microsoft.com/office/drawing/2014/main" id="{3C8A37E7-B672-4818-02B0-442824CD91F9}"/>
              </a:ext>
            </a:extLst>
          </p:cNvPr>
          <p:cNvSpPr>
            <a:spLocks noGrp="1" noChangeArrowheads="1"/>
          </p:cNvSpPr>
          <p:nvPr>
            <p:ph type="title"/>
          </p:nvPr>
        </p:nvSpPr>
        <p:spPr/>
        <p:txBody>
          <a:bodyPr/>
          <a:lstStyle/>
          <a:p>
            <a:pPr fontAlgn="auto">
              <a:spcAft>
                <a:spcPts val="0"/>
              </a:spcAft>
              <a:defRPr/>
            </a:pPr>
            <a:r>
              <a:rPr lang="en-US"/>
              <a:t>Recursion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6666</TotalTime>
  <Words>2158</Words>
  <Application>Microsoft Office PowerPoint</Application>
  <PresentationFormat>On-screen Show (4:3)</PresentationFormat>
  <Paragraphs>308</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Lucida Console</vt:lpstr>
      <vt:lpstr>Lucida Sans Unicode</vt:lpstr>
      <vt:lpstr>Nunito</vt:lpstr>
      <vt:lpstr>Söhne</vt:lpstr>
      <vt:lpstr>Times New Roman</vt:lpstr>
      <vt:lpstr>Verdana</vt:lpstr>
      <vt:lpstr>Wingdings 2</vt:lpstr>
      <vt:lpstr>Wingdings 3</vt:lpstr>
      <vt:lpstr>Concourse</vt:lpstr>
      <vt:lpstr>Lecture-5</vt:lpstr>
      <vt:lpstr>We’ll Learn Today</vt:lpstr>
      <vt:lpstr>Introduction</vt:lpstr>
      <vt:lpstr>PowerPoint Presentation</vt:lpstr>
      <vt:lpstr>Simple Function</vt:lpstr>
      <vt:lpstr>Recursion</vt:lpstr>
      <vt:lpstr>Recursion vs. Iteration</vt:lpstr>
      <vt:lpstr>Fibonacci Series using for loop</vt:lpstr>
      <vt:lpstr>Recursion</vt:lpstr>
      <vt:lpstr>PowerPoint Presentation</vt:lpstr>
      <vt:lpstr>Recursion</vt:lpstr>
      <vt:lpstr>Sum 10 nums</vt:lpstr>
      <vt:lpstr>Recursion</vt:lpstr>
      <vt:lpstr>Example Using Recursion: The Fibonacci Series</vt:lpstr>
      <vt:lpstr>Example Using Recursion: The Fibonacci Series</vt:lpstr>
      <vt:lpstr>Write a program that performs integer multiplication using + operator.</vt:lpstr>
      <vt:lpstr>Tracing</vt:lpstr>
      <vt:lpstr>PowerPoint Presentation</vt:lpstr>
      <vt:lpstr>Tail recursion</vt:lpstr>
      <vt:lpstr>PowerPoint Presentation</vt:lpstr>
      <vt:lpstr>PowerPoint Presentation</vt:lpstr>
      <vt:lpstr>PowerPoint Presentation</vt:lpstr>
      <vt:lpstr>PowerPoint Presentation</vt:lpstr>
      <vt:lpstr>Head Recursion</vt:lpstr>
      <vt:lpstr>PowerPoint Presentation</vt:lpstr>
      <vt:lpstr>Indirect recursion</vt:lpstr>
      <vt:lpstr>PowerPoint Presentation</vt:lpstr>
      <vt:lpstr>Binary recursion</vt:lpstr>
      <vt:lpstr>PowerPoint Presentation</vt:lpstr>
      <vt:lpstr>Nested recursion</vt:lpstr>
      <vt:lpstr>PowerPoint Presentation</vt:lpstr>
      <vt:lpstr>Tree Recursion</vt:lpstr>
      <vt:lpstr>PowerPoint Presentation</vt:lpstr>
      <vt:lpstr>PowerPoint Presentation</vt:lpstr>
      <vt:lpstr>Recursion Practice Questions </vt:lpstr>
      <vt:lpstr>Backtracking</vt:lpstr>
    </vt:vector>
  </TitlesOfParts>
  <Company>BIIT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Lecture-6</dc:title>
  <dc:creator>shahzad</dc:creator>
  <cp:lastModifiedBy>Farrukh</cp:lastModifiedBy>
  <cp:revision>109</cp:revision>
  <dcterms:created xsi:type="dcterms:W3CDTF">2006-01-30T10:21:05Z</dcterms:created>
  <dcterms:modified xsi:type="dcterms:W3CDTF">2023-09-18T05:10:30Z</dcterms:modified>
</cp:coreProperties>
</file>