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F333DAE3.xml" ContentType="application/vnd.openxmlformats-officedocument.presentationml.slideMaster+xml"/>
  <Override PartName="/ppt/slides/slide_101_7A0B3A0A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F333DAE3.xml" ContentType="application/vnd.openxmlformats-officedocument.theme+xml"/>
  <Override PartName="/ppt/tableStyles.xml" ContentType="application/vnd.openxmlformats-officedocument.presentationml.tableStyles+xml"/>
  <Override PartName="/ppt/slideLayouts/slideLayout_8000000D_11CEED9C.xml" ContentType="application/vnd.openxmlformats-officedocument.presentationml.slideLayout+xml"/>
  <Override PartName="/ppt/slideLayouts/slideLayout_8000000E_6E6DCD82.xml" ContentType="application/vnd.openxmlformats-officedocument.presentationml.slideLayout+xml"/>
  <Override PartName="/ppt/slideLayouts/slideLayout_8000000F_79BBC269.xml" ContentType="application/vnd.openxmlformats-officedocument.presentationml.slideLayout+xml"/>
  <Override PartName="/ppt/slideLayouts/slideLayout_80000010_E96E45B1.xml" ContentType="application/vnd.openxmlformats-officedocument.presentationml.slideLayout+xml"/>
  <Override PartName="/ppt/slideLayouts/slideLayout_80000011_FD01E15B.xml" ContentType="application/vnd.openxmlformats-officedocument.presentationml.slideLayout+xml"/>
  <Override PartName="/ppt/slideLayouts/slideLayout_80000012_EF1DF866.xml" ContentType="application/vnd.openxmlformats-officedocument.presentationml.slideLayout+xml"/>
  <Override PartName="/ppt/slideLayouts/slideLayout_80000013_7E34D75A.xml" ContentType="application/vnd.openxmlformats-officedocument.presentationml.slideLayout+xml"/>
  <Override PartName="/ppt/slideLayouts/slideLayout_80000014_F9306D9C.xml" ContentType="application/vnd.openxmlformats-officedocument.presentationml.slideLayout+xml"/>
  <Override PartName="/ppt/slideLayouts/slideLayout_80000015_FEC7C612.xml" ContentType="application/vnd.openxmlformats-officedocument.presentationml.slideLayout+xml"/>
  <Override PartName="/ppt/slideLayouts/slideLayout_80000016_B77EC94A.xml" ContentType="application/vnd.openxmlformats-officedocument.presentationml.slideLayout+xml"/>
  <Override PartName="/ppt/slideLayouts/slideLayout_80000017_822D0CF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D_8E67D64D.xml" ContentType="application/vnd.openxmlformats-officedocument.presentationml.slide+xml"/>
  <Override PartName="/ppt/slides/slide_10E_9D91306A.xml" ContentType="application/vnd.openxmlformats-officedocument.presentationml.slide+xml"/>
  <Override PartName="/ppt/slides/slide_10F_3F14181D.xml" ContentType="application/vnd.openxmlformats-officedocument.presentationml.slide+xml"/>
  <Override PartName="/ppt/slides/slide_110_A98E9543.xml" ContentType="application/vnd.openxmlformats-officedocument.presentationml.slide+xml"/>
  <Override PartName="/ppt/slides/slide_111_CAA14CF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6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presProps" Target="presProps.xml" Id="rId7" /><Relationship Type="http://schemas.openxmlformats.org/officeDocument/2006/relationships/slideMaster" Target="slideMasters/slideMaster_8000000C_F333DAE3.xml" Id="rId1" /><Relationship Type="http://schemas.openxmlformats.org/officeDocument/2006/relationships/slide" Target="slides/slide_101_7A0B3A0A.xml" Id="rId6" /><Relationship Type="http://schemas.openxmlformats.org/officeDocument/2006/relationships/tableStyles" Target="tableStyles.xml" Id="rId10" /><Relationship Type="http://schemas.openxmlformats.org/officeDocument/2006/relationships/theme" Target="theme/theme_8000000C_F333DAE3.xml" Id="rId9" /><Relationship Type="http://schemas.openxmlformats.org/officeDocument/2006/relationships/slide" Target="slides/slide_10D_8E67D64D.xml" Id="rId23" /><Relationship Type="http://schemas.openxmlformats.org/officeDocument/2006/relationships/slide" Target="slides/slide_10E_9D91306A.xml" Id="rId24" /><Relationship Type="http://schemas.openxmlformats.org/officeDocument/2006/relationships/slide" Target="slides/slide_10F_3F14181D.xml" Id="rId25" /><Relationship Type="http://schemas.openxmlformats.org/officeDocument/2006/relationships/slide" Target="slides/slide_110_A98E9543.xml" Id="rId26" /><Relationship Type="http://schemas.openxmlformats.org/officeDocument/2006/relationships/slide" Target="slides/slide_111_CAA14CF8.xml" Id="rId27" /></Relationships>
</file>

<file path=ppt/slideLayouts/_rels/slideLayout_8000000D_11CEED9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0E_6E6DCD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0F_79BBC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0_E96E45B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1_FD01E15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2_EF1DF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3_7E34D75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4_F9306D9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5_FEC7C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6_B77EC94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_rels/slideLayout_80000017_822D0CF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F333DAE3.xml"/></Relationships>
</file>

<file path=ppt/slideLayouts/slideLayout_8000000D_11CEED9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73916"/>
      </p:ext>
    </p:extLst>
  </p:cSld>
  <p:clrMapOvr>
    <a:masterClrMapping/>
  </p:clrMapOvr>
</p:sldLayout>
</file>

<file path=ppt/slideLayouts/slideLayout_8000000E_6E6DCD8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9794"/>
      </p:ext>
    </p:extLst>
  </p:cSld>
  <p:clrMapOvr>
    <a:masterClrMapping/>
  </p:clrMapOvr>
</p:sldLayout>
</file>

<file path=ppt/slideLayouts/slideLayout_8000000F_79BBC26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8137"/>
      </p:ext>
    </p:extLst>
  </p:cSld>
  <p:clrMapOvr>
    <a:masterClrMapping/>
  </p:clrMapOvr>
</p:sldLayout>
</file>

<file path=ppt/slideLayouts/slideLayout_80000010_E96E45B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8129"/>
      </p:ext>
    </p:extLst>
  </p:cSld>
  <p:clrMapOvr>
    <a:masterClrMapping/>
  </p:clrMapOvr>
</p:sldLayout>
</file>

<file path=ppt/slideLayouts/slideLayout_80000011_FD01E15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58875"/>
      </p:ext>
    </p:extLst>
  </p:cSld>
  <p:clrMapOvr>
    <a:masterClrMapping/>
  </p:clrMapOvr>
</p:sldLayout>
</file>

<file path=ppt/slideLayouts/slideLayout_80000012_EF1DF86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8758"/>
      </p:ext>
    </p:extLst>
  </p:cSld>
  <p:clrMapOvr>
    <a:masterClrMapping/>
  </p:clrMapOvr>
</p:sldLayout>
</file>

<file path=ppt/slideLayouts/slideLayout_80000013_7E34D75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2218"/>
      </p:ext>
    </p:extLst>
  </p:cSld>
  <p:clrMapOvr>
    <a:masterClrMapping/>
  </p:clrMapOvr>
</p:sldLayout>
</file>

<file path=ppt/slideLayouts/slideLayout_80000014_F9306D9C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572"/>
      </p:ext>
    </p:extLst>
  </p:cSld>
  <p:clrMapOvr>
    <a:masterClrMapping/>
  </p:clrMapOvr>
</p:sldLayout>
</file>

<file path=ppt/slideLayouts/slideLayout_80000015_FEC7C61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5234"/>
      </p:ext>
    </p:extLst>
  </p:cSld>
  <p:clrMapOvr>
    <a:masterClrMapping/>
  </p:clrMapOvr>
</p:sldLayout>
</file>

<file path=ppt/slideLayouts/slideLayout_80000016_B77EC94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9594"/>
      </p:ext>
    </p:extLst>
  </p:cSld>
  <p:clrMapOvr>
    <a:masterClrMapping/>
  </p:clrMapOvr>
</p:sldLayout>
</file>

<file path=ppt/slideLayouts/slideLayout_80000017_822D0CF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0521"/>
      </p:ext>
    </p:extLst>
  </p:cSld>
  <p:clrMapOvr>
    <a:masterClrMapping/>
  </p:clrMapOvr>
</p:sldLayout>
</file>

<file path=ppt/slideMasters/_rels/slideMaster_8000000C_F333DA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F9306D9C.xml"/><Relationship Id="rId3" Type="http://schemas.openxmlformats.org/officeDocument/2006/relationships/slideLayout" Target="../slideLayouts/slideLayout_8000000F_79BBC269.xml"/><Relationship Id="rId7" Type="http://schemas.openxmlformats.org/officeDocument/2006/relationships/slideLayout" Target="../slideLayouts/slideLayout_80000013_7E34D75A.xml"/><Relationship Id="rId12" Type="http://schemas.openxmlformats.org/officeDocument/2006/relationships/theme" Target="../theme/theme_8000000C_F333DAE3.xml"/><Relationship Id="rId2" Type="http://schemas.openxmlformats.org/officeDocument/2006/relationships/slideLayout" Target="../slideLayouts/slideLayout_8000000E_6E6DCD82.xml"/><Relationship Id="rId1" Type="http://schemas.openxmlformats.org/officeDocument/2006/relationships/slideLayout" Target="../slideLayouts/slideLayout_8000000D_11CEED9C.xml"/><Relationship Id="rId6" Type="http://schemas.openxmlformats.org/officeDocument/2006/relationships/slideLayout" Target="../slideLayouts/slideLayout_80000012_EF1DF866.xml"/><Relationship Id="rId11" Type="http://schemas.openxmlformats.org/officeDocument/2006/relationships/slideLayout" Target="../slideLayouts/slideLayout_80000017_822D0CF9.xml"/><Relationship Id="rId5" Type="http://schemas.openxmlformats.org/officeDocument/2006/relationships/slideLayout" Target="../slideLayouts/slideLayout_80000011_FD01E15B.xml"/><Relationship Id="rId10" Type="http://schemas.openxmlformats.org/officeDocument/2006/relationships/slideLayout" Target="../slideLayouts/slideLayout_80000016_B77EC94A.xml"/><Relationship Id="rId4" Type="http://schemas.openxmlformats.org/officeDocument/2006/relationships/slideLayout" Target="../slideLayouts/slideLayout_80000010_E96E45B1.xml"/><Relationship Id="rId9" Type="http://schemas.openxmlformats.org/officeDocument/2006/relationships/slideLayout" Target="../slideLayouts/slideLayout_80000015_FEC7C612.xml"/></Relationships>
</file>

<file path=ppt/slideMasters/slideMaster_8000000C_F333DAE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/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_101_7A0B3A0A.xml.rels>&#65279;<?xml version="1.0" encoding="utf-8"?><Relationships xmlns="http://schemas.openxmlformats.org/package/2006/relationships"><Relationship Type="http://schemas.openxmlformats.org/officeDocument/2006/relationships/image" Target="../media/image_6958A170.jpeg" Id="rId2" /><Relationship Type="http://schemas.openxmlformats.org/officeDocument/2006/relationships/slideLayout" Target="/ppt/slideLayouts/slideLayout_8000000D_11CEED9C.xml" Id="Ra06072d338aa4ab7" /></Relationships>
</file>

<file path=ppt/slides/_rels/slide_10D_8E67D64D.xml.rels>&#65279;<?xml version="1.0" encoding="utf-8"?><Relationships xmlns="http://schemas.openxmlformats.org/package/2006/relationships"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6E6DCD82.xml" Id="Red7bc6c568554ee7" /></Relationships>
</file>

<file path=ppt/slides/_rels/slide_10E_9D91306A.xml.rels>&#65279;<?xml version="1.0" encoding="utf-8"?><Relationships xmlns="http://schemas.openxmlformats.org/package/2006/relationships"><Relationship Type="http://schemas.openxmlformats.org/officeDocument/2006/relationships/image" Target="../media/image_D8A8DF85.jpeg" Id="rId2" /><Relationship Type="http://schemas.openxmlformats.org/officeDocument/2006/relationships/slideLayout" Target="/ppt/slideLayouts/slideLayout_8000000E_6E6DCD82.xml" Id="R3753c4ead2a54254" /></Relationships>
</file>

<file path=ppt/slides/_rels/slide_10F_3F14181D.xml.rels>&#65279;<?xml version="1.0" encoding="utf-8"?><Relationships xmlns="http://schemas.openxmlformats.org/package/2006/relationships"><Relationship Type="http://schemas.openxmlformats.org/officeDocument/2006/relationships/image" Target="../media/image_3BA72AED.jpeg" Id="rId2" /><Relationship Type="http://schemas.openxmlformats.org/officeDocument/2006/relationships/slideLayout" Target="/ppt/slideLayouts/slideLayout_8000000D_11CEED9C.xml" Id="R2e8d754a5b2f4a76" /></Relationships>
</file>

<file path=ppt/slides/_rels/slide_110_A98E95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11CEED9C.xml" Id="R8c09e0ef300c49a5" /></Relationships>
</file>

<file path=ppt/slides/_rels/slide_111_CAA14CF8.xml.rels>&#65279;<?xml version="1.0" encoding="utf-8"?><Relationships xmlns="http://schemas.openxmlformats.org/package/2006/relationships"><Relationship Type="http://schemas.openxmlformats.org/officeDocument/2006/relationships/image" Target="../media/image_55E31ED.jpeg" Id="rId2" /><Relationship Type="http://schemas.openxmlformats.org/officeDocument/2006/relationships/slideLayout" Target="/ppt/slideLayouts/slideLayout_8000000E_6E6DCD82.xml" Id="R50df6444e5554152" /></Relationships>
</file>

<file path=ppt/slides/slide_101_7A0B3A0A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C6DBB-BC3B-573F-F4A0-1FDC5E459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6263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Create Presentation using AI</a:t>
            </a:r>
          </a:p>
        </p:txBody>
      </p:sp>
    </p:spTree>
    <p:extLst>
      <p:ext uri="{BB962C8B-B14F-4D97-AF65-F5344CB8AC3E}">
        <p14:creationId xmlns:p14="http://schemas.microsoft.com/office/powerpoint/2010/main" val="2047556106"/>
      </p:ext>
    </p:extLst>
  </p:cSld>
  <p:clrMapOvr>
    <a:masterClrMapping/>
  </p:clrMapOvr>
</p:sld>
</file>

<file path=ppt/slides/slide_10D_8E67D64D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552B3A0C-13FD-7C94-9D07-2DC82054F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4102" r="10687" b="-10"/>
          <a:stretch/>
        </p:blipFill>
        <p:spPr>
          <a:xfrm>
            <a:off x="-1" y="10"/>
            <a:ext cx="4648201" cy="6857989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3994511"/>
            <a:ext cx="2797917" cy="1591492"/>
          </a:xfrm>
          <a:noFill/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62600" y="914400"/>
            <a:ext cx="5708943" cy="49910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Enhancing PowerPoint Presentations with AI tools</a:t>
            </a:r>
          </a:p>
          <a:p>
            <a:pPr lvl="0"/>
            <a:r>
              <a:rPr lang="en-US" dirty="0"/>
              <a:t>Creating visually appealing slides with AI</a:t>
            </a:r>
          </a:p>
          <a:p>
            <a:pPr lvl="0"/>
            <a:r>
              <a:rPr lang="en-US" dirty="0"/>
              <a:t>Enhancing audience engagement with AI</a:t>
            </a:r>
          </a:p>
          <a:p>
            <a:pPr lvl="0"/>
            <a:r>
              <a:rPr lang="en-US" dirty="0"/>
              <a:t>Ai-powered features in PowerPoint</a:t>
            </a:r>
          </a:p>
          <a:p>
            <a:pPr lvl="0"/>
            <a:r>
              <a:rPr lang="en-US" dirty="0"/>
              <a:t>Benefits of using AI tools for PowerPoint presentation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9741"/>
      </p:ext>
    </p:extLst>
  </p:cSld>
  <p:clrMapOvr>
    <a:masterClrMapping/>
  </p:clrMapOvr>
</p:sld>
</file>

<file path=ppt/slides/slide_10E_9D91306A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0B3D77EA-0FD4-2455-07C1-2008FCD0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62" r="25909" b="-3"/>
          <a:stretch/>
        </p:blipFill>
        <p:spPr>
          <a:xfrm>
            <a:off x="-1" y="10"/>
            <a:ext cx="7534649" cy="6857989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38785" y="3994511"/>
            <a:ext cx="4054887" cy="1591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Optimizing Presentations with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026"/>
      </p:ext>
    </p:extLst>
  </p:cSld>
  <p:clrMapOvr>
    <a:masterClrMapping/>
  </p:clrMapOvr>
</p:sld>
</file>

<file path=ppt/slides/slide_10F_3F14181D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DB90A-D31D-F4EE-96A1-7F8A4D4C4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9620" y="1597224"/>
            <a:ext cx="3939362" cy="184143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AI to maximize visual appeal of your slides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9" y="4101844"/>
            <a:ext cx="3043621" cy="1319184"/>
          </a:xfrm>
          <a:noFill/>
        </p:spPr>
        <p:txBody>
          <a:bodyPr tIns="91440" bIns="91440" anchor="b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678D0F-4179-644E-D46D-43276A7F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048ABB8-DCC6-484A-BFAD-DCAD7D30983C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DFD3EE96-D5FD-5A85-2171-64C4561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B0A6C560-ED1C-61DD-A0DD-5F85D06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281501"/>
      </p:ext>
    </p:extLst>
  </p:cSld>
  <p:clrMapOvr>
    <a:masterClrMapping/>
  </p:clrMapOvr>
</p:sld>
</file>

<file path=ppt/slides/slide_110_A98E954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76881" y="1597224"/>
            <a:ext cx="5319119" cy="1830751"/>
          </a:xfrm>
        </p:spPr>
        <p:txBody>
          <a:bodyPr anchor="ctr">
            <a:normAutofit/>
          </a:bodyPr>
          <a:lstStyle/>
          <a:p>
            <a:r>
              <a:rPr lang="en-US" sz="3000" dirty="0"/>
              <a:t>Creating Creative Graphics and Charts with AI-powered tools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9" y="4360506"/>
            <a:ext cx="4618071" cy="1060522"/>
          </a:xfrm>
          <a:noFill/>
        </p:spPr>
        <p:txBody>
          <a:bodyPr tIns="91440" bIns="91440" anchor="b"/>
          <a:lstStyle/>
          <a:p>
            <a:endParaRPr lang="en-US" dirty="0"/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A5678D0F-4179-644E-D46D-43276A7F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048ABB8-DCC6-484A-BFAD-DCAD7D30983C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D3EE96-D5FD-5A85-2171-64C4561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B0A6C560-ED1C-61DD-A0DD-5F85D06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3827"/>
      </p:ext>
    </p:extLst>
  </p:cSld>
  <p:clrMapOvr>
    <a:masterClrMapping/>
  </p:clrMapOvr>
</p:sld>
</file>

<file path=ppt/slides/slide_111_CAA14CF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15C2DD54-B6EF-27EE-72DB-F27134041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254" r="12575" b="3"/>
          <a:stretch/>
        </p:blipFill>
        <p:spPr>
          <a:xfrm>
            <a:off x="-1" y="10"/>
            <a:ext cx="7534649" cy="6857989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38785" y="3994511"/>
            <a:ext cx="4054887" cy="1591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Using AI to enhance audience engagement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Unlock the benefits of AI: Enhance your PowerPoint now!</a:t>
            </a:r>
          </a:p>
          <a:p>
            <a:pPr lvl="0"/>
            <a:r>
              <a:rPr lang="en-US" dirty="0"/>
              <a:t>Closing: With the power of AI at your fingertips, you can create visually stunning and engaging PowerPoint presentations that captivate your audience</a:t>
            </a:r>
          </a:p>
          <a:p>
            <a:pPr lvl="0"/>
            <a:r>
              <a:rPr lang="en-US" dirty="0"/>
              <a:t>So why not give it a try and take your presentations to the next level?</a:t>
            </a:r>
          </a:p>
        </p:txBody>
      </p:sp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8632"/>
      </p:ext>
    </p:extLst>
  </p:cSld>
  <p:clrMapOvr>
    <a:masterClrMapping/>
  </p:clrMapOvr>
</p:sld>
</file>

<file path=ppt/theme/theme_8000000C_F333DAE3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2E8E4"/>
      </a:lt2>
      <a:accent1>
        <a:srgbClr val="EE6EC2"/>
      </a:accent1>
      <a:accent2>
        <a:srgbClr val="E04EEB"/>
      </a:accent2>
      <a:accent3>
        <a:srgbClr val="B06EEE"/>
      </a:accent3>
      <a:accent4>
        <a:srgbClr val="5D4EEB"/>
      </a:accent4>
      <a:accent5>
        <a:srgbClr val="6E97EE"/>
      </a:accent5>
      <a:accent6>
        <a:srgbClr val="23B0E3"/>
      </a:accent6>
      <a:hlink>
        <a:srgbClr val="568E6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LimelightVTI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2023-04-16T11:02:38Z</dcterms:created>
  <dcterms:modified xsi:type="dcterms:W3CDTF">2023-04-16T11:02:38Z</dcterms:modified>
</cp:coreProperties>
</file>