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Alata"/>
      <p:regular r:id="rId29"/>
    </p:embeddedFont>
    <p:embeddedFont>
      <p:font typeface="Fira Sans Extra Condensed"/>
      <p:regular r:id="rId30"/>
      <p:bold r:id="rId31"/>
      <p:italic r:id="rId32"/>
      <p:boldItalic r:id="rId33"/>
    </p:embeddedFont>
    <p:embeddedFont>
      <p:font typeface="Fira Sans Extra Condensed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at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SemiBold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Semi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3aa0a220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3aa0a220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3aa0a220e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3aa0a220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3aa0a220e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3aa0a220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e9cf64732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e9cf64732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e9cf6473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e9cf6473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e1f48dc1c4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e1f48dc1c4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9cf6473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9cf6473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47cf9336849f68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47cf9336849f68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2dcb4dab8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2dcb4dab8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e1f48dc1c4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e1f48dc1c4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e1f48dc1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e1f48dc1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2c654524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2c654524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3aa0a220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3aa0a220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e1f48dc1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e1f48dc1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78398" y="1053725"/>
            <a:ext cx="3763800" cy="26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78398" y="3701300"/>
            <a:ext cx="3763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7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20" type="subTitle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1"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6"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6"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9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9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8"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0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0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0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0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0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5"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3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829175" y="192125"/>
            <a:ext cx="5177100" cy="19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Most </a:t>
            </a:r>
            <a:r>
              <a:rPr lang="en" sz="3500"/>
              <a:t>Used</a:t>
            </a:r>
            <a:r>
              <a:rPr lang="en" sz="3500"/>
              <a:t> Apps by Fastians</a:t>
            </a:r>
            <a:endParaRPr sz="3500"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493175" y="3110975"/>
            <a:ext cx="7380000" cy="14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Laiba Fatima (22k-5195) set up the questionnaire on google forms, conducted the survey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Amal Abdul Rehman (22k-4822) conducted the survey, prepared the powerpoint 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Sabina Rasheed (22k-5198) compiled the data, prepared the powerpoint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Alizah Basit (22k-5155) conducted the survey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Bharti (22k-4832) compiled the data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24"/>
          <p:cNvGrpSpPr/>
          <p:nvPr/>
        </p:nvGrpSpPr>
        <p:grpSpPr>
          <a:xfrm>
            <a:off x="325118" y="459601"/>
            <a:ext cx="3504069" cy="1939271"/>
            <a:chOff x="4613390" y="2138922"/>
            <a:chExt cx="3832516" cy="2550330"/>
          </a:xfrm>
        </p:grpSpPr>
        <p:sp>
          <p:nvSpPr>
            <p:cNvPr id="130" name="Google Shape;130;p24"/>
            <p:cNvSpPr/>
            <p:nvPr/>
          </p:nvSpPr>
          <p:spPr>
            <a:xfrm>
              <a:off x="4613390" y="2194568"/>
              <a:ext cx="3832516" cy="2433465"/>
            </a:xfrm>
            <a:custGeom>
              <a:rect b="b" l="l" r="r" t="t"/>
              <a:pathLst>
                <a:path extrusionOk="0" h="74692" w="117634">
                  <a:moveTo>
                    <a:pt x="33522" y="1"/>
                  </a:moveTo>
                  <a:cubicBezTo>
                    <a:pt x="19931" y="1"/>
                    <a:pt x="6635" y="11667"/>
                    <a:pt x="2846" y="23045"/>
                  </a:cubicBezTo>
                  <a:cubicBezTo>
                    <a:pt x="0" y="31594"/>
                    <a:pt x="95" y="41119"/>
                    <a:pt x="1738" y="49394"/>
                  </a:cubicBezTo>
                  <a:cubicBezTo>
                    <a:pt x="3194" y="56749"/>
                    <a:pt x="6840" y="74566"/>
                    <a:pt x="30336" y="74566"/>
                  </a:cubicBezTo>
                  <a:cubicBezTo>
                    <a:pt x="31639" y="74566"/>
                    <a:pt x="33004" y="74512"/>
                    <a:pt x="34433" y="74397"/>
                  </a:cubicBezTo>
                  <a:cubicBezTo>
                    <a:pt x="44910" y="73552"/>
                    <a:pt x="48197" y="70075"/>
                    <a:pt x="58257" y="69384"/>
                  </a:cubicBezTo>
                  <a:cubicBezTo>
                    <a:pt x="58510" y="69367"/>
                    <a:pt x="58761" y="69359"/>
                    <a:pt x="59008" y="69359"/>
                  </a:cubicBezTo>
                  <a:cubicBezTo>
                    <a:pt x="60824" y="69359"/>
                    <a:pt x="62516" y="69801"/>
                    <a:pt x="64318" y="70408"/>
                  </a:cubicBezTo>
                  <a:cubicBezTo>
                    <a:pt x="68188" y="71709"/>
                    <a:pt x="75523" y="74691"/>
                    <a:pt x="83547" y="74691"/>
                  </a:cubicBezTo>
                  <a:cubicBezTo>
                    <a:pt x="84632" y="74691"/>
                    <a:pt x="85729" y="74637"/>
                    <a:pt x="86832" y="74516"/>
                  </a:cubicBezTo>
                  <a:cubicBezTo>
                    <a:pt x="114812" y="71444"/>
                    <a:pt x="117634" y="36464"/>
                    <a:pt x="106609" y="16104"/>
                  </a:cubicBezTo>
                  <a:cubicBezTo>
                    <a:pt x="100395" y="4635"/>
                    <a:pt x="94060" y="1699"/>
                    <a:pt x="87874" y="1699"/>
                  </a:cubicBezTo>
                  <a:cubicBezTo>
                    <a:pt x="83073" y="1699"/>
                    <a:pt x="78362" y="3467"/>
                    <a:pt x="73866" y="4388"/>
                  </a:cubicBezTo>
                  <a:cubicBezTo>
                    <a:pt x="70958" y="4982"/>
                    <a:pt x="68142" y="5230"/>
                    <a:pt x="65387" y="5230"/>
                  </a:cubicBezTo>
                  <a:cubicBezTo>
                    <a:pt x="55993" y="5230"/>
                    <a:pt x="47306" y="2347"/>
                    <a:pt x="38100" y="459"/>
                  </a:cubicBezTo>
                  <a:cubicBezTo>
                    <a:pt x="36579" y="148"/>
                    <a:pt x="35048" y="1"/>
                    <a:pt x="33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5685923" y="2344111"/>
              <a:ext cx="232002" cy="533009"/>
            </a:xfrm>
            <a:custGeom>
              <a:rect b="b" l="l" r="r" t="t"/>
              <a:pathLst>
                <a:path extrusionOk="0" h="16360" w="7121">
                  <a:moveTo>
                    <a:pt x="6573" y="1"/>
                  </a:moveTo>
                  <a:lnTo>
                    <a:pt x="1" y="1894"/>
                  </a:lnTo>
                  <a:lnTo>
                    <a:pt x="1668" y="15229"/>
                  </a:lnTo>
                  <a:lnTo>
                    <a:pt x="7121" y="16360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5702213" y="2382327"/>
              <a:ext cx="197109" cy="472312"/>
            </a:xfrm>
            <a:custGeom>
              <a:rect b="b" l="l" r="r" t="t"/>
              <a:pathLst>
                <a:path extrusionOk="0" h="14497" w="6050">
                  <a:moveTo>
                    <a:pt x="5287" y="145"/>
                  </a:moveTo>
                  <a:cubicBezTo>
                    <a:pt x="5312" y="145"/>
                    <a:pt x="5332" y="146"/>
                    <a:pt x="5347" y="149"/>
                  </a:cubicBezTo>
                  <a:cubicBezTo>
                    <a:pt x="5418" y="721"/>
                    <a:pt x="5740" y="9567"/>
                    <a:pt x="5895" y="14330"/>
                  </a:cubicBezTo>
                  <a:lnTo>
                    <a:pt x="1418" y="13734"/>
                  </a:lnTo>
                  <a:lnTo>
                    <a:pt x="156" y="1364"/>
                  </a:lnTo>
                  <a:cubicBezTo>
                    <a:pt x="1944" y="874"/>
                    <a:pt x="4745" y="145"/>
                    <a:pt x="5287" y="145"/>
                  </a:cubicBezTo>
                  <a:close/>
                  <a:moveTo>
                    <a:pt x="5290" y="1"/>
                  </a:moveTo>
                  <a:cubicBezTo>
                    <a:pt x="5028" y="1"/>
                    <a:pt x="4374" y="113"/>
                    <a:pt x="2692" y="542"/>
                  </a:cubicBezTo>
                  <a:cubicBezTo>
                    <a:pt x="1382" y="876"/>
                    <a:pt x="72" y="1245"/>
                    <a:pt x="60" y="1245"/>
                  </a:cubicBezTo>
                  <a:lnTo>
                    <a:pt x="1" y="1269"/>
                  </a:lnTo>
                  <a:lnTo>
                    <a:pt x="1287" y="13853"/>
                  </a:lnTo>
                  <a:lnTo>
                    <a:pt x="6049" y="14496"/>
                  </a:lnTo>
                  <a:lnTo>
                    <a:pt x="6037" y="14413"/>
                  </a:lnTo>
                  <a:cubicBezTo>
                    <a:pt x="5990" y="12972"/>
                    <a:pt x="5561" y="328"/>
                    <a:pt x="5478" y="78"/>
                  </a:cubicBezTo>
                  <a:cubicBezTo>
                    <a:pt x="5464" y="42"/>
                    <a:pt x="5449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5726681" y="2445760"/>
              <a:ext cx="69070" cy="95068"/>
            </a:xfrm>
            <a:custGeom>
              <a:rect b="b" l="l" r="r" t="t"/>
              <a:pathLst>
                <a:path extrusionOk="0" h="2918" w="2120">
                  <a:moveTo>
                    <a:pt x="2119" y="0"/>
                  </a:moveTo>
                  <a:lnTo>
                    <a:pt x="0" y="405"/>
                  </a:lnTo>
                  <a:lnTo>
                    <a:pt x="226" y="2655"/>
                  </a:lnTo>
                  <a:lnTo>
                    <a:pt x="2119" y="2917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5737530" y="2463321"/>
              <a:ext cx="49685" cy="13293"/>
            </a:xfrm>
            <a:custGeom>
              <a:rect b="b" l="l" r="r" t="t"/>
              <a:pathLst>
                <a:path extrusionOk="0" h="408" w="1525">
                  <a:moveTo>
                    <a:pt x="1459" y="0"/>
                  </a:moveTo>
                  <a:cubicBezTo>
                    <a:pt x="1453" y="0"/>
                    <a:pt x="1447" y="3"/>
                    <a:pt x="1441" y="9"/>
                  </a:cubicBezTo>
                  <a:cubicBezTo>
                    <a:pt x="1429" y="45"/>
                    <a:pt x="1405" y="80"/>
                    <a:pt x="1382" y="92"/>
                  </a:cubicBezTo>
                  <a:cubicBezTo>
                    <a:pt x="1334" y="116"/>
                    <a:pt x="1298" y="116"/>
                    <a:pt x="1262" y="116"/>
                  </a:cubicBezTo>
                  <a:cubicBezTo>
                    <a:pt x="1228" y="111"/>
                    <a:pt x="1195" y="108"/>
                    <a:pt x="1164" y="108"/>
                  </a:cubicBezTo>
                  <a:cubicBezTo>
                    <a:pt x="1120" y="108"/>
                    <a:pt x="1078" y="114"/>
                    <a:pt x="1036" y="128"/>
                  </a:cubicBezTo>
                  <a:cubicBezTo>
                    <a:pt x="977" y="164"/>
                    <a:pt x="953" y="235"/>
                    <a:pt x="905" y="283"/>
                  </a:cubicBezTo>
                  <a:cubicBezTo>
                    <a:pt x="887" y="297"/>
                    <a:pt x="869" y="303"/>
                    <a:pt x="853" y="303"/>
                  </a:cubicBezTo>
                  <a:cubicBezTo>
                    <a:pt x="775" y="303"/>
                    <a:pt x="723" y="163"/>
                    <a:pt x="703" y="104"/>
                  </a:cubicBezTo>
                  <a:cubicBezTo>
                    <a:pt x="698" y="79"/>
                    <a:pt x="682" y="69"/>
                    <a:pt x="666" y="69"/>
                  </a:cubicBezTo>
                  <a:cubicBezTo>
                    <a:pt x="644" y="69"/>
                    <a:pt x="620" y="88"/>
                    <a:pt x="620" y="116"/>
                  </a:cubicBezTo>
                  <a:cubicBezTo>
                    <a:pt x="605" y="194"/>
                    <a:pt x="540" y="239"/>
                    <a:pt x="472" y="239"/>
                  </a:cubicBezTo>
                  <a:cubicBezTo>
                    <a:pt x="426" y="239"/>
                    <a:pt x="379" y="219"/>
                    <a:pt x="346" y="176"/>
                  </a:cubicBezTo>
                  <a:cubicBezTo>
                    <a:pt x="337" y="158"/>
                    <a:pt x="322" y="150"/>
                    <a:pt x="307" y="150"/>
                  </a:cubicBezTo>
                  <a:cubicBezTo>
                    <a:pt x="281" y="150"/>
                    <a:pt x="255" y="174"/>
                    <a:pt x="262" y="211"/>
                  </a:cubicBezTo>
                  <a:cubicBezTo>
                    <a:pt x="262" y="247"/>
                    <a:pt x="239" y="283"/>
                    <a:pt x="203" y="307"/>
                  </a:cubicBezTo>
                  <a:cubicBezTo>
                    <a:pt x="143" y="307"/>
                    <a:pt x="96" y="283"/>
                    <a:pt x="72" y="247"/>
                  </a:cubicBezTo>
                  <a:cubicBezTo>
                    <a:pt x="64" y="235"/>
                    <a:pt x="52" y="229"/>
                    <a:pt x="41" y="229"/>
                  </a:cubicBezTo>
                  <a:cubicBezTo>
                    <a:pt x="21" y="229"/>
                    <a:pt x="0" y="248"/>
                    <a:pt x="0" y="271"/>
                  </a:cubicBezTo>
                  <a:cubicBezTo>
                    <a:pt x="21" y="352"/>
                    <a:pt x="93" y="407"/>
                    <a:pt x="180" y="407"/>
                  </a:cubicBezTo>
                  <a:cubicBezTo>
                    <a:pt x="195" y="407"/>
                    <a:pt x="211" y="405"/>
                    <a:pt x="227" y="402"/>
                  </a:cubicBezTo>
                  <a:cubicBezTo>
                    <a:pt x="274" y="378"/>
                    <a:pt x="310" y="342"/>
                    <a:pt x="334" y="295"/>
                  </a:cubicBezTo>
                  <a:cubicBezTo>
                    <a:pt x="377" y="329"/>
                    <a:pt x="427" y="345"/>
                    <a:pt x="476" y="345"/>
                  </a:cubicBezTo>
                  <a:cubicBezTo>
                    <a:pt x="547" y="345"/>
                    <a:pt x="618" y="311"/>
                    <a:pt x="667" y="247"/>
                  </a:cubicBezTo>
                  <a:cubicBezTo>
                    <a:pt x="691" y="295"/>
                    <a:pt x="739" y="342"/>
                    <a:pt x="798" y="366"/>
                  </a:cubicBezTo>
                  <a:cubicBezTo>
                    <a:pt x="816" y="378"/>
                    <a:pt x="837" y="384"/>
                    <a:pt x="859" y="384"/>
                  </a:cubicBezTo>
                  <a:cubicBezTo>
                    <a:pt x="881" y="384"/>
                    <a:pt x="905" y="378"/>
                    <a:pt x="929" y="366"/>
                  </a:cubicBezTo>
                  <a:cubicBezTo>
                    <a:pt x="989" y="342"/>
                    <a:pt x="1001" y="283"/>
                    <a:pt x="1036" y="235"/>
                  </a:cubicBezTo>
                  <a:cubicBezTo>
                    <a:pt x="1066" y="190"/>
                    <a:pt x="1110" y="179"/>
                    <a:pt x="1160" y="179"/>
                  </a:cubicBezTo>
                  <a:cubicBezTo>
                    <a:pt x="1212" y="179"/>
                    <a:pt x="1271" y="192"/>
                    <a:pt x="1323" y="192"/>
                  </a:cubicBezTo>
                  <a:cubicBezTo>
                    <a:pt x="1339" y="192"/>
                    <a:pt x="1355" y="191"/>
                    <a:pt x="1370" y="188"/>
                  </a:cubicBezTo>
                  <a:cubicBezTo>
                    <a:pt x="1441" y="152"/>
                    <a:pt x="1524" y="92"/>
                    <a:pt x="1477" y="9"/>
                  </a:cubicBezTo>
                  <a:cubicBezTo>
                    <a:pt x="1471" y="3"/>
                    <a:pt x="1465" y="0"/>
                    <a:pt x="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5741570" y="2484270"/>
              <a:ext cx="39813" cy="5930"/>
            </a:xfrm>
            <a:custGeom>
              <a:rect b="b" l="l" r="r" t="t"/>
              <a:pathLst>
                <a:path extrusionOk="0" h="182" w="1222">
                  <a:moveTo>
                    <a:pt x="43" y="0"/>
                  </a:moveTo>
                  <a:cubicBezTo>
                    <a:pt x="23" y="0"/>
                    <a:pt x="0" y="16"/>
                    <a:pt x="7" y="45"/>
                  </a:cubicBezTo>
                  <a:cubicBezTo>
                    <a:pt x="27" y="125"/>
                    <a:pt x="107" y="155"/>
                    <a:pt x="189" y="155"/>
                  </a:cubicBezTo>
                  <a:cubicBezTo>
                    <a:pt x="204" y="155"/>
                    <a:pt x="219" y="154"/>
                    <a:pt x="234" y="152"/>
                  </a:cubicBezTo>
                  <a:cubicBezTo>
                    <a:pt x="317" y="128"/>
                    <a:pt x="376" y="80"/>
                    <a:pt x="448" y="80"/>
                  </a:cubicBezTo>
                  <a:cubicBezTo>
                    <a:pt x="455" y="79"/>
                    <a:pt x="462" y="79"/>
                    <a:pt x="469" y="79"/>
                  </a:cubicBezTo>
                  <a:cubicBezTo>
                    <a:pt x="538" y="79"/>
                    <a:pt x="573" y="131"/>
                    <a:pt x="638" y="164"/>
                  </a:cubicBezTo>
                  <a:cubicBezTo>
                    <a:pt x="656" y="176"/>
                    <a:pt x="680" y="182"/>
                    <a:pt x="704" y="182"/>
                  </a:cubicBezTo>
                  <a:cubicBezTo>
                    <a:pt x="728" y="182"/>
                    <a:pt x="751" y="176"/>
                    <a:pt x="769" y="164"/>
                  </a:cubicBezTo>
                  <a:cubicBezTo>
                    <a:pt x="805" y="140"/>
                    <a:pt x="829" y="128"/>
                    <a:pt x="853" y="104"/>
                  </a:cubicBezTo>
                  <a:cubicBezTo>
                    <a:pt x="867" y="89"/>
                    <a:pt x="891" y="79"/>
                    <a:pt x="919" y="79"/>
                  </a:cubicBezTo>
                  <a:cubicBezTo>
                    <a:pt x="935" y="79"/>
                    <a:pt x="954" y="83"/>
                    <a:pt x="972" y="92"/>
                  </a:cubicBezTo>
                  <a:cubicBezTo>
                    <a:pt x="1007" y="110"/>
                    <a:pt x="1048" y="121"/>
                    <a:pt x="1091" y="121"/>
                  </a:cubicBezTo>
                  <a:cubicBezTo>
                    <a:pt x="1107" y="121"/>
                    <a:pt x="1122" y="119"/>
                    <a:pt x="1138" y="116"/>
                  </a:cubicBezTo>
                  <a:cubicBezTo>
                    <a:pt x="1186" y="116"/>
                    <a:pt x="1222" y="68"/>
                    <a:pt x="1222" y="21"/>
                  </a:cubicBezTo>
                  <a:cubicBezTo>
                    <a:pt x="1213" y="12"/>
                    <a:pt x="1205" y="4"/>
                    <a:pt x="1192" y="4"/>
                  </a:cubicBezTo>
                  <a:cubicBezTo>
                    <a:pt x="1187" y="4"/>
                    <a:pt x="1181" y="5"/>
                    <a:pt x="1174" y="9"/>
                  </a:cubicBezTo>
                  <a:cubicBezTo>
                    <a:pt x="1153" y="37"/>
                    <a:pt x="1128" y="46"/>
                    <a:pt x="1100" y="46"/>
                  </a:cubicBezTo>
                  <a:cubicBezTo>
                    <a:pt x="1043" y="46"/>
                    <a:pt x="974" y="6"/>
                    <a:pt x="907" y="6"/>
                  </a:cubicBezTo>
                  <a:cubicBezTo>
                    <a:pt x="897" y="6"/>
                    <a:pt x="887" y="7"/>
                    <a:pt x="877" y="9"/>
                  </a:cubicBezTo>
                  <a:cubicBezTo>
                    <a:pt x="841" y="9"/>
                    <a:pt x="793" y="33"/>
                    <a:pt x="769" y="68"/>
                  </a:cubicBezTo>
                  <a:cubicBezTo>
                    <a:pt x="742" y="91"/>
                    <a:pt x="719" y="100"/>
                    <a:pt x="697" y="100"/>
                  </a:cubicBezTo>
                  <a:cubicBezTo>
                    <a:pt x="671" y="100"/>
                    <a:pt x="646" y="88"/>
                    <a:pt x="615" y="68"/>
                  </a:cubicBezTo>
                  <a:cubicBezTo>
                    <a:pt x="570" y="31"/>
                    <a:pt x="516" y="13"/>
                    <a:pt x="459" y="13"/>
                  </a:cubicBezTo>
                  <a:cubicBezTo>
                    <a:pt x="424" y="13"/>
                    <a:pt x="388" y="19"/>
                    <a:pt x="353" y="33"/>
                  </a:cubicBezTo>
                  <a:cubicBezTo>
                    <a:pt x="316" y="47"/>
                    <a:pt x="227" y="88"/>
                    <a:pt x="157" y="88"/>
                  </a:cubicBezTo>
                  <a:cubicBezTo>
                    <a:pt x="112" y="88"/>
                    <a:pt x="76" y="72"/>
                    <a:pt x="67" y="21"/>
                  </a:cubicBezTo>
                  <a:cubicBezTo>
                    <a:pt x="67" y="7"/>
                    <a:pt x="5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5747239" y="2500560"/>
              <a:ext cx="28964" cy="7493"/>
            </a:xfrm>
            <a:custGeom>
              <a:rect b="b" l="l" r="r" t="t"/>
              <a:pathLst>
                <a:path extrusionOk="0" h="230" w="889">
                  <a:moveTo>
                    <a:pt x="70" y="0"/>
                  </a:moveTo>
                  <a:cubicBezTo>
                    <a:pt x="58" y="0"/>
                    <a:pt x="45" y="7"/>
                    <a:pt x="36" y="21"/>
                  </a:cubicBezTo>
                  <a:cubicBezTo>
                    <a:pt x="0" y="104"/>
                    <a:pt x="83" y="164"/>
                    <a:pt x="155" y="164"/>
                  </a:cubicBezTo>
                  <a:cubicBezTo>
                    <a:pt x="214" y="164"/>
                    <a:pt x="262" y="152"/>
                    <a:pt x="310" y="140"/>
                  </a:cubicBezTo>
                  <a:cubicBezTo>
                    <a:pt x="326" y="131"/>
                    <a:pt x="349" y="123"/>
                    <a:pt x="374" y="123"/>
                  </a:cubicBezTo>
                  <a:cubicBezTo>
                    <a:pt x="384" y="123"/>
                    <a:pt x="394" y="125"/>
                    <a:pt x="405" y="128"/>
                  </a:cubicBezTo>
                  <a:cubicBezTo>
                    <a:pt x="429" y="140"/>
                    <a:pt x="452" y="152"/>
                    <a:pt x="476" y="176"/>
                  </a:cubicBezTo>
                  <a:cubicBezTo>
                    <a:pt x="525" y="212"/>
                    <a:pt x="581" y="229"/>
                    <a:pt x="636" y="229"/>
                  </a:cubicBezTo>
                  <a:cubicBezTo>
                    <a:pt x="741" y="229"/>
                    <a:pt x="842" y="166"/>
                    <a:pt x="881" y="57"/>
                  </a:cubicBezTo>
                  <a:cubicBezTo>
                    <a:pt x="889" y="42"/>
                    <a:pt x="872" y="26"/>
                    <a:pt x="856" y="26"/>
                  </a:cubicBezTo>
                  <a:cubicBezTo>
                    <a:pt x="847" y="26"/>
                    <a:pt x="838" y="32"/>
                    <a:pt x="833" y="45"/>
                  </a:cubicBezTo>
                  <a:cubicBezTo>
                    <a:pt x="798" y="104"/>
                    <a:pt x="750" y="152"/>
                    <a:pt x="679" y="164"/>
                  </a:cubicBezTo>
                  <a:cubicBezTo>
                    <a:pt x="666" y="166"/>
                    <a:pt x="654" y="167"/>
                    <a:pt x="642" y="167"/>
                  </a:cubicBezTo>
                  <a:cubicBezTo>
                    <a:pt x="583" y="167"/>
                    <a:pt x="528" y="144"/>
                    <a:pt x="488" y="104"/>
                  </a:cubicBezTo>
                  <a:cubicBezTo>
                    <a:pt x="450" y="79"/>
                    <a:pt x="408" y="67"/>
                    <a:pt x="367" y="67"/>
                  </a:cubicBezTo>
                  <a:cubicBezTo>
                    <a:pt x="331" y="67"/>
                    <a:pt x="295" y="76"/>
                    <a:pt x="262" y="92"/>
                  </a:cubicBezTo>
                  <a:cubicBezTo>
                    <a:pt x="237" y="101"/>
                    <a:pt x="211" y="109"/>
                    <a:pt x="182" y="109"/>
                  </a:cubicBezTo>
                  <a:cubicBezTo>
                    <a:pt x="170" y="109"/>
                    <a:pt x="157" y="108"/>
                    <a:pt x="143" y="104"/>
                  </a:cubicBezTo>
                  <a:cubicBezTo>
                    <a:pt x="119" y="104"/>
                    <a:pt x="71" y="80"/>
                    <a:pt x="95" y="45"/>
                  </a:cubicBezTo>
                  <a:cubicBezTo>
                    <a:pt x="102" y="16"/>
                    <a:pt x="88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5748379" y="2441883"/>
              <a:ext cx="12446" cy="15932"/>
            </a:xfrm>
            <a:custGeom>
              <a:rect b="b" l="l" r="r" t="t"/>
              <a:pathLst>
                <a:path extrusionOk="0" h="489" w="382">
                  <a:moveTo>
                    <a:pt x="322" y="0"/>
                  </a:moveTo>
                  <a:lnTo>
                    <a:pt x="1" y="36"/>
                  </a:lnTo>
                  <a:lnTo>
                    <a:pt x="72" y="488"/>
                  </a:lnTo>
                  <a:lnTo>
                    <a:pt x="382" y="4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5807349" y="2501993"/>
              <a:ext cx="47371" cy="64802"/>
            </a:xfrm>
            <a:custGeom>
              <a:rect b="b" l="l" r="r" t="t"/>
              <a:pathLst>
                <a:path extrusionOk="0" h="1989" w="1454">
                  <a:moveTo>
                    <a:pt x="1453" y="1"/>
                  </a:moveTo>
                  <a:lnTo>
                    <a:pt x="1" y="274"/>
                  </a:lnTo>
                  <a:lnTo>
                    <a:pt x="167" y="1810"/>
                  </a:lnTo>
                  <a:lnTo>
                    <a:pt x="1453" y="1989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5815103" y="2514113"/>
              <a:ext cx="33785" cy="8797"/>
            </a:xfrm>
            <a:custGeom>
              <a:rect b="b" l="l" r="r" t="t"/>
              <a:pathLst>
                <a:path extrusionOk="0" h="270" w="1037">
                  <a:moveTo>
                    <a:pt x="989" y="1"/>
                  </a:moveTo>
                  <a:cubicBezTo>
                    <a:pt x="983" y="1"/>
                    <a:pt x="977" y="4"/>
                    <a:pt x="977" y="10"/>
                  </a:cubicBezTo>
                  <a:cubicBezTo>
                    <a:pt x="965" y="33"/>
                    <a:pt x="953" y="45"/>
                    <a:pt x="929" y="57"/>
                  </a:cubicBezTo>
                  <a:cubicBezTo>
                    <a:pt x="912" y="66"/>
                    <a:pt x="896" y="74"/>
                    <a:pt x="879" y="74"/>
                  </a:cubicBezTo>
                  <a:cubicBezTo>
                    <a:pt x="872" y="74"/>
                    <a:pt x="865" y="73"/>
                    <a:pt x="858" y="69"/>
                  </a:cubicBezTo>
                  <a:cubicBezTo>
                    <a:pt x="798" y="69"/>
                    <a:pt x="751" y="69"/>
                    <a:pt x="703" y="93"/>
                  </a:cubicBezTo>
                  <a:cubicBezTo>
                    <a:pt x="667" y="117"/>
                    <a:pt x="655" y="153"/>
                    <a:pt x="620" y="188"/>
                  </a:cubicBezTo>
                  <a:cubicBezTo>
                    <a:pt x="606" y="196"/>
                    <a:pt x="594" y="199"/>
                    <a:pt x="583" y="199"/>
                  </a:cubicBezTo>
                  <a:cubicBezTo>
                    <a:pt x="525" y="199"/>
                    <a:pt x="497" y="107"/>
                    <a:pt x="477" y="57"/>
                  </a:cubicBezTo>
                  <a:cubicBezTo>
                    <a:pt x="473" y="40"/>
                    <a:pt x="464" y="34"/>
                    <a:pt x="454" y="34"/>
                  </a:cubicBezTo>
                  <a:cubicBezTo>
                    <a:pt x="437" y="34"/>
                    <a:pt x="417" y="54"/>
                    <a:pt x="417" y="69"/>
                  </a:cubicBezTo>
                  <a:cubicBezTo>
                    <a:pt x="417" y="133"/>
                    <a:pt x="371" y="167"/>
                    <a:pt x="324" y="167"/>
                  </a:cubicBezTo>
                  <a:cubicBezTo>
                    <a:pt x="291" y="167"/>
                    <a:pt x="258" y="151"/>
                    <a:pt x="239" y="117"/>
                  </a:cubicBezTo>
                  <a:cubicBezTo>
                    <a:pt x="234" y="98"/>
                    <a:pt x="222" y="90"/>
                    <a:pt x="209" y="90"/>
                  </a:cubicBezTo>
                  <a:cubicBezTo>
                    <a:pt x="191" y="90"/>
                    <a:pt x="172" y="107"/>
                    <a:pt x="179" y="129"/>
                  </a:cubicBezTo>
                  <a:cubicBezTo>
                    <a:pt x="179" y="164"/>
                    <a:pt x="155" y="188"/>
                    <a:pt x="132" y="200"/>
                  </a:cubicBezTo>
                  <a:cubicBezTo>
                    <a:pt x="125" y="202"/>
                    <a:pt x="119" y="203"/>
                    <a:pt x="113" y="203"/>
                  </a:cubicBezTo>
                  <a:cubicBezTo>
                    <a:pt x="87" y="203"/>
                    <a:pt x="68" y="184"/>
                    <a:pt x="48" y="164"/>
                  </a:cubicBezTo>
                  <a:cubicBezTo>
                    <a:pt x="40" y="151"/>
                    <a:pt x="31" y="146"/>
                    <a:pt x="23" y="146"/>
                  </a:cubicBezTo>
                  <a:cubicBezTo>
                    <a:pt x="10" y="146"/>
                    <a:pt x="1" y="161"/>
                    <a:pt x="1" y="176"/>
                  </a:cubicBezTo>
                  <a:cubicBezTo>
                    <a:pt x="14" y="236"/>
                    <a:pt x="67" y="270"/>
                    <a:pt x="121" y="270"/>
                  </a:cubicBezTo>
                  <a:cubicBezTo>
                    <a:pt x="163" y="270"/>
                    <a:pt x="206" y="248"/>
                    <a:pt x="227" y="200"/>
                  </a:cubicBezTo>
                  <a:cubicBezTo>
                    <a:pt x="254" y="218"/>
                    <a:pt x="287" y="228"/>
                    <a:pt x="320" y="228"/>
                  </a:cubicBezTo>
                  <a:cubicBezTo>
                    <a:pt x="372" y="228"/>
                    <a:pt x="424" y="204"/>
                    <a:pt x="453" y="153"/>
                  </a:cubicBezTo>
                  <a:cubicBezTo>
                    <a:pt x="465" y="200"/>
                    <a:pt x="501" y="224"/>
                    <a:pt x="536" y="248"/>
                  </a:cubicBezTo>
                  <a:cubicBezTo>
                    <a:pt x="554" y="254"/>
                    <a:pt x="572" y="257"/>
                    <a:pt x="589" y="257"/>
                  </a:cubicBezTo>
                  <a:cubicBezTo>
                    <a:pt x="605" y="257"/>
                    <a:pt x="620" y="254"/>
                    <a:pt x="632" y="248"/>
                  </a:cubicBezTo>
                  <a:cubicBezTo>
                    <a:pt x="667" y="224"/>
                    <a:pt x="679" y="188"/>
                    <a:pt x="703" y="153"/>
                  </a:cubicBezTo>
                  <a:cubicBezTo>
                    <a:pt x="728" y="123"/>
                    <a:pt x="758" y="116"/>
                    <a:pt x="790" y="116"/>
                  </a:cubicBezTo>
                  <a:cubicBezTo>
                    <a:pt x="822" y="116"/>
                    <a:pt x="855" y="123"/>
                    <a:pt x="887" y="123"/>
                  </a:cubicBezTo>
                  <a:cubicBezTo>
                    <a:pt x="902" y="123"/>
                    <a:pt x="916" y="121"/>
                    <a:pt x="929" y="117"/>
                  </a:cubicBezTo>
                  <a:cubicBezTo>
                    <a:pt x="977" y="105"/>
                    <a:pt x="1036" y="57"/>
                    <a:pt x="1001" y="10"/>
                  </a:cubicBezTo>
                  <a:cubicBezTo>
                    <a:pt x="1001" y="4"/>
                    <a:pt x="995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5817807" y="2528220"/>
              <a:ext cx="27107" cy="4366"/>
            </a:xfrm>
            <a:custGeom>
              <a:rect b="b" l="l" r="r" t="t"/>
              <a:pathLst>
                <a:path extrusionOk="0" h="134" w="832">
                  <a:moveTo>
                    <a:pt x="810" y="1"/>
                  </a:moveTo>
                  <a:cubicBezTo>
                    <a:pt x="806" y="1"/>
                    <a:pt x="802" y="2"/>
                    <a:pt x="799" y="5"/>
                  </a:cubicBezTo>
                  <a:cubicBezTo>
                    <a:pt x="784" y="27"/>
                    <a:pt x="766" y="35"/>
                    <a:pt x="746" y="35"/>
                  </a:cubicBezTo>
                  <a:cubicBezTo>
                    <a:pt x="707" y="35"/>
                    <a:pt x="660" y="4"/>
                    <a:pt x="621" y="4"/>
                  </a:cubicBezTo>
                  <a:cubicBezTo>
                    <a:pt x="616" y="4"/>
                    <a:pt x="612" y="4"/>
                    <a:pt x="608" y="5"/>
                  </a:cubicBezTo>
                  <a:cubicBezTo>
                    <a:pt x="572" y="17"/>
                    <a:pt x="549" y="29"/>
                    <a:pt x="525" y="53"/>
                  </a:cubicBezTo>
                  <a:cubicBezTo>
                    <a:pt x="509" y="69"/>
                    <a:pt x="495" y="75"/>
                    <a:pt x="482" y="75"/>
                  </a:cubicBezTo>
                  <a:cubicBezTo>
                    <a:pt x="465" y="75"/>
                    <a:pt x="449" y="66"/>
                    <a:pt x="430" y="53"/>
                  </a:cubicBezTo>
                  <a:cubicBezTo>
                    <a:pt x="391" y="30"/>
                    <a:pt x="348" y="17"/>
                    <a:pt x="306" y="17"/>
                  </a:cubicBezTo>
                  <a:cubicBezTo>
                    <a:pt x="283" y="17"/>
                    <a:pt x="260" y="21"/>
                    <a:pt x="239" y="29"/>
                  </a:cubicBezTo>
                  <a:cubicBezTo>
                    <a:pt x="216" y="37"/>
                    <a:pt x="149" y="69"/>
                    <a:pt x="101" y="69"/>
                  </a:cubicBezTo>
                  <a:cubicBezTo>
                    <a:pt x="74" y="69"/>
                    <a:pt x="53" y="59"/>
                    <a:pt x="49" y="29"/>
                  </a:cubicBezTo>
                  <a:cubicBezTo>
                    <a:pt x="43" y="18"/>
                    <a:pt x="33" y="12"/>
                    <a:pt x="24" y="12"/>
                  </a:cubicBezTo>
                  <a:cubicBezTo>
                    <a:pt x="12" y="12"/>
                    <a:pt x="1" y="21"/>
                    <a:pt x="1" y="41"/>
                  </a:cubicBezTo>
                  <a:cubicBezTo>
                    <a:pt x="20" y="97"/>
                    <a:pt x="68" y="116"/>
                    <a:pt x="116" y="116"/>
                  </a:cubicBezTo>
                  <a:cubicBezTo>
                    <a:pt x="130" y="116"/>
                    <a:pt x="143" y="115"/>
                    <a:pt x="156" y="112"/>
                  </a:cubicBezTo>
                  <a:cubicBezTo>
                    <a:pt x="203" y="89"/>
                    <a:pt x="251" y="77"/>
                    <a:pt x="299" y="65"/>
                  </a:cubicBezTo>
                  <a:cubicBezTo>
                    <a:pt x="358" y="65"/>
                    <a:pt x="382" y="101"/>
                    <a:pt x="430" y="124"/>
                  </a:cubicBezTo>
                  <a:cubicBezTo>
                    <a:pt x="442" y="130"/>
                    <a:pt x="459" y="133"/>
                    <a:pt x="477" y="133"/>
                  </a:cubicBezTo>
                  <a:cubicBezTo>
                    <a:pt x="495" y="133"/>
                    <a:pt x="513" y="130"/>
                    <a:pt x="525" y="124"/>
                  </a:cubicBezTo>
                  <a:cubicBezTo>
                    <a:pt x="537" y="112"/>
                    <a:pt x="561" y="101"/>
                    <a:pt x="572" y="89"/>
                  </a:cubicBezTo>
                  <a:cubicBezTo>
                    <a:pt x="586" y="75"/>
                    <a:pt x="604" y="69"/>
                    <a:pt x="622" y="69"/>
                  </a:cubicBezTo>
                  <a:cubicBezTo>
                    <a:pt x="634" y="69"/>
                    <a:pt x="646" y="72"/>
                    <a:pt x="656" y="77"/>
                  </a:cubicBezTo>
                  <a:cubicBezTo>
                    <a:pt x="681" y="85"/>
                    <a:pt x="706" y="94"/>
                    <a:pt x="736" y="94"/>
                  </a:cubicBezTo>
                  <a:cubicBezTo>
                    <a:pt x="748" y="94"/>
                    <a:pt x="761" y="92"/>
                    <a:pt x="775" y="89"/>
                  </a:cubicBezTo>
                  <a:cubicBezTo>
                    <a:pt x="799" y="89"/>
                    <a:pt x="823" y="65"/>
                    <a:pt x="823" y="29"/>
                  </a:cubicBezTo>
                  <a:cubicBezTo>
                    <a:pt x="831" y="12"/>
                    <a:pt x="821" y="1"/>
                    <a:pt x="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5821717" y="2539460"/>
              <a:ext cx="19646" cy="5278"/>
            </a:xfrm>
            <a:custGeom>
              <a:rect b="b" l="l" r="r" t="t"/>
              <a:pathLst>
                <a:path extrusionOk="0" h="162" w="603">
                  <a:moveTo>
                    <a:pt x="48" y="1"/>
                  </a:moveTo>
                  <a:cubicBezTo>
                    <a:pt x="39" y="1"/>
                    <a:pt x="29" y="7"/>
                    <a:pt x="24" y="17"/>
                  </a:cubicBezTo>
                  <a:cubicBezTo>
                    <a:pt x="0" y="65"/>
                    <a:pt x="60" y="113"/>
                    <a:pt x="107" y="113"/>
                  </a:cubicBezTo>
                  <a:cubicBezTo>
                    <a:pt x="143" y="113"/>
                    <a:pt x="179" y="113"/>
                    <a:pt x="214" y="89"/>
                  </a:cubicBezTo>
                  <a:lnTo>
                    <a:pt x="274" y="89"/>
                  </a:lnTo>
                  <a:cubicBezTo>
                    <a:pt x="286" y="101"/>
                    <a:pt x="310" y="113"/>
                    <a:pt x="322" y="125"/>
                  </a:cubicBezTo>
                  <a:cubicBezTo>
                    <a:pt x="355" y="149"/>
                    <a:pt x="393" y="161"/>
                    <a:pt x="431" y="161"/>
                  </a:cubicBezTo>
                  <a:cubicBezTo>
                    <a:pt x="503" y="161"/>
                    <a:pt x="572" y="119"/>
                    <a:pt x="595" y="41"/>
                  </a:cubicBezTo>
                  <a:cubicBezTo>
                    <a:pt x="603" y="27"/>
                    <a:pt x="592" y="16"/>
                    <a:pt x="580" y="16"/>
                  </a:cubicBezTo>
                  <a:cubicBezTo>
                    <a:pt x="572" y="16"/>
                    <a:pt x="564" y="20"/>
                    <a:pt x="560" y="29"/>
                  </a:cubicBezTo>
                  <a:cubicBezTo>
                    <a:pt x="548" y="65"/>
                    <a:pt x="500" y="101"/>
                    <a:pt x="464" y="113"/>
                  </a:cubicBezTo>
                  <a:cubicBezTo>
                    <a:pt x="417" y="113"/>
                    <a:pt x="357" y="101"/>
                    <a:pt x="333" y="65"/>
                  </a:cubicBezTo>
                  <a:cubicBezTo>
                    <a:pt x="307" y="52"/>
                    <a:pt x="278" y="43"/>
                    <a:pt x="248" y="43"/>
                  </a:cubicBezTo>
                  <a:cubicBezTo>
                    <a:pt x="224" y="43"/>
                    <a:pt x="200" y="49"/>
                    <a:pt x="179" y="65"/>
                  </a:cubicBezTo>
                  <a:cubicBezTo>
                    <a:pt x="155" y="77"/>
                    <a:pt x="119" y="77"/>
                    <a:pt x="95" y="77"/>
                  </a:cubicBezTo>
                  <a:cubicBezTo>
                    <a:pt x="71" y="77"/>
                    <a:pt x="48" y="53"/>
                    <a:pt x="60" y="29"/>
                  </a:cubicBezTo>
                  <a:cubicBezTo>
                    <a:pt x="66" y="10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5822466" y="2499289"/>
              <a:ext cx="8569" cy="10882"/>
            </a:xfrm>
            <a:custGeom>
              <a:rect b="b" l="l" r="r" t="t"/>
              <a:pathLst>
                <a:path extrusionOk="0" h="334" w="263">
                  <a:moveTo>
                    <a:pt x="215" y="0"/>
                  </a:moveTo>
                  <a:lnTo>
                    <a:pt x="1" y="24"/>
                  </a:lnTo>
                  <a:lnTo>
                    <a:pt x="37" y="334"/>
                  </a:lnTo>
                  <a:lnTo>
                    <a:pt x="263" y="29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5738703" y="2569108"/>
              <a:ext cx="61707" cy="100509"/>
            </a:xfrm>
            <a:custGeom>
              <a:rect b="b" l="l" r="r" t="t"/>
              <a:pathLst>
                <a:path extrusionOk="0" h="3085" w="1894">
                  <a:moveTo>
                    <a:pt x="0" y="0"/>
                  </a:moveTo>
                  <a:lnTo>
                    <a:pt x="262" y="3025"/>
                  </a:lnTo>
                  <a:lnTo>
                    <a:pt x="1893" y="3084"/>
                  </a:lnTo>
                  <a:lnTo>
                    <a:pt x="189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5755905" y="2587842"/>
              <a:ext cx="29289" cy="6646"/>
            </a:xfrm>
            <a:custGeom>
              <a:rect b="b" l="l" r="r" t="t"/>
              <a:pathLst>
                <a:path extrusionOk="0" h="204" w="899">
                  <a:moveTo>
                    <a:pt x="801" y="0"/>
                  </a:moveTo>
                  <a:cubicBezTo>
                    <a:pt x="756" y="0"/>
                    <a:pt x="705" y="18"/>
                    <a:pt x="663" y="33"/>
                  </a:cubicBezTo>
                  <a:cubicBezTo>
                    <a:pt x="591" y="80"/>
                    <a:pt x="520" y="104"/>
                    <a:pt x="437" y="128"/>
                  </a:cubicBezTo>
                  <a:cubicBezTo>
                    <a:pt x="401" y="128"/>
                    <a:pt x="365" y="104"/>
                    <a:pt x="341" y="80"/>
                  </a:cubicBezTo>
                  <a:cubicBezTo>
                    <a:pt x="315" y="63"/>
                    <a:pt x="289" y="52"/>
                    <a:pt x="263" y="52"/>
                  </a:cubicBezTo>
                  <a:cubicBezTo>
                    <a:pt x="253" y="52"/>
                    <a:pt x="244" y="53"/>
                    <a:pt x="234" y="56"/>
                  </a:cubicBezTo>
                  <a:cubicBezTo>
                    <a:pt x="198" y="80"/>
                    <a:pt x="186" y="116"/>
                    <a:pt x="163" y="140"/>
                  </a:cubicBezTo>
                  <a:cubicBezTo>
                    <a:pt x="154" y="144"/>
                    <a:pt x="145" y="146"/>
                    <a:pt x="136" y="146"/>
                  </a:cubicBezTo>
                  <a:cubicBezTo>
                    <a:pt x="96" y="146"/>
                    <a:pt x="58" y="107"/>
                    <a:pt x="67" y="68"/>
                  </a:cubicBezTo>
                  <a:cubicBezTo>
                    <a:pt x="76" y="52"/>
                    <a:pt x="60" y="35"/>
                    <a:pt x="46" y="35"/>
                  </a:cubicBezTo>
                  <a:cubicBezTo>
                    <a:pt x="41" y="35"/>
                    <a:pt x="35" y="38"/>
                    <a:pt x="32" y="45"/>
                  </a:cubicBezTo>
                  <a:cubicBezTo>
                    <a:pt x="0" y="129"/>
                    <a:pt x="52" y="203"/>
                    <a:pt x="130" y="203"/>
                  </a:cubicBezTo>
                  <a:cubicBezTo>
                    <a:pt x="141" y="203"/>
                    <a:pt x="151" y="202"/>
                    <a:pt x="163" y="199"/>
                  </a:cubicBezTo>
                  <a:cubicBezTo>
                    <a:pt x="186" y="187"/>
                    <a:pt x="198" y="176"/>
                    <a:pt x="222" y="152"/>
                  </a:cubicBezTo>
                  <a:cubicBezTo>
                    <a:pt x="234" y="128"/>
                    <a:pt x="246" y="104"/>
                    <a:pt x="258" y="92"/>
                  </a:cubicBezTo>
                  <a:cubicBezTo>
                    <a:pt x="262" y="90"/>
                    <a:pt x="267" y="89"/>
                    <a:pt x="271" y="89"/>
                  </a:cubicBezTo>
                  <a:cubicBezTo>
                    <a:pt x="290" y="89"/>
                    <a:pt x="310" y="108"/>
                    <a:pt x="329" y="128"/>
                  </a:cubicBezTo>
                  <a:cubicBezTo>
                    <a:pt x="341" y="140"/>
                    <a:pt x="353" y="152"/>
                    <a:pt x="377" y="164"/>
                  </a:cubicBezTo>
                  <a:cubicBezTo>
                    <a:pt x="397" y="170"/>
                    <a:pt x="418" y="173"/>
                    <a:pt x="439" y="173"/>
                  </a:cubicBezTo>
                  <a:cubicBezTo>
                    <a:pt x="494" y="173"/>
                    <a:pt x="552" y="154"/>
                    <a:pt x="603" y="128"/>
                  </a:cubicBezTo>
                  <a:cubicBezTo>
                    <a:pt x="639" y="104"/>
                    <a:pt x="687" y="80"/>
                    <a:pt x="734" y="68"/>
                  </a:cubicBezTo>
                  <a:cubicBezTo>
                    <a:pt x="746" y="68"/>
                    <a:pt x="770" y="56"/>
                    <a:pt x="794" y="56"/>
                  </a:cubicBezTo>
                  <a:cubicBezTo>
                    <a:pt x="818" y="68"/>
                    <a:pt x="841" y="68"/>
                    <a:pt x="865" y="80"/>
                  </a:cubicBezTo>
                  <a:cubicBezTo>
                    <a:pt x="868" y="82"/>
                    <a:pt x="870" y="82"/>
                    <a:pt x="873" y="82"/>
                  </a:cubicBezTo>
                  <a:cubicBezTo>
                    <a:pt x="891" y="82"/>
                    <a:pt x="898" y="43"/>
                    <a:pt x="877" y="33"/>
                  </a:cubicBezTo>
                  <a:cubicBezTo>
                    <a:pt x="858" y="9"/>
                    <a:pt x="831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5758414" y="2604685"/>
              <a:ext cx="27628" cy="4561"/>
            </a:xfrm>
            <a:custGeom>
              <a:rect b="b" l="l" r="r" t="t"/>
              <a:pathLst>
                <a:path extrusionOk="0" h="140" w="848">
                  <a:moveTo>
                    <a:pt x="773" y="0"/>
                  </a:moveTo>
                  <a:cubicBezTo>
                    <a:pt x="733" y="0"/>
                    <a:pt x="690" y="19"/>
                    <a:pt x="657" y="28"/>
                  </a:cubicBezTo>
                  <a:cubicBezTo>
                    <a:pt x="598" y="63"/>
                    <a:pt x="526" y="87"/>
                    <a:pt x="467" y="87"/>
                  </a:cubicBezTo>
                  <a:cubicBezTo>
                    <a:pt x="419" y="75"/>
                    <a:pt x="395" y="51"/>
                    <a:pt x="360" y="40"/>
                  </a:cubicBezTo>
                  <a:cubicBezTo>
                    <a:pt x="342" y="34"/>
                    <a:pt x="324" y="31"/>
                    <a:pt x="307" y="31"/>
                  </a:cubicBezTo>
                  <a:cubicBezTo>
                    <a:pt x="291" y="31"/>
                    <a:pt x="276" y="34"/>
                    <a:pt x="264" y="40"/>
                  </a:cubicBezTo>
                  <a:cubicBezTo>
                    <a:pt x="234" y="47"/>
                    <a:pt x="165" y="74"/>
                    <a:pt x="112" y="74"/>
                  </a:cubicBezTo>
                  <a:cubicBezTo>
                    <a:pt x="83" y="74"/>
                    <a:pt x="59" y="65"/>
                    <a:pt x="50" y="40"/>
                  </a:cubicBezTo>
                  <a:cubicBezTo>
                    <a:pt x="50" y="25"/>
                    <a:pt x="40" y="18"/>
                    <a:pt x="29" y="18"/>
                  </a:cubicBezTo>
                  <a:cubicBezTo>
                    <a:pt x="15" y="18"/>
                    <a:pt x="0" y="31"/>
                    <a:pt x="14" y="51"/>
                  </a:cubicBezTo>
                  <a:cubicBezTo>
                    <a:pt x="24" y="101"/>
                    <a:pt x="75" y="126"/>
                    <a:pt x="127" y="126"/>
                  </a:cubicBezTo>
                  <a:cubicBezTo>
                    <a:pt x="137" y="126"/>
                    <a:pt x="147" y="125"/>
                    <a:pt x="157" y="123"/>
                  </a:cubicBezTo>
                  <a:cubicBezTo>
                    <a:pt x="193" y="111"/>
                    <a:pt x="229" y="99"/>
                    <a:pt x="276" y="87"/>
                  </a:cubicBezTo>
                  <a:cubicBezTo>
                    <a:pt x="288" y="81"/>
                    <a:pt x="300" y="78"/>
                    <a:pt x="313" y="78"/>
                  </a:cubicBezTo>
                  <a:cubicBezTo>
                    <a:pt x="327" y="78"/>
                    <a:pt x="342" y="81"/>
                    <a:pt x="360" y="87"/>
                  </a:cubicBezTo>
                  <a:cubicBezTo>
                    <a:pt x="383" y="87"/>
                    <a:pt x="395" y="99"/>
                    <a:pt x="419" y="123"/>
                  </a:cubicBezTo>
                  <a:cubicBezTo>
                    <a:pt x="446" y="134"/>
                    <a:pt x="475" y="139"/>
                    <a:pt x="504" y="139"/>
                  </a:cubicBezTo>
                  <a:cubicBezTo>
                    <a:pt x="540" y="139"/>
                    <a:pt x="577" y="131"/>
                    <a:pt x="610" y="111"/>
                  </a:cubicBezTo>
                  <a:cubicBezTo>
                    <a:pt x="645" y="99"/>
                    <a:pt x="681" y="75"/>
                    <a:pt x="705" y="63"/>
                  </a:cubicBezTo>
                  <a:cubicBezTo>
                    <a:pt x="729" y="63"/>
                    <a:pt x="752" y="58"/>
                    <a:pt x="780" y="58"/>
                  </a:cubicBezTo>
                  <a:cubicBezTo>
                    <a:pt x="793" y="58"/>
                    <a:pt x="808" y="59"/>
                    <a:pt x="824" y="63"/>
                  </a:cubicBezTo>
                  <a:cubicBezTo>
                    <a:pt x="848" y="63"/>
                    <a:pt x="848" y="16"/>
                    <a:pt x="824" y="16"/>
                  </a:cubicBezTo>
                  <a:cubicBezTo>
                    <a:pt x="809" y="4"/>
                    <a:pt x="791" y="0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5756654" y="2621269"/>
              <a:ext cx="29778" cy="7070"/>
            </a:xfrm>
            <a:custGeom>
              <a:rect b="b" l="l" r="r" t="t"/>
              <a:pathLst>
                <a:path extrusionOk="0" h="217" w="914">
                  <a:moveTo>
                    <a:pt x="263" y="1"/>
                  </a:moveTo>
                  <a:cubicBezTo>
                    <a:pt x="253" y="1"/>
                    <a:pt x="241" y="7"/>
                    <a:pt x="235" y="19"/>
                  </a:cubicBezTo>
                  <a:cubicBezTo>
                    <a:pt x="223" y="66"/>
                    <a:pt x="199" y="114"/>
                    <a:pt x="163" y="138"/>
                  </a:cubicBezTo>
                  <a:cubicBezTo>
                    <a:pt x="149" y="148"/>
                    <a:pt x="130" y="153"/>
                    <a:pt x="112" y="153"/>
                  </a:cubicBezTo>
                  <a:cubicBezTo>
                    <a:pt x="87" y="153"/>
                    <a:pt x="63" y="142"/>
                    <a:pt x="56" y="114"/>
                  </a:cubicBezTo>
                  <a:cubicBezTo>
                    <a:pt x="52" y="101"/>
                    <a:pt x="44" y="96"/>
                    <a:pt x="35" y="96"/>
                  </a:cubicBezTo>
                  <a:cubicBezTo>
                    <a:pt x="18" y="96"/>
                    <a:pt x="1" y="114"/>
                    <a:pt x="9" y="138"/>
                  </a:cubicBezTo>
                  <a:cubicBezTo>
                    <a:pt x="27" y="185"/>
                    <a:pt x="68" y="217"/>
                    <a:pt x="114" y="217"/>
                  </a:cubicBezTo>
                  <a:cubicBezTo>
                    <a:pt x="126" y="217"/>
                    <a:pt x="139" y="214"/>
                    <a:pt x="152" y="209"/>
                  </a:cubicBezTo>
                  <a:cubicBezTo>
                    <a:pt x="211" y="185"/>
                    <a:pt x="247" y="150"/>
                    <a:pt x="271" y="102"/>
                  </a:cubicBezTo>
                  <a:cubicBezTo>
                    <a:pt x="306" y="146"/>
                    <a:pt x="354" y="171"/>
                    <a:pt x="406" y="171"/>
                  </a:cubicBezTo>
                  <a:cubicBezTo>
                    <a:pt x="424" y="171"/>
                    <a:pt x="443" y="168"/>
                    <a:pt x="461" y="162"/>
                  </a:cubicBezTo>
                  <a:cubicBezTo>
                    <a:pt x="533" y="150"/>
                    <a:pt x="592" y="114"/>
                    <a:pt x="664" y="102"/>
                  </a:cubicBezTo>
                  <a:cubicBezTo>
                    <a:pt x="687" y="96"/>
                    <a:pt x="708" y="93"/>
                    <a:pt x="729" y="93"/>
                  </a:cubicBezTo>
                  <a:cubicBezTo>
                    <a:pt x="750" y="93"/>
                    <a:pt x="771" y="96"/>
                    <a:pt x="795" y="102"/>
                  </a:cubicBezTo>
                  <a:cubicBezTo>
                    <a:pt x="818" y="102"/>
                    <a:pt x="854" y="114"/>
                    <a:pt x="878" y="126"/>
                  </a:cubicBezTo>
                  <a:cubicBezTo>
                    <a:pt x="914" y="126"/>
                    <a:pt x="914" y="102"/>
                    <a:pt x="902" y="78"/>
                  </a:cubicBezTo>
                  <a:cubicBezTo>
                    <a:pt x="854" y="42"/>
                    <a:pt x="795" y="19"/>
                    <a:pt x="735" y="19"/>
                  </a:cubicBezTo>
                  <a:cubicBezTo>
                    <a:pt x="675" y="31"/>
                    <a:pt x="628" y="42"/>
                    <a:pt x="568" y="66"/>
                  </a:cubicBezTo>
                  <a:cubicBezTo>
                    <a:pt x="521" y="102"/>
                    <a:pt x="449" y="114"/>
                    <a:pt x="390" y="114"/>
                  </a:cubicBezTo>
                  <a:cubicBezTo>
                    <a:pt x="342" y="114"/>
                    <a:pt x="283" y="78"/>
                    <a:pt x="283" y="19"/>
                  </a:cubicBezTo>
                  <a:cubicBezTo>
                    <a:pt x="283" y="7"/>
                    <a:pt x="274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5760564" y="2634268"/>
              <a:ext cx="25869" cy="6940"/>
            </a:xfrm>
            <a:custGeom>
              <a:rect b="b" l="l" r="r" t="t"/>
              <a:pathLst>
                <a:path extrusionOk="0" h="213" w="794">
                  <a:moveTo>
                    <a:pt x="413" y="1"/>
                  </a:moveTo>
                  <a:cubicBezTo>
                    <a:pt x="401" y="1"/>
                    <a:pt x="377" y="13"/>
                    <a:pt x="377" y="24"/>
                  </a:cubicBezTo>
                  <a:cubicBezTo>
                    <a:pt x="377" y="60"/>
                    <a:pt x="317" y="60"/>
                    <a:pt x="282" y="60"/>
                  </a:cubicBezTo>
                  <a:cubicBezTo>
                    <a:pt x="272" y="57"/>
                    <a:pt x="262" y="56"/>
                    <a:pt x="253" y="56"/>
                  </a:cubicBezTo>
                  <a:cubicBezTo>
                    <a:pt x="227" y="56"/>
                    <a:pt x="201" y="67"/>
                    <a:pt x="174" y="84"/>
                  </a:cubicBezTo>
                  <a:cubicBezTo>
                    <a:pt x="151" y="96"/>
                    <a:pt x="151" y="144"/>
                    <a:pt x="127" y="167"/>
                  </a:cubicBezTo>
                  <a:cubicBezTo>
                    <a:pt x="125" y="168"/>
                    <a:pt x="123" y="169"/>
                    <a:pt x="121" y="169"/>
                  </a:cubicBezTo>
                  <a:cubicBezTo>
                    <a:pt x="96" y="169"/>
                    <a:pt x="55" y="106"/>
                    <a:pt x="55" y="84"/>
                  </a:cubicBezTo>
                  <a:cubicBezTo>
                    <a:pt x="51" y="75"/>
                    <a:pt x="41" y="71"/>
                    <a:pt x="31" y="71"/>
                  </a:cubicBezTo>
                  <a:cubicBezTo>
                    <a:pt x="16" y="71"/>
                    <a:pt x="0" y="81"/>
                    <a:pt x="8" y="96"/>
                  </a:cubicBezTo>
                  <a:cubicBezTo>
                    <a:pt x="8" y="144"/>
                    <a:pt x="43" y="179"/>
                    <a:pt x="79" y="203"/>
                  </a:cubicBezTo>
                  <a:cubicBezTo>
                    <a:pt x="89" y="210"/>
                    <a:pt x="100" y="213"/>
                    <a:pt x="111" y="213"/>
                  </a:cubicBezTo>
                  <a:cubicBezTo>
                    <a:pt x="140" y="213"/>
                    <a:pt x="169" y="193"/>
                    <a:pt x="186" y="167"/>
                  </a:cubicBezTo>
                  <a:cubicBezTo>
                    <a:pt x="198" y="144"/>
                    <a:pt x="210" y="108"/>
                    <a:pt x="234" y="108"/>
                  </a:cubicBezTo>
                  <a:cubicBezTo>
                    <a:pt x="252" y="102"/>
                    <a:pt x="267" y="99"/>
                    <a:pt x="282" y="99"/>
                  </a:cubicBezTo>
                  <a:cubicBezTo>
                    <a:pt x="296" y="99"/>
                    <a:pt x="311" y="102"/>
                    <a:pt x="329" y="108"/>
                  </a:cubicBezTo>
                  <a:cubicBezTo>
                    <a:pt x="365" y="108"/>
                    <a:pt x="401" y="84"/>
                    <a:pt x="424" y="48"/>
                  </a:cubicBezTo>
                  <a:cubicBezTo>
                    <a:pt x="448" y="54"/>
                    <a:pt x="475" y="57"/>
                    <a:pt x="503" y="57"/>
                  </a:cubicBezTo>
                  <a:cubicBezTo>
                    <a:pt x="532" y="57"/>
                    <a:pt x="561" y="54"/>
                    <a:pt x="591" y="48"/>
                  </a:cubicBezTo>
                  <a:lnTo>
                    <a:pt x="686" y="48"/>
                  </a:lnTo>
                  <a:cubicBezTo>
                    <a:pt x="710" y="48"/>
                    <a:pt x="746" y="48"/>
                    <a:pt x="770" y="36"/>
                  </a:cubicBezTo>
                  <a:cubicBezTo>
                    <a:pt x="794" y="36"/>
                    <a:pt x="794" y="1"/>
                    <a:pt x="770" y="1"/>
                  </a:cubicBezTo>
                  <a:cubicBezTo>
                    <a:pt x="710" y="13"/>
                    <a:pt x="639" y="24"/>
                    <a:pt x="579" y="24"/>
                  </a:cubicBezTo>
                  <a:cubicBezTo>
                    <a:pt x="520" y="13"/>
                    <a:pt x="472" y="13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5760108" y="2654044"/>
              <a:ext cx="17398" cy="3225"/>
            </a:xfrm>
            <a:custGeom>
              <a:rect b="b" l="l" r="r" t="t"/>
              <a:pathLst>
                <a:path extrusionOk="0" h="99" w="534">
                  <a:moveTo>
                    <a:pt x="153" y="1"/>
                  </a:moveTo>
                  <a:cubicBezTo>
                    <a:pt x="105" y="13"/>
                    <a:pt x="69" y="37"/>
                    <a:pt x="22" y="49"/>
                  </a:cubicBezTo>
                  <a:cubicBezTo>
                    <a:pt x="1" y="59"/>
                    <a:pt x="17" y="98"/>
                    <a:pt x="38" y="98"/>
                  </a:cubicBezTo>
                  <a:cubicBezTo>
                    <a:pt x="40" y="98"/>
                    <a:pt x="43" y="97"/>
                    <a:pt x="46" y="96"/>
                  </a:cubicBezTo>
                  <a:cubicBezTo>
                    <a:pt x="81" y="72"/>
                    <a:pt x="117" y="60"/>
                    <a:pt x="153" y="60"/>
                  </a:cubicBezTo>
                  <a:cubicBezTo>
                    <a:pt x="188" y="49"/>
                    <a:pt x="236" y="37"/>
                    <a:pt x="272" y="37"/>
                  </a:cubicBezTo>
                  <a:cubicBezTo>
                    <a:pt x="308" y="37"/>
                    <a:pt x="355" y="37"/>
                    <a:pt x="391" y="49"/>
                  </a:cubicBezTo>
                  <a:cubicBezTo>
                    <a:pt x="427" y="72"/>
                    <a:pt x="462" y="84"/>
                    <a:pt x="510" y="84"/>
                  </a:cubicBezTo>
                  <a:cubicBezTo>
                    <a:pt x="522" y="84"/>
                    <a:pt x="534" y="72"/>
                    <a:pt x="522" y="60"/>
                  </a:cubicBezTo>
                  <a:cubicBezTo>
                    <a:pt x="486" y="37"/>
                    <a:pt x="450" y="13"/>
                    <a:pt x="415" y="13"/>
                  </a:cubicBezTo>
                  <a:cubicBezTo>
                    <a:pt x="367" y="1"/>
                    <a:pt x="319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5763920" y="2566404"/>
              <a:ext cx="8178" cy="10491"/>
            </a:xfrm>
            <a:custGeom>
              <a:rect b="b" l="l" r="r" t="t"/>
              <a:pathLst>
                <a:path extrusionOk="0" h="322" w="251">
                  <a:moveTo>
                    <a:pt x="226" y="0"/>
                  </a:moveTo>
                  <a:lnTo>
                    <a:pt x="0" y="12"/>
                  </a:lnTo>
                  <a:lnTo>
                    <a:pt x="24" y="322"/>
                  </a:lnTo>
                  <a:lnTo>
                    <a:pt x="250" y="31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6095161" y="2138922"/>
              <a:ext cx="461659" cy="711840"/>
            </a:xfrm>
            <a:custGeom>
              <a:rect b="b" l="l" r="r" t="t"/>
              <a:pathLst>
                <a:path extrusionOk="0" h="21849" w="14170">
                  <a:moveTo>
                    <a:pt x="14169" y="0"/>
                  </a:moveTo>
                  <a:lnTo>
                    <a:pt x="1" y="1143"/>
                  </a:lnTo>
                  <a:lnTo>
                    <a:pt x="1168" y="20932"/>
                  </a:lnTo>
                  <a:lnTo>
                    <a:pt x="12181" y="21848"/>
                  </a:lnTo>
                  <a:lnTo>
                    <a:pt x="14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6119237" y="2180038"/>
              <a:ext cx="388321" cy="640067"/>
            </a:xfrm>
            <a:custGeom>
              <a:rect b="b" l="l" r="r" t="t"/>
              <a:pathLst>
                <a:path extrusionOk="0" h="19646" w="11919">
                  <a:moveTo>
                    <a:pt x="11668" y="215"/>
                  </a:moveTo>
                  <a:lnTo>
                    <a:pt x="11668" y="215"/>
                  </a:lnTo>
                  <a:cubicBezTo>
                    <a:pt x="11418" y="2620"/>
                    <a:pt x="9847" y="18110"/>
                    <a:pt x="9728" y="19420"/>
                  </a:cubicBezTo>
                  <a:cubicBezTo>
                    <a:pt x="9695" y="19422"/>
                    <a:pt x="9650" y="19423"/>
                    <a:pt x="9596" y="19423"/>
                  </a:cubicBezTo>
                  <a:cubicBezTo>
                    <a:pt x="8780" y="19423"/>
                    <a:pt x="5656" y="19184"/>
                    <a:pt x="3703" y="19050"/>
                  </a:cubicBezTo>
                  <a:cubicBezTo>
                    <a:pt x="2417" y="18955"/>
                    <a:pt x="1584" y="18896"/>
                    <a:pt x="1286" y="18884"/>
                  </a:cubicBezTo>
                  <a:lnTo>
                    <a:pt x="226" y="774"/>
                  </a:lnTo>
                  <a:lnTo>
                    <a:pt x="11668" y="215"/>
                  </a:lnTo>
                  <a:close/>
                  <a:moveTo>
                    <a:pt x="11918" y="0"/>
                  </a:moveTo>
                  <a:lnTo>
                    <a:pt x="0" y="572"/>
                  </a:lnTo>
                  <a:lnTo>
                    <a:pt x="1084" y="19098"/>
                  </a:lnTo>
                  <a:lnTo>
                    <a:pt x="1191" y="19098"/>
                  </a:lnTo>
                  <a:cubicBezTo>
                    <a:pt x="1310" y="19098"/>
                    <a:pt x="2405" y="19181"/>
                    <a:pt x="3691" y="19277"/>
                  </a:cubicBezTo>
                  <a:cubicBezTo>
                    <a:pt x="7311" y="19539"/>
                    <a:pt x="8858" y="19646"/>
                    <a:pt x="9489" y="19646"/>
                  </a:cubicBezTo>
                  <a:cubicBezTo>
                    <a:pt x="9775" y="19646"/>
                    <a:pt x="9882" y="19622"/>
                    <a:pt x="9906" y="19598"/>
                  </a:cubicBezTo>
                  <a:lnTo>
                    <a:pt x="9942" y="19551"/>
                  </a:lnTo>
                  <a:lnTo>
                    <a:pt x="9942" y="19503"/>
                  </a:lnTo>
                  <a:cubicBezTo>
                    <a:pt x="9966" y="19229"/>
                    <a:pt x="11883" y="310"/>
                    <a:pt x="11894" y="120"/>
                  </a:cubicBezTo>
                  <a:lnTo>
                    <a:pt x="11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6158789" y="2244057"/>
              <a:ext cx="146284" cy="186586"/>
            </a:xfrm>
            <a:custGeom>
              <a:rect b="b" l="l" r="r" t="t"/>
              <a:pathLst>
                <a:path extrusionOk="0" h="5727" w="4490">
                  <a:moveTo>
                    <a:pt x="4489" y="0"/>
                  </a:moveTo>
                  <a:lnTo>
                    <a:pt x="1" y="488"/>
                  </a:lnTo>
                  <a:lnTo>
                    <a:pt x="417" y="4703"/>
                  </a:lnTo>
                  <a:lnTo>
                    <a:pt x="3989" y="5727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6176252" y="2281264"/>
              <a:ext cx="97382" cy="21112"/>
            </a:xfrm>
            <a:custGeom>
              <a:rect b="b" l="l" r="r" t="t"/>
              <a:pathLst>
                <a:path extrusionOk="0" h="648" w="2989">
                  <a:moveTo>
                    <a:pt x="1321" y="1"/>
                  </a:moveTo>
                  <a:cubicBezTo>
                    <a:pt x="1282" y="1"/>
                    <a:pt x="1239" y="28"/>
                    <a:pt x="1227" y="72"/>
                  </a:cubicBezTo>
                  <a:cubicBezTo>
                    <a:pt x="1201" y="226"/>
                    <a:pt x="1076" y="307"/>
                    <a:pt x="951" y="307"/>
                  </a:cubicBezTo>
                  <a:cubicBezTo>
                    <a:pt x="843" y="307"/>
                    <a:pt x="735" y="247"/>
                    <a:pt x="691" y="120"/>
                  </a:cubicBezTo>
                  <a:cubicBezTo>
                    <a:pt x="676" y="79"/>
                    <a:pt x="641" y="60"/>
                    <a:pt x="606" y="60"/>
                  </a:cubicBezTo>
                  <a:cubicBezTo>
                    <a:pt x="559" y="60"/>
                    <a:pt x="512" y="94"/>
                    <a:pt x="512" y="156"/>
                  </a:cubicBezTo>
                  <a:cubicBezTo>
                    <a:pt x="500" y="227"/>
                    <a:pt x="453" y="299"/>
                    <a:pt x="369" y="322"/>
                  </a:cubicBezTo>
                  <a:cubicBezTo>
                    <a:pt x="358" y="325"/>
                    <a:pt x="347" y="326"/>
                    <a:pt x="336" y="326"/>
                  </a:cubicBezTo>
                  <a:cubicBezTo>
                    <a:pt x="245" y="326"/>
                    <a:pt x="175" y="242"/>
                    <a:pt x="143" y="168"/>
                  </a:cubicBezTo>
                  <a:cubicBezTo>
                    <a:pt x="128" y="147"/>
                    <a:pt x="99" y="136"/>
                    <a:pt x="72" y="136"/>
                  </a:cubicBezTo>
                  <a:cubicBezTo>
                    <a:pt x="35" y="136"/>
                    <a:pt x="0" y="156"/>
                    <a:pt x="0" y="203"/>
                  </a:cubicBezTo>
                  <a:cubicBezTo>
                    <a:pt x="22" y="379"/>
                    <a:pt x="176" y="504"/>
                    <a:pt x="339" y="504"/>
                  </a:cubicBezTo>
                  <a:cubicBezTo>
                    <a:pt x="353" y="504"/>
                    <a:pt x="367" y="503"/>
                    <a:pt x="381" y="501"/>
                  </a:cubicBezTo>
                  <a:cubicBezTo>
                    <a:pt x="489" y="489"/>
                    <a:pt x="572" y="430"/>
                    <a:pt x="631" y="346"/>
                  </a:cubicBezTo>
                  <a:cubicBezTo>
                    <a:pt x="716" y="431"/>
                    <a:pt x="828" y="473"/>
                    <a:pt x="942" y="473"/>
                  </a:cubicBezTo>
                  <a:cubicBezTo>
                    <a:pt x="1066" y="473"/>
                    <a:pt x="1193" y="422"/>
                    <a:pt x="1286" y="322"/>
                  </a:cubicBezTo>
                  <a:cubicBezTo>
                    <a:pt x="1310" y="442"/>
                    <a:pt x="1393" y="537"/>
                    <a:pt x="1501" y="608"/>
                  </a:cubicBezTo>
                  <a:cubicBezTo>
                    <a:pt x="1549" y="636"/>
                    <a:pt x="1602" y="648"/>
                    <a:pt x="1654" y="648"/>
                  </a:cubicBezTo>
                  <a:cubicBezTo>
                    <a:pt x="1691" y="648"/>
                    <a:pt x="1728" y="642"/>
                    <a:pt x="1762" y="632"/>
                  </a:cubicBezTo>
                  <a:cubicBezTo>
                    <a:pt x="1882" y="584"/>
                    <a:pt x="1917" y="477"/>
                    <a:pt x="2001" y="406"/>
                  </a:cubicBezTo>
                  <a:cubicBezTo>
                    <a:pt x="2057" y="350"/>
                    <a:pt x="2121" y="331"/>
                    <a:pt x="2190" y="331"/>
                  </a:cubicBezTo>
                  <a:cubicBezTo>
                    <a:pt x="2321" y="331"/>
                    <a:pt x="2467" y="398"/>
                    <a:pt x="2600" y="398"/>
                  </a:cubicBezTo>
                  <a:cubicBezTo>
                    <a:pt x="2619" y="398"/>
                    <a:pt x="2637" y="397"/>
                    <a:pt x="2655" y="394"/>
                  </a:cubicBezTo>
                  <a:cubicBezTo>
                    <a:pt x="2798" y="382"/>
                    <a:pt x="2989" y="287"/>
                    <a:pt x="2917" y="120"/>
                  </a:cubicBezTo>
                  <a:cubicBezTo>
                    <a:pt x="2911" y="100"/>
                    <a:pt x="2893" y="92"/>
                    <a:pt x="2877" y="92"/>
                  </a:cubicBezTo>
                  <a:cubicBezTo>
                    <a:pt x="2864" y="92"/>
                    <a:pt x="2851" y="97"/>
                    <a:pt x="2846" y="108"/>
                  </a:cubicBezTo>
                  <a:cubicBezTo>
                    <a:pt x="2798" y="180"/>
                    <a:pt x="2775" y="227"/>
                    <a:pt x="2691" y="251"/>
                  </a:cubicBezTo>
                  <a:cubicBezTo>
                    <a:pt x="2655" y="263"/>
                    <a:pt x="2617" y="269"/>
                    <a:pt x="2578" y="269"/>
                  </a:cubicBezTo>
                  <a:cubicBezTo>
                    <a:pt x="2539" y="269"/>
                    <a:pt x="2501" y="263"/>
                    <a:pt x="2465" y="251"/>
                  </a:cubicBezTo>
                  <a:cubicBezTo>
                    <a:pt x="2378" y="222"/>
                    <a:pt x="2288" y="206"/>
                    <a:pt x="2198" y="206"/>
                  </a:cubicBezTo>
                  <a:cubicBezTo>
                    <a:pt x="2139" y="206"/>
                    <a:pt x="2081" y="213"/>
                    <a:pt x="2024" y="227"/>
                  </a:cubicBezTo>
                  <a:cubicBezTo>
                    <a:pt x="1893" y="275"/>
                    <a:pt x="1846" y="406"/>
                    <a:pt x="1739" y="477"/>
                  </a:cubicBezTo>
                  <a:cubicBezTo>
                    <a:pt x="1707" y="493"/>
                    <a:pt x="1679" y="500"/>
                    <a:pt x="1652" y="500"/>
                  </a:cubicBezTo>
                  <a:cubicBezTo>
                    <a:pt x="1480" y="500"/>
                    <a:pt x="1414" y="196"/>
                    <a:pt x="1393" y="72"/>
                  </a:cubicBezTo>
                  <a:cubicBezTo>
                    <a:pt x="1388" y="22"/>
                    <a:pt x="1356" y="1"/>
                    <a:pt x="1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6181302" y="2313127"/>
              <a:ext cx="76433" cy="17333"/>
            </a:xfrm>
            <a:custGeom>
              <a:rect b="b" l="l" r="r" t="t"/>
              <a:pathLst>
                <a:path extrusionOk="0" h="532" w="2346">
                  <a:moveTo>
                    <a:pt x="63" y="1"/>
                  </a:moveTo>
                  <a:cubicBezTo>
                    <a:pt x="32" y="1"/>
                    <a:pt x="0" y="22"/>
                    <a:pt x="0" y="59"/>
                  </a:cubicBezTo>
                  <a:cubicBezTo>
                    <a:pt x="11" y="249"/>
                    <a:pt x="201" y="334"/>
                    <a:pt x="371" y="334"/>
                  </a:cubicBezTo>
                  <a:cubicBezTo>
                    <a:pt x="383" y="334"/>
                    <a:pt x="394" y="333"/>
                    <a:pt x="405" y="333"/>
                  </a:cubicBezTo>
                  <a:cubicBezTo>
                    <a:pt x="549" y="333"/>
                    <a:pt x="683" y="260"/>
                    <a:pt x="827" y="260"/>
                  </a:cubicBezTo>
                  <a:cubicBezTo>
                    <a:pt x="837" y="260"/>
                    <a:pt x="847" y="260"/>
                    <a:pt x="857" y="261"/>
                  </a:cubicBezTo>
                  <a:cubicBezTo>
                    <a:pt x="1000" y="261"/>
                    <a:pt x="1072" y="392"/>
                    <a:pt x="1191" y="476"/>
                  </a:cubicBezTo>
                  <a:cubicBezTo>
                    <a:pt x="1235" y="513"/>
                    <a:pt x="1294" y="531"/>
                    <a:pt x="1352" y="531"/>
                  </a:cubicBezTo>
                  <a:cubicBezTo>
                    <a:pt x="1387" y="531"/>
                    <a:pt x="1421" y="525"/>
                    <a:pt x="1453" y="511"/>
                  </a:cubicBezTo>
                  <a:cubicBezTo>
                    <a:pt x="1512" y="476"/>
                    <a:pt x="1560" y="452"/>
                    <a:pt x="1607" y="416"/>
                  </a:cubicBezTo>
                  <a:cubicBezTo>
                    <a:pt x="1639" y="395"/>
                    <a:pt x="1675" y="386"/>
                    <a:pt x="1711" y="386"/>
                  </a:cubicBezTo>
                  <a:cubicBezTo>
                    <a:pt x="1758" y="386"/>
                    <a:pt x="1805" y="401"/>
                    <a:pt x="1846" y="428"/>
                  </a:cubicBezTo>
                  <a:cubicBezTo>
                    <a:pt x="1929" y="487"/>
                    <a:pt x="2048" y="523"/>
                    <a:pt x="2155" y="523"/>
                  </a:cubicBezTo>
                  <a:cubicBezTo>
                    <a:pt x="2250" y="523"/>
                    <a:pt x="2334" y="452"/>
                    <a:pt x="2346" y="357"/>
                  </a:cubicBezTo>
                  <a:cubicBezTo>
                    <a:pt x="2337" y="331"/>
                    <a:pt x="2310" y="311"/>
                    <a:pt x="2287" y="311"/>
                  </a:cubicBezTo>
                  <a:cubicBezTo>
                    <a:pt x="2277" y="311"/>
                    <a:pt x="2269" y="314"/>
                    <a:pt x="2262" y="321"/>
                  </a:cubicBezTo>
                  <a:cubicBezTo>
                    <a:pt x="2215" y="368"/>
                    <a:pt x="2167" y="385"/>
                    <a:pt x="2119" y="385"/>
                  </a:cubicBezTo>
                  <a:cubicBezTo>
                    <a:pt x="1983" y="385"/>
                    <a:pt x="1843" y="249"/>
                    <a:pt x="1703" y="249"/>
                  </a:cubicBezTo>
                  <a:cubicBezTo>
                    <a:pt x="1607" y="261"/>
                    <a:pt x="1524" y="297"/>
                    <a:pt x="1465" y="345"/>
                  </a:cubicBezTo>
                  <a:cubicBezTo>
                    <a:pt x="1418" y="377"/>
                    <a:pt x="1379" y="391"/>
                    <a:pt x="1343" y="391"/>
                  </a:cubicBezTo>
                  <a:cubicBezTo>
                    <a:pt x="1287" y="391"/>
                    <a:pt x="1237" y="355"/>
                    <a:pt x="1179" y="297"/>
                  </a:cubicBezTo>
                  <a:cubicBezTo>
                    <a:pt x="1081" y="190"/>
                    <a:pt x="949" y="136"/>
                    <a:pt x="814" y="136"/>
                  </a:cubicBezTo>
                  <a:cubicBezTo>
                    <a:pt x="769" y="136"/>
                    <a:pt x="723" y="142"/>
                    <a:pt x="679" y="154"/>
                  </a:cubicBezTo>
                  <a:cubicBezTo>
                    <a:pt x="603" y="167"/>
                    <a:pt x="457" y="210"/>
                    <a:pt x="332" y="210"/>
                  </a:cubicBezTo>
                  <a:cubicBezTo>
                    <a:pt x="223" y="210"/>
                    <a:pt x="130" y="176"/>
                    <a:pt x="119" y="59"/>
                  </a:cubicBezTo>
                  <a:cubicBezTo>
                    <a:pt x="119" y="19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6186319" y="2346326"/>
              <a:ext cx="55907" cy="19418"/>
            </a:xfrm>
            <a:custGeom>
              <a:rect b="b" l="l" r="r" t="t"/>
              <a:pathLst>
                <a:path extrusionOk="0" h="596" w="1716">
                  <a:moveTo>
                    <a:pt x="154" y="1"/>
                  </a:moveTo>
                  <a:cubicBezTo>
                    <a:pt x="133" y="1"/>
                    <a:pt x="112" y="9"/>
                    <a:pt x="96" y="28"/>
                  </a:cubicBezTo>
                  <a:cubicBezTo>
                    <a:pt x="1" y="183"/>
                    <a:pt x="156" y="326"/>
                    <a:pt x="287" y="361"/>
                  </a:cubicBezTo>
                  <a:cubicBezTo>
                    <a:pt x="315" y="365"/>
                    <a:pt x="343" y="366"/>
                    <a:pt x="370" y="366"/>
                  </a:cubicBezTo>
                  <a:cubicBezTo>
                    <a:pt x="445" y="366"/>
                    <a:pt x="515" y="355"/>
                    <a:pt x="584" y="338"/>
                  </a:cubicBezTo>
                  <a:cubicBezTo>
                    <a:pt x="614" y="326"/>
                    <a:pt x="647" y="320"/>
                    <a:pt x="680" y="320"/>
                  </a:cubicBezTo>
                  <a:cubicBezTo>
                    <a:pt x="712" y="320"/>
                    <a:pt x="745" y="326"/>
                    <a:pt x="775" y="338"/>
                  </a:cubicBezTo>
                  <a:cubicBezTo>
                    <a:pt x="822" y="361"/>
                    <a:pt x="870" y="397"/>
                    <a:pt x="906" y="445"/>
                  </a:cubicBezTo>
                  <a:cubicBezTo>
                    <a:pt x="1007" y="546"/>
                    <a:pt x="1138" y="595"/>
                    <a:pt x="1268" y="595"/>
                  </a:cubicBezTo>
                  <a:cubicBezTo>
                    <a:pt x="1444" y="595"/>
                    <a:pt x="1619" y="504"/>
                    <a:pt x="1715" y="326"/>
                  </a:cubicBezTo>
                  <a:cubicBezTo>
                    <a:pt x="1715" y="294"/>
                    <a:pt x="1689" y="273"/>
                    <a:pt x="1661" y="273"/>
                  </a:cubicBezTo>
                  <a:cubicBezTo>
                    <a:pt x="1647" y="273"/>
                    <a:pt x="1632" y="278"/>
                    <a:pt x="1620" y="290"/>
                  </a:cubicBezTo>
                  <a:cubicBezTo>
                    <a:pt x="1549" y="397"/>
                    <a:pt x="1442" y="469"/>
                    <a:pt x="1311" y="481"/>
                  </a:cubicBezTo>
                  <a:cubicBezTo>
                    <a:pt x="1300" y="481"/>
                    <a:pt x="1290" y="482"/>
                    <a:pt x="1279" y="482"/>
                  </a:cubicBezTo>
                  <a:cubicBezTo>
                    <a:pt x="1147" y="482"/>
                    <a:pt x="1019" y="413"/>
                    <a:pt x="942" y="314"/>
                  </a:cubicBezTo>
                  <a:cubicBezTo>
                    <a:pt x="861" y="241"/>
                    <a:pt x="764" y="207"/>
                    <a:pt x="662" y="207"/>
                  </a:cubicBezTo>
                  <a:cubicBezTo>
                    <a:pt x="613" y="207"/>
                    <a:pt x="563" y="215"/>
                    <a:pt x="513" y="230"/>
                  </a:cubicBezTo>
                  <a:cubicBezTo>
                    <a:pt x="477" y="242"/>
                    <a:pt x="438" y="248"/>
                    <a:pt x="400" y="248"/>
                  </a:cubicBezTo>
                  <a:cubicBezTo>
                    <a:pt x="361" y="248"/>
                    <a:pt x="322" y="242"/>
                    <a:pt x="287" y="230"/>
                  </a:cubicBezTo>
                  <a:cubicBezTo>
                    <a:pt x="227" y="207"/>
                    <a:pt x="156" y="147"/>
                    <a:pt x="203" y="76"/>
                  </a:cubicBezTo>
                  <a:cubicBezTo>
                    <a:pt x="235" y="35"/>
                    <a:pt x="197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6205346" y="2235130"/>
              <a:ext cx="20200" cy="28736"/>
            </a:xfrm>
            <a:custGeom>
              <a:rect b="b" l="l" r="r" t="t"/>
              <a:pathLst>
                <a:path extrusionOk="0" h="882" w="620">
                  <a:moveTo>
                    <a:pt x="0" y="0"/>
                  </a:moveTo>
                  <a:lnTo>
                    <a:pt x="0" y="881"/>
                  </a:lnTo>
                  <a:lnTo>
                    <a:pt x="619" y="88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6262752" y="2473681"/>
              <a:ext cx="170719" cy="297162"/>
            </a:xfrm>
            <a:custGeom>
              <a:rect b="b" l="l" r="r" t="t"/>
              <a:pathLst>
                <a:path extrusionOk="0" h="9121" w="5240">
                  <a:moveTo>
                    <a:pt x="0" y="1"/>
                  </a:moveTo>
                  <a:lnTo>
                    <a:pt x="0" y="8573"/>
                  </a:lnTo>
                  <a:lnTo>
                    <a:pt x="4596" y="9121"/>
                  </a:lnTo>
                  <a:lnTo>
                    <a:pt x="5239" y="1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305725" y="2533791"/>
              <a:ext cx="81874" cy="15378"/>
            </a:xfrm>
            <a:custGeom>
              <a:rect b="b" l="l" r="r" t="t"/>
              <a:pathLst>
                <a:path extrusionOk="0" h="472" w="2513">
                  <a:moveTo>
                    <a:pt x="145" y="0"/>
                  </a:moveTo>
                  <a:cubicBezTo>
                    <a:pt x="126" y="0"/>
                    <a:pt x="109" y="7"/>
                    <a:pt x="98" y="25"/>
                  </a:cubicBezTo>
                  <a:cubicBezTo>
                    <a:pt x="0" y="243"/>
                    <a:pt x="162" y="471"/>
                    <a:pt x="382" y="471"/>
                  </a:cubicBezTo>
                  <a:cubicBezTo>
                    <a:pt x="402" y="471"/>
                    <a:pt x="423" y="469"/>
                    <a:pt x="444" y="465"/>
                  </a:cubicBezTo>
                  <a:cubicBezTo>
                    <a:pt x="503" y="441"/>
                    <a:pt x="563" y="394"/>
                    <a:pt x="610" y="346"/>
                  </a:cubicBezTo>
                  <a:cubicBezTo>
                    <a:pt x="646" y="299"/>
                    <a:pt x="682" y="227"/>
                    <a:pt x="741" y="191"/>
                  </a:cubicBezTo>
                  <a:cubicBezTo>
                    <a:pt x="757" y="182"/>
                    <a:pt x="771" y="179"/>
                    <a:pt x="785" y="179"/>
                  </a:cubicBezTo>
                  <a:cubicBezTo>
                    <a:pt x="843" y="179"/>
                    <a:pt x="881" y="250"/>
                    <a:pt x="920" y="299"/>
                  </a:cubicBezTo>
                  <a:cubicBezTo>
                    <a:pt x="956" y="346"/>
                    <a:pt x="1003" y="382"/>
                    <a:pt x="1051" y="418"/>
                  </a:cubicBezTo>
                  <a:cubicBezTo>
                    <a:pt x="1116" y="452"/>
                    <a:pt x="1187" y="466"/>
                    <a:pt x="1258" y="466"/>
                  </a:cubicBezTo>
                  <a:cubicBezTo>
                    <a:pt x="1409" y="466"/>
                    <a:pt x="1565" y="407"/>
                    <a:pt x="1694" y="358"/>
                  </a:cubicBezTo>
                  <a:cubicBezTo>
                    <a:pt x="1813" y="311"/>
                    <a:pt x="1944" y="275"/>
                    <a:pt x="2075" y="239"/>
                  </a:cubicBezTo>
                  <a:cubicBezTo>
                    <a:pt x="2122" y="227"/>
                    <a:pt x="2182" y="227"/>
                    <a:pt x="2230" y="227"/>
                  </a:cubicBezTo>
                  <a:cubicBezTo>
                    <a:pt x="2301" y="239"/>
                    <a:pt x="2360" y="263"/>
                    <a:pt x="2432" y="287"/>
                  </a:cubicBezTo>
                  <a:cubicBezTo>
                    <a:pt x="2437" y="288"/>
                    <a:pt x="2442" y="289"/>
                    <a:pt x="2447" y="289"/>
                  </a:cubicBezTo>
                  <a:cubicBezTo>
                    <a:pt x="2486" y="289"/>
                    <a:pt x="2513" y="246"/>
                    <a:pt x="2491" y="203"/>
                  </a:cubicBezTo>
                  <a:cubicBezTo>
                    <a:pt x="2433" y="116"/>
                    <a:pt x="2330" y="89"/>
                    <a:pt x="2220" y="89"/>
                  </a:cubicBezTo>
                  <a:cubicBezTo>
                    <a:pt x="2105" y="89"/>
                    <a:pt x="1982" y="119"/>
                    <a:pt x="1896" y="144"/>
                  </a:cubicBezTo>
                  <a:cubicBezTo>
                    <a:pt x="1691" y="212"/>
                    <a:pt x="1486" y="335"/>
                    <a:pt x="1270" y="335"/>
                  </a:cubicBezTo>
                  <a:cubicBezTo>
                    <a:pt x="1261" y="335"/>
                    <a:pt x="1251" y="335"/>
                    <a:pt x="1241" y="334"/>
                  </a:cubicBezTo>
                  <a:cubicBezTo>
                    <a:pt x="1122" y="334"/>
                    <a:pt x="1027" y="275"/>
                    <a:pt x="967" y="191"/>
                  </a:cubicBezTo>
                  <a:cubicBezTo>
                    <a:pt x="915" y="130"/>
                    <a:pt x="836" y="94"/>
                    <a:pt x="760" y="94"/>
                  </a:cubicBezTo>
                  <a:cubicBezTo>
                    <a:pt x="733" y="94"/>
                    <a:pt x="707" y="99"/>
                    <a:pt x="682" y="108"/>
                  </a:cubicBezTo>
                  <a:cubicBezTo>
                    <a:pt x="575" y="144"/>
                    <a:pt x="527" y="263"/>
                    <a:pt x="444" y="311"/>
                  </a:cubicBezTo>
                  <a:cubicBezTo>
                    <a:pt x="421" y="320"/>
                    <a:pt x="398" y="324"/>
                    <a:pt x="376" y="324"/>
                  </a:cubicBezTo>
                  <a:cubicBezTo>
                    <a:pt x="260" y="324"/>
                    <a:pt x="167" y="204"/>
                    <a:pt x="217" y="84"/>
                  </a:cubicBezTo>
                  <a:cubicBezTo>
                    <a:pt x="243" y="42"/>
                    <a:pt x="190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6309635" y="2579827"/>
              <a:ext cx="76107" cy="14042"/>
            </a:xfrm>
            <a:custGeom>
              <a:rect b="b" l="l" r="r" t="t"/>
              <a:pathLst>
                <a:path extrusionOk="0" h="431" w="2336">
                  <a:moveTo>
                    <a:pt x="76" y="1"/>
                  </a:moveTo>
                  <a:cubicBezTo>
                    <a:pt x="37" y="1"/>
                    <a:pt x="0" y="29"/>
                    <a:pt x="14" y="76"/>
                  </a:cubicBezTo>
                  <a:cubicBezTo>
                    <a:pt x="57" y="237"/>
                    <a:pt x="196" y="330"/>
                    <a:pt x="344" y="330"/>
                  </a:cubicBezTo>
                  <a:cubicBezTo>
                    <a:pt x="361" y="330"/>
                    <a:pt x="378" y="329"/>
                    <a:pt x="395" y="326"/>
                  </a:cubicBezTo>
                  <a:cubicBezTo>
                    <a:pt x="514" y="314"/>
                    <a:pt x="621" y="279"/>
                    <a:pt x="728" y="243"/>
                  </a:cubicBezTo>
                  <a:cubicBezTo>
                    <a:pt x="764" y="225"/>
                    <a:pt x="803" y="216"/>
                    <a:pt x="843" y="216"/>
                  </a:cubicBezTo>
                  <a:cubicBezTo>
                    <a:pt x="883" y="216"/>
                    <a:pt x="925" y="225"/>
                    <a:pt x="967" y="243"/>
                  </a:cubicBezTo>
                  <a:cubicBezTo>
                    <a:pt x="1026" y="279"/>
                    <a:pt x="1086" y="314"/>
                    <a:pt x="1133" y="362"/>
                  </a:cubicBezTo>
                  <a:cubicBezTo>
                    <a:pt x="1222" y="407"/>
                    <a:pt x="1322" y="431"/>
                    <a:pt x="1421" y="431"/>
                  </a:cubicBezTo>
                  <a:cubicBezTo>
                    <a:pt x="1506" y="431"/>
                    <a:pt x="1592" y="413"/>
                    <a:pt x="1669" y="374"/>
                  </a:cubicBezTo>
                  <a:cubicBezTo>
                    <a:pt x="1764" y="350"/>
                    <a:pt x="1859" y="314"/>
                    <a:pt x="1967" y="291"/>
                  </a:cubicBezTo>
                  <a:cubicBezTo>
                    <a:pt x="2014" y="279"/>
                    <a:pt x="2065" y="273"/>
                    <a:pt x="2117" y="273"/>
                  </a:cubicBezTo>
                  <a:cubicBezTo>
                    <a:pt x="2169" y="273"/>
                    <a:pt x="2223" y="279"/>
                    <a:pt x="2276" y="291"/>
                  </a:cubicBezTo>
                  <a:cubicBezTo>
                    <a:pt x="2312" y="279"/>
                    <a:pt x="2336" y="231"/>
                    <a:pt x="2312" y="195"/>
                  </a:cubicBezTo>
                  <a:cubicBezTo>
                    <a:pt x="2266" y="154"/>
                    <a:pt x="2205" y="139"/>
                    <a:pt x="2139" y="139"/>
                  </a:cubicBezTo>
                  <a:cubicBezTo>
                    <a:pt x="2032" y="139"/>
                    <a:pt x="1912" y="178"/>
                    <a:pt x="1824" y="207"/>
                  </a:cubicBezTo>
                  <a:cubicBezTo>
                    <a:pt x="1691" y="254"/>
                    <a:pt x="1536" y="332"/>
                    <a:pt x="1389" y="332"/>
                  </a:cubicBezTo>
                  <a:cubicBezTo>
                    <a:pt x="1351" y="332"/>
                    <a:pt x="1313" y="327"/>
                    <a:pt x="1276" y="314"/>
                  </a:cubicBezTo>
                  <a:cubicBezTo>
                    <a:pt x="1169" y="279"/>
                    <a:pt x="1097" y="183"/>
                    <a:pt x="1002" y="136"/>
                  </a:cubicBezTo>
                  <a:cubicBezTo>
                    <a:pt x="943" y="121"/>
                    <a:pt x="884" y="111"/>
                    <a:pt x="826" y="111"/>
                  </a:cubicBezTo>
                  <a:cubicBezTo>
                    <a:pt x="789" y="111"/>
                    <a:pt x="753" y="115"/>
                    <a:pt x="716" y="124"/>
                  </a:cubicBezTo>
                  <a:cubicBezTo>
                    <a:pt x="635" y="137"/>
                    <a:pt x="474" y="193"/>
                    <a:pt x="343" y="193"/>
                  </a:cubicBezTo>
                  <a:cubicBezTo>
                    <a:pt x="243" y="193"/>
                    <a:pt x="160" y="161"/>
                    <a:pt x="145" y="52"/>
                  </a:cubicBezTo>
                  <a:cubicBezTo>
                    <a:pt x="135" y="17"/>
                    <a:pt x="105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299502" y="2626677"/>
              <a:ext cx="84089" cy="17561"/>
            </a:xfrm>
            <a:custGeom>
              <a:rect b="b" l="l" r="r" t="t"/>
              <a:pathLst>
                <a:path extrusionOk="0" h="539" w="2581">
                  <a:moveTo>
                    <a:pt x="765" y="0"/>
                  </a:moveTo>
                  <a:cubicBezTo>
                    <a:pt x="741" y="0"/>
                    <a:pt x="716" y="13"/>
                    <a:pt x="706" y="43"/>
                  </a:cubicBezTo>
                  <a:cubicBezTo>
                    <a:pt x="646" y="162"/>
                    <a:pt x="563" y="269"/>
                    <a:pt x="468" y="353"/>
                  </a:cubicBezTo>
                  <a:cubicBezTo>
                    <a:pt x="428" y="375"/>
                    <a:pt x="380" y="387"/>
                    <a:pt x="334" y="387"/>
                  </a:cubicBezTo>
                  <a:cubicBezTo>
                    <a:pt x="257" y="387"/>
                    <a:pt x="185" y="352"/>
                    <a:pt x="170" y="269"/>
                  </a:cubicBezTo>
                  <a:cubicBezTo>
                    <a:pt x="161" y="229"/>
                    <a:pt x="134" y="212"/>
                    <a:pt x="104" y="212"/>
                  </a:cubicBezTo>
                  <a:cubicBezTo>
                    <a:pt x="55" y="212"/>
                    <a:pt x="1" y="258"/>
                    <a:pt x="15" y="317"/>
                  </a:cubicBezTo>
                  <a:cubicBezTo>
                    <a:pt x="56" y="450"/>
                    <a:pt x="185" y="539"/>
                    <a:pt x="326" y="539"/>
                  </a:cubicBezTo>
                  <a:cubicBezTo>
                    <a:pt x="349" y="539"/>
                    <a:pt x="373" y="536"/>
                    <a:pt x="396" y="531"/>
                  </a:cubicBezTo>
                  <a:cubicBezTo>
                    <a:pt x="551" y="508"/>
                    <a:pt x="670" y="400"/>
                    <a:pt x="730" y="257"/>
                  </a:cubicBezTo>
                  <a:cubicBezTo>
                    <a:pt x="842" y="411"/>
                    <a:pt x="1008" y="503"/>
                    <a:pt x="1188" y="503"/>
                  </a:cubicBezTo>
                  <a:cubicBezTo>
                    <a:pt x="1218" y="503"/>
                    <a:pt x="1248" y="501"/>
                    <a:pt x="1278" y="496"/>
                  </a:cubicBezTo>
                  <a:cubicBezTo>
                    <a:pt x="1480" y="472"/>
                    <a:pt x="1659" y="388"/>
                    <a:pt x="1861" y="353"/>
                  </a:cubicBezTo>
                  <a:cubicBezTo>
                    <a:pt x="1899" y="344"/>
                    <a:pt x="1938" y="340"/>
                    <a:pt x="1979" y="340"/>
                  </a:cubicBezTo>
                  <a:cubicBezTo>
                    <a:pt x="2052" y="340"/>
                    <a:pt x="2129" y="353"/>
                    <a:pt x="2206" y="377"/>
                  </a:cubicBezTo>
                  <a:cubicBezTo>
                    <a:pt x="2290" y="400"/>
                    <a:pt x="2373" y="448"/>
                    <a:pt x="2456" y="472"/>
                  </a:cubicBezTo>
                  <a:cubicBezTo>
                    <a:pt x="2466" y="475"/>
                    <a:pt x="2475" y="477"/>
                    <a:pt x="2484" y="477"/>
                  </a:cubicBezTo>
                  <a:cubicBezTo>
                    <a:pt x="2542" y="477"/>
                    <a:pt x="2581" y="416"/>
                    <a:pt x="2540" y="365"/>
                  </a:cubicBezTo>
                  <a:cubicBezTo>
                    <a:pt x="2421" y="246"/>
                    <a:pt x="2266" y="186"/>
                    <a:pt x="2111" y="186"/>
                  </a:cubicBezTo>
                  <a:cubicBezTo>
                    <a:pt x="2089" y="184"/>
                    <a:pt x="2067" y="184"/>
                    <a:pt x="2045" y="184"/>
                  </a:cubicBezTo>
                  <a:cubicBezTo>
                    <a:pt x="1901" y="184"/>
                    <a:pt x="1757" y="216"/>
                    <a:pt x="1623" y="257"/>
                  </a:cubicBezTo>
                  <a:cubicBezTo>
                    <a:pt x="1488" y="320"/>
                    <a:pt x="1334" y="355"/>
                    <a:pt x="1179" y="355"/>
                  </a:cubicBezTo>
                  <a:cubicBezTo>
                    <a:pt x="1156" y="355"/>
                    <a:pt x="1134" y="354"/>
                    <a:pt x="1111" y="353"/>
                  </a:cubicBezTo>
                  <a:cubicBezTo>
                    <a:pt x="968" y="317"/>
                    <a:pt x="813" y="222"/>
                    <a:pt x="825" y="67"/>
                  </a:cubicBezTo>
                  <a:cubicBezTo>
                    <a:pt x="832" y="25"/>
                    <a:pt x="799" y="0"/>
                    <a:pt x="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6307908" y="2665219"/>
              <a:ext cx="73566" cy="17495"/>
            </a:xfrm>
            <a:custGeom>
              <a:rect b="b" l="l" r="r" t="t"/>
              <a:pathLst>
                <a:path extrusionOk="0" h="537" w="2258">
                  <a:moveTo>
                    <a:pt x="1155" y="0"/>
                  </a:moveTo>
                  <a:cubicBezTo>
                    <a:pt x="1124" y="0"/>
                    <a:pt x="1091" y="23"/>
                    <a:pt x="1091" y="63"/>
                  </a:cubicBezTo>
                  <a:cubicBezTo>
                    <a:pt x="1077" y="131"/>
                    <a:pt x="1012" y="149"/>
                    <a:pt x="943" y="149"/>
                  </a:cubicBezTo>
                  <a:cubicBezTo>
                    <a:pt x="893" y="149"/>
                    <a:pt x="841" y="139"/>
                    <a:pt x="805" y="134"/>
                  </a:cubicBezTo>
                  <a:cubicBezTo>
                    <a:pt x="769" y="122"/>
                    <a:pt x="734" y="117"/>
                    <a:pt x="698" y="117"/>
                  </a:cubicBezTo>
                  <a:cubicBezTo>
                    <a:pt x="628" y="117"/>
                    <a:pt x="559" y="138"/>
                    <a:pt x="496" y="170"/>
                  </a:cubicBezTo>
                  <a:cubicBezTo>
                    <a:pt x="424" y="217"/>
                    <a:pt x="400" y="348"/>
                    <a:pt x="329" y="384"/>
                  </a:cubicBezTo>
                  <a:cubicBezTo>
                    <a:pt x="315" y="391"/>
                    <a:pt x="303" y="394"/>
                    <a:pt x="291" y="394"/>
                  </a:cubicBezTo>
                  <a:cubicBezTo>
                    <a:pt x="199" y="394"/>
                    <a:pt x="161" y="211"/>
                    <a:pt x="150" y="158"/>
                  </a:cubicBezTo>
                  <a:cubicBezTo>
                    <a:pt x="145" y="126"/>
                    <a:pt x="114" y="111"/>
                    <a:pt x="82" y="111"/>
                  </a:cubicBezTo>
                  <a:cubicBezTo>
                    <a:pt x="42" y="111"/>
                    <a:pt x="1" y="135"/>
                    <a:pt x="7" y="182"/>
                  </a:cubicBezTo>
                  <a:cubicBezTo>
                    <a:pt x="19" y="313"/>
                    <a:pt x="91" y="432"/>
                    <a:pt x="186" y="503"/>
                  </a:cubicBezTo>
                  <a:cubicBezTo>
                    <a:pt x="220" y="526"/>
                    <a:pt x="258" y="537"/>
                    <a:pt x="296" y="537"/>
                  </a:cubicBezTo>
                  <a:cubicBezTo>
                    <a:pt x="376" y="537"/>
                    <a:pt x="455" y="489"/>
                    <a:pt x="496" y="408"/>
                  </a:cubicBezTo>
                  <a:cubicBezTo>
                    <a:pt x="543" y="348"/>
                    <a:pt x="567" y="265"/>
                    <a:pt x="662" y="253"/>
                  </a:cubicBezTo>
                  <a:cubicBezTo>
                    <a:pt x="746" y="253"/>
                    <a:pt x="841" y="265"/>
                    <a:pt x="924" y="289"/>
                  </a:cubicBezTo>
                  <a:cubicBezTo>
                    <a:pt x="1031" y="289"/>
                    <a:pt x="1127" y="241"/>
                    <a:pt x="1186" y="158"/>
                  </a:cubicBezTo>
                  <a:cubicBezTo>
                    <a:pt x="1306" y="204"/>
                    <a:pt x="1433" y="222"/>
                    <a:pt x="1562" y="222"/>
                  </a:cubicBezTo>
                  <a:cubicBezTo>
                    <a:pt x="1599" y="222"/>
                    <a:pt x="1637" y="220"/>
                    <a:pt x="1674" y="217"/>
                  </a:cubicBezTo>
                  <a:cubicBezTo>
                    <a:pt x="1758" y="217"/>
                    <a:pt x="1841" y="217"/>
                    <a:pt x="1924" y="241"/>
                  </a:cubicBezTo>
                  <a:cubicBezTo>
                    <a:pt x="2008" y="241"/>
                    <a:pt x="2103" y="229"/>
                    <a:pt x="2186" y="217"/>
                  </a:cubicBezTo>
                  <a:cubicBezTo>
                    <a:pt x="2254" y="195"/>
                    <a:pt x="2258" y="86"/>
                    <a:pt x="2196" y="86"/>
                  </a:cubicBezTo>
                  <a:cubicBezTo>
                    <a:pt x="2193" y="86"/>
                    <a:pt x="2190" y="86"/>
                    <a:pt x="2186" y="87"/>
                  </a:cubicBezTo>
                  <a:cubicBezTo>
                    <a:pt x="2052" y="87"/>
                    <a:pt x="1905" y="127"/>
                    <a:pt x="1769" y="127"/>
                  </a:cubicBezTo>
                  <a:cubicBezTo>
                    <a:pt x="1724" y="127"/>
                    <a:pt x="1680" y="122"/>
                    <a:pt x="1639" y="110"/>
                  </a:cubicBezTo>
                  <a:cubicBezTo>
                    <a:pt x="1484" y="63"/>
                    <a:pt x="1329" y="51"/>
                    <a:pt x="1174" y="3"/>
                  </a:cubicBezTo>
                  <a:cubicBezTo>
                    <a:pt x="1168" y="1"/>
                    <a:pt x="1162" y="0"/>
                    <a:pt x="1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6301881" y="2718943"/>
              <a:ext cx="49228" cy="10849"/>
            </a:xfrm>
            <a:custGeom>
              <a:rect b="b" l="l" r="r" t="t"/>
              <a:pathLst>
                <a:path extrusionOk="0" h="333" w="1511">
                  <a:moveTo>
                    <a:pt x="632" y="0"/>
                  </a:moveTo>
                  <a:cubicBezTo>
                    <a:pt x="571" y="0"/>
                    <a:pt x="508" y="3"/>
                    <a:pt x="443" y="9"/>
                  </a:cubicBezTo>
                  <a:cubicBezTo>
                    <a:pt x="323" y="21"/>
                    <a:pt x="192" y="57"/>
                    <a:pt x="73" y="104"/>
                  </a:cubicBezTo>
                  <a:cubicBezTo>
                    <a:pt x="1" y="136"/>
                    <a:pt x="37" y="230"/>
                    <a:pt x="102" y="230"/>
                  </a:cubicBezTo>
                  <a:cubicBezTo>
                    <a:pt x="112" y="230"/>
                    <a:pt x="122" y="228"/>
                    <a:pt x="133" y="223"/>
                  </a:cubicBezTo>
                  <a:cubicBezTo>
                    <a:pt x="240" y="188"/>
                    <a:pt x="347" y="164"/>
                    <a:pt x="454" y="140"/>
                  </a:cubicBezTo>
                  <a:cubicBezTo>
                    <a:pt x="530" y="132"/>
                    <a:pt x="606" y="123"/>
                    <a:pt x="682" y="123"/>
                  </a:cubicBezTo>
                  <a:cubicBezTo>
                    <a:pt x="713" y="123"/>
                    <a:pt x="744" y="125"/>
                    <a:pt x="776" y="128"/>
                  </a:cubicBezTo>
                  <a:cubicBezTo>
                    <a:pt x="883" y="128"/>
                    <a:pt x="1002" y="152"/>
                    <a:pt x="1109" y="200"/>
                  </a:cubicBezTo>
                  <a:cubicBezTo>
                    <a:pt x="1205" y="247"/>
                    <a:pt x="1312" y="295"/>
                    <a:pt x="1431" y="331"/>
                  </a:cubicBezTo>
                  <a:cubicBezTo>
                    <a:pt x="1435" y="332"/>
                    <a:pt x="1439" y="332"/>
                    <a:pt x="1443" y="332"/>
                  </a:cubicBezTo>
                  <a:cubicBezTo>
                    <a:pt x="1484" y="332"/>
                    <a:pt x="1511" y="280"/>
                    <a:pt x="1478" y="247"/>
                  </a:cubicBezTo>
                  <a:cubicBezTo>
                    <a:pt x="1395" y="164"/>
                    <a:pt x="1288" y="104"/>
                    <a:pt x="1181" y="81"/>
                  </a:cubicBezTo>
                  <a:cubicBezTo>
                    <a:pt x="1062" y="45"/>
                    <a:pt x="931" y="21"/>
                    <a:pt x="812" y="9"/>
                  </a:cubicBezTo>
                  <a:cubicBezTo>
                    <a:pt x="752" y="3"/>
                    <a:pt x="693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6334526" y="2472508"/>
              <a:ext cx="20200" cy="28736"/>
            </a:xfrm>
            <a:custGeom>
              <a:rect b="b" l="l" r="r" t="t"/>
              <a:pathLst>
                <a:path extrusionOk="0" h="882" w="620">
                  <a:moveTo>
                    <a:pt x="0" y="1"/>
                  </a:moveTo>
                  <a:lnTo>
                    <a:pt x="0" y="882"/>
                  </a:lnTo>
                  <a:lnTo>
                    <a:pt x="619" y="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6326739" y="2239007"/>
              <a:ext cx="118363" cy="120546"/>
            </a:xfrm>
            <a:custGeom>
              <a:rect b="b" l="l" r="r" t="t"/>
              <a:pathLst>
                <a:path extrusionOk="0" h="3700" w="3633">
                  <a:moveTo>
                    <a:pt x="3632" y="0"/>
                  </a:moveTo>
                  <a:lnTo>
                    <a:pt x="156" y="107"/>
                  </a:lnTo>
                  <a:lnTo>
                    <a:pt x="1" y="3370"/>
                  </a:lnTo>
                  <a:cubicBezTo>
                    <a:pt x="1" y="3370"/>
                    <a:pt x="2649" y="3700"/>
                    <a:pt x="3423" y="3700"/>
                  </a:cubicBezTo>
                  <a:cubicBezTo>
                    <a:pt x="3555" y="3700"/>
                    <a:pt x="3632" y="3690"/>
                    <a:pt x="3632" y="3667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6348079" y="2265593"/>
              <a:ext cx="49685" cy="23001"/>
            </a:xfrm>
            <a:custGeom>
              <a:rect b="b" l="l" r="r" t="t"/>
              <a:pathLst>
                <a:path extrusionOk="0" h="706" w="1525">
                  <a:moveTo>
                    <a:pt x="554" y="1"/>
                  </a:moveTo>
                  <a:cubicBezTo>
                    <a:pt x="535" y="1"/>
                    <a:pt x="516" y="6"/>
                    <a:pt x="501" y="18"/>
                  </a:cubicBezTo>
                  <a:cubicBezTo>
                    <a:pt x="453" y="65"/>
                    <a:pt x="418" y="137"/>
                    <a:pt x="406" y="208"/>
                  </a:cubicBezTo>
                  <a:cubicBezTo>
                    <a:pt x="394" y="256"/>
                    <a:pt x="394" y="339"/>
                    <a:pt x="346" y="363"/>
                  </a:cubicBezTo>
                  <a:cubicBezTo>
                    <a:pt x="335" y="371"/>
                    <a:pt x="323" y="374"/>
                    <a:pt x="313" y="374"/>
                  </a:cubicBezTo>
                  <a:cubicBezTo>
                    <a:pt x="257" y="374"/>
                    <a:pt x="215" y="284"/>
                    <a:pt x="215" y="244"/>
                  </a:cubicBezTo>
                  <a:cubicBezTo>
                    <a:pt x="205" y="202"/>
                    <a:pt x="212" y="80"/>
                    <a:pt x="144" y="80"/>
                  </a:cubicBezTo>
                  <a:cubicBezTo>
                    <a:pt x="134" y="80"/>
                    <a:pt x="122" y="83"/>
                    <a:pt x="108" y="89"/>
                  </a:cubicBezTo>
                  <a:cubicBezTo>
                    <a:pt x="1" y="137"/>
                    <a:pt x="60" y="327"/>
                    <a:pt x="108" y="399"/>
                  </a:cubicBezTo>
                  <a:cubicBezTo>
                    <a:pt x="152" y="475"/>
                    <a:pt x="235" y="531"/>
                    <a:pt x="322" y="531"/>
                  </a:cubicBezTo>
                  <a:cubicBezTo>
                    <a:pt x="330" y="531"/>
                    <a:pt x="338" y="531"/>
                    <a:pt x="346" y="530"/>
                  </a:cubicBezTo>
                  <a:cubicBezTo>
                    <a:pt x="441" y="530"/>
                    <a:pt x="513" y="458"/>
                    <a:pt x="537" y="375"/>
                  </a:cubicBezTo>
                  <a:cubicBezTo>
                    <a:pt x="537" y="363"/>
                    <a:pt x="549" y="351"/>
                    <a:pt x="549" y="339"/>
                  </a:cubicBezTo>
                  <a:cubicBezTo>
                    <a:pt x="560" y="375"/>
                    <a:pt x="572" y="399"/>
                    <a:pt x="584" y="434"/>
                  </a:cubicBezTo>
                  <a:cubicBezTo>
                    <a:pt x="620" y="518"/>
                    <a:pt x="668" y="649"/>
                    <a:pt x="763" y="696"/>
                  </a:cubicBezTo>
                  <a:cubicBezTo>
                    <a:pt x="780" y="703"/>
                    <a:pt x="797" y="706"/>
                    <a:pt x="814" y="706"/>
                  </a:cubicBezTo>
                  <a:cubicBezTo>
                    <a:pt x="887" y="706"/>
                    <a:pt x="950" y="647"/>
                    <a:pt x="989" y="589"/>
                  </a:cubicBezTo>
                  <a:cubicBezTo>
                    <a:pt x="1013" y="542"/>
                    <a:pt x="1037" y="494"/>
                    <a:pt x="1060" y="434"/>
                  </a:cubicBezTo>
                  <a:cubicBezTo>
                    <a:pt x="1096" y="458"/>
                    <a:pt x="1132" y="470"/>
                    <a:pt x="1168" y="482"/>
                  </a:cubicBezTo>
                  <a:cubicBezTo>
                    <a:pt x="1311" y="482"/>
                    <a:pt x="1441" y="422"/>
                    <a:pt x="1525" y="315"/>
                  </a:cubicBezTo>
                  <a:cubicBezTo>
                    <a:pt x="1525" y="292"/>
                    <a:pt x="1513" y="280"/>
                    <a:pt x="1501" y="268"/>
                  </a:cubicBezTo>
                  <a:cubicBezTo>
                    <a:pt x="1483" y="260"/>
                    <a:pt x="1465" y="257"/>
                    <a:pt x="1447" y="257"/>
                  </a:cubicBezTo>
                  <a:cubicBezTo>
                    <a:pt x="1382" y="257"/>
                    <a:pt x="1316" y="299"/>
                    <a:pt x="1251" y="327"/>
                  </a:cubicBezTo>
                  <a:cubicBezTo>
                    <a:pt x="1241" y="332"/>
                    <a:pt x="1212" y="337"/>
                    <a:pt x="1182" y="337"/>
                  </a:cubicBezTo>
                  <a:cubicBezTo>
                    <a:pt x="1138" y="337"/>
                    <a:pt x="1094" y="327"/>
                    <a:pt x="1108" y="292"/>
                  </a:cubicBezTo>
                  <a:cubicBezTo>
                    <a:pt x="1130" y="224"/>
                    <a:pt x="1078" y="181"/>
                    <a:pt x="1027" y="181"/>
                  </a:cubicBezTo>
                  <a:cubicBezTo>
                    <a:pt x="997" y="181"/>
                    <a:pt x="967" y="196"/>
                    <a:pt x="953" y="232"/>
                  </a:cubicBezTo>
                  <a:cubicBezTo>
                    <a:pt x="930" y="303"/>
                    <a:pt x="894" y="363"/>
                    <a:pt x="870" y="434"/>
                  </a:cubicBezTo>
                  <a:cubicBezTo>
                    <a:pt x="846" y="458"/>
                    <a:pt x="822" y="494"/>
                    <a:pt x="810" y="530"/>
                  </a:cubicBezTo>
                  <a:cubicBezTo>
                    <a:pt x="799" y="518"/>
                    <a:pt x="799" y="506"/>
                    <a:pt x="787" y="494"/>
                  </a:cubicBezTo>
                  <a:cubicBezTo>
                    <a:pt x="715" y="363"/>
                    <a:pt x="668" y="220"/>
                    <a:pt x="644" y="65"/>
                  </a:cubicBezTo>
                  <a:cubicBezTo>
                    <a:pt x="636" y="25"/>
                    <a:pt x="595" y="1"/>
                    <a:pt x="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6346157" y="2307849"/>
              <a:ext cx="73729" cy="15085"/>
            </a:xfrm>
            <a:custGeom>
              <a:rect b="b" l="l" r="r" t="t"/>
              <a:pathLst>
                <a:path extrusionOk="0" h="463" w="2263">
                  <a:moveTo>
                    <a:pt x="128" y="1"/>
                  </a:moveTo>
                  <a:cubicBezTo>
                    <a:pt x="101" y="1"/>
                    <a:pt x="74" y="14"/>
                    <a:pt x="60" y="42"/>
                  </a:cubicBezTo>
                  <a:cubicBezTo>
                    <a:pt x="12" y="197"/>
                    <a:pt x="0" y="423"/>
                    <a:pt x="203" y="459"/>
                  </a:cubicBezTo>
                  <a:cubicBezTo>
                    <a:pt x="215" y="461"/>
                    <a:pt x="227" y="462"/>
                    <a:pt x="239" y="462"/>
                  </a:cubicBezTo>
                  <a:cubicBezTo>
                    <a:pt x="298" y="462"/>
                    <a:pt x="352" y="439"/>
                    <a:pt x="381" y="399"/>
                  </a:cubicBezTo>
                  <a:cubicBezTo>
                    <a:pt x="405" y="364"/>
                    <a:pt x="465" y="185"/>
                    <a:pt x="500" y="185"/>
                  </a:cubicBezTo>
                  <a:cubicBezTo>
                    <a:pt x="500" y="185"/>
                    <a:pt x="584" y="316"/>
                    <a:pt x="596" y="340"/>
                  </a:cubicBezTo>
                  <a:cubicBezTo>
                    <a:pt x="655" y="388"/>
                    <a:pt x="715" y="411"/>
                    <a:pt x="774" y="411"/>
                  </a:cubicBezTo>
                  <a:cubicBezTo>
                    <a:pt x="846" y="411"/>
                    <a:pt x="917" y="388"/>
                    <a:pt x="965" y="352"/>
                  </a:cubicBezTo>
                  <a:cubicBezTo>
                    <a:pt x="989" y="328"/>
                    <a:pt x="1012" y="292"/>
                    <a:pt x="1024" y="268"/>
                  </a:cubicBezTo>
                  <a:cubicBezTo>
                    <a:pt x="1024" y="280"/>
                    <a:pt x="1036" y="304"/>
                    <a:pt x="1036" y="328"/>
                  </a:cubicBezTo>
                  <a:cubicBezTo>
                    <a:pt x="1060" y="376"/>
                    <a:pt x="1096" y="423"/>
                    <a:pt x="1155" y="435"/>
                  </a:cubicBezTo>
                  <a:cubicBezTo>
                    <a:pt x="1165" y="438"/>
                    <a:pt x="1175" y="439"/>
                    <a:pt x="1185" y="439"/>
                  </a:cubicBezTo>
                  <a:cubicBezTo>
                    <a:pt x="1268" y="439"/>
                    <a:pt x="1341" y="355"/>
                    <a:pt x="1405" y="280"/>
                  </a:cubicBezTo>
                  <a:cubicBezTo>
                    <a:pt x="1453" y="340"/>
                    <a:pt x="1512" y="388"/>
                    <a:pt x="1572" y="411"/>
                  </a:cubicBezTo>
                  <a:cubicBezTo>
                    <a:pt x="1591" y="416"/>
                    <a:pt x="1609" y="418"/>
                    <a:pt x="1626" y="418"/>
                  </a:cubicBezTo>
                  <a:cubicBezTo>
                    <a:pt x="1731" y="418"/>
                    <a:pt x="1786" y="329"/>
                    <a:pt x="1858" y="257"/>
                  </a:cubicBezTo>
                  <a:cubicBezTo>
                    <a:pt x="1875" y="243"/>
                    <a:pt x="1883" y="238"/>
                    <a:pt x="1885" y="238"/>
                  </a:cubicBezTo>
                  <a:lnTo>
                    <a:pt x="1885" y="238"/>
                  </a:lnTo>
                  <a:cubicBezTo>
                    <a:pt x="1889" y="238"/>
                    <a:pt x="1877" y="253"/>
                    <a:pt x="1870" y="268"/>
                  </a:cubicBezTo>
                  <a:cubicBezTo>
                    <a:pt x="1858" y="340"/>
                    <a:pt x="1905" y="411"/>
                    <a:pt x="1977" y="423"/>
                  </a:cubicBezTo>
                  <a:cubicBezTo>
                    <a:pt x="1988" y="425"/>
                    <a:pt x="1999" y="426"/>
                    <a:pt x="2010" y="426"/>
                  </a:cubicBezTo>
                  <a:cubicBezTo>
                    <a:pt x="2118" y="426"/>
                    <a:pt x="2174" y="322"/>
                    <a:pt x="2239" y="257"/>
                  </a:cubicBezTo>
                  <a:cubicBezTo>
                    <a:pt x="2262" y="233"/>
                    <a:pt x="2227" y="197"/>
                    <a:pt x="2203" y="185"/>
                  </a:cubicBezTo>
                  <a:cubicBezTo>
                    <a:pt x="2167" y="185"/>
                    <a:pt x="2120" y="185"/>
                    <a:pt x="2084" y="209"/>
                  </a:cubicBezTo>
                  <a:cubicBezTo>
                    <a:pt x="2072" y="221"/>
                    <a:pt x="2060" y="221"/>
                    <a:pt x="2048" y="233"/>
                  </a:cubicBezTo>
                  <a:cubicBezTo>
                    <a:pt x="2036" y="245"/>
                    <a:pt x="2036" y="257"/>
                    <a:pt x="2024" y="257"/>
                  </a:cubicBezTo>
                  <a:cubicBezTo>
                    <a:pt x="2024" y="221"/>
                    <a:pt x="2024" y="185"/>
                    <a:pt x="2024" y="161"/>
                  </a:cubicBezTo>
                  <a:cubicBezTo>
                    <a:pt x="2001" y="126"/>
                    <a:pt x="1977" y="102"/>
                    <a:pt x="1929" y="90"/>
                  </a:cubicBezTo>
                  <a:cubicBezTo>
                    <a:pt x="1911" y="84"/>
                    <a:pt x="1891" y="81"/>
                    <a:pt x="1872" y="81"/>
                  </a:cubicBezTo>
                  <a:cubicBezTo>
                    <a:pt x="1817" y="81"/>
                    <a:pt x="1762" y="105"/>
                    <a:pt x="1727" y="149"/>
                  </a:cubicBezTo>
                  <a:cubicBezTo>
                    <a:pt x="1691" y="173"/>
                    <a:pt x="1655" y="257"/>
                    <a:pt x="1608" y="257"/>
                  </a:cubicBezTo>
                  <a:cubicBezTo>
                    <a:pt x="1560" y="257"/>
                    <a:pt x="1512" y="149"/>
                    <a:pt x="1489" y="102"/>
                  </a:cubicBezTo>
                  <a:cubicBezTo>
                    <a:pt x="1475" y="75"/>
                    <a:pt x="1447" y="60"/>
                    <a:pt x="1416" y="60"/>
                  </a:cubicBezTo>
                  <a:cubicBezTo>
                    <a:pt x="1392" y="60"/>
                    <a:pt x="1367" y="69"/>
                    <a:pt x="1346" y="90"/>
                  </a:cubicBezTo>
                  <a:cubicBezTo>
                    <a:pt x="1334" y="102"/>
                    <a:pt x="1191" y="268"/>
                    <a:pt x="1179" y="268"/>
                  </a:cubicBezTo>
                  <a:cubicBezTo>
                    <a:pt x="1179" y="233"/>
                    <a:pt x="1179" y="197"/>
                    <a:pt x="1179" y="161"/>
                  </a:cubicBezTo>
                  <a:cubicBezTo>
                    <a:pt x="1179" y="126"/>
                    <a:pt x="1167" y="90"/>
                    <a:pt x="1155" y="54"/>
                  </a:cubicBezTo>
                  <a:cubicBezTo>
                    <a:pt x="1146" y="18"/>
                    <a:pt x="1116" y="2"/>
                    <a:pt x="1081" y="2"/>
                  </a:cubicBezTo>
                  <a:cubicBezTo>
                    <a:pt x="1071" y="2"/>
                    <a:pt x="1059" y="4"/>
                    <a:pt x="1048" y="7"/>
                  </a:cubicBezTo>
                  <a:cubicBezTo>
                    <a:pt x="1000" y="30"/>
                    <a:pt x="953" y="66"/>
                    <a:pt x="917" y="114"/>
                  </a:cubicBezTo>
                  <a:cubicBezTo>
                    <a:pt x="893" y="161"/>
                    <a:pt x="869" y="221"/>
                    <a:pt x="822" y="245"/>
                  </a:cubicBezTo>
                  <a:cubicBezTo>
                    <a:pt x="801" y="253"/>
                    <a:pt x="784" y="256"/>
                    <a:pt x="769" y="256"/>
                  </a:cubicBezTo>
                  <a:cubicBezTo>
                    <a:pt x="669" y="256"/>
                    <a:pt x="670" y="104"/>
                    <a:pt x="608" y="42"/>
                  </a:cubicBezTo>
                  <a:cubicBezTo>
                    <a:pt x="575" y="22"/>
                    <a:pt x="540" y="13"/>
                    <a:pt x="505" y="13"/>
                  </a:cubicBezTo>
                  <a:cubicBezTo>
                    <a:pt x="439" y="13"/>
                    <a:pt x="377" y="47"/>
                    <a:pt x="346" y="102"/>
                  </a:cubicBezTo>
                  <a:cubicBezTo>
                    <a:pt x="310" y="149"/>
                    <a:pt x="298" y="197"/>
                    <a:pt x="274" y="245"/>
                  </a:cubicBezTo>
                  <a:cubicBezTo>
                    <a:pt x="265" y="272"/>
                    <a:pt x="249" y="300"/>
                    <a:pt x="225" y="300"/>
                  </a:cubicBezTo>
                  <a:cubicBezTo>
                    <a:pt x="218" y="300"/>
                    <a:pt x="211" y="298"/>
                    <a:pt x="203" y="292"/>
                  </a:cubicBezTo>
                  <a:cubicBezTo>
                    <a:pt x="155" y="268"/>
                    <a:pt x="179" y="126"/>
                    <a:pt x="203" y="90"/>
                  </a:cubicBezTo>
                  <a:cubicBezTo>
                    <a:pt x="210" y="32"/>
                    <a:pt x="169" y="1"/>
                    <a:pt x="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7313978" y="3660408"/>
              <a:ext cx="231220" cy="369881"/>
            </a:xfrm>
            <a:custGeom>
              <a:rect b="b" l="l" r="r" t="t"/>
              <a:pathLst>
                <a:path extrusionOk="0" h="11353" w="7097">
                  <a:moveTo>
                    <a:pt x="1663" y="0"/>
                  </a:moveTo>
                  <a:cubicBezTo>
                    <a:pt x="1465" y="0"/>
                    <a:pt x="1266" y="35"/>
                    <a:pt x="1084" y="128"/>
                  </a:cubicBezTo>
                  <a:cubicBezTo>
                    <a:pt x="620" y="366"/>
                    <a:pt x="250" y="735"/>
                    <a:pt x="0" y="1199"/>
                  </a:cubicBezTo>
                  <a:lnTo>
                    <a:pt x="310" y="2175"/>
                  </a:lnTo>
                  <a:cubicBezTo>
                    <a:pt x="310" y="2175"/>
                    <a:pt x="2775" y="7319"/>
                    <a:pt x="2620" y="7319"/>
                  </a:cubicBezTo>
                  <a:cubicBezTo>
                    <a:pt x="2453" y="7319"/>
                    <a:pt x="1310" y="7986"/>
                    <a:pt x="1310" y="8962"/>
                  </a:cubicBezTo>
                  <a:cubicBezTo>
                    <a:pt x="1310" y="9938"/>
                    <a:pt x="1334" y="10831"/>
                    <a:pt x="1822" y="10891"/>
                  </a:cubicBezTo>
                  <a:cubicBezTo>
                    <a:pt x="1977" y="10909"/>
                    <a:pt x="2129" y="10918"/>
                    <a:pt x="2280" y="10918"/>
                  </a:cubicBezTo>
                  <a:cubicBezTo>
                    <a:pt x="2432" y="10918"/>
                    <a:pt x="2584" y="10909"/>
                    <a:pt x="2739" y="10891"/>
                  </a:cubicBezTo>
                  <a:cubicBezTo>
                    <a:pt x="2739" y="10891"/>
                    <a:pt x="3246" y="11352"/>
                    <a:pt x="3675" y="11352"/>
                  </a:cubicBezTo>
                  <a:cubicBezTo>
                    <a:pt x="3738" y="11352"/>
                    <a:pt x="3800" y="11342"/>
                    <a:pt x="3858" y="11319"/>
                  </a:cubicBezTo>
                  <a:cubicBezTo>
                    <a:pt x="4299" y="11129"/>
                    <a:pt x="4346" y="10891"/>
                    <a:pt x="4346" y="10891"/>
                  </a:cubicBezTo>
                  <a:cubicBezTo>
                    <a:pt x="4405" y="10912"/>
                    <a:pt x="4466" y="10923"/>
                    <a:pt x="4527" y="10923"/>
                  </a:cubicBezTo>
                  <a:cubicBezTo>
                    <a:pt x="4700" y="10923"/>
                    <a:pt x="4868" y="10838"/>
                    <a:pt x="4965" y="10688"/>
                  </a:cubicBezTo>
                  <a:cubicBezTo>
                    <a:pt x="5251" y="10331"/>
                    <a:pt x="5120" y="10176"/>
                    <a:pt x="5120" y="10176"/>
                  </a:cubicBezTo>
                  <a:cubicBezTo>
                    <a:pt x="5287" y="10069"/>
                    <a:pt x="5418" y="9915"/>
                    <a:pt x="5489" y="9724"/>
                  </a:cubicBezTo>
                  <a:cubicBezTo>
                    <a:pt x="5656" y="9379"/>
                    <a:pt x="4715" y="7807"/>
                    <a:pt x="5489" y="7748"/>
                  </a:cubicBezTo>
                  <a:cubicBezTo>
                    <a:pt x="6263" y="7700"/>
                    <a:pt x="7097" y="7581"/>
                    <a:pt x="6930" y="7236"/>
                  </a:cubicBezTo>
                  <a:cubicBezTo>
                    <a:pt x="6775" y="6878"/>
                    <a:pt x="5370" y="6581"/>
                    <a:pt x="5370" y="6581"/>
                  </a:cubicBezTo>
                  <a:lnTo>
                    <a:pt x="4668" y="5093"/>
                  </a:lnTo>
                  <a:lnTo>
                    <a:pt x="2882" y="342"/>
                  </a:lnTo>
                  <a:cubicBezTo>
                    <a:pt x="2882" y="342"/>
                    <a:pt x="2280" y="0"/>
                    <a:pt x="1663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7373697" y="3953465"/>
              <a:ext cx="31603" cy="63303"/>
            </a:xfrm>
            <a:custGeom>
              <a:rect b="b" l="l" r="r" t="t"/>
              <a:pathLst>
                <a:path extrusionOk="0" h="1943" w="970">
                  <a:moveTo>
                    <a:pt x="193" y="0"/>
                  </a:moveTo>
                  <a:cubicBezTo>
                    <a:pt x="189" y="0"/>
                    <a:pt x="184" y="1"/>
                    <a:pt x="180" y="3"/>
                  </a:cubicBezTo>
                  <a:cubicBezTo>
                    <a:pt x="1" y="50"/>
                    <a:pt x="1" y="265"/>
                    <a:pt x="37" y="408"/>
                  </a:cubicBezTo>
                  <a:cubicBezTo>
                    <a:pt x="84" y="598"/>
                    <a:pt x="156" y="789"/>
                    <a:pt x="227" y="979"/>
                  </a:cubicBezTo>
                  <a:cubicBezTo>
                    <a:pt x="370" y="1348"/>
                    <a:pt x="596" y="1670"/>
                    <a:pt x="882" y="1932"/>
                  </a:cubicBezTo>
                  <a:cubicBezTo>
                    <a:pt x="890" y="1939"/>
                    <a:pt x="899" y="1943"/>
                    <a:pt x="907" y="1943"/>
                  </a:cubicBezTo>
                  <a:cubicBezTo>
                    <a:pt x="939" y="1943"/>
                    <a:pt x="970" y="1900"/>
                    <a:pt x="942" y="1872"/>
                  </a:cubicBezTo>
                  <a:cubicBezTo>
                    <a:pt x="834" y="1741"/>
                    <a:pt x="715" y="1634"/>
                    <a:pt x="608" y="1491"/>
                  </a:cubicBezTo>
                  <a:cubicBezTo>
                    <a:pt x="513" y="1348"/>
                    <a:pt x="430" y="1193"/>
                    <a:pt x="358" y="1039"/>
                  </a:cubicBezTo>
                  <a:cubicBezTo>
                    <a:pt x="299" y="884"/>
                    <a:pt x="239" y="729"/>
                    <a:pt x="191" y="574"/>
                  </a:cubicBezTo>
                  <a:cubicBezTo>
                    <a:pt x="132" y="396"/>
                    <a:pt x="49" y="205"/>
                    <a:pt x="215" y="50"/>
                  </a:cubicBezTo>
                  <a:cubicBezTo>
                    <a:pt x="236" y="30"/>
                    <a:pt x="221" y="0"/>
                    <a:pt x="193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7411718" y="3947470"/>
              <a:ext cx="45026" cy="69037"/>
            </a:xfrm>
            <a:custGeom>
              <a:rect b="b" l="l" r="r" t="t"/>
              <a:pathLst>
                <a:path extrusionOk="0" h="2119" w="1382">
                  <a:moveTo>
                    <a:pt x="41" y="0"/>
                  </a:moveTo>
                  <a:cubicBezTo>
                    <a:pt x="31" y="0"/>
                    <a:pt x="20" y="6"/>
                    <a:pt x="13" y="20"/>
                  </a:cubicBezTo>
                  <a:cubicBezTo>
                    <a:pt x="1" y="127"/>
                    <a:pt x="13" y="234"/>
                    <a:pt x="36" y="342"/>
                  </a:cubicBezTo>
                  <a:cubicBezTo>
                    <a:pt x="48" y="425"/>
                    <a:pt x="72" y="520"/>
                    <a:pt x="96" y="615"/>
                  </a:cubicBezTo>
                  <a:cubicBezTo>
                    <a:pt x="144" y="794"/>
                    <a:pt x="227" y="973"/>
                    <a:pt x="334" y="1139"/>
                  </a:cubicBezTo>
                  <a:cubicBezTo>
                    <a:pt x="477" y="1294"/>
                    <a:pt x="632" y="1449"/>
                    <a:pt x="798" y="1580"/>
                  </a:cubicBezTo>
                  <a:cubicBezTo>
                    <a:pt x="882" y="1663"/>
                    <a:pt x="977" y="1746"/>
                    <a:pt x="1072" y="1830"/>
                  </a:cubicBezTo>
                  <a:cubicBezTo>
                    <a:pt x="1156" y="1901"/>
                    <a:pt x="1287" y="1985"/>
                    <a:pt x="1299" y="2092"/>
                  </a:cubicBezTo>
                  <a:cubicBezTo>
                    <a:pt x="1299" y="2110"/>
                    <a:pt x="1316" y="2119"/>
                    <a:pt x="1334" y="2119"/>
                  </a:cubicBezTo>
                  <a:cubicBezTo>
                    <a:pt x="1352" y="2119"/>
                    <a:pt x="1370" y="2110"/>
                    <a:pt x="1370" y="2092"/>
                  </a:cubicBezTo>
                  <a:cubicBezTo>
                    <a:pt x="1382" y="2020"/>
                    <a:pt x="1346" y="1961"/>
                    <a:pt x="1287" y="1913"/>
                  </a:cubicBezTo>
                  <a:cubicBezTo>
                    <a:pt x="1203" y="1830"/>
                    <a:pt x="1108" y="1746"/>
                    <a:pt x="1025" y="1663"/>
                  </a:cubicBezTo>
                  <a:cubicBezTo>
                    <a:pt x="846" y="1508"/>
                    <a:pt x="656" y="1354"/>
                    <a:pt x="489" y="1175"/>
                  </a:cubicBezTo>
                  <a:cubicBezTo>
                    <a:pt x="346" y="1008"/>
                    <a:pt x="239" y="818"/>
                    <a:pt x="191" y="603"/>
                  </a:cubicBezTo>
                  <a:cubicBezTo>
                    <a:pt x="156" y="508"/>
                    <a:pt x="144" y="401"/>
                    <a:pt x="120" y="294"/>
                  </a:cubicBezTo>
                  <a:cubicBezTo>
                    <a:pt x="120" y="199"/>
                    <a:pt x="96" y="103"/>
                    <a:pt x="60" y="8"/>
                  </a:cubicBezTo>
                  <a:cubicBezTo>
                    <a:pt x="55" y="3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7441203" y="3928639"/>
              <a:ext cx="39878" cy="65714"/>
            </a:xfrm>
            <a:custGeom>
              <a:rect b="b" l="l" r="r" t="t"/>
              <a:pathLst>
                <a:path extrusionOk="0" h="2017" w="1224">
                  <a:moveTo>
                    <a:pt x="158" y="0"/>
                  </a:moveTo>
                  <a:cubicBezTo>
                    <a:pt x="153" y="0"/>
                    <a:pt x="148" y="1"/>
                    <a:pt x="144" y="3"/>
                  </a:cubicBezTo>
                  <a:cubicBezTo>
                    <a:pt x="1" y="98"/>
                    <a:pt x="48" y="336"/>
                    <a:pt x="84" y="467"/>
                  </a:cubicBezTo>
                  <a:cubicBezTo>
                    <a:pt x="167" y="681"/>
                    <a:pt x="251" y="872"/>
                    <a:pt x="358" y="1062"/>
                  </a:cubicBezTo>
                  <a:cubicBezTo>
                    <a:pt x="465" y="1253"/>
                    <a:pt x="584" y="1420"/>
                    <a:pt x="715" y="1586"/>
                  </a:cubicBezTo>
                  <a:cubicBezTo>
                    <a:pt x="834" y="1741"/>
                    <a:pt x="965" y="1943"/>
                    <a:pt x="1156" y="2015"/>
                  </a:cubicBezTo>
                  <a:cubicBezTo>
                    <a:pt x="1159" y="2016"/>
                    <a:pt x="1163" y="2016"/>
                    <a:pt x="1166" y="2016"/>
                  </a:cubicBezTo>
                  <a:cubicBezTo>
                    <a:pt x="1206" y="2016"/>
                    <a:pt x="1223" y="1954"/>
                    <a:pt x="1179" y="1932"/>
                  </a:cubicBezTo>
                  <a:cubicBezTo>
                    <a:pt x="1025" y="1824"/>
                    <a:pt x="894" y="1693"/>
                    <a:pt x="798" y="1539"/>
                  </a:cubicBezTo>
                  <a:cubicBezTo>
                    <a:pt x="679" y="1384"/>
                    <a:pt x="572" y="1229"/>
                    <a:pt x="477" y="1062"/>
                  </a:cubicBezTo>
                  <a:cubicBezTo>
                    <a:pt x="382" y="908"/>
                    <a:pt x="298" y="741"/>
                    <a:pt x="239" y="574"/>
                  </a:cubicBezTo>
                  <a:cubicBezTo>
                    <a:pt x="203" y="491"/>
                    <a:pt x="167" y="419"/>
                    <a:pt x="155" y="336"/>
                  </a:cubicBezTo>
                  <a:cubicBezTo>
                    <a:pt x="144" y="289"/>
                    <a:pt x="144" y="241"/>
                    <a:pt x="155" y="193"/>
                  </a:cubicBezTo>
                  <a:cubicBezTo>
                    <a:pt x="167" y="146"/>
                    <a:pt x="179" y="98"/>
                    <a:pt x="203" y="62"/>
                  </a:cubicBezTo>
                  <a:cubicBezTo>
                    <a:pt x="213" y="31"/>
                    <a:pt x="188" y="0"/>
                    <a:pt x="158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7313587" y="3660017"/>
              <a:ext cx="114845" cy="95329"/>
            </a:xfrm>
            <a:custGeom>
              <a:rect b="b" l="l" r="r" t="t"/>
              <a:pathLst>
                <a:path extrusionOk="0" h="2926" w="3525">
                  <a:moveTo>
                    <a:pt x="1670" y="0"/>
                  </a:moveTo>
                  <a:cubicBezTo>
                    <a:pt x="1473" y="0"/>
                    <a:pt x="1275" y="35"/>
                    <a:pt x="1096" y="128"/>
                  </a:cubicBezTo>
                  <a:cubicBezTo>
                    <a:pt x="632" y="366"/>
                    <a:pt x="251" y="747"/>
                    <a:pt x="0" y="1199"/>
                  </a:cubicBezTo>
                  <a:lnTo>
                    <a:pt x="322" y="2187"/>
                  </a:lnTo>
                  <a:lnTo>
                    <a:pt x="679" y="2926"/>
                  </a:lnTo>
                  <a:cubicBezTo>
                    <a:pt x="1108" y="2711"/>
                    <a:pt x="1953" y="2318"/>
                    <a:pt x="1870" y="2247"/>
                  </a:cubicBezTo>
                  <a:cubicBezTo>
                    <a:pt x="1763" y="2128"/>
                    <a:pt x="1691" y="1985"/>
                    <a:pt x="1632" y="1830"/>
                  </a:cubicBezTo>
                  <a:lnTo>
                    <a:pt x="1632" y="1830"/>
                  </a:lnTo>
                  <a:lnTo>
                    <a:pt x="2203" y="2152"/>
                  </a:lnTo>
                  <a:lnTo>
                    <a:pt x="3525" y="2009"/>
                  </a:lnTo>
                  <a:lnTo>
                    <a:pt x="2894" y="342"/>
                  </a:lnTo>
                  <a:cubicBezTo>
                    <a:pt x="2894" y="342"/>
                    <a:pt x="2286" y="0"/>
                    <a:pt x="167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7192944" y="3099739"/>
              <a:ext cx="233957" cy="637395"/>
            </a:xfrm>
            <a:custGeom>
              <a:rect b="b" l="l" r="r" t="t"/>
              <a:pathLst>
                <a:path extrusionOk="0" h="19564" w="7181">
                  <a:moveTo>
                    <a:pt x="1425" y="0"/>
                  </a:moveTo>
                  <a:cubicBezTo>
                    <a:pt x="1207" y="0"/>
                    <a:pt x="979" y="24"/>
                    <a:pt x="739" y="73"/>
                  </a:cubicBezTo>
                  <a:cubicBezTo>
                    <a:pt x="739" y="73"/>
                    <a:pt x="1" y="2692"/>
                    <a:pt x="322" y="4561"/>
                  </a:cubicBezTo>
                  <a:cubicBezTo>
                    <a:pt x="644" y="6419"/>
                    <a:pt x="1394" y="14336"/>
                    <a:pt x="1858" y="15551"/>
                  </a:cubicBezTo>
                  <a:cubicBezTo>
                    <a:pt x="2322" y="16765"/>
                    <a:pt x="2156" y="17980"/>
                    <a:pt x="2560" y="18122"/>
                  </a:cubicBezTo>
                  <a:cubicBezTo>
                    <a:pt x="2699" y="18166"/>
                    <a:pt x="2807" y="18181"/>
                    <a:pt x="2888" y="18181"/>
                  </a:cubicBezTo>
                  <a:cubicBezTo>
                    <a:pt x="3050" y="18181"/>
                    <a:pt x="3108" y="18122"/>
                    <a:pt x="3108" y="18122"/>
                  </a:cubicBezTo>
                  <a:lnTo>
                    <a:pt x="3692" y="19563"/>
                  </a:lnTo>
                  <a:lnTo>
                    <a:pt x="4918" y="18908"/>
                  </a:lnTo>
                  <a:lnTo>
                    <a:pt x="4656" y="18122"/>
                  </a:lnTo>
                  <a:lnTo>
                    <a:pt x="5216" y="18634"/>
                  </a:lnTo>
                  <a:lnTo>
                    <a:pt x="7180" y="18444"/>
                  </a:lnTo>
                  <a:lnTo>
                    <a:pt x="6597" y="17087"/>
                  </a:lnTo>
                  <a:cubicBezTo>
                    <a:pt x="6597" y="17087"/>
                    <a:pt x="7085" y="15908"/>
                    <a:pt x="6966" y="14920"/>
                  </a:cubicBezTo>
                  <a:cubicBezTo>
                    <a:pt x="6847" y="13920"/>
                    <a:pt x="5894" y="12288"/>
                    <a:pt x="5894" y="12288"/>
                  </a:cubicBezTo>
                  <a:cubicBezTo>
                    <a:pt x="5894" y="12288"/>
                    <a:pt x="6430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7246864" y="3370511"/>
              <a:ext cx="180037" cy="366623"/>
            </a:xfrm>
            <a:custGeom>
              <a:rect b="b" l="l" r="r" t="t"/>
              <a:pathLst>
                <a:path extrusionOk="0" h="11253" w="5526">
                  <a:moveTo>
                    <a:pt x="655" y="1"/>
                  </a:moveTo>
                  <a:lnTo>
                    <a:pt x="48" y="1679"/>
                  </a:lnTo>
                  <a:cubicBezTo>
                    <a:pt x="60" y="1775"/>
                    <a:pt x="1" y="3358"/>
                    <a:pt x="441" y="3989"/>
                  </a:cubicBezTo>
                  <a:cubicBezTo>
                    <a:pt x="882" y="4608"/>
                    <a:pt x="334" y="4477"/>
                    <a:pt x="298" y="5132"/>
                  </a:cubicBezTo>
                  <a:cubicBezTo>
                    <a:pt x="294" y="5245"/>
                    <a:pt x="300" y="5287"/>
                    <a:pt x="316" y="5287"/>
                  </a:cubicBezTo>
                  <a:cubicBezTo>
                    <a:pt x="362" y="5287"/>
                    <a:pt x="497" y="4918"/>
                    <a:pt x="725" y="4918"/>
                  </a:cubicBezTo>
                  <a:cubicBezTo>
                    <a:pt x="860" y="4918"/>
                    <a:pt x="1027" y="5046"/>
                    <a:pt x="1227" y="5454"/>
                  </a:cubicBezTo>
                  <a:cubicBezTo>
                    <a:pt x="1882" y="6787"/>
                    <a:pt x="1406" y="8264"/>
                    <a:pt x="1787" y="8680"/>
                  </a:cubicBezTo>
                  <a:cubicBezTo>
                    <a:pt x="2070" y="8991"/>
                    <a:pt x="2308" y="9030"/>
                    <a:pt x="2411" y="9030"/>
                  </a:cubicBezTo>
                  <a:cubicBezTo>
                    <a:pt x="2446" y="9030"/>
                    <a:pt x="2465" y="9026"/>
                    <a:pt x="2465" y="9026"/>
                  </a:cubicBezTo>
                  <a:lnTo>
                    <a:pt x="2465" y="9026"/>
                  </a:lnTo>
                  <a:cubicBezTo>
                    <a:pt x="2465" y="9026"/>
                    <a:pt x="1608" y="9395"/>
                    <a:pt x="1453" y="9776"/>
                  </a:cubicBezTo>
                  <a:cubicBezTo>
                    <a:pt x="1441" y="9788"/>
                    <a:pt x="1441" y="9800"/>
                    <a:pt x="1441" y="9823"/>
                  </a:cubicBezTo>
                  <a:lnTo>
                    <a:pt x="1453" y="9811"/>
                  </a:lnTo>
                  <a:lnTo>
                    <a:pt x="2037" y="11252"/>
                  </a:lnTo>
                  <a:lnTo>
                    <a:pt x="3263" y="10597"/>
                  </a:lnTo>
                  <a:lnTo>
                    <a:pt x="3001" y="9811"/>
                  </a:lnTo>
                  <a:lnTo>
                    <a:pt x="3561" y="10323"/>
                  </a:lnTo>
                  <a:lnTo>
                    <a:pt x="5525" y="10133"/>
                  </a:lnTo>
                  <a:lnTo>
                    <a:pt x="4942" y="8776"/>
                  </a:lnTo>
                  <a:cubicBezTo>
                    <a:pt x="4942" y="8776"/>
                    <a:pt x="5430" y="7597"/>
                    <a:pt x="5311" y="6609"/>
                  </a:cubicBezTo>
                  <a:cubicBezTo>
                    <a:pt x="5192" y="5609"/>
                    <a:pt x="4239" y="3977"/>
                    <a:pt x="4239" y="3977"/>
                  </a:cubicBezTo>
                  <a:cubicBezTo>
                    <a:pt x="4239" y="3977"/>
                    <a:pt x="4275" y="3096"/>
                    <a:pt x="4239" y="1799"/>
                  </a:cubicBezTo>
                  <a:lnTo>
                    <a:pt x="2656" y="525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7291694" y="3653403"/>
              <a:ext cx="98717" cy="35708"/>
            </a:xfrm>
            <a:custGeom>
              <a:rect b="b" l="l" r="r" t="t"/>
              <a:pathLst>
                <a:path extrusionOk="0" h="1096" w="3030">
                  <a:moveTo>
                    <a:pt x="2698" y="0"/>
                  </a:moveTo>
                  <a:cubicBezTo>
                    <a:pt x="2225" y="0"/>
                    <a:pt x="1760" y="75"/>
                    <a:pt x="1304" y="224"/>
                  </a:cubicBezTo>
                  <a:cubicBezTo>
                    <a:pt x="839" y="378"/>
                    <a:pt x="268" y="581"/>
                    <a:pt x="18" y="1045"/>
                  </a:cubicBezTo>
                  <a:cubicBezTo>
                    <a:pt x="1" y="1070"/>
                    <a:pt x="26" y="1096"/>
                    <a:pt x="50" y="1096"/>
                  </a:cubicBezTo>
                  <a:cubicBezTo>
                    <a:pt x="60" y="1096"/>
                    <a:pt x="70" y="1091"/>
                    <a:pt x="77" y="1081"/>
                  </a:cubicBezTo>
                  <a:cubicBezTo>
                    <a:pt x="363" y="664"/>
                    <a:pt x="887" y="462"/>
                    <a:pt x="1351" y="319"/>
                  </a:cubicBezTo>
                  <a:cubicBezTo>
                    <a:pt x="1875" y="164"/>
                    <a:pt x="2435" y="81"/>
                    <a:pt x="2982" y="81"/>
                  </a:cubicBezTo>
                  <a:cubicBezTo>
                    <a:pt x="3018" y="81"/>
                    <a:pt x="3030" y="9"/>
                    <a:pt x="2982" y="9"/>
                  </a:cubicBezTo>
                  <a:cubicBezTo>
                    <a:pt x="2887" y="3"/>
                    <a:pt x="2792" y="0"/>
                    <a:pt x="2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7254618" y="3519858"/>
              <a:ext cx="27204" cy="28149"/>
            </a:xfrm>
            <a:custGeom>
              <a:rect b="b" l="l" r="r" t="t"/>
              <a:pathLst>
                <a:path extrusionOk="0" h="864" w="835">
                  <a:moveTo>
                    <a:pt x="798" y="1"/>
                  </a:moveTo>
                  <a:cubicBezTo>
                    <a:pt x="751" y="1"/>
                    <a:pt x="691" y="1"/>
                    <a:pt x="644" y="24"/>
                  </a:cubicBezTo>
                  <a:cubicBezTo>
                    <a:pt x="584" y="36"/>
                    <a:pt x="537" y="60"/>
                    <a:pt x="489" y="84"/>
                  </a:cubicBezTo>
                  <a:cubicBezTo>
                    <a:pt x="394" y="132"/>
                    <a:pt x="310" y="191"/>
                    <a:pt x="239" y="274"/>
                  </a:cubicBezTo>
                  <a:cubicBezTo>
                    <a:pt x="167" y="346"/>
                    <a:pt x="108" y="441"/>
                    <a:pt x="60" y="536"/>
                  </a:cubicBezTo>
                  <a:cubicBezTo>
                    <a:pt x="13" y="632"/>
                    <a:pt x="1" y="739"/>
                    <a:pt x="25" y="846"/>
                  </a:cubicBezTo>
                  <a:cubicBezTo>
                    <a:pt x="25" y="858"/>
                    <a:pt x="33" y="864"/>
                    <a:pt x="42" y="864"/>
                  </a:cubicBezTo>
                  <a:cubicBezTo>
                    <a:pt x="51" y="864"/>
                    <a:pt x="60" y="858"/>
                    <a:pt x="60" y="846"/>
                  </a:cubicBezTo>
                  <a:cubicBezTo>
                    <a:pt x="84" y="798"/>
                    <a:pt x="96" y="751"/>
                    <a:pt x="108" y="703"/>
                  </a:cubicBezTo>
                  <a:cubicBezTo>
                    <a:pt x="120" y="655"/>
                    <a:pt x="132" y="608"/>
                    <a:pt x="156" y="560"/>
                  </a:cubicBezTo>
                  <a:cubicBezTo>
                    <a:pt x="191" y="477"/>
                    <a:pt x="239" y="405"/>
                    <a:pt x="298" y="334"/>
                  </a:cubicBezTo>
                  <a:cubicBezTo>
                    <a:pt x="441" y="191"/>
                    <a:pt x="608" y="96"/>
                    <a:pt x="798" y="60"/>
                  </a:cubicBezTo>
                  <a:cubicBezTo>
                    <a:pt x="834" y="48"/>
                    <a:pt x="834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7216988" y="2903900"/>
              <a:ext cx="855388" cy="1179624"/>
            </a:xfrm>
            <a:custGeom>
              <a:rect b="b" l="l" r="r" t="t"/>
              <a:pathLst>
                <a:path extrusionOk="0" h="36207" w="26255">
                  <a:moveTo>
                    <a:pt x="6291" y="1"/>
                  </a:moveTo>
                  <a:cubicBezTo>
                    <a:pt x="4851" y="1"/>
                    <a:pt x="3374" y="887"/>
                    <a:pt x="2299" y="1857"/>
                  </a:cubicBezTo>
                  <a:cubicBezTo>
                    <a:pt x="1084" y="2952"/>
                    <a:pt x="1" y="6084"/>
                    <a:pt x="1" y="6084"/>
                  </a:cubicBezTo>
                  <a:cubicBezTo>
                    <a:pt x="1" y="6084"/>
                    <a:pt x="96" y="14382"/>
                    <a:pt x="1120" y="16942"/>
                  </a:cubicBezTo>
                  <a:cubicBezTo>
                    <a:pt x="2144" y="19514"/>
                    <a:pt x="5502" y="23193"/>
                    <a:pt x="6430" y="24824"/>
                  </a:cubicBezTo>
                  <a:cubicBezTo>
                    <a:pt x="7371" y="26455"/>
                    <a:pt x="6335" y="35290"/>
                    <a:pt x="6335" y="35290"/>
                  </a:cubicBezTo>
                  <a:cubicBezTo>
                    <a:pt x="6335" y="35290"/>
                    <a:pt x="9145" y="36206"/>
                    <a:pt x="14646" y="36206"/>
                  </a:cubicBezTo>
                  <a:cubicBezTo>
                    <a:pt x="20146" y="36206"/>
                    <a:pt x="23730" y="31742"/>
                    <a:pt x="24992" y="30479"/>
                  </a:cubicBezTo>
                  <a:cubicBezTo>
                    <a:pt x="26254" y="29229"/>
                    <a:pt x="24135" y="26800"/>
                    <a:pt x="24135" y="26800"/>
                  </a:cubicBezTo>
                  <a:cubicBezTo>
                    <a:pt x="24135" y="26800"/>
                    <a:pt x="22242" y="23943"/>
                    <a:pt x="20932" y="17418"/>
                  </a:cubicBezTo>
                  <a:cubicBezTo>
                    <a:pt x="19634" y="10882"/>
                    <a:pt x="19539" y="8417"/>
                    <a:pt x="17110" y="4702"/>
                  </a:cubicBezTo>
                  <a:cubicBezTo>
                    <a:pt x="14693" y="988"/>
                    <a:pt x="6847" y="47"/>
                    <a:pt x="6847" y="47"/>
                  </a:cubicBezTo>
                  <a:cubicBezTo>
                    <a:pt x="6663" y="16"/>
                    <a:pt x="6477" y="1"/>
                    <a:pt x="6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7216988" y="2931007"/>
              <a:ext cx="847601" cy="1152517"/>
            </a:xfrm>
            <a:custGeom>
              <a:rect b="b" l="l" r="r" t="t"/>
              <a:pathLst>
                <a:path extrusionOk="0" h="35375" w="26016">
                  <a:moveTo>
                    <a:pt x="3668" y="1"/>
                  </a:moveTo>
                  <a:cubicBezTo>
                    <a:pt x="3180" y="299"/>
                    <a:pt x="2727" y="644"/>
                    <a:pt x="2299" y="1025"/>
                  </a:cubicBezTo>
                  <a:cubicBezTo>
                    <a:pt x="1084" y="2120"/>
                    <a:pt x="1" y="5252"/>
                    <a:pt x="1" y="5252"/>
                  </a:cubicBezTo>
                  <a:cubicBezTo>
                    <a:pt x="1" y="5252"/>
                    <a:pt x="96" y="13550"/>
                    <a:pt x="1120" y="16110"/>
                  </a:cubicBezTo>
                  <a:cubicBezTo>
                    <a:pt x="2144" y="18682"/>
                    <a:pt x="5502" y="22373"/>
                    <a:pt x="6442" y="23992"/>
                  </a:cubicBezTo>
                  <a:cubicBezTo>
                    <a:pt x="7371" y="25623"/>
                    <a:pt x="6335" y="34458"/>
                    <a:pt x="6335" y="34458"/>
                  </a:cubicBezTo>
                  <a:cubicBezTo>
                    <a:pt x="6335" y="34458"/>
                    <a:pt x="9145" y="35374"/>
                    <a:pt x="14646" y="35374"/>
                  </a:cubicBezTo>
                  <a:cubicBezTo>
                    <a:pt x="20146" y="35374"/>
                    <a:pt x="23730" y="30910"/>
                    <a:pt x="24992" y="29647"/>
                  </a:cubicBezTo>
                  <a:cubicBezTo>
                    <a:pt x="26016" y="28624"/>
                    <a:pt x="24802" y="26826"/>
                    <a:pt x="24313" y="26195"/>
                  </a:cubicBezTo>
                  <a:cubicBezTo>
                    <a:pt x="23167" y="26994"/>
                    <a:pt x="22024" y="27327"/>
                    <a:pt x="20874" y="27327"/>
                  </a:cubicBezTo>
                  <a:cubicBezTo>
                    <a:pt x="17209" y="27327"/>
                    <a:pt x="13476" y="23945"/>
                    <a:pt x="9371" y="21480"/>
                  </a:cubicBezTo>
                  <a:cubicBezTo>
                    <a:pt x="3585" y="18003"/>
                    <a:pt x="2477" y="8752"/>
                    <a:pt x="2477" y="8752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7293811" y="3201909"/>
              <a:ext cx="210271" cy="504371"/>
            </a:xfrm>
            <a:custGeom>
              <a:rect b="b" l="l" r="r" t="t"/>
              <a:pathLst>
                <a:path extrusionOk="0" h="15481" w="6454">
                  <a:moveTo>
                    <a:pt x="91" y="1"/>
                  </a:moveTo>
                  <a:cubicBezTo>
                    <a:pt x="74" y="1"/>
                    <a:pt x="54" y="13"/>
                    <a:pt x="48" y="32"/>
                  </a:cubicBezTo>
                  <a:cubicBezTo>
                    <a:pt x="0" y="1128"/>
                    <a:pt x="24" y="2235"/>
                    <a:pt x="131" y="3330"/>
                  </a:cubicBezTo>
                  <a:cubicBezTo>
                    <a:pt x="226" y="4402"/>
                    <a:pt x="417" y="5473"/>
                    <a:pt x="691" y="6509"/>
                  </a:cubicBezTo>
                  <a:cubicBezTo>
                    <a:pt x="965" y="7533"/>
                    <a:pt x="1369" y="8521"/>
                    <a:pt x="1881" y="9450"/>
                  </a:cubicBezTo>
                  <a:cubicBezTo>
                    <a:pt x="2143" y="9914"/>
                    <a:pt x="2441" y="10355"/>
                    <a:pt x="2774" y="10772"/>
                  </a:cubicBezTo>
                  <a:cubicBezTo>
                    <a:pt x="3155" y="11260"/>
                    <a:pt x="3584" y="11688"/>
                    <a:pt x="4013" y="12141"/>
                  </a:cubicBezTo>
                  <a:cubicBezTo>
                    <a:pt x="4441" y="12569"/>
                    <a:pt x="4834" y="13034"/>
                    <a:pt x="5203" y="13510"/>
                  </a:cubicBezTo>
                  <a:cubicBezTo>
                    <a:pt x="5549" y="13998"/>
                    <a:pt x="5858" y="14510"/>
                    <a:pt x="6132" y="15058"/>
                  </a:cubicBezTo>
                  <a:cubicBezTo>
                    <a:pt x="6192" y="15189"/>
                    <a:pt x="6251" y="15320"/>
                    <a:pt x="6311" y="15451"/>
                  </a:cubicBezTo>
                  <a:cubicBezTo>
                    <a:pt x="6327" y="15472"/>
                    <a:pt x="6350" y="15481"/>
                    <a:pt x="6372" y="15481"/>
                  </a:cubicBezTo>
                  <a:cubicBezTo>
                    <a:pt x="6413" y="15481"/>
                    <a:pt x="6453" y="15450"/>
                    <a:pt x="6453" y="15403"/>
                  </a:cubicBezTo>
                  <a:cubicBezTo>
                    <a:pt x="5965" y="14308"/>
                    <a:pt x="5310" y="13308"/>
                    <a:pt x="4501" y="12438"/>
                  </a:cubicBezTo>
                  <a:cubicBezTo>
                    <a:pt x="4084" y="11986"/>
                    <a:pt x="3644" y="11546"/>
                    <a:pt x="3227" y="11093"/>
                  </a:cubicBezTo>
                  <a:cubicBezTo>
                    <a:pt x="2870" y="10688"/>
                    <a:pt x="2548" y="10248"/>
                    <a:pt x="2251" y="9783"/>
                  </a:cubicBezTo>
                  <a:cubicBezTo>
                    <a:pt x="1691" y="8890"/>
                    <a:pt x="1250" y="7914"/>
                    <a:pt x="941" y="6890"/>
                  </a:cubicBezTo>
                  <a:cubicBezTo>
                    <a:pt x="631" y="5854"/>
                    <a:pt x="417" y="4783"/>
                    <a:pt x="298" y="3711"/>
                  </a:cubicBezTo>
                  <a:cubicBezTo>
                    <a:pt x="191" y="2616"/>
                    <a:pt x="131" y="1532"/>
                    <a:pt x="119" y="437"/>
                  </a:cubicBezTo>
                  <a:lnTo>
                    <a:pt x="119" y="32"/>
                  </a:lnTo>
                  <a:cubicBezTo>
                    <a:pt x="119" y="10"/>
                    <a:pt x="106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317855" y="3248336"/>
              <a:ext cx="18636" cy="17854"/>
            </a:xfrm>
            <a:custGeom>
              <a:rect b="b" l="l" r="r" t="t"/>
              <a:pathLst>
                <a:path extrusionOk="0" h="548" w="572">
                  <a:moveTo>
                    <a:pt x="274" y="0"/>
                  </a:moveTo>
                  <a:lnTo>
                    <a:pt x="203" y="12"/>
                  </a:lnTo>
                  <a:cubicBezTo>
                    <a:pt x="167" y="12"/>
                    <a:pt x="131" y="36"/>
                    <a:pt x="108" y="60"/>
                  </a:cubicBezTo>
                  <a:cubicBezTo>
                    <a:pt x="84" y="72"/>
                    <a:pt x="72" y="84"/>
                    <a:pt x="60" y="107"/>
                  </a:cubicBezTo>
                  <a:cubicBezTo>
                    <a:pt x="36" y="131"/>
                    <a:pt x="24" y="167"/>
                    <a:pt x="12" y="203"/>
                  </a:cubicBezTo>
                  <a:cubicBezTo>
                    <a:pt x="12" y="226"/>
                    <a:pt x="12" y="250"/>
                    <a:pt x="0" y="274"/>
                  </a:cubicBezTo>
                  <a:lnTo>
                    <a:pt x="12" y="346"/>
                  </a:lnTo>
                  <a:cubicBezTo>
                    <a:pt x="12" y="369"/>
                    <a:pt x="36" y="405"/>
                    <a:pt x="60" y="429"/>
                  </a:cubicBezTo>
                  <a:cubicBezTo>
                    <a:pt x="72" y="465"/>
                    <a:pt x="96" y="488"/>
                    <a:pt x="131" y="500"/>
                  </a:cubicBezTo>
                  <a:cubicBezTo>
                    <a:pt x="155" y="512"/>
                    <a:pt x="179" y="524"/>
                    <a:pt x="203" y="536"/>
                  </a:cubicBezTo>
                  <a:lnTo>
                    <a:pt x="274" y="548"/>
                  </a:lnTo>
                  <a:cubicBezTo>
                    <a:pt x="310" y="548"/>
                    <a:pt x="334" y="548"/>
                    <a:pt x="358" y="536"/>
                  </a:cubicBezTo>
                  <a:lnTo>
                    <a:pt x="429" y="512"/>
                  </a:lnTo>
                  <a:cubicBezTo>
                    <a:pt x="453" y="488"/>
                    <a:pt x="489" y="465"/>
                    <a:pt x="501" y="441"/>
                  </a:cubicBezTo>
                  <a:cubicBezTo>
                    <a:pt x="524" y="429"/>
                    <a:pt x="536" y="405"/>
                    <a:pt x="536" y="381"/>
                  </a:cubicBezTo>
                  <a:cubicBezTo>
                    <a:pt x="560" y="357"/>
                    <a:pt x="560" y="322"/>
                    <a:pt x="572" y="286"/>
                  </a:cubicBezTo>
                  <a:lnTo>
                    <a:pt x="560" y="203"/>
                  </a:lnTo>
                  <a:cubicBezTo>
                    <a:pt x="560" y="179"/>
                    <a:pt x="548" y="167"/>
                    <a:pt x="536" y="143"/>
                  </a:cubicBezTo>
                  <a:cubicBezTo>
                    <a:pt x="524" y="107"/>
                    <a:pt x="501" y="84"/>
                    <a:pt x="465" y="60"/>
                  </a:cubicBezTo>
                  <a:cubicBezTo>
                    <a:pt x="441" y="36"/>
                    <a:pt x="417" y="24"/>
                    <a:pt x="381" y="12"/>
                  </a:cubicBezTo>
                  <a:lnTo>
                    <a:pt x="358" y="12"/>
                  </a:lnTo>
                  <a:cubicBezTo>
                    <a:pt x="334" y="0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7330268" y="3123033"/>
              <a:ext cx="14368" cy="14759"/>
            </a:xfrm>
            <a:custGeom>
              <a:rect b="b" l="l" r="r" t="t"/>
              <a:pathLst>
                <a:path extrusionOk="0" h="453" w="441">
                  <a:moveTo>
                    <a:pt x="227" y="1"/>
                  </a:moveTo>
                  <a:cubicBezTo>
                    <a:pt x="191" y="1"/>
                    <a:pt x="167" y="12"/>
                    <a:pt x="143" y="24"/>
                  </a:cubicBezTo>
                  <a:cubicBezTo>
                    <a:pt x="108" y="24"/>
                    <a:pt x="84" y="48"/>
                    <a:pt x="72" y="60"/>
                  </a:cubicBezTo>
                  <a:lnTo>
                    <a:pt x="36" y="108"/>
                  </a:lnTo>
                  <a:cubicBezTo>
                    <a:pt x="12" y="143"/>
                    <a:pt x="0" y="179"/>
                    <a:pt x="0" y="227"/>
                  </a:cubicBezTo>
                  <a:lnTo>
                    <a:pt x="0" y="274"/>
                  </a:lnTo>
                  <a:cubicBezTo>
                    <a:pt x="12" y="322"/>
                    <a:pt x="24" y="346"/>
                    <a:pt x="48" y="382"/>
                  </a:cubicBezTo>
                  <a:cubicBezTo>
                    <a:pt x="60" y="393"/>
                    <a:pt x="72" y="405"/>
                    <a:pt x="84" y="405"/>
                  </a:cubicBezTo>
                  <a:cubicBezTo>
                    <a:pt x="108" y="429"/>
                    <a:pt x="120" y="429"/>
                    <a:pt x="143" y="441"/>
                  </a:cubicBezTo>
                  <a:cubicBezTo>
                    <a:pt x="179" y="453"/>
                    <a:pt x="203" y="453"/>
                    <a:pt x="227" y="453"/>
                  </a:cubicBezTo>
                  <a:cubicBezTo>
                    <a:pt x="262" y="453"/>
                    <a:pt x="286" y="441"/>
                    <a:pt x="310" y="429"/>
                  </a:cubicBezTo>
                  <a:cubicBezTo>
                    <a:pt x="346" y="417"/>
                    <a:pt x="370" y="393"/>
                    <a:pt x="393" y="358"/>
                  </a:cubicBezTo>
                  <a:cubicBezTo>
                    <a:pt x="405" y="346"/>
                    <a:pt x="417" y="322"/>
                    <a:pt x="417" y="298"/>
                  </a:cubicBezTo>
                  <a:lnTo>
                    <a:pt x="417" y="274"/>
                  </a:lnTo>
                  <a:cubicBezTo>
                    <a:pt x="417" y="262"/>
                    <a:pt x="417" y="251"/>
                    <a:pt x="417" y="239"/>
                  </a:cubicBezTo>
                  <a:lnTo>
                    <a:pt x="441" y="227"/>
                  </a:lnTo>
                  <a:lnTo>
                    <a:pt x="441" y="203"/>
                  </a:lnTo>
                  <a:cubicBezTo>
                    <a:pt x="441" y="179"/>
                    <a:pt x="429" y="143"/>
                    <a:pt x="417" y="120"/>
                  </a:cubicBezTo>
                  <a:lnTo>
                    <a:pt x="381" y="72"/>
                  </a:lnTo>
                  <a:cubicBezTo>
                    <a:pt x="358" y="48"/>
                    <a:pt x="334" y="36"/>
                    <a:pt x="310" y="24"/>
                  </a:cubicBezTo>
                  <a:cubicBezTo>
                    <a:pt x="286" y="12"/>
                    <a:pt x="250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7336459" y="3407196"/>
              <a:ext cx="16323" cy="16876"/>
            </a:xfrm>
            <a:custGeom>
              <a:rect b="b" l="l" r="r" t="t"/>
              <a:pathLst>
                <a:path extrusionOk="0" h="518" w="501">
                  <a:moveTo>
                    <a:pt x="244" y="1"/>
                  </a:moveTo>
                  <a:cubicBezTo>
                    <a:pt x="219" y="1"/>
                    <a:pt x="196" y="9"/>
                    <a:pt x="180" y="18"/>
                  </a:cubicBezTo>
                  <a:cubicBezTo>
                    <a:pt x="144" y="18"/>
                    <a:pt x="108" y="42"/>
                    <a:pt x="84" y="53"/>
                  </a:cubicBezTo>
                  <a:cubicBezTo>
                    <a:pt x="60" y="77"/>
                    <a:pt x="37" y="101"/>
                    <a:pt x="25" y="137"/>
                  </a:cubicBezTo>
                  <a:cubicBezTo>
                    <a:pt x="13" y="161"/>
                    <a:pt x="1" y="196"/>
                    <a:pt x="1" y="232"/>
                  </a:cubicBezTo>
                  <a:lnTo>
                    <a:pt x="1" y="303"/>
                  </a:lnTo>
                  <a:cubicBezTo>
                    <a:pt x="1" y="351"/>
                    <a:pt x="25" y="387"/>
                    <a:pt x="49" y="423"/>
                  </a:cubicBezTo>
                  <a:lnTo>
                    <a:pt x="96" y="470"/>
                  </a:lnTo>
                  <a:cubicBezTo>
                    <a:pt x="132" y="494"/>
                    <a:pt x="180" y="506"/>
                    <a:pt x="227" y="518"/>
                  </a:cubicBezTo>
                  <a:cubicBezTo>
                    <a:pt x="263" y="518"/>
                    <a:pt x="287" y="518"/>
                    <a:pt x="322" y="506"/>
                  </a:cubicBezTo>
                  <a:cubicBezTo>
                    <a:pt x="358" y="494"/>
                    <a:pt x="382" y="482"/>
                    <a:pt x="406" y="458"/>
                  </a:cubicBezTo>
                  <a:cubicBezTo>
                    <a:pt x="441" y="434"/>
                    <a:pt x="453" y="411"/>
                    <a:pt x="477" y="375"/>
                  </a:cubicBezTo>
                  <a:cubicBezTo>
                    <a:pt x="489" y="351"/>
                    <a:pt x="501" y="315"/>
                    <a:pt x="501" y="280"/>
                  </a:cubicBezTo>
                  <a:cubicBezTo>
                    <a:pt x="501" y="256"/>
                    <a:pt x="501" y="232"/>
                    <a:pt x="501" y="220"/>
                  </a:cubicBezTo>
                  <a:cubicBezTo>
                    <a:pt x="501" y="172"/>
                    <a:pt x="477" y="125"/>
                    <a:pt x="453" y="89"/>
                  </a:cubicBezTo>
                  <a:lnTo>
                    <a:pt x="406" y="53"/>
                  </a:lnTo>
                  <a:cubicBezTo>
                    <a:pt x="370" y="18"/>
                    <a:pt x="322" y="6"/>
                    <a:pt x="275" y="6"/>
                  </a:cubicBezTo>
                  <a:cubicBezTo>
                    <a:pt x="264" y="2"/>
                    <a:pt x="25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399696" y="3529957"/>
              <a:ext cx="16323" cy="15932"/>
            </a:xfrm>
            <a:custGeom>
              <a:rect b="b" l="l" r="r" t="t"/>
              <a:pathLst>
                <a:path extrusionOk="0" h="489" w="501">
                  <a:moveTo>
                    <a:pt x="227" y="0"/>
                  </a:moveTo>
                  <a:cubicBezTo>
                    <a:pt x="191" y="0"/>
                    <a:pt x="155" y="12"/>
                    <a:pt x="132" y="24"/>
                  </a:cubicBezTo>
                  <a:cubicBezTo>
                    <a:pt x="108" y="48"/>
                    <a:pt x="84" y="60"/>
                    <a:pt x="60" y="83"/>
                  </a:cubicBezTo>
                  <a:cubicBezTo>
                    <a:pt x="24" y="143"/>
                    <a:pt x="1" y="203"/>
                    <a:pt x="1" y="274"/>
                  </a:cubicBezTo>
                  <a:cubicBezTo>
                    <a:pt x="1" y="298"/>
                    <a:pt x="13" y="310"/>
                    <a:pt x="24" y="334"/>
                  </a:cubicBezTo>
                  <a:cubicBezTo>
                    <a:pt x="36" y="369"/>
                    <a:pt x="60" y="405"/>
                    <a:pt x="96" y="429"/>
                  </a:cubicBezTo>
                  <a:lnTo>
                    <a:pt x="144" y="464"/>
                  </a:lnTo>
                  <a:cubicBezTo>
                    <a:pt x="191" y="488"/>
                    <a:pt x="239" y="488"/>
                    <a:pt x="275" y="488"/>
                  </a:cubicBezTo>
                  <a:cubicBezTo>
                    <a:pt x="310" y="488"/>
                    <a:pt x="346" y="476"/>
                    <a:pt x="370" y="453"/>
                  </a:cubicBezTo>
                  <a:cubicBezTo>
                    <a:pt x="394" y="441"/>
                    <a:pt x="417" y="429"/>
                    <a:pt x="441" y="405"/>
                  </a:cubicBezTo>
                  <a:cubicBezTo>
                    <a:pt x="465" y="381"/>
                    <a:pt x="477" y="345"/>
                    <a:pt x="489" y="310"/>
                  </a:cubicBezTo>
                  <a:cubicBezTo>
                    <a:pt x="501" y="286"/>
                    <a:pt x="501" y="250"/>
                    <a:pt x="501" y="214"/>
                  </a:cubicBezTo>
                  <a:cubicBezTo>
                    <a:pt x="501" y="191"/>
                    <a:pt x="489" y="179"/>
                    <a:pt x="477" y="155"/>
                  </a:cubicBezTo>
                  <a:cubicBezTo>
                    <a:pt x="465" y="119"/>
                    <a:pt x="441" y="83"/>
                    <a:pt x="405" y="48"/>
                  </a:cubicBezTo>
                  <a:lnTo>
                    <a:pt x="358" y="24"/>
                  </a:lnTo>
                  <a:cubicBezTo>
                    <a:pt x="310" y="0"/>
                    <a:pt x="263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7475738" y="3626134"/>
              <a:ext cx="17104" cy="17365"/>
            </a:xfrm>
            <a:custGeom>
              <a:rect b="b" l="l" r="r" t="t"/>
              <a:pathLst>
                <a:path extrusionOk="0" h="533" w="525">
                  <a:moveTo>
                    <a:pt x="250" y="1"/>
                  </a:moveTo>
                  <a:cubicBezTo>
                    <a:pt x="227" y="1"/>
                    <a:pt x="203" y="1"/>
                    <a:pt x="191" y="13"/>
                  </a:cubicBezTo>
                  <a:cubicBezTo>
                    <a:pt x="155" y="25"/>
                    <a:pt x="119" y="37"/>
                    <a:pt x="96" y="60"/>
                  </a:cubicBezTo>
                  <a:lnTo>
                    <a:pt x="48" y="108"/>
                  </a:lnTo>
                  <a:cubicBezTo>
                    <a:pt x="24" y="144"/>
                    <a:pt x="12" y="191"/>
                    <a:pt x="0" y="239"/>
                  </a:cubicBezTo>
                  <a:cubicBezTo>
                    <a:pt x="0" y="239"/>
                    <a:pt x="0" y="251"/>
                    <a:pt x="0" y="251"/>
                  </a:cubicBezTo>
                  <a:cubicBezTo>
                    <a:pt x="0" y="299"/>
                    <a:pt x="12" y="346"/>
                    <a:pt x="36" y="382"/>
                  </a:cubicBezTo>
                  <a:lnTo>
                    <a:pt x="72" y="441"/>
                  </a:lnTo>
                  <a:cubicBezTo>
                    <a:pt x="96" y="477"/>
                    <a:pt x="131" y="501"/>
                    <a:pt x="179" y="513"/>
                  </a:cubicBezTo>
                  <a:cubicBezTo>
                    <a:pt x="193" y="527"/>
                    <a:pt x="211" y="533"/>
                    <a:pt x="231" y="533"/>
                  </a:cubicBezTo>
                  <a:cubicBezTo>
                    <a:pt x="245" y="533"/>
                    <a:pt x="259" y="530"/>
                    <a:pt x="274" y="525"/>
                  </a:cubicBezTo>
                  <a:cubicBezTo>
                    <a:pt x="346" y="525"/>
                    <a:pt x="405" y="501"/>
                    <a:pt x="453" y="453"/>
                  </a:cubicBezTo>
                  <a:cubicBezTo>
                    <a:pt x="477" y="430"/>
                    <a:pt x="500" y="394"/>
                    <a:pt x="512" y="358"/>
                  </a:cubicBezTo>
                  <a:cubicBezTo>
                    <a:pt x="524" y="322"/>
                    <a:pt x="524" y="275"/>
                    <a:pt x="512" y="227"/>
                  </a:cubicBezTo>
                  <a:lnTo>
                    <a:pt x="512" y="215"/>
                  </a:lnTo>
                  <a:cubicBezTo>
                    <a:pt x="512" y="179"/>
                    <a:pt x="500" y="144"/>
                    <a:pt x="477" y="120"/>
                  </a:cubicBezTo>
                  <a:cubicBezTo>
                    <a:pt x="465" y="96"/>
                    <a:pt x="441" y="72"/>
                    <a:pt x="417" y="49"/>
                  </a:cubicBezTo>
                  <a:lnTo>
                    <a:pt x="357" y="13"/>
                  </a:lnTo>
                  <a:cubicBezTo>
                    <a:pt x="322" y="1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7222982" y="2883082"/>
              <a:ext cx="305535" cy="333456"/>
            </a:xfrm>
            <a:custGeom>
              <a:rect b="b" l="l" r="r" t="t"/>
              <a:pathLst>
                <a:path extrusionOk="0" h="10235" w="9378">
                  <a:moveTo>
                    <a:pt x="5977" y="1"/>
                  </a:moveTo>
                  <a:cubicBezTo>
                    <a:pt x="3513" y="1"/>
                    <a:pt x="1" y="3223"/>
                    <a:pt x="936" y="8139"/>
                  </a:cubicBezTo>
                  <a:cubicBezTo>
                    <a:pt x="936" y="8139"/>
                    <a:pt x="1269" y="7079"/>
                    <a:pt x="1488" y="7079"/>
                  </a:cubicBezTo>
                  <a:cubicBezTo>
                    <a:pt x="1559" y="7079"/>
                    <a:pt x="1618" y="7191"/>
                    <a:pt x="1650" y="7485"/>
                  </a:cubicBezTo>
                  <a:cubicBezTo>
                    <a:pt x="1781" y="8699"/>
                    <a:pt x="2019" y="10235"/>
                    <a:pt x="2150" y="10235"/>
                  </a:cubicBezTo>
                  <a:cubicBezTo>
                    <a:pt x="2293" y="10235"/>
                    <a:pt x="2472" y="9759"/>
                    <a:pt x="2472" y="9759"/>
                  </a:cubicBezTo>
                  <a:cubicBezTo>
                    <a:pt x="2472" y="9759"/>
                    <a:pt x="2889" y="5675"/>
                    <a:pt x="3877" y="5389"/>
                  </a:cubicBezTo>
                  <a:cubicBezTo>
                    <a:pt x="3924" y="5376"/>
                    <a:pt x="3974" y="5370"/>
                    <a:pt x="4026" y="5370"/>
                  </a:cubicBezTo>
                  <a:cubicBezTo>
                    <a:pt x="5050" y="5370"/>
                    <a:pt x="6949" y="7818"/>
                    <a:pt x="6949" y="7818"/>
                  </a:cubicBezTo>
                  <a:cubicBezTo>
                    <a:pt x="6949" y="7818"/>
                    <a:pt x="9378" y="377"/>
                    <a:pt x="6294" y="19"/>
                  </a:cubicBezTo>
                  <a:cubicBezTo>
                    <a:pt x="6190" y="7"/>
                    <a:pt x="6085" y="1"/>
                    <a:pt x="5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7261231" y="2793845"/>
              <a:ext cx="157883" cy="372292"/>
            </a:xfrm>
            <a:custGeom>
              <a:rect b="b" l="l" r="r" t="t"/>
              <a:pathLst>
                <a:path extrusionOk="0" h="11427" w="4846">
                  <a:moveTo>
                    <a:pt x="2099" y="1"/>
                  </a:moveTo>
                  <a:cubicBezTo>
                    <a:pt x="1192" y="1"/>
                    <a:pt x="0" y="5175"/>
                    <a:pt x="0" y="5175"/>
                  </a:cubicBezTo>
                  <a:cubicBezTo>
                    <a:pt x="786" y="5806"/>
                    <a:pt x="1143" y="6830"/>
                    <a:pt x="929" y="7807"/>
                  </a:cubicBezTo>
                  <a:cubicBezTo>
                    <a:pt x="643" y="9259"/>
                    <a:pt x="1143" y="11426"/>
                    <a:pt x="1143" y="11426"/>
                  </a:cubicBezTo>
                  <a:cubicBezTo>
                    <a:pt x="1143" y="11426"/>
                    <a:pt x="1441" y="7426"/>
                    <a:pt x="3060" y="5854"/>
                  </a:cubicBezTo>
                  <a:cubicBezTo>
                    <a:pt x="4667" y="4282"/>
                    <a:pt x="4846" y="3520"/>
                    <a:pt x="4846" y="3520"/>
                  </a:cubicBezTo>
                  <a:cubicBezTo>
                    <a:pt x="4846" y="3520"/>
                    <a:pt x="3405" y="2592"/>
                    <a:pt x="2500" y="425"/>
                  </a:cubicBezTo>
                  <a:cubicBezTo>
                    <a:pt x="2378" y="129"/>
                    <a:pt x="2242" y="1"/>
                    <a:pt x="2099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7261231" y="2793845"/>
              <a:ext cx="122990" cy="226431"/>
            </a:xfrm>
            <a:custGeom>
              <a:rect b="b" l="l" r="r" t="t"/>
              <a:pathLst>
                <a:path extrusionOk="0" h="6950" w="3775">
                  <a:moveTo>
                    <a:pt x="2099" y="1"/>
                  </a:moveTo>
                  <a:cubicBezTo>
                    <a:pt x="1192" y="1"/>
                    <a:pt x="0" y="5175"/>
                    <a:pt x="0" y="5175"/>
                  </a:cubicBezTo>
                  <a:cubicBezTo>
                    <a:pt x="548" y="5616"/>
                    <a:pt x="893" y="6247"/>
                    <a:pt x="976" y="6949"/>
                  </a:cubicBezTo>
                  <a:cubicBezTo>
                    <a:pt x="3774" y="5056"/>
                    <a:pt x="2774" y="1020"/>
                    <a:pt x="2774" y="1020"/>
                  </a:cubicBezTo>
                  <a:cubicBezTo>
                    <a:pt x="2679" y="830"/>
                    <a:pt x="2584" y="639"/>
                    <a:pt x="2500" y="425"/>
                  </a:cubicBezTo>
                  <a:cubicBezTo>
                    <a:pt x="2378" y="129"/>
                    <a:pt x="2242" y="1"/>
                    <a:pt x="2099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6910540" y="2472867"/>
              <a:ext cx="503556" cy="550732"/>
            </a:xfrm>
            <a:custGeom>
              <a:rect b="b" l="l" r="r" t="t"/>
              <a:pathLst>
                <a:path extrusionOk="0" h="16904" w="15456">
                  <a:moveTo>
                    <a:pt x="8285" y="0"/>
                  </a:moveTo>
                  <a:cubicBezTo>
                    <a:pt x="6597" y="0"/>
                    <a:pt x="4850" y="584"/>
                    <a:pt x="3466" y="1883"/>
                  </a:cubicBezTo>
                  <a:cubicBezTo>
                    <a:pt x="1" y="5121"/>
                    <a:pt x="608" y="9027"/>
                    <a:pt x="1192" y="10086"/>
                  </a:cubicBezTo>
                  <a:cubicBezTo>
                    <a:pt x="1192" y="10086"/>
                    <a:pt x="3139" y="16903"/>
                    <a:pt x="8003" y="16903"/>
                  </a:cubicBezTo>
                  <a:cubicBezTo>
                    <a:pt x="8518" y="16903"/>
                    <a:pt x="9064" y="16827"/>
                    <a:pt x="9645" y="16658"/>
                  </a:cubicBezTo>
                  <a:cubicBezTo>
                    <a:pt x="13955" y="15420"/>
                    <a:pt x="13586" y="9550"/>
                    <a:pt x="13586" y="9550"/>
                  </a:cubicBezTo>
                  <a:cubicBezTo>
                    <a:pt x="13586" y="9550"/>
                    <a:pt x="15455" y="7169"/>
                    <a:pt x="14062" y="3514"/>
                  </a:cubicBezTo>
                  <a:cubicBezTo>
                    <a:pt x="13226" y="1319"/>
                    <a:pt x="10822" y="0"/>
                    <a:pt x="8285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055619" y="2832843"/>
              <a:ext cx="44276" cy="90084"/>
            </a:xfrm>
            <a:custGeom>
              <a:rect b="b" l="l" r="r" t="t"/>
              <a:pathLst>
                <a:path extrusionOk="0" h="2765" w="1359">
                  <a:moveTo>
                    <a:pt x="183" y="0"/>
                  </a:moveTo>
                  <a:cubicBezTo>
                    <a:pt x="138" y="0"/>
                    <a:pt x="95" y="52"/>
                    <a:pt x="120" y="109"/>
                  </a:cubicBezTo>
                  <a:cubicBezTo>
                    <a:pt x="418" y="668"/>
                    <a:pt x="322" y="1299"/>
                    <a:pt x="168" y="1895"/>
                  </a:cubicBezTo>
                  <a:cubicBezTo>
                    <a:pt x="96" y="2192"/>
                    <a:pt x="1" y="2621"/>
                    <a:pt x="406" y="2740"/>
                  </a:cubicBezTo>
                  <a:cubicBezTo>
                    <a:pt x="494" y="2755"/>
                    <a:pt x="587" y="2765"/>
                    <a:pt x="679" y="2765"/>
                  </a:cubicBezTo>
                  <a:cubicBezTo>
                    <a:pt x="735" y="2765"/>
                    <a:pt x="792" y="2761"/>
                    <a:pt x="846" y="2752"/>
                  </a:cubicBezTo>
                  <a:cubicBezTo>
                    <a:pt x="1013" y="2752"/>
                    <a:pt x="1180" y="2681"/>
                    <a:pt x="1311" y="2562"/>
                  </a:cubicBezTo>
                  <a:cubicBezTo>
                    <a:pt x="1358" y="2502"/>
                    <a:pt x="1334" y="2407"/>
                    <a:pt x="1251" y="2395"/>
                  </a:cubicBezTo>
                  <a:cubicBezTo>
                    <a:pt x="1168" y="2374"/>
                    <a:pt x="1081" y="2361"/>
                    <a:pt x="992" y="2361"/>
                  </a:cubicBezTo>
                  <a:cubicBezTo>
                    <a:pt x="928" y="2361"/>
                    <a:pt x="863" y="2368"/>
                    <a:pt x="799" y="2383"/>
                  </a:cubicBezTo>
                  <a:cubicBezTo>
                    <a:pt x="760" y="2383"/>
                    <a:pt x="678" y="2396"/>
                    <a:pt x="605" y="2396"/>
                  </a:cubicBezTo>
                  <a:cubicBezTo>
                    <a:pt x="540" y="2396"/>
                    <a:pt x="482" y="2386"/>
                    <a:pt x="465" y="2347"/>
                  </a:cubicBezTo>
                  <a:cubicBezTo>
                    <a:pt x="418" y="2276"/>
                    <a:pt x="477" y="2097"/>
                    <a:pt x="489" y="2014"/>
                  </a:cubicBezTo>
                  <a:cubicBezTo>
                    <a:pt x="525" y="1871"/>
                    <a:pt x="549" y="1716"/>
                    <a:pt x="560" y="1573"/>
                  </a:cubicBezTo>
                  <a:cubicBezTo>
                    <a:pt x="596" y="1038"/>
                    <a:pt x="560" y="490"/>
                    <a:pt x="239" y="37"/>
                  </a:cubicBezTo>
                  <a:cubicBezTo>
                    <a:pt x="224" y="11"/>
                    <a:pt x="203" y="0"/>
                    <a:pt x="18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124689" y="2930355"/>
              <a:ext cx="76172" cy="37565"/>
            </a:xfrm>
            <a:custGeom>
              <a:rect b="b" l="l" r="r" t="t"/>
              <a:pathLst>
                <a:path extrusionOk="0" h="1153" w="2338">
                  <a:moveTo>
                    <a:pt x="2256" y="0"/>
                  </a:moveTo>
                  <a:cubicBezTo>
                    <a:pt x="2247" y="0"/>
                    <a:pt x="2237" y="3"/>
                    <a:pt x="2227" y="9"/>
                  </a:cubicBezTo>
                  <a:cubicBezTo>
                    <a:pt x="1869" y="176"/>
                    <a:pt x="1524" y="378"/>
                    <a:pt x="1167" y="557"/>
                  </a:cubicBezTo>
                  <a:cubicBezTo>
                    <a:pt x="1000" y="628"/>
                    <a:pt x="822" y="712"/>
                    <a:pt x="643" y="771"/>
                  </a:cubicBezTo>
                  <a:cubicBezTo>
                    <a:pt x="464" y="842"/>
                    <a:pt x="262" y="890"/>
                    <a:pt x="83" y="973"/>
                  </a:cubicBezTo>
                  <a:cubicBezTo>
                    <a:pt x="0" y="1009"/>
                    <a:pt x="24" y="1152"/>
                    <a:pt x="119" y="1152"/>
                  </a:cubicBezTo>
                  <a:cubicBezTo>
                    <a:pt x="310" y="1116"/>
                    <a:pt x="512" y="1069"/>
                    <a:pt x="691" y="985"/>
                  </a:cubicBezTo>
                  <a:cubicBezTo>
                    <a:pt x="881" y="914"/>
                    <a:pt x="1072" y="842"/>
                    <a:pt x="1262" y="759"/>
                  </a:cubicBezTo>
                  <a:cubicBezTo>
                    <a:pt x="1643" y="592"/>
                    <a:pt x="1988" y="378"/>
                    <a:pt x="2298" y="104"/>
                  </a:cubicBezTo>
                  <a:cubicBezTo>
                    <a:pt x="2338" y="65"/>
                    <a:pt x="2303" y="0"/>
                    <a:pt x="2256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7145247" y="2784299"/>
              <a:ext cx="24468" cy="47599"/>
            </a:xfrm>
            <a:custGeom>
              <a:rect b="b" l="l" r="r" t="t"/>
              <a:pathLst>
                <a:path extrusionOk="0" h="1461" w="751">
                  <a:moveTo>
                    <a:pt x="203" y="0"/>
                  </a:moveTo>
                  <a:cubicBezTo>
                    <a:pt x="195" y="0"/>
                    <a:pt x="187" y="1"/>
                    <a:pt x="179" y="3"/>
                  </a:cubicBezTo>
                  <a:cubicBezTo>
                    <a:pt x="36" y="51"/>
                    <a:pt x="0" y="408"/>
                    <a:pt x="107" y="801"/>
                  </a:cubicBezTo>
                  <a:cubicBezTo>
                    <a:pt x="207" y="1177"/>
                    <a:pt x="399" y="1461"/>
                    <a:pt x="540" y="1461"/>
                  </a:cubicBezTo>
                  <a:cubicBezTo>
                    <a:pt x="551" y="1461"/>
                    <a:pt x="562" y="1459"/>
                    <a:pt x="572" y="1456"/>
                  </a:cubicBezTo>
                  <a:cubicBezTo>
                    <a:pt x="715" y="1420"/>
                    <a:pt x="750" y="1063"/>
                    <a:pt x="643" y="658"/>
                  </a:cubicBezTo>
                  <a:cubicBezTo>
                    <a:pt x="542" y="287"/>
                    <a:pt x="345" y="0"/>
                    <a:pt x="20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7008704" y="2835873"/>
              <a:ext cx="22513" cy="44472"/>
            </a:xfrm>
            <a:custGeom>
              <a:rect b="b" l="l" r="r" t="t"/>
              <a:pathLst>
                <a:path extrusionOk="0" h="1365" w="691">
                  <a:moveTo>
                    <a:pt x="191" y="1"/>
                  </a:moveTo>
                  <a:cubicBezTo>
                    <a:pt x="182" y="1"/>
                    <a:pt x="175" y="2"/>
                    <a:pt x="167" y="4"/>
                  </a:cubicBezTo>
                  <a:cubicBezTo>
                    <a:pt x="24" y="40"/>
                    <a:pt x="0" y="373"/>
                    <a:pt x="95" y="742"/>
                  </a:cubicBezTo>
                  <a:cubicBezTo>
                    <a:pt x="196" y="1101"/>
                    <a:pt x="371" y="1364"/>
                    <a:pt x="500" y="1364"/>
                  </a:cubicBezTo>
                  <a:cubicBezTo>
                    <a:pt x="508" y="1364"/>
                    <a:pt x="516" y="1363"/>
                    <a:pt x="524" y="1361"/>
                  </a:cubicBezTo>
                  <a:cubicBezTo>
                    <a:pt x="667" y="1326"/>
                    <a:pt x="691" y="992"/>
                    <a:pt x="595" y="611"/>
                  </a:cubicBezTo>
                  <a:cubicBezTo>
                    <a:pt x="495" y="264"/>
                    <a:pt x="320" y="1"/>
                    <a:pt x="191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7109148" y="2727056"/>
              <a:ext cx="84675" cy="37793"/>
            </a:xfrm>
            <a:custGeom>
              <a:rect b="b" l="l" r="r" t="t"/>
              <a:pathLst>
                <a:path extrusionOk="0" h="1160" w="2599">
                  <a:moveTo>
                    <a:pt x="986" y="726"/>
                  </a:moveTo>
                  <a:cubicBezTo>
                    <a:pt x="980" y="729"/>
                    <a:pt x="977" y="730"/>
                    <a:pt x="976" y="730"/>
                  </a:cubicBezTo>
                  <a:cubicBezTo>
                    <a:pt x="975" y="730"/>
                    <a:pt x="979" y="728"/>
                    <a:pt x="986" y="726"/>
                  </a:cubicBezTo>
                  <a:close/>
                  <a:moveTo>
                    <a:pt x="1623" y="0"/>
                  </a:moveTo>
                  <a:cubicBezTo>
                    <a:pt x="1442" y="0"/>
                    <a:pt x="1260" y="28"/>
                    <a:pt x="1084" y="82"/>
                  </a:cubicBezTo>
                  <a:cubicBezTo>
                    <a:pt x="894" y="129"/>
                    <a:pt x="715" y="201"/>
                    <a:pt x="549" y="308"/>
                  </a:cubicBezTo>
                  <a:cubicBezTo>
                    <a:pt x="334" y="415"/>
                    <a:pt x="156" y="594"/>
                    <a:pt x="49" y="808"/>
                  </a:cubicBezTo>
                  <a:cubicBezTo>
                    <a:pt x="1" y="915"/>
                    <a:pt x="37" y="1034"/>
                    <a:pt x="132" y="1106"/>
                  </a:cubicBezTo>
                  <a:cubicBezTo>
                    <a:pt x="174" y="1141"/>
                    <a:pt x="224" y="1159"/>
                    <a:pt x="276" y="1159"/>
                  </a:cubicBezTo>
                  <a:cubicBezTo>
                    <a:pt x="328" y="1159"/>
                    <a:pt x="382" y="1141"/>
                    <a:pt x="430" y="1106"/>
                  </a:cubicBezTo>
                  <a:cubicBezTo>
                    <a:pt x="501" y="1058"/>
                    <a:pt x="560" y="998"/>
                    <a:pt x="632" y="939"/>
                  </a:cubicBezTo>
                  <a:lnTo>
                    <a:pt x="668" y="915"/>
                  </a:lnTo>
                  <a:lnTo>
                    <a:pt x="715" y="891"/>
                  </a:lnTo>
                  <a:lnTo>
                    <a:pt x="822" y="820"/>
                  </a:lnTo>
                  <a:cubicBezTo>
                    <a:pt x="858" y="796"/>
                    <a:pt x="894" y="772"/>
                    <a:pt x="930" y="760"/>
                  </a:cubicBezTo>
                  <a:cubicBezTo>
                    <a:pt x="964" y="738"/>
                    <a:pt x="965" y="737"/>
                    <a:pt x="986" y="726"/>
                  </a:cubicBezTo>
                  <a:lnTo>
                    <a:pt x="986" y="726"/>
                  </a:lnTo>
                  <a:cubicBezTo>
                    <a:pt x="990" y="725"/>
                    <a:pt x="995" y="725"/>
                    <a:pt x="1001" y="725"/>
                  </a:cubicBezTo>
                  <a:cubicBezTo>
                    <a:pt x="1084" y="689"/>
                    <a:pt x="1168" y="665"/>
                    <a:pt x="1251" y="641"/>
                  </a:cubicBezTo>
                  <a:lnTo>
                    <a:pt x="1370" y="617"/>
                  </a:lnTo>
                  <a:lnTo>
                    <a:pt x="1382" y="617"/>
                  </a:lnTo>
                  <a:cubicBezTo>
                    <a:pt x="1406" y="605"/>
                    <a:pt x="1418" y="605"/>
                    <a:pt x="1442" y="605"/>
                  </a:cubicBezTo>
                  <a:cubicBezTo>
                    <a:pt x="1525" y="594"/>
                    <a:pt x="1608" y="594"/>
                    <a:pt x="1692" y="594"/>
                  </a:cubicBezTo>
                  <a:lnTo>
                    <a:pt x="1775" y="594"/>
                  </a:lnTo>
                  <a:cubicBezTo>
                    <a:pt x="1823" y="594"/>
                    <a:pt x="1858" y="594"/>
                    <a:pt x="1894" y="605"/>
                  </a:cubicBezTo>
                  <a:cubicBezTo>
                    <a:pt x="2001" y="629"/>
                    <a:pt x="2108" y="641"/>
                    <a:pt x="2215" y="665"/>
                  </a:cubicBezTo>
                  <a:cubicBezTo>
                    <a:pt x="2226" y="667"/>
                    <a:pt x="2237" y="667"/>
                    <a:pt x="2248" y="667"/>
                  </a:cubicBezTo>
                  <a:cubicBezTo>
                    <a:pt x="2488" y="667"/>
                    <a:pt x="2599" y="291"/>
                    <a:pt x="2382" y="177"/>
                  </a:cubicBezTo>
                  <a:cubicBezTo>
                    <a:pt x="2143" y="57"/>
                    <a:pt x="1884" y="0"/>
                    <a:pt x="1623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990068" y="2812709"/>
              <a:ext cx="424" cy="424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lnTo>
                    <a:pt x="1" y="12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976873" y="2783713"/>
              <a:ext cx="58611" cy="31994"/>
            </a:xfrm>
            <a:custGeom>
              <a:rect b="b" l="l" r="r" t="t"/>
              <a:pathLst>
                <a:path extrusionOk="0" h="982" w="1799">
                  <a:moveTo>
                    <a:pt x="1282" y="1"/>
                  </a:moveTo>
                  <a:cubicBezTo>
                    <a:pt x="1254" y="1"/>
                    <a:pt x="1227" y="4"/>
                    <a:pt x="1203" y="9"/>
                  </a:cubicBezTo>
                  <a:cubicBezTo>
                    <a:pt x="1084" y="9"/>
                    <a:pt x="977" y="33"/>
                    <a:pt x="858" y="69"/>
                  </a:cubicBezTo>
                  <a:cubicBezTo>
                    <a:pt x="656" y="117"/>
                    <a:pt x="465" y="224"/>
                    <a:pt x="299" y="367"/>
                  </a:cubicBezTo>
                  <a:cubicBezTo>
                    <a:pt x="179" y="450"/>
                    <a:pt x="96" y="557"/>
                    <a:pt x="37" y="688"/>
                  </a:cubicBezTo>
                  <a:cubicBezTo>
                    <a:pt x="1" y="807"/>
                    <a:pt x="25" y="938"/>
                    <a:pt x="156" y="974"/>
                  </a:cubicBezTo>
                  <a:cubicBezTo>
                    <a:pt x="173" y="978"/>
                    <a:pt x="190" y="981"/>
                    <a:pt x="208" y="981"/>
                  </a:cubicBezTo>
                  <a:cubicBezTo>
                    <a:pt x="238" y="981"/>
                    <a:pt x="268" y="973"/>
                    <a:pt x="299" y="950"/>
                  </a:cubicBezTo>
                  <a:lnTo>
                    <a:pt x="406" y="891"/>
                  </a:lnTo>
                  <a:cubicBezTo>
                    <a:pt x="429" y="867"/>
                    <a:pt x="441" y="855"/>
                    <a:pt x="465" y="843"/>
                  </a:cubicBezTo>
                  <a:cubicBezTo>
                    <a:pt x="489" y="819"/>
                    <a:pt x="501" y="807"/>
                    <a:pt x="525" y="783"/>
                  </a:cubicBezTo>
                  <a:cubicBezTo>
                    <a:pt x="537" y="771"/>
                    <a:pt x="537" y="771"/>
                    <a:pt x="549" y="760"/>
                  </a:cubicBezTo>
                  <a:cubicBezTo>
                    <a:pt x="584" y="724"/>
                    <a:pt x="632" y="688"/>
                    <a:pt x="668" y="664"/>
                  </a:cubicBezTo>
                  <a:cubicBezTo>
                    <a:pt x="703" y="641"/>
                    <a:pt x="739" y="629"/>
                    <a:pt x="775" y="605"/>
                  </a:cubicBezTo>
                  <a:lnTo>
                    <a:pt x="822" y="581"/>
                  </a:lnTo>
                  <a:cubicBezTo>
                    <a:pt x="846" y="569"/>
                    <a:pt x="870" y="557"/>
                    <a:pt x="894" y="545"/>
                  </a:cubicBezTo>
                  <a:cubicBezTo>
                    <a:pt x="941" y="521"/>
                    <a:pt x="989" y="510"/>
                    <a:pt x="1049" y="486"/>
                  </a:cubicBezTo>
                  <a:cubicBezTo>
                    <a:pt x="1072" y="486"/>
                    <a:pt x="1096" y="474"/>
                    <a:pt x="1132" y="474"/>
                  </a:cubicBezTo>
                  <a:lnTo>
                    <a:pt x="1168" y="474"/>
                  </a:lnTo>
                  <a:cubicBezTo>
                    <a:pt x="1215" y="462"/>
                    <a:pt x="1275" y="450"/>
                    <a:pt x="1334" y="450"/>
                  </a:cubicBezTo>
                  <a:lnTo>
                    <a:pt x="1632" y="450"/>
                  </a:lnTo>
                  <a:cubicBezTo>
                    <a:pt x="1715" y="438"/>
                    <a:pt x="1787" y="367"/>
                    <a:pt x="1787" y="283"/>
                  </a:cubicBezTo>
                  <a:cubicBezTo>
                    <a:pt x="1799" y="188"/>
                    <a:pt x="1751" y="117"/>
                    <a:pt x="1680" y="81"/>
                  </a:cubicBezTo>
                  <a:cubicBezTo>
                    <a:pt x="1584" y="33"/>
                    <a:pt x="1477" y="9"/>
                    <a:pt x="1370" y="9"/>
                  </a:cubicBezTo>
                  <a:cubicBezTo>
                    <a:pt x="1340" y="4"/>
                    <a:pt x="1311" y="1"/>
                    <a:pt x="1282" y="1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927612" y="2515579"/>
              <a:ext cx="369718" cy="261096"/>
            </a:xfrm>
            <a:custGeom>
              <a:rect b="b" l="l" r="r" t="t"/>
              <a:pathLst>
                <a:path extrusionOk="0" h="8014" w="11348">
                  <a:moveTo>
                    <a:pt x="8841" y="0"/>
                  </a:moveTo>
                  <a:cubicBezTo>
                    <a:pt x="8523" y="0"/>
                    <a:pt x="8204" y="12"/>
                    <a:pt x="7883" y="36"/>
                  </a:cubicBezTo>
                  <a:cubicBezTo>
                    <a:pt x="7537" y="96"/>
                    <a:pt x="5787" y="441"/>
                    <a:pt x="5478" y="489"/>
                  </a:cubicBezTo>
                  <a:cubicBezTo>
                    <a:pt x="5156" y="524"/>
                    <a:pt x="2227" y="2191"/>
                    <a:pt x="2227" y="2191"/>
                  </a:cubicBezTo>
                  <a:lnTo>
                    <a:pt x="763" y="3489"/>
                  </a:lnTo>
                  <a:cubicBezTo>
                    <a:pt x="1" y="5299"/>
                    <a:pt x="84" y="7001"/>
                    <a:pt x="346" y="8013"/>
                  </a:cubicBezTo>
                  <a:cubicBezTo>
                    <a:pt x="334" y="7966"/>
                    <a:pt x="7918" y="5025"/>
                    <a:pt x="7918" y="4930"/>
                  </a:cubicBezTo>
                  <a:cubicBezTo>
                    <a:pt x="7918" y="4822"/>
                    <a:pt x="7323" y="3251"/>
                    <a:pt x="8133" y="2655"/>
                  </a:cubicBezTo>
                  <a:lnTo>
                    <a:pt x="8133" y="2655"/>
                  </a:lnTo>
                  <a:cubicBezTo>
                    <a:pt x="8133" y="2656"/>
                    <a:pt x="7895" y="5846"/>
                    <a:pt x="11026" y="6573"/>
                  </a:cubicBezTo>
                  <a:cubicBezTo>
                    <a:pt x="11026" y="6573"/>
                    <a:pt x="11347" y="3929"/>
                    <a:pt x="11347" y="3656"/>
                  </a:cubicBezTo>
                  <a:cubicBezTo>
                    <a:pt x="11347" y="3382"/>
                    <a:pt x="10204" y="84"/>
                    <a:pt x="9800" y="36"/>
                  </a:cubicBezTo>
                  <a:cubicBezTo>
                    <a:pt x="9478" y="12"/>
                    <a:pt x="9160" y="0"/>
                    <a:pt x="8841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7390769" y="2518967"/>
              <a:ext cx="270805" cy="376527"/>
            </a:xfrm>
            <a:custGeom>
              <a:rect b="b" l="l" r="r" t="t"/>
              <a:pathLst>
                <a:path extrusionOk="0" h="11557" w="8312">
                  <a:moveTo>
                    <a:pt x="1524" y="0"/>
                  </a:moveTo>
                  <a:cubicBezTo>
                    <a:pt x="634" y="0"/>
                    <a:pt x="1" y="694"/>
                    <a:pt x="1" y="694"/>
                  </a:cubicBezTo>
                  <a:cubicBezTo>
                    <a:pt x="1" y="694"/>
                    <a:pt x="1" y="2254"/>
                    <a:pt x="418" y="2301"/>
                  </a:cubicBezTo>
                  <a:cubicBezTo>
                    <a:pt x="846" y="2337"/>
                    <a:pt x="1406" y="3873"/>
                    <a:pt x="1370" y="5373"/>
                  </a:cubicBezTo>
                  <a:cubicBezTo>
                    <a:pt x="1334" y="6909"/>
                    <a:pt x="1156" y="8433"/>
                    <a:pt x="858" y="9945"/>
                  </a:cubicBezTo>
                  <a:cubicBezTo>
                    <a:pt x="752" y="10457"/>
                    <a:pt x="855" y="10597"/>
                    <a:pt x="1019" y="10597"/>
                  </a:cubicBezTo>
                  <a:cubicBezTo>
                    <a:pt x="1218" y="10597"/>
                    <a:pt x="1507" y="10389"/>
                    <a:pt x="1621" y="10389"/>
                  </a:cubicBezTo>
                  <a:cubicBezTo>
                    <a:pt x="1655" y="10389"/>
                    <a:pt x="1673" y="10408"/>
                    <a:pt x="1668" y="10457"/>
                  </a:cubicBezTo>
                  <a:cubicBezTo>
                    <a:pt x="1644" y="10802"/>
                    <a:pt x="2061" y="11195"/>
                    <a:pt x="2418" y="11457"/>
                  </a:cubicBezTo>
                  <a:cubicBezTo>
                    <a:pt x="2511" y="11526"/>
                    <a:pt x="2637" y="11557"/>
                    <a:pt x="2785" y="11557"/>
                  </a:cubicBezTo>
                  <a:cubicBezTo>
                    <a:pt x="3204" y="11557"/>
                    <a:pt x="3797" y="11306"/>
                    <a:pt x="4299" y="10945"/>
                  </a:cubicBezTo>
                  <a:cubicBezTo>
                    <a:pt x="4551" y="10756"/>
                    <a:pt x="4653" y="10678"/>
                    <a:pt x="4707" y="10678"/>
                  </a:cubicBezTo>
                  <a:cubicBezTo>
                    <a:pt x="4795" y="10678"/>
                    <a:pt x="4751" y="10890"/>
                    <a:pt x="5025" y="11172"/>
                  </a:cubicBezTo>
                  <a:cubicBezTo>
                    <a:pt x="5137" y="11283"/>
                    <a:pt x="5249" y="11329"/>
                    <a:pt x="5361" y="11329"/>
                  </a:cubicBezTo>
                  <a:cubicBezTo>
                    <a:pt x="5688" y="11329"/>
                    <a:pt x="6003" y="10932"/>
                    <a:pt x="6252" y="10648"/>
                  </a:cubicBezTo>
                  <a:cubicBezTo>
                    <a:pt x="6310" y="10581"/>
                    <a:pt x="6352" y="10554"/>
                    <a:pt x="6389" y="10554"/>
                  </a:cubicBezTo>
                  <a:cubicBezTo>
                    <a:pt x="6548" y="10554"/>
                    <a:pt x="6578" y="11075"/>
                    <a:pt x="7197" y="11075"/>
                  </a:cubicBezTo>
                  <a:cubicBezTo>
                    <a:pt x="7247" y="11075"/>
                    <a:pt x="7301" y="11072"/>
                    <a:pt x="7359" y="11064"/>
                  </a:cubicBezTo>
                  <a:cubicBezTo>
                    <a:pt x="8311" y="10945"/>
                    <a:pt x="8145" y="9719"/>
                    <a:pt x="7609" y="7814"/>
                  </a:cubicBezTo>
                  <a:cubicBezTo>
                    <a:pt x="6454" y="3730"/>
                    <a:pt x="4466" y="2051"/>
                    <a:pt x="2930" y="623"/>
                  </a:cubicBezTo>
                  <a:cubicBezTo>
                    <a:pt x="2430" y="158"/>
                    <a:pt x="1948" y="0"/>
                    <a:pt x="1524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7403182" y="2518642"/>
              <a:ext cx="246761" cy="301854"/>
            </a:xfrm>
            <a:custGeom>
              <a:rect b="b" l="l" r="r" t="t"/>
              <a:pathLst>
                <a:path extrusionOk="0" h="9265" w="7574">
                  <a:moveTo>
                    <a:pt x="1139" y="0"/>
                  </a:moveTo>
                  <a:cubicBezTo>
                    <a:pt x="668" y="0"/>
                    <a:pt x="270" y="195"/>
                    <a:pt x="1" y="383"/>
                  </a:cubicBezTo>
                  <a:lnTo>
                    <a:pt x="489" y="811"/>
                  </a:lnTo>
                  <a:cubicBezTo>
                    <a:pt x="489" y="811"/>
                    <a:pt x="4775" y="2311"/>
                    <a:pt x="6835" y="7669"/>
                  </a:cubicBezTo>
                  <a:cubicBezTo>
                    <a:pt x="7026" y="8229"/>
                    <a:pt x="7276" y="8753"/>
                    <a:pt x="7573" y="9265"/>
                  </a:cubicBezTo>
                  <a:cubicBezTo>
                    <a:pt x="7502" y="8848"/>
                    <a:pt x="7383" y="8372"/>
                    <a:pt x="7228" y="7824"/>
                  </a:cubicBezTo>
                  <a:cubicBezTo>
                    <a:pt x="6073" y="3728"/>
                    <a:pt x="4085" y="2061"/>
                    <a:pt x="2549" y="621"/>
                  </a:cubicBezTo>
                  <a:cubicBezTo>
                    <a:pt x="2047" y="158"/>
                    <a:pt x="1563" y="0"/>
                    <a:pt x="1139" y="0"/>
                  </a:cubicBezTo>
                  <a:close/>
                </a:path>
              </a:pathLst>
            </a:custGeom>
            <a:solidFill>
              <a:srgbClr val="71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7372166" y="2501211"/>
              <a:ext cx="61707" cy="87966"/>
            </a:xfrm>
            <a:custGeom>
              <a:rect b="b" l="l" r="r" t="t"/>
              <a:pathLst>
                <a:path extrusionOk="0" h="2700" w="1894">
                  <a:moveTo>
                    <a:pt x="0" y="1"/>
                  </a:moveTo>
                  <a:lnTo>
                    <a:pt x="322" y="2596"/>
                  </a:lnTo>
                  <a:cubicBezTo>
                    <a:pt x="322" y="2596"/>
                    <a:pt x="670" y="2699"/>
                    <a:pt x="1026" y="2699"/>
                  </a:cubicBezTo>
                  <a:cubicBezTo>
                    <a:pt x="1455" y="2699"/>
                    <a:pt x="1894" y="2550"/>
                    <a:pt x="1751" y="1894"/>
                  </a:cubicBezTo>
                  <a:cubicBezTo>
                    <a:pt x="1489" y="703"/>
                    <a:pt x="107" y="334"/>
                    <a:pt x="0" y="1"/>
                  </a:cubicBezTo>
                  <a:close/>
                </a:path>
              </a:pathLst>
            </a:custGeom>
            <a:solidFill>
              <a:srgbClr val="261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832185" y="2422465"/>
              <a:ext cx="633486" cy="428688"/>
            </a:xfrm>
            <a:custGeom>
              <a:rect b="b" l="l" r="r" t="t"/>
              <a:pathLst>
                <a:path extrusionOk="0" h="13158" w="19444">
                  <a:moveTo>
                    <a:pt x="9527" y="0"/>
                  </a:moveTo>
                  <a:cubicBezTo>
                    <a:pt x="6753" y="0"/>
                    <a:pt x="3983" y="1324"/>
                    <a:pt x="2430" y="3037"/>
                  </a:cubicBezTo>
                  <a:cubicBezTo>
                    <a:pt x="1" y="5716"/>
                    <a:pt x="2025" y="10359"/>
                    <a:pt x="2168" y="10550"/>
                  </a:cubicBezTo>
                  <a:cubicBezTo>
                    <a:pt x="2172" y="10555"/>
                    <a:pt x="2181" y="10557"/>
                    <a:pt x="2195" y="10557"/>
                  </a:cubicBezTo>
                  <a:cubicBezTo>
                    <a:pt x="2735" y="10557"/>
                    <a:pt x="10419" y="7145"/>
                    <a:pt x="10419" y="7145"/>
                  </a:cubicBezTo>
                  <a:cubicBezTo>
                    <a:pt x="10002" y="5859"/>
                    <a:pt x="11585" y="4561"/>
                    <a:pt x="11586" y="4561"/>
                  </a:cubicBezTo>
                  <a:lnTo>
                    <a:pt x="11586" y="4561"/>
                  </a:lnTo>
                  <a:cubicBezTo>
                    <a:pt x="10836" y="8157"/>
                    <a:pt x="14003" y="9502"/>
                    <a:pt x="14003" y="9502"/>
                  </a:cubicBezTo>
                  <a:lnTo>
                    <a:pt x="16384" y="13157"/>
                  </a:lnTo>
                  <a:cubicBezTo>
                    <a:pt x="16384" y="13157"/>
                    <a:pt x="19444" y="9323"/>
                    <a:pt x="17551" y="3930"/>
                  </a:cubicBezTo>
                  <a:cubicBezTo>
                    <a:pt x="16686" y="1484"/>
                    <a:pt x="14234" y="1430"/>
                    <a:pt x="14018" y="1430"/>
                  </a:cubicBezTo>
                  <a:cubicBezTo>
                    <a:pt x="14008" y="1430"/>
                    <a:pt x="14003" y="1430"/>
                    <a:pt x="14003" y="1430"/>
                  </a:cubicBezTo>
                  <a:cubicBezTo>
                    <a:pt x="12655" y="421"/>
                    <a:pt x="11090" y="0"/>
                    <a:pt x="9527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264620" y="2703272"/>
              <a:ext cx="129310" cy="109208"/>
            </a:xfrm>
            <a:custGeom>
              <a:rect b="b" l="l" r="r" t="t"/>
              <a:pathLst>
                <a:path extrusionOk="0" h="3352" w="3969">
                  <a:moveTo>
                    <a:pt x="2183" y="1"/>
                  </a:moveTo>
                  <a:cubicBezTo>
                    <a:pt x="820" y="1"/>
                    <a:pt x="1" y="1607"/>
                    <a:pt x="884" y="2717"/>
                  </a:cubicBezTo>
                  <a:cubicBezTo>
                    <a:pt x="1232" y="3153"/>
                    <a:pt x="1710" y="3351"/>
                    <a:pt x="2183" y="3351"/>
                  </a:cubicBezTo>
                  <a:cubicBezTo>
                    <a:pt x="2975" y="3351"/>
                    <a:pt x="3749" y="2796"/>
                    <a:pt x="3861" y="1871"/>
                  </a:cubicBezTo>
                  <a:cubicBezTo>
                    <a:pt x="3968" y="954"/>
                    <a:pt x="3313" y="121"/>
                    <a:pt x="2396" y="14"/>
                  </a:cubicBezTo>
                  <a:cubicBezTo>
                    <a:pt x="2324" y="5"/>
                    <a:pt x="2253" y="1"/>
                    <a:pt x="218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868675" y="2422465"/>
              <a:ext cx="532618" cy="245197"/>
            </a:xfrm>
            <a:custGeom>
              <a:rect b="b" l="l" r="r" t="t"/>
              <a:pathLst>
                <a:path extrusionOk="0" h="7526" w="16348">
                  <a:moveTo>
                    <a:pt x="8407" y="0"/>
                  </a:moveTo>
                  <a:cubicBezTo>
                    <a:pt x="5633" y="0"/>
                    <a:pt x="2863" y="1324"/>
                    <a:pt x="1310" y="3037"/>
                  </a:cubicBezTo>
                  <a:cubicBezTo>
                    <a:pt x="143" y="4323"/>
                    <a:pt x="0" y="6049"/>
                    <a:pt x="179" y="7526"/>
                  </a:cubicBezTo>
                  <a:lnTo>
                    <a:pt x="226" y="7526"/>
                  </a:lnTo>
                  <a:lnTo>
                    <a:pt x="226" y="7299"/>
                  </a:lnTo>
                  <a:cubicBezTo>
                    <a:pt x="226" y="7299"/>
                    <a:pt x="2095" y="1357"/>
                    <a:pt x="8330" y="1357"/>
                  </a:cubicBezTo>
                  <a:cubicBezTo>
                    <a:pt x="9324" y="1357"/>
                    <a:pt x="10430" y="1508"/>
                    <a:pt x="11656" y="1858"/>
                  </a:cubicBezTo>
                  <a:lnTo>
                    <a:pt x="13061" y="2465"/>
                  </a:lnTo>
                  <a:cubicBezTo>
                    <a:pt x="13061" y="2465"/>
                    <a:pt x="13209" y="2449"/>
                    <a:pt x="13441" y="2449"/>
                  </a:cubicBezTo>
                  <a:cubicBezTo>
                    <a:pt x="14110" y="2449"/>
                    <a:pt x="15478" y="2587"/>
                    <a:pt x="16026" y="3656"/>
                  </a:cubicBezTo>
                  <a:cubicBezTo>
                    <a:pt x="16102" y="3802"/>
                    <a:pt x="16168" y="3867"/>
                    <a:pt x="16224" y="3867"/>
                  </a:cubicBezTo>
                  <a:cubicBezTo>
                    <a:pt x="16273" y="3867"/>
                    <a:pt x="16314" y="3817"/>
                    <a:pt x="16347" y="3728"/>
                  </a:cubicBezTo>
                  <a:cubicBezTo>
                    <a:pt x="15418" y="1483"/>
                    <a:pt x="13118" y="1429"/>
                    <a:pt x="12899" y="1429"/>
                  </a:cubicBezTo>
                  <a:cubicBezTo>
                    <a:pt x="12888" y="1429"/>
                    <a:pt x="12883" y="1430"/>
                    <a:pt x="12883" y="1430"/>
                  </a:cubicBezTo>
                  <a:cubicBezTo>
                    <a:pt x="11535" y="421"/>
                    <a:pt x="9970" y="0"/>
                    <a:pt x="8407" y="0"/>
                  </a:cubicBezTo>
                  <a:close/>
                </a:path>
              </a:pathLst>
            </a:custGeom>
            <a:solidFill>
              <a:srgbClr val="71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342681" y="3865108"/>
              <a:ext cx="790977" cy="796776"/>
            </a:xfrm>
            <a:custGeom>
              <a:rect b="b" l="l" r="r" t="t"/>
              <a:pathLst>
                <a:path extrusionOk="0" h="24456" w="24278">
                  <a:moveTo>
                    <a:pt x="21598" y="0"/>
                  </a:moveTo>
                  <a:cubicBezTo>
                    <a:pt x="21598" y="0"/>
                    <a:pt x="13764" y="6394"/>
                    <a:pt x="5608" y="8227"/>
                  </a:cubicBezTo>
                  <a:cubicBezTo>
                    <a:pt x="5608" y="8227"/>
                    <a:pt x="0" y="17478"/>
                    <a:pt x="1393" y="24456"/>
                  </a:cubicBezTo>
                  <a:lnTo>
                    <a:pt x="21753" y="24456"/>
                  </a:lnTo>
                  <a:cubicBezTo>
                    <a:pt x="21753" y="24456"/>
                    <a:pt x="24277" y="4644"/>
                    <a:pt x="21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342681" y="3865075"/>
              <a:ext cx="732398" cy="796809"/>
            </a:xfrm>
            <a:custGeom>
              <a:rect b="b" l="l" r="r" t="t"/>
              <a:pathLst>
                <a:path extrusionOk="0" h="24457" w="22480">
                  <a:moveTo>
                    <a:pt x="21601" y="0"/>
                  </a:moveTo>
                  <a:cubicBezTo>
                    <a:pt x="21600" y="0"/>
                    <a:pt x="21599" y="1"/>
                    <a:pt x="21598" y="1"/>
                  </a:cubicBezTo>
                  <a:cubicBezTo>
                    <a:pt x="17419" y="2966"/>
                    <a:pt x="12752" y="6442"/>
                    <a:pt x="5608" y="8228"/>
                  </a:cubicBezTo>
                  <a:cubicBezTo>
                    <a:pt x="5608" y="8228"/>
                    <a:pt x="0" y="17479"/>
                    <a:pt x="1393" y="24457"/>
                  </a:cubicBezTo>
                  <a:lnTo>
                    <a:pt x="13955" y="24457"/>
                  </a:lnTo>
                  <a:cubicBezTo>
                    <a:pt x="14026" y="24147"/>
                    <a:pt x="13240" y="18622"/>
                    <a:pt x="14264" y="12693"/>
                  </a:cubicBezTo>
                  <a:cubicBezTo>
                    <a:pt x="15062" y="8074"/>
                    <a:pt x="20455" y="4323"/>
                    <a:pt x="22479" y="2966"/>
                  </a:cubicBezTo>
                  <a:cubicBezTo>
                    <a:pt x="22385" y="1966"/>
                    <a:pt x="21686" y="0"/>
                    <a:pt x="2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124689" y="3919777"/>
              <a:ext cx="673429" cy="733571"/>
            </a:xfrm>
            <a:custGeom>
              <a:rect b="b" l="l" r="r" t="t"/>
              <a:pathLst>
                <a:path extrusionOk="0" h="22516" w="20670">
                  <a:moveTo>
                    <a:pt x="3846" y="1"/>
                  </a:moveTo>
                  <a:lnTo>
                    <a:pt x="0" y="21694"/>
                  </a:lnTo>
                  <a:lnTo>
                    <a:pt x="19050" y="22516"/>
                  </a:lnTo>
                  <a:cubicBezTo>
                    <a:pt x="19050" y="22516"/>
                    <a:pt x="18705" y="16967"/>
                    <a:pt x="18633" y="13241"/>
                  </a:cubicBezTo>
                  <a:cubicBezTo>
                    <a:pt x="18562" y="9526"/>
                    <a:pt x="20669" y="1632"/>
                    <a:pt x="20669" y="1632"/>
                  </a:cubicBezTo>
                  <a:lnTo>
                    <a:pt x="3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262372" y="3920559"/>
              <a:ext cx="535355" cy="732789"/>
            </a:xfrm>
            <a:custGeom>
              <a:rect b="b" l="l" r="r" t="t"/>
              <a:pathLst>
                <a:path extrusionOk="0" h="22492" w="16432">
                  <a:moveTo>
                    <a:pt x="1" y="1"/>
                  </a:moveTo>
                  <a:lnTo>
                    <a:pt x="72" y="739"/>
                  </a:lnTo>
                  <a:lnTo>
                    <a:pt x="14372" y="2263"/>
                  </a:lnTo>
                  <a:cubicBezTo>
                    <a:pt x="14372" y="2263"/>
                    <a:pt x="13122" y="8704"/>
                    <a:pt x="13014" y="12824"/>
                  </a:cubicBezTo>
                  <a:cubicBezTo>
                    <a:pt x="12931" y="15991"/>
                    <a:pt x="13110" y="20491"/>
                    <a:pt x="13205" y="22420"/>
                  </a:cubicBezTo>
                  <a:lnTo>
                    <a:pt x="14824" y="22492"/>
                  </a:lnTo>
                  <a:cubicBezTo>
                    <a:pt x="14824" y="22492"/>
                    <a:pt x="14479" y="16943"/>
                    <a:pt x="14407" y="13217"/>
                  </a:cubicBezTo>
                  <a:cubicBezTo>
                    <a:pt x="14336" y="9478"/>
                    <a:pt x="16431" y="1608"/>
                    <a:pt x="16431" y="16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124298" y="3919777"/>
              <a:ext cx="562103" cy="730867"/>
            </a:xfrm>
            <a:custGeom>
              <a:rect b="b" l="l" r="r" t="t"/>
              <a:pathLst>
                <a:path extrusionOk="0" h="22433" w="17253">
                  <a:moveTo>
                    <a:pt x="3858" y="1"/>
                  </a:moveTo>
                  <a:lnTo>
                    <a:pt x="0" y="21694"/>
                  </a:lnTo>
                  <a:lnTo>
                    <a:pt x="17252" y="22432"/>
                  </a:lnTo>
                  <a:lnTo>
                    <a:pt x="17252" y="20039"/>
                  </a:lnTo>
                  <a:cubicBezTo>
                    <a:pt x="17252" y="20039"/>
                    <a:pt x="6584" y="16050"/>
                    <a:pt x="7680" y="12086"/>
                  </a:cubicBezTo>
                  <a:cubicBezTo>
                    <a:pt x="8775" y="8121"/>
                    <a:pt x="7239" y="989"/>
                    <a:pt x="7239" y="989"/>
                  </a:cubicBezTo>
                  <a:lnTo>
                    <a:pt x="7775" y="370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323687" y="4361627"/>
              <a:ext cx="583443" cy="299084"/>
            </a:xfrm>
            <a:custGeom>
              <a:rect b="b" l="l" r="r" t="t"/>
              <a:pathLst>
                <a:path extrusionOk="0" h="9180" w="17908">
                  <a:moveTo>
                    <a:pt x="12525" y="0"/>
                  </a:moveTo>
                  <a:lnTo>
                    <a:pt x="12573" y="1691"/>
                  </a:lnTo>
                  <a:cubicBezTo>
                    <a:pt x="12573" y="1691"/>
                    <a:pt x="4905" y="3239"/>
                    <a:pt x="2453" y="4120"/>
                  </a:cubicBezTo>
                  <a:cubicBezTo>
                    <a:pt x="0" y="4989"/>
                    <a:pt x="643" y="9061"/>
                    <a:pt x="643" y="9061"/>
                  </a:cubicBezTo>
                  <a:lnTo>
                    <a:pt x="5263" y="9180"/>
                  </a:lnTo>
                  <a:cubicBezTo>
                    <a:pt x="5477" y="8358"/>
                    <a:pt x="5810" y="7572"/>
                    <a:pt x="6227" y="6834"/>
                  </a:cubicBezTo>
                  <a:cubicBezTo>
                    <a:pt x="6929" y="5608"/>
                    <a:pt x="17133" y="3691"/>
                    <a:pt x="17133" y="3691"/>
                  </a:cubicBezTo>
                  <a:cubicBezTo>
                    <a:pt x="17133" y="3691"/>
                    <a:pt x="17907" y="3239"/>
                    <a:pt x="17907" y="2465"/>
                  </a:cubicBezTo>
                  <a:cubicBezTo>
                    <a:pt x="17907" y="1703"/>
                    <a:pt x="13287" y="393"/>
                    <a:pt x="13287" y="393"/>
                  </a:cubicBezTo>
                  <a:lnTo>
                    <a:pt x="12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7324437" y="4388375"/>
              <a:ext cx="480653" cy="268068"/>
            </a:xfrm>
            <a:custGeom>
              <a:rect b="b" l="l" r="r" t="t"/>
              <a:pathLst>
                <a:path extrusionOk="0" h="8228" w="14753">
                  <a:moveTo>
                    <a:pt x="12157" y="1"/>
                  </a:moveTo>
                  <a:lnTo>
                    <a:pt x="12181" y="965"/>
                  </a:lnTo>
                  <a:cubicBezTo>
                    <a:pt x="12181" y="965"/>
                    <a:pt x="4751" y="2465"/>
                    <a:pt x="2370" y="3322"/>
                  </a:cubicBezTo>
                  <a:cubicBezTo>
                    <a:pt x="1" y="4168"/>
                    <a:pt x="620" y="8121"/>
                    <a:pt x="620" y="8121"/>
                  </a:cubicBezTo>
                  <a:lnTo>
                    <a:pt x="5097" y="8228"/>
                  </a:lnTo>
                  <a:cubicBezTo>
                    <a:pt x="5168" y="7978"/>
                    <a:pt x="5240" y="7728"/>
                    <a:pt x="5335" y="7478"/>
                  </a:cubicBezTo>
                  <a:lnTo>
                    <a:pt x="5335" y="7478"/>
                  </a:lnTo>
                  <a:cubicBezTo>
                    <a:pt x="5335" y="7478"/>
                    <a:pt x="5334" y="7478"/>
                    <a:pt x="5333" y="7478"/>
                  </a:cubicBezTo>
                  <a:cubicBezTo>
                    <a:pt x="5241" y="7478"/>
                    <a:pt x="877" y="7466"/>
                    <a:pt x="1501" y="5263"/>
                  </a:cubicBezTo>
                  <a:cubicBezTo>
                    <a:pt x="2144" y="3049"/>
                    <a:pt x="14241" y="1525"/>
                    <a:pt x="14515" y="1072"/>
                  </a:cubicBezTo>
                  <a:cubicBezTo>
                    <a:pt x="14753" y="667"/>
                    <a:pt x="12526" y="96"/>
                    <a:pt x="1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5647153" y="3553610"/>
              <a:ext cx="432532" cy="575298"/>
            </a:xfrm>
            <a:custGeom>
              <a:rect b="b" l="l" r="r" t="t"/>
              <a:pathLst>
                <a:path extrusionOk="0" h="17658" w="13276">
                  <a:moveTo>
                    <a:pt x="10180" y="0"/>
                  </a:moveTo>
                  <a:cubicBezTo>
                    <a:pt x="10180" y="0"/>
                    <a:pt x="9597" y="1239"/>
                    <a:pt x="9573" y="1322"/>
                  </a:cubicBezTo>
                  <a:cubicBezTo>
                    <a:pt x="9549" y="1417"/>
                    <a:pt x="7918" y="3501"/>
                    <a:pt x="7037" y="5311"/>
                  </a:cubicBezTo>
                  <a:lnTo>
                    <a:pt x="3215" y="13347"/>
                  </a:lnTo>
                  <a:cubicBezTo>
                    <a:pt x="3215" y="13347"/>
                    <a:pt x="1227" y="14407"/>
                    <a:pt x="905" y="14955"/>
                  </a:cubicBezTo>
                  <a:cubicBezTo>
                    <a:pt x="596" y="15514"/>
                    <a:pt x="607" y="16705"/>
                    <a:pt x="607" y="16705"/>
                  </a:cubicBezTo>
                  <a:cubicBezTo>
                    <a:pt x="607" y="16705"/>
                    <a:pt x="0" y="17300"/>
                    <a:pt x="191" y="17598"/>
                  </a:cubicBezTo>
                  <a:cubicBezTo>
                    <a:pt x="217" y="17639"/>
                    <a:pt x="264" y="17658"/>
                    <a:pt x="329" y="17658"/>
                  </a:cubicBezTo>
                  <a:cubicBezTo>
                    <a:pt x="733" y="17658"/>
                    <a:pt x="1829" y="16931"/>
                    <a:pt x="2917" y="16407"/>
                  </a:cubicBezTo>
                  <a:cubicBezTo>
                    <a:pt x="3453" y="16149"/>
                    <a:pt x="3889" y="16027"/>
                    <a:pt x="4264" y="16027"/>
                  </a:cubicBezTo>
                  <a:cubicBezTo>
                    <a:pt x="4772" y="16027"/>
                    <a:pt x="5170" y="16251"/>
                    <a:pt x="5560" y="16669"/>
                  </a:cubicBezTo>
                  <a:cubicBezTo>
                    <a:pt x="5884" y="17009"/>
                    <a:pt x="6101" y="17098"/>
                    <a:pt x="6241" y="17098"/>
                  </a:cubicBezTo>
                  <a:cubicBezTo>
                    <a:pt x="6395" y="17098"/>
                    <a:pt x="6453" y="16991"/>
                    <a:pt x="6453" y="16991"/>
                  </a:cubicBezTo>
                  <a:cubicBezTo>
                    <a:pt x="6334" y="16300"/>
                    <a:pt x="5275" y="14871"/>
                    <a:pt x="5275" y="14871"/>
                  </a:cubicBezTo>
                  <a:lnTo>
                    <a:pt x="8608" y="10299"/>
                  </a:lnTo>
                  <a:cubicBezTo>
                    <a:pt x="9751" y="8597"/>
                    <a:pt x="11883" y="5430"/>
                    <a:pt x="12204" y="4608"/>
                  </a:cubicBezTo>
                  <a:cubicBezTo>
                    <a:pt x="12466" y="4001"/>
                    <a:pt x="12776" y="3406"/>
                    <a:pt x="13121" y="2834"/>
                  </a:cubicBezTo>
                  <a:cubicBezTo>
                    <a:pt x="13276" y="1262"/>
                    <a:pt x="10180" y="0"/>
                    <a:pt x="10180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5959400" y="3553610"/>
              <a:ext cx="120285" cy="124944"/>
            </a:xfrm>
            <a:custGeom>
              <a:rect b="b" l="l" r="r" t="t"/>
              <a:pathLst>
                <a:path extrusionOk="0" h="3835" w="3692">
                  <a:moveTo>
                    <a:pt x="596" y="0"/>
                  </a:moveTo>
                  <a:cubicBezTo>
                    <a:pt x="596" y="0"/>
                    <a:pt x="48" y="1132"/>
                    <a:pt x="1" y="1310"/>
                  </a:cubicBezTo>
                  <a:cubicBezTo>
                    <a:pt x="1346" y="1870"/>
                    <a:pt x="2453" y="3144"/>
                    <a:pt x="2989" y="3834"/>
                  </a:cubicBezTo>
                  <a:cubicBezTo>
                    <a:pt x="3263" y="3287"/>
                    <a:pt x="3537" y="2834"/>
                    <a:pt x="3537" y="2834"/>
                  </a:cubicBezTo>
                  <a:cubicBezTo>
                    <a:pt x="3692" y="1262"/>
                    <a:pt x="596" y="0"/>
                    <a:pt x="59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6648727" y="3401169"/>
              <a:ext cx="594911" cy="583899"/>
            </a:xfrm>
            <a:custGeom>
              <a:rect b="b" l="l" r="r" t="t"/>
              <a:pathLst>
                <a:path extrusionOk="0" h="17922" w="18260">
                  <a:moveTo>
                    <a:pt x="2953" y="0"/>
                  </a:moveTo>
                  <a:lnTo>
                    <a:pt x="0" y="3727"/>
                  </a:lnTo>
                  <a:lnTo>
                    <a:pt x="1750" y="5584"/>
                  </a:lnTo>
                  <a:lnTo>
                    <a:pt x="3358" y="7287"/>
                  </a:lnTo>
                  <a:lnTo>
                    <a:pt x="10632" y="14955"/>
                  </a:lnTo>
                  <a:cubicBezTo>
                    <a:pt x="10632" y="14955"/>
                    <a:pt x="10609" y="15681"/>
                    <a:pt x="11466" y="16264"/>
                  </a:cubicBezTo>
                  <a:cubicBezTo>
                    <a:pt x="11902" y="16565"/>
                    <a:pt x="12379" y="16638"/>
                    <a:pt x="12739" y="16638"/>
                  </a:cubicBezTo>
                  <a:cubicBezTo>
                    <a:pt x="13077" y="16638"/>
                    <a:pt x="13311" y="16574"/>
                    <a:pt x="13311" y="16574"/>
                  </a:cubicBezTo>
                  <a:cubicBezTo>
                    <a:pt x="13311" y="16574"/>
                    <a:pt x="15148" y="17922"/>
                    <a:pt x="15603" y="17922"/>
                  </a:cubicBezTo>
                  <a:cubicBezTo>
                    <a:pt x="15630" y="17922"/>
                    <a:pt x="15652" y="17917"/>
                    <a:pt x="15669" y="17907"/>
                  </a:cubicBezTo>
                  <a:cubicBezTo>
                    <a:pt x="15966" y="17729"/>
                    <a:pt x="14859" y="16264"/>
                    <a:pt x="14859" y="16264"/>
                  </a:cubicBezTo>
                  <a:lnTo>
                    <a:pt x="14859" y="16264"/>
                  </a:lnTo>
                  <a:cubicBezTo>
                    <a:pt x="14859" y="16264"/>
                    <a:pt x="15481" y="16309"/>
                    <a:pt x="16172" y="16309"/>
                  </a:cubicBezTo>
                  <a:cubicBezTo>
                    <a:pt x="17146" y="16309"/>
                    <a:pt x="18259" y="16220"/>
                    <a:pt x="17967" y="15788"/>
                  </a:cubicBezTo>
                  <a:cubicBezTo>
                    <a:pt x="17467" y="15050"/>
                    <a:pt x="13264" y="14085"/>
                    <a:pt x="13264" y="14085"/>
                  </a:cubicBezTo>
                  <a:lnTo>
                    <a:pt x="6608" y="4906"/>
                  </a:lnTo>
                  <a:lnTo>
                    <a:pt x="4691" y="2346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DCA5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6648727" y="3401169"/>
              <a:ext cx="152865" cy="181959"/>
            </a:xfrm>
            <a:custGeom>
              <a:rect b="b" l="l" r="r" t="t"/>
              <a:pathLst>
                <a:path extrusionOk="0" h="5585" w="4692">
                  <a:moveTo>
                    <a:pt x="2953" y="0"/>
                  </a:moveTo>
                  <a:lnTo>
                    <a:pt x="0" y="3727"/>
                  </a:lnTo>
                  <a:lnTo>
                    <a:pt x="1750" y="5584"/>
                  </a:lnTo>
                  <a:cubicBezTo>
                    <a:pt x="2489" y="4798"/>
                    <a:pt x="3822" y="3310"/>
                    <a:pt x="4691" y="234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6157225" y="3811937"/>
              <a:ext cx="545454" cy="518771"/>
            </a:xfrm>
            <a:custGeom>
              <a:rect b="b" l="l" r="r" t="t"/>
              <a:pathLst>
                <a:path extrusionOk="0" h="15923" w="16742">
                  <a:moveTo>
                    <a:pt x="14157" y="1"/>
                  </a:moveTo>
                  <a:lnTo>
                    <a:pt x="1" y="906"/>
                  </a:lnTo>
                  <a:cubicBezTo>
                    <a:pt x="96" y="2192"/>
                    <a:pt x="239" y="3525"/>
                    <a:pt x="406" y="4823"/>
                  </a:cubicBezTo>
                  <a:lnTo>
                    <a:pt x="418" y="4930"/>
                  </a:lnTo>
                  <a:cubicBezTo>
                    <a:pt x="465" y="5228"/>
                    <a:pt x="501" y="5525"/>
                    <a:pt x="549" y="5823"/>
                  </a:cubicBezTo>
                  <a:cubicBezTo>
                    <a:pt x="549" y="5871"/>
                    <a:pt x="561" y="5906"/>
                    <a:pt x="561" y="5942"/>
                  </a:cubicBezTo>
                  <a:cubicBezTo>
                    <a:pt x="1299" y="11026"/>
                    <a:pt x="2382" y="15455"/>
                    <a:pt x="2382" y="15455"/>
                  </a:cubicBezTo>
                  <a:cubicBezTo>
                    <a:pt x="2382" y="15455"/>
                    <a:pt x="4835" y="15562"/>
                    <a:pt x="6657" y="15693"/>
                  </a:cubicBezTo>
                  <a:lnTo>
                    <a:pt x="6764" y="15705"/>
                  </a:lnTo>
                  <a:cubicBezTo>
                    <a:pt x="7740" y="15765"/>
                    <a:pt x="8514" y="15848"/>
                    <a:pt x="8573" y="15920"/>
                  </a:cubicBezTo>
                  <a:cubicBezTo>
                    <a:pt x="8576" y="15922"/>
                    <a:pt x="8578" y="15923"/>
                    <a:pt x="8580" y="15923"/>
                  </a:cubicBezTo>
                  <a:cubicBezTo>
                    <a:pt x="8736" y="15923"/>
                    <a:pt x="7585" y="8761"/>
                    <a:pt x="7550" y="8550"/>
                  </a:cubicBezTo>
                  <a:lnTo>
                    <a:pt x="7550" y="8550"/>
                  </a:lnTo>
                  <a:cubicBezTo>
                    <a:pt x="8228" y="9455"/>
                    <a:pt x="10395" y="15265"/>
                    <a:pt x="10526" y="15622"/>
                  </a:cubicBezTo>
                  <a:lnTo>
                    <a:pt x="10526" y="15646"/>
                  </a:lnTo>
                  <a:lnTo>
                    <a:pt x="15741" y="15872"/>
                  </a:lnTo>
                  <a:lnTo>
                    <a:pt x="15848" y="15872"/>
                  </a:lnTo>
                  <a:lnTo>
                    <a:pt x="16741" y="15920"/>
                  </a:lnTo>
                  <a:cubicBezTo>
                    <a:pt x="16741" y="15920"/>
                    <a:pt x="16741" y="15491"/>
                    <a:pt x="16134" y="11776"/>
                  </a:cubicBezTo>
                  <a:cubicBezTo>
                    <a:pt x="15836" y="9943"/>
                    <a:pt x="15360" y="7073"/>
                    <a:pt x="14943" y="4632"/>
                  </a:cubicBezTo>
                  <a:cubicBezTo>
                    <a:pt x="14931" y="4597"/>
                    <a:pt x="14931" y="4561"/>
                    <a:pt x="14931" y="4525"/>
                  </a:cubicBezTo>
                  <a:cubicBezTo>
                    <a:pt x="14896" y="4371"/>
                    <a:pt x="14872" y="4204"/>
                    <a:pt x="14848" y="4049"/>
                  </a:cubicBezTo>
                  <a:cubicBezTo>
                    <a:pt x="14836" y="4013"/>
                    <a:pt x="14824" y="3978"/>
                    <a:pt x="14824" y="3942"/>
                  </a:cubicBezTo>
                  <a:cubicBezTo>
                    <a:pt x="14455" y="1727"/>
                    <a:pt x="14157" y="1"/>
                    <a:pt x="14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6157225" y="3829400"/>
              <a:ext cx="377863" cy="488016"/>
            </a:xfrm>
            <a:custGeom>
              <a:rect b="b" l="l" r="r" t="t"/>
              <a:pathLst>
                <a:path extrusionOk="0" h="14979" w="11598">
                  <a:moveTo>
                    <a:pt x="5716" y="1"/>
                  </a:moveTo>
                  <a:lnTo>
                    <a:pt x="1" y="358"/>
                  </a:lnTo>
                  <a:cubicBezTo>
                    <a:pt x="84" y="1656"/>
                    <a:pt x="239" y="2977"/>
                    <a:pt x="406" y="4287"/>
                  </a:cubicBezTo>
                  <a:lnTo>
                    <a:pt x="418" y="4394"/>
                  </a:lnTo>
                  <a:cubicBezTo>
                    <a:pt x="465" y="4692"/>
                    <a:pt x="501" y="4989"/>
                    <a:pt x="549" y="5287"/>
                  </a:cubicBezTo>
                  <a:cubicBezTo>
                    <a:pt x="549" y="5323"/>
                    <a:pt x="561" y="5359"/>
                    <a:pt x="561" y="5406"/>
                  </a:cubicBezTo>
                  <a:cubicBezTo>
                    <a:pt x="1311" y="10478"/>
                    <a:pt x="2382" y="14907"/>
                    <a:pt x="2382" y="14907"/>
                  </a:cubicBezTo>
                  <a:cubicBezTo>
                    <a:pt x="2382" y="14907"/>
                    <a:pt x="2954" y="14931"/>
                    <a:pt x="3751" y="14979"/>
                  </a:cubicBezTo>
                  <a:cubicBezTo>
                    <a:pt x="2953" y="11773"/>
                    <a:pt x="1934" y="3365"/>
                    <a:pt x="5209" y="3365"/>
                  </a:cubicBezTo>
                  <a:cubicBezTo>
                    <a:pt x="5254" y="3365"/>
                    <a:pt x="5300" y="3367"/>
                    <a:pt x="5347" y="3370"/>
                  </a:cubicBezTo>
                  <a:cubicBezTo>
                    <a:pt x="5527" y="3383"/>
                    <a:pt x="5705" y="3389"/>
                    <a:pt x="5878" y="3389"/>
                  </a:cubicBezTo>
                  <a:cubicBezTo>
                    <a:pt x="9371" y="3389"/>
                    <a:pt x="11473" y="997"/>
                    <a:pt x="11598" y="929"/>
                  </a:cubicBezTo>
                  <a:lnTo>
                    <a:pt x="5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6307908" y="3900750"/>
              <a:ext cx="95687" cy="422497"/>
            </a:xfrm>
            <a:custGeom>
              <a:rect b="b" l="l" r="r" t="t"/>
              <a:pathLst>
                <a:path extrusionOk="0" h="12968" w="2937">
                  <a:moveTo>
                    <a:pt x="36" y="0"/>
                  </a:moveTo>
                  <a:cubicBezTo>
                    <a:pt x="20" y="0"/>
                    <a:pt x="0" y="11"/>
                    <a:pt x="7" y="25"/>
                  </a:cubicBezTo>
                  <a:cubicBezTo>
                    <a:pt x="234" y="1061"/>
                    <a:pt x="484" y="2097"/>
                    <a:pt x="710" y="3133"/>
                  </a:cubicBezTo>
                  <a:cubicBezTo>
                    <a:pt x="865" y="3847"/>
                    <a:pt x="996" y="4645"/>
                    <a:pt x="1424" y="5240"/>
                  </a:cubicBezTo>
                  <a:cubicBezTo>
                    <a:pt x="1424" y="5550"/>
                    <a:pt x="1460" y="5859"/>
                    <a:pt x="1484" y="6169"/>
                  </a:cubicBezTo>
                  <a:cubicBezTo>
                    <a:pt x="1496" y="6478"/>
                    <a:pt x="1520" y="6788"/>
                    <a:pt x="1543" y="7086"/>
                  </a:cubicBezTo>
                  <a:lnTo>
                    <a:pt x="1674" y="8872"/>
                  </a:lnTo>
                  <a:cubicBezTo>
                    <a:pt x="1758" y="10050"/>
                    <a:pt x="1841" y="11241"/>
                    <a:pt x="1972" y="12420"/>
                  </a:cubicBezTo>
                  <a:cubicBezTo>
                    <a:pt x="1984" y="12598"/>
                    <a:pt x="2008" y="12777"/>
                    <a:pt x="2032" y="12955"/>
                  </a:cubicBezTo>
                  <a:lnTo>
                    <a:pt x="2139" y="12967"/>
                  </a:lnTo>
                  <a:cubicBezTo>
                    <a:pt x="2055" y="12265"/>
                    <a:pt x="1972" y="11551"/>
                    <a:pt x="1912" y="10848"/>
                  </a:cubicBezTo>
                  <a:cubicBezTo>
                    <a:pt x="1817" y="9657"/>
                    <a:pt x="1734" y="8467"/>
                    <a:pt x="1651" y="7276"/>
                  </a:cubicBezTo>
                  <a:cubicBezTo>
                    <a:pt x="1627" y="6931"/>
                    <a:pt x="1603" y="6598"/>
                    <a:pt x="1567" y="6252"/>
                  </a:cubicBezTo>
                  <a:cubicBezTo>
                    <a:pt x="1543" y="5955"/>
                    <a:pt x="1531" y="5645"/>
                    <a:pt x="1496" y="5347"/>
                  </a:cubicBezTo>
                  <a:lnTo>
                    <a:pt x="1496" y="5347"/>
                  </a:lnTo>
                  <a:cubicBezTo>
                    <a:pt x="1567" y="5419"/>
                    <a:pt x="1639" y="5502"/>
                    <a:pt x="1710" y="5574"/>
                  </a:cubicBezTo>
                  <a:cubicBezTo>
                    <a:pt x="1983" y="5836"/>
                    <a:pt x="2347" y="5987"/>
                    <a:pt x="2723" y="5987"/>
                  </a:cubicBezTo>
                  <a:cubicBezTo>
                    <a:pt x="2774" y="5987"/>
                    <a:pt x="2826" y="5984"/>
                    <a:pt x="2877" y="5978"/>
                  </a:cubicBezTo>
                  <a:cubicBezTo>
                    <a:pt x="2936" y="5967"/>
                    <a:pt x="2936" y="5871"/>
                    <a:pt x="2877" y="5859"/>
                  </a:cubicBezTo>
                  <a:cubicBezTo>
                    <a:pt x="2829" y="5871"/>
                    <a:pt x="2794" y="5871"/>
                    <a:pt x="2746" y="5871"/>
                  </a:cubicBezTo>
                  <a:cubicBezTo>
                    <a:pt x="2746" y="5859"/>
                    <a:pt x="2746" y="5847"/>
                    <a:pt x="2734" y="5836"/>
                  </a:cubicBezTo>
                  <a:cubicBezTo>
                    <a:pt x="2532" y="5550"/>
                    <a:pt x="2567" y="5145"/>
                    <a:pt x="2544" y="4812"/>
                  </a:cubicBezTo>
                  <a:cubicBezTo>
                    <a:pt x="2520" y="4431"/>
                    <a:pt x="2496" y="4062"/>
                    <a:pt x="2472" y="3692"/>
                  </a:cubicBezTo>
                  <a:cubicBezTo>
                    <a:pt x="2413" y="2919"/>
                    <a:pt x="2329" y="2157"/>
                    <a:pt x="2234" y="1395"/>
                  </a:cubicBezTo>
                  <a:cubicBezTo>
                    <a:pt x="2174" y="966"/>
                    <a:pt x="2115" y="537"/>
                    <a:pt x="2043" y="109"/>
                  </a:cubicBezTo>
                  <a:cubicBezTo>
                    <a:pt x="2043" y="94"/>
                    <a:pt x="2031" y="87"/>
                    <a:pt x="2017" y="87"/>
                  </a:cubicBezTo>
                  <a:cubicBezTo>
                    <a:pt x="1998" y="87"/>
                    <a:pt x="1977" y="100"/>
                    <a:pt x="1984" y="121"/>
                  </a:cubicBezTo>
                  <a:cubicBezTo>
                    <a:pt x="2198" y="1692"/>
                    <a:pt x="2365" y="3264"/>
                    <a:pt x="2460" y="4847"/>
                  </a:cubicBezTo>
                  <a:cubicBezTo>
                    <a:pt x="2472" y="5181"/>
                    <a:pt x="2448" y="5586"/>
                    <a:pt x="2651" y="5871"/>
                  </a:cubicBezTo>
                  <a:cubicBezTo>
                    <a:pt x="2579" y="5859"/>
                    <a:pt x="2508" y="5847"/>
                    <a:pt x="2436" y="5836"/>
                  </a:cubicBezTo>
                  <a:cubicBezTo>
                    <a:pt x="2436" y="5645"/>
                    <a:pt x="2413" y="5443"/>
                    <a:pt x="2377" y="5264"/>
                  </a:cubicBezTo>
                  <a:lnTo>
                    <a:pt x="2305" y="4693"/>
                  </a:lnTo>
                  <a:cubicBezTo>
                    <a:pt x="2258" y="4312"/>
                    <a:pt x="2210" y="3931"/>
                    <a:pt x="2151" y="3561"/>
                  </a:cubicBezTo>
                  <a:cubicBezTo>
                    <a:pt x="2032" y="2799"/>
                    <a:pt x="1901" y="2037"/>
                    <a:pt x="1758" y="1299"/>
                  </a:cubicBezTo>
                  <a:cubicBezTo>
                    <a:pt x="1674" y="883"/>
                    <a:pt x="1579" y="454"/>
                    <a:pt x="1484" y="37"/>
                  </a:cubicBezTo>
                  <a:cubicBezTo>
                    <a:pt x="1479" y="19"/>
                    <a:pt x="1468" y="11"/>
                    <a:pt x="1455" y="11"/>
                  </a:cubicBezTo>
                  <a:cubicBezTo>
                    <a:pt x="1435" y="11"/>
                    <a:pt x="1412" y="32"/>
                    <a:pt x="1412" y="61"/>
                  </a:cubicBezTo>
                  <a:cubicBezTo>
                    <a:pt x="1722" y="1549"/>
                    <a:pt x="1996" y="3049"/>
                    <a:pt x="2186" y="4562"/>
                  </a:cubicBezTo>
                  <a:cubicBezTo>
                    <a:pt x="2222" y="4776"/>
                    <a:pt x="2246" y="4990"/>
                    <a:pt x="2270" y="5205"/>
                  </a:cubicBezTo>
                  <a:cubicBezTo>
                    <a:pt x="2282" y="5407"/>
                    <a:pt x="2305" y="5609"/>
                    <a:pt x="2341" y="5812"/>
                  </a:cubicBezTo>
                  <a:cubicBezTo>
                    <a:pt x="2151" y="5740"/>
                    <a:pt x="1960" y="5633"/>
                    <a:pt x="1805" y="5502"/>
                  </a:cubicBezTo>
                  <a:cubicBezTo>
                    <a:pt x="1484" y="5205"/>
                    <a:pt x="1258" y="4835"/>
                    <a:pt x="1127" y="4431"/>
                  </a:cubicBezTo>
                  <a:cubicBezTo>
                    <a:pt x="996" y="4014"/>
                    <a:pt x="889" y="3585"/>
                    <a:pt x="805" y="3145"/>
                  </a:cubicBezTo>
                  <a:cubicBezTo>
                    <a:pt x="698" y="2657"/>
                    <a:pt x="591" y="2168"/>
                    <a:pt x="472" y="1668"/>
                  </a:cubicBezTo>
                  <a:cubicBezTo>
                    <a:pt x="341" y="1121"/>
                    <a:pt x="210" y="561"/>
                    <a:pt x="55" y="13"/>
                  </a:cubicBezTo>
                  <a:cubicBezTo>
                    <a:pt x="55" y="4"/>
                    <a:pt x="46" y="0"/>
                    <a:pt x="36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6515377" y="3865597"/>
              <a:ext cx="125628" cy="78941"/>
            </a:xfrm>
            <a:custGeom>
              <a:rect b="b" l="l" r="r" t="t"/>
              <a:pathLst>
                <a:path extrusionOk="0" h="2423" w="3856">
                  <a:moveTo>
                    <a:pt x="52" y="1"/>
                  </a:moveTo>
                  <a:cubicBezTo>
                    <a:pt x="28" y="1"/>
                    <a:pt x="1" y="32"/>
                    <a:pt x="9" y="57"/>
                  </a:cubicBezTo>
                  <a:cubicBezTo>
                    <a:pt x="355" y="795"/>
                    <a:pt x="783" y="1569"/>
                    <a:pt x="1474" y="2033"/>
                  </a:cubicBezTo>
                  <a:cubicBezTo>
                    <a:pt x="1771" y="2247"/>
                    <a:pt x="2141" y="2378"/>
                    <a:pt x="2510" y="2414"/>
                  </a:cubicBezTo>
                  <a:cubicBezTo>
                    <a:pt x="2623" y="2420"/>
                    <a:pt x="2739" y="2423"/>
                    <a:pt x="2855" y="2423"/>
                  </a:cubicBezTo>
                  <a:cubicBezTo>
                    <a:pt x="2971" y="2423"/>
                    <a:pt x="3087" y="2420"/>
                    <a:pt x="3200" y="2414"/>
                  </a:cubicBezTo>
                  <a:lnTo>
                    <a:pt x="3855" y="2402"/>
                  </a:lnTo>
                  <a:cubicBezTo>
                    <a:pt x="3843" y="2366"/>
                    <a:pt x="3843" y="2331"/>
                    <a:pt x="3843" y="2295"/>
                  </a:cubicBezTo>
                  <a:cubicBezTo>
                    <a:pt x="3462" y="2307"/>
                    <a:pt x="3093" y="2319"/>
                    <a:pt x="2712" y="2319"/>
                  </a:cubicBezTo>
                  <a:cubicBezTo>
                    <a:pt x="2307" y="2319"/>
                    <a:pt x="1914" y="2200"/>
                    <a:pt x="1581" y="1973"/>
                  </a:cubicBezTo>
                  <a:cubicBezTo>
                    <a:pt x="1271" y="1771"/>
                    <a:pt x="998" y="1509"/>
                    <a:pt x="783" y="1211"/>
                  </a:cubicBezTo>
                  <a:cubicBezTo>
                    <a:pt x="521" y="819"/>
                    <a:pt x="295" y="426"/>
                    <a:pt x="81" y="21"/>
                  </a:cubicBezTo>
                  <a:cubicBezTo>
                    <a:pt x="74" y="7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6496383" y="3871917"/>
              <a:ext cx="177203" cy="457130"/>
            </a:xfrm>
            <a:custGeom>
              <a:rect b="b" l="l" r="r" t="t"/>
              <a:pathLst>
                <a:path extrusionOk="0" h="14031" w="5439">
                  <a:moveTo>
                    <a:pt x="54" y="0"/>
                  </a:moveTo>
                  <a:cubicBezTo>
                    <a:pt x="30" y="0"/>
                    <a:pt x="1" y="21"/>
                    <a:pt x="9" y="53"/>
                  </a:cubicBezTo>
                  <a:cubicBezTo>
                    <a:pt x="330" y="875"/>
                    <a:pt x="866" y="1601"/>
                    <a:pt x="1569" y="2160"/>
                  </a:cubicBezTo>
                  <a:cubicBezTo>
                    <a:pt x="1854" y="2387"/>
                    <a:pt x="2176" y="2565"/>
                    <a:pt x="2533" y="2672"/>
                  </a:cubicBezTo>
                  <a:cubicBezTo>
                    <a:pt x="2628" y="3065"/>
                    <a:pt x="2747" y="3446"/>
                    <a:pt x="2855" y="3839"/>
                  </a:cubicBezTo>
                  <a:cubicBezTo>
                    <a:pt x="2974" y="4220"/>
                    <a:pt x="3081" y="4601"/>
                    <a:pt x="3188" y="4994"/>
                  </a:cubicBezTo>
                  <a:cubicBezTo>
                    <a:pt x="3402" y="5768"/>
                    <a:pt x="3605" y="6542"/>
                    <a:pt x="3807" y="7328"/>
                  </a:cubicBezTo>
                  <a:cubicBezTo>
                    <a:pt x="4200" y="8876"/>
                    <a:pt x="4569" y="10447"/>
                    <a:pt x="4902" y="12019"/>
                  </a:cubicBezTo>
                  <a:cubicBezTo>
                    <a:pt x="4998" y="12447"/>
                    <a:pt x="5081" y="12876"/>
                    <a:pt x="5164" y="13317"/>
                  </a:cubicBezTo>
                  <a:cubicBezTo>
                    <a:pt x="5200" y="13555"/>
                    <a:pt x="5260" y="13793"/>
                    <a:pt x="5331" y="14031"/>
                  </a:cubicBezTo>
                  <a:lnTo>
                    <a:pt x="5438" y="14031"/>
                  </a:lnTo>
                  <a:cubicBezTo>
                    <a:pt x="5367" y="13793"/>
                    <a:pt x="5307" y="13555"/>
                    <a:pt x="5271" y="13305"/>
                  </a:cubicBezTo>
                  <a:cubicBezTo>
                    <a:pt x="5188" y="12924"/>
                    <a:pt x="5105" y="12531"/>
                    <a:pt x="5033" y="12150"/>
                  </a:cubicBezTo>
                  <a:cubicBezTo>
                    <a:pt x="4867" y="11376"/>
                    <a:pt x="4688" y="10602"/>
                    <a:pt x="4509" y="9828"/>
                  </a:cubicBezTo>
                  <a:cubicBezTo>
                    <a:pt x="4152" y="8292"/>
                    <a:pt x="3759" y="6756"/>
                    <a:pt x="3343" y="5232"/>
                  </a:cubicBezTo>
                  <a:cubicBezTo>
                    <a:pt x="3224" y="4804"/>
                    <a:pt x="3105" y="4363"/>
                    <a:pt x="2985" y="3946"/>
                  </a:cubicBezTo>
                  <a:cubicBezTo>
                    <a:pt x="2855" y="3518"/>
                    <a:pt x="2747" y="3101"/>
                    <a:pt x="2593" y="2684"/>
                  </a:cubicBezTo>
                  <a:lnTo>
                    <a:pt x="2593" y="2684"/>
                  </a:lnTo>
                  <a:cubicBezTo>
                    <a:pt x="2676" y="2708"/>
                    <a:pt x="2747" y="2720"/>
                    <a:pt x="2819" y="2732"/>
                  </a:cubicBezTo>
                  <a:cubicBezTo>
                    <a:pt x="3164" y="2781"/>
                    <a:pt x="3504" y="2808"/>
                    <a:pt x="3841" y="2808"/>
                  </a:cubicBezTo>
                  <a:cubicBezTo>
                    <a:pt x="3993" y="2808"/>
                    <a:pt x="4144" y="2803"/>
                    <a:pt x="4295" y="2791"/>
                  </a:cubicBezTo>
                  <a:lnTo>
                    <a:pt x="4533" y="2791"/>
                  </a:lnTo>
                  <a:cubicBezTo>
                    <a:pt x="4533" y="2756"/>
                    <a:pt x="4521" y="2732"/>
                    <a:pt x="4521" y="2696"/>
                  </a:cubicBezTo>
                  <a:lnTo>
                    <a:pt x="4509" y="2696"/>
                  </a:lnTo>
                  <a:cubicBezTo>
                    <a:pt x="4312" y="2710"/>
                    <a:pt x="4115" y="2717"/>
                    <a:pt x="3918" y="2717"/>
                  </a:cubicBezTo>
                  <a:cubicBezTo>
                    <a:pt x="3617" y="2717"/>
                    <a:pt x="3317" y="2701"/>
                    <a:pt x="3021" y="2672"/>
                  </a:cubicBezTo>
                  <a:cubicBezTo>
                    <a:pt x="2783" y="2649"/>
                    <a:pt x="2557" y="2589"/>
                    <a:pt x="2343" y="2506"/>
                  </a:cubicBezTo>
                  <a:cubicBezTo>
                    <a:pt x="2116" y="2410"/>
                    <a:pt x="1890" y="2291"/>
                    <a:pt x="1700" y="2137"/>
                  </a:cubicBezTo>
                  <a:cubicBezTo>
                    <a:pt x="1354" y="1875"/>
                    <a:pt x="1057" y="1577"/>
                    <a:pt x="795" y="1244"/>
                  </a:cubicBezTo>
                  <a:cubicBezTo>
                    <a:pt x="497" y="875"/>
                    <a:pt x="259" y="458"/>
                    <a:pt x="80" y="17"/>
                  </a:cubicBezTo>
                  <a:cubicBezTo>
                    <a:pt x="76" y="5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170420" y="3868952"/>
              <a:ext cx="40758" cy="103637"/>
            </a:xfrm>
            <a:custGeom>
              <a:rect b="b" l="l" r="r" t="t"/>
              <a:pathLst>
                <a:path extrusionOk="0" h="3181" w="1251">
                  <a:moveTo>
                    <a:pt x="1214" y="1"/>
                  </a:moveTo>
                  <a:cubicBezTo>
                    <a:pt x="1204" y="1"/>
                    <a:pt x="1196" y="5"/>
                    <a:pt x="1191" y="13"/>
                  </a:cubicBezTo>
                  <a:cubicBezTo>
                    <a:pt x="1108" y="263"/>
                    <a:pt x="1049" y="525"/>
                    <a:pt x="1001" y="775"/>
                  </a:cubicBezTo>
                  <a:cubicBezTo>
                    <a:pt x="953" y="1049"/>
                    <a:pt x="894" y="1311"/>
                    <a:pt x="834" y="1573"/>
                  </a:cubicBezTo>
                  <a:cubicBezTo>
                    <a:pt x="691" y="2109"/>
                    <a:pt x="489" y="2621"/>
                    <a:pt x="84" y="3002"/>
                  </a:cubicBezTo>
                  <a:cubicBezTo>
                    <a:pt x="60" y="3025"/>
                    <a:pt x="36" y="3049"/>
                    <a:pt x="1" y="3073"/>
                  </a:cubicBezTo>
                  <a:lnTo>
                    <a:pt x="25" y="3180"/>
                  </a:lnTo>
                  <a:lnTo>
                    <a:pt x="48" y="3156"/>
                  </a:lnTo>
                  <a:cubicBezTo>
                    <a:pt x="251" y="2978"/>
                    <a:pt x="429" y="2763"/>
                    <a:pt x="560" y="2537"/>
                  </a:cubicBezTo>
                  <a:cubicBezTo>
                    <a:pt x="834" y="2049"/>
                    <a:pt x="941" y="1501"/>
                    <a:pt x="1049" y="978"/>
                  </a:cubicBezTo>
                  <a:cubicBezTo>
                    <a:pt x="1108" y="656"/>
                    <a:pt x="1179" y="346"/>
                    <a:pt x="1251" y="37"/>
                  </a:cubicBezTo>
                  <a:cubicBezTo>
                    <a:pt x="1251" y="14"/>
                    <a:pt x="1231" y="1"/>
                    <a:pt x="1214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6175079" y="3873383"/>
              <a:ext cx="40758" cy="132177"/>
            </a:xfrm>
            <a:custGeom>
              <a:rect b="b" l="l" r="r" t="t"/>
              <a:pathLst>
                <a:path extrusionOk="0" h="4057" w="1251">
                  <a:moveTo>
                    <a:pt x="1182" y="0"/>
                  </a:moveTo>
                  <a:cubicBezTo>
                    <a:pt x="1168" y="0"/>
                    <a:pt x="1156" y="10"/>
                    <a:pt x="1156" y="32"/>
                  </a:cubicBezTo>
                  <a:cubicBezTo>
                    <a:pt x="1203" y="1306"/>
                    <a:pt x="870" y="2568"/>
                    <a:pt x="191" y="3663"/>
                  </a:cubicBezTo>
                  <a:cubicBezTo>
                    <a:pt x="132" y="3759"/>
                    <a:pt x="72" y="3854"/>
                    <a:pt x="1" y="3937"/>
                  </a:cubicBezTo>
                  <a:cubicBezTo>
                    <a:pt x="1" y="3985"/>
                    <a:pt x="13" y="4020"/>
                    <a:pt x="13" y="4056"/>
                  </a:cubicBezTo>
                  <a:cubicBezTo>
                    <a:pt x="60" y="4009"/>
                    <a:pt x="96" y="3961"/>
                    <a:pt x="132" y="3913"/>
                  </a:cubicBezTo>
                  <a:cubicBezTo>
                    <a:pt x="322" y="3651"/>
                    <a:pt x="489" y="3366"/>
                    <a:pt x="632" y="3056"/>
                  </a:cubicBezTo>
                  <a:cubicBezTo>
                    <a:pt x="917" y="2461"/>
                    <a:pt x="1108" y="1806"/>
                    <a:pt x="1191" y="1151"/>
                  </a:cubicBezTo>
                  <a:cubicBezTo>
                    <a:pt x="1239" y="782"/>
                    <a:pt x="1251" y="401"/>
                    <a:pt x="1215" y="32"/>
                  </a:cubicBezTo>
                  <a:cubicBezTo>
                    <a:pt x="1215" y="13"/>
                    <a:pt x="1198" y="0"/>
                    <a:pt x="1182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6403563" y="4090464"/>
              <a:ext cx="181568" cy="233175"/>
            </a:xfrm>
            <a:custGeom>
              <a:rect b="b" l="l" r="r" t="t"/>
              <a:pathLst>
                <a:path extrusionOk="0" h="7157" w="5573">
                  <a:moveTo>
                    <a:pt x="0" y="1"/>
                  </a:moveTo>
                  <a:cubicBezTo>
                    <a:pt x="679" y="906"/>
                    <a:pt x="2834" y="6704"/>
                    <a:pt x="2977" y="7073"/>
                  </a:cubicBezTo>
                  <a:lnTo>
                    <a:pt x="2977" y="7085"/>
                  </a:lnTo>
                  <a:lnTo>
                    <a:pt x="5573" y="7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3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963277" y="3063672"/>
              <a:ext cx="834048" cy="843496"/>
            </a:xfrm>
            <a:custGeom>
              <a:rect b="b" l="l" r="r" t="t"/>
              <a:pathLst>
                <a:path extrusionOk="0" h="25890" w="25600">
                  <a:moveTo>
                    <a:pt x="11764" y="1"/>
                  </a:moveTo>
                  <a:cubicBezTo>
                    <a:pt x="11764" y="1"/>
                    <a:pt x="7871" y="1465"/>
                    <a:pt x="5216" y="3275"/>
                  </a:cubicBezTo>
                  <a:cubicBezTo>
                    <a:pt x="2549" y="5097"/>
                    <a:pt x="1858" y="9788"/>
                    <a:pt x="1858" y="9788"/>
                  </a:cubicBezTo>
                  <a:lnTo>
                    <a:pt x="1" y="15348"/>
                  </a:lnTo>
                  <a:cubicBezTo>
                    <a:pt x="93" y="15324"/>
                    <a:pt x="188" y="15312"/>
                    <a:pt x="284" y="15312"/>
                  </a:cubicBezTo>
                  <a:cubicBezTo>
                    <a:pt x="1074" y="15312"/>
                    <a:pt x="1951" y="16097"/>
                    <a:pt x="2620" y="16872"/>
                  </a:cubicBezTo>
                  <a:cubicBezTo>
                    <a:pt x="3037" y="17348"/>
                    <a:pt x="3418" y="17860"/>
                    <a:pt x="3751" y="18384"/>
                  </a:cubicBezTo>
                  <a:lnTo>
                    <a:pt x="5144" y="15110"/>
                  </a:lnTo>
                  <a:lnTo>
                    <a:pt x="5382" y="14550"/>
                  </a:lnTo>
                  <a:lnTo>
                    <a:pt x="5406" y="15288"/>
                  </a:lnTo>
                  <a:lnTo>
                    <a:pt x="5668" y="23623"/>
                  </a:lnTo>
                  <a:cubicBezTo>
                    <a:pt x="5668" y="23623"/>
                    <a:pt x="8007" y="25889"/>
                    <a:pt x="11997" y="25889"/>
                  </a:cubicBezTo>
                  <a:cubicBezTo>
                    <a:pt x="12579" y="25889"/>
                    <a:pt x="13197" y="25841"/>
                    <a:pt x="13848" y="25730"/>
                  </a:cubicBezTo>
                  <a:cubicBezTo>
                    <a:pt x="16539" y="25266"/>
                    <a:pt x="19313" y="23492"/>
                    <a:pt x="19968" y="23063"/>
                  </a:cubicBezTo>
                  <a:cubicBezTo>
                    <a:pt x="20063" y="23004"/>
                    <a:pt x="20110" y="22968"/>
                    <a:pt x="20110" y="22968"/>
                  </a:cubicBezTo>
                  <a:cubicBezTo>
                    <a:pt x="20265" y="19718"/>
                    <a:pt x="19539" y="15086"/>
                    <a:pt x="19313" y="13717"/>
                  </a:cubicBezTo>
                  <a:cubicBezTo>
                    <a:pt x="19265" y="13455"/>
                    <a:pt x="19241" y="13312"/>
                    <a:pt x="19241" y="13312"/>
                  </a:cubicBezTo>
                  <a:lnTo>
                    <a:pt x="19241" y="13312"/>
                  </a:lnTo>
                  <a:lnTo>
                    <a:pt x="19694" y="13788"/>
                  </a:lnTo>
                  <a:lnTo>
                    <a:pt x="21896" y="16074"/>
                  </a:lnTo>
                  <a:lnTo>
                    <a:pt x="22968" y="14776"/>
                  </a:lnTo>
                  <a:lnTo>
                    <a:pt x="25599" y="11598"/>
                  </a:lnTo>
                  <a:cubicBezTo>
                    <a:pt x="25599" y="11598"/>
                    <a:pt x="20491" y="4585"/>
                    <a:pt x="18848" y="2942"/>
                  </a:cubicBezTo>
                  <a:cubicBezTo>
                    <a:pt x="17205" y="1287"/>
                    <a:pt x="11764" y="1"/>
                    <a:pt x="1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6218574" y="3058655"/>
              <a:ext cx="158632" cy="230829"/>
            </a:xfrm>
            <a:custGeom>
              <a:rect b="b" l="l" r="r" t="t"/>
              <a:pathLst>
                <a:path extrusionOk="0" h="7085" w="4869">
                  <a:moveTo>
                    <a:pt x="3285" y="0"/>
                  </a:moveTo>
                  <a:lnTo>
                    <a:pt x="2238" y="738"/>
                  </a:lnTo>
                  <a:cubicBezTo>
                    <a:pt x="2238" y="738"/>
                    <a:pt x="785" y="2024"/>
                    <a:pt x="630" y="4620"/>
                  </a:cubicBezTo>
                  <a:cubicBezTo>
                    <a:pt x="630" y="4620"/>
                    <a:pt x="1" y="7085"/>
                    <a:pt x="1661" y="7085"/>
                  </a:cubicBezTo>
                  <a:cubicBezTo>
                    <a:pt x="1754" y="7085"/>
                    <a:pt x="1855" y="7077"/>
                    <a:pt x="1964" y="7060"/>
                  </a:cubicBezTo>
                  <a:cubicBezTo>
                    <a:pt x="3988" y="6763"/>
                    <a:pt x="4869" y="4584"/>
                    <a:pt x="4833" y="2905"/>
                  </a:cubicBezTo>
                  <a:cubicBezTo>
                    <a:pt x="4797" y="1869"/>
                    <a:pt x="4476" y="869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963277" y="3539243"/>
              <a:ext cx="132698" cy="123413"/>
            </a:xfrm>
            <a:custGeom>
              <a:rect b="b" l="l" r="r" t="t"/>
              <a:pathLst>
                <a:path extrusionOk="0" h="3788" w="4073">
                  <a:moveTo>
                    <a:pt x="251" y="1"/>
                  </a:moveTo>
                  <a:lnTo>
                    <a:pt x="1" y="751"/>
                  </a:lnTo>
                  <a:cubicBezTo>
                    <a:pt x="94" y="726"/>
                    <a:pt x="190" y="714"/>
                    <a:pt x="287" y="714"/>
                  </a:cubicBezTo>
                  <a:cubicBezTo>
                    <a:pt x="1852" y="714"/>
                    <a:pt x="3763" y="3787"/>
                    <a:pt x="3763" y="3787"/>
                  </a:cubicBezTo>
                  <a:lnTo>
                    <a:pt x="4073" y="3049"/>
                  </a:lnTo>
                  <a:cubicBezTo>
                    <a:pt x="3037" y="870"/>
                    <a:pt x="965" y="179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113796" y="3307273"/>
              <a:ext cx="32222" cy="254515"/>
            </a:xfrm>
            <a:custGeom>
              <a:rect b="b" l="l" r="r" t="t"/>
              <a:pathLst>
                <a:path extrusionOk="0" h="7812" w="989">
                  <a:moveTo>
                    <a:pt x="276" y="1"/>
                  </a:moveTo>
                  <a:cubicBezTo>
                    <a:pt x="241" y="1"/>
                    <a:pt x="208" y="20"/>
                    <a:pt x="203" y="61"/>
                  </a:cubicBezTo>
                  <a:cubicBezTo>
                    <a:pt x="0" y="1144"/>
                    <a:pt x="179" y="2239"/>
                    <a:pt x="370" y="3299"/>
                  </a:cubicBezTo>
                  <a:cubicBezTo>
                    <a:pt x="572" y="4406"/>
                    <a:pt x="751" y="5502"/>
                    <a:pt x="655" y="6633"/>
                  </a:cubicBezTo>
                  <a:cubicBezTo>
                    <a:pt x="631" y="6954"/>
                    <a:pt x="584" y="7276"/>
                    <a:pt x="536" y="7585"/>
                  </a:cubicBezTo>
                  <a:lnTo>
                    <a:pt x="536" y="7633"/>
                  </a:lnTo>
                  <a:lnTo>
                    <a:pt x="774" y="7073"/>
                  </a:lnTo>
                  <a:lnTo>
                    <a:pt x="798" y="7811"/>
                  </a:lnTo>
                  <a:lnTo>
                    <a:pt x="798" y="7800"/>
                  </a:lnTo>
                  <a:cubicBezTo>
                    <a:pt x="846" y="7514"/>
                    <a:pt x="882" y="7240"/>
                    <a:pt x="917" y="6942"/>
                  </a:cubicBezTo>
                  <a:cubicBezTo>
                    <a:pt x="977" y="6383"/>
                    <a:pt x="989" y="5811"/>
                    <a:pt x="929" y="5240"/>
                  </a:cubicBezTo>
                  <a:cubicBezTo>
                    <a:pt x="810" y="4132"/>
                    <a:pt x="524" y="3049"/>
                    <a:pt x="393" y="1954"/>
                  </a:cubicBezTo>
                  <a:cubicBezTo>
                    <a:pt x="298" y="1334"/>
                    <a:pt x="298" y="703"/>
                    <a:pt x="358" y="96"/>
                  </a:cubicBezTo>
                  <a:cubicBezTo>
                    <a:pt x="371" y="35"/>
                    <a:pt x="322" y="1"/>
                    <a:pt x="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69109" y="3092375"/>
              <a:ext cx="308793" cy="454296"/>
            </a:xfrm>
            <a:custGeom>
              <a:rect b="b" l="l" r="r" t="t"/>
              <a:pathLst>
                <a:path extrusionOk="0" h="13944" w="9478">
                  <a:moveTo>
                    <a:pt x="9466" y="1"/>
                  </a:moveTo>
                  <a:lnTo>
                    <a:pt x="9466" y="1"/>
                  </a:lnTo>
                  <a:cubicBezTo>
                    <a:pt x="8132" y="596"/>
                    <a:pt x="6418" y="1453"/>
                    <a:pt x="5037" y="2382"/>
                  </a:cubicBezTo>
                  <a:cubicBezTo>
                    <a:pt x="2382" y="4204"/>
                    <a:pt x="1679" y="8895"/>
                    <a:pt x="1679" y="8895"/>
                  </a:cubicBezTo>
                  <a:lnTo>
                    <a:pt x="0" y="13943"/>
                  </a:lnTo>
                  <a:cubicBezTo>
                    <a:pt x="24" y="13872"/>
                    <a:pt x="2179" y="8633"/>
                    <a:pt x="3025" y="5644"/>
                  </a:cubicBezTo>
                  <a:cubicBezTo>
                    <a:pt x="3780" y="2937"/>
                    <a:pt x="7566" y="2809"/>
                    <a:pt x="8270" y="2809"/>
                  </a:cubicBezTo>
                  <a:cubicBezTo>
                    <a:pt x="8343" y="2809"/>
                    <a:pt x="8382" y="2811"/>
                    <a:pt x="8382" y="2811"/>
                  </a:cubicBezTo>
                  <a:cubicBezTo>
                    <a:pt x="8382" y="2811"/>
                    <a:pt x="9180" y="334"/>
                    <a:pt x="9406" y="168"/>
                  </a:cubicBezTo>
                  <a:cubicBezTo>
                    <a:pt x="9454" y="132"/>
                    <a:pt x="9478" y="60"/>
                    <a:pt x="9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514498" y="3247261"/>
              <a:ext cx="90800" cy="265657"/>
            </a:xfrm>
            <a:custGeom>
              <a:rect b="b" l="l" r="r" t="t"/>
              <a:pathLst>
                <a:path extrusionOk="0" h="8154" w="2787">
                  <a:moveTo>
                    <a:pt x="636" y="0"/>
                  </a:moveTo>
                  <a:cubicBezTo>
                    <a:pt x="605" y="0"/>
                    <a:pt x="576" y="13"/>
                    <a:pt x="560" y="45"/>
                  </a:cubicBezTo>
                  <a:cubicBezTo>
                    <a:pt x="1" y="1152"/>
                    <a:pt x="120" y="2438"/>
                    <a:pt x="322" y="3629"/>
                  </a:cubicBezTo>
                  <a:cubicBezTo>
                    <a:pt x="513" y="4736"/>
                    <a:pt x="810" y="5843"/>
                    <a:pt x="1382" y="6820"/>
                  </a:cubicBezTo>
                  <a:cubicBezTo>
                    <a:pt x="1537" y="7094"/>
                    <a:pt x="1715" y="7344"/>
                    <a:pt x="1918" y="7594"/>
                  </a:cubicBezTo>
                  <a:cubicBezTo>
                    <a:pt x="2060" y="7760"/>
                    <a:pt x="2215" y="7927"/>
                    <a:pt x="2394" y="8070"/>
                  </a:cubicBezTo>
                  <a:cubicBezTo>
                    <a:pt x="2346" y="7820"/>
                    <a:pt x="2322" y="7677"/>
                    <a:pt x="2322" y="7677"/>
                  </a:cubicBezTo>
                  <a:lnTo>
                    <a:pt x="2322" y="7677"/>
                  </a:lnTo>
                  <a:lnTo>
                    <a:pt x="2775" y="8153"/>
                  </a:lnTo>
                  <a:cubicBezTo>
                    <a:pt x="2787" y="8118"/>
                    <a:pt x="2775" y="8094"/>
                    <a:pt x="2763" y="8070"/>
                  </a:cubicBezTo>
                  <a:cubicBezTo>
                    <a:pt x="2608" y="7879"/>
                    <a:pt x="2406" y="7713"/>
                    <a:pt x="2239" y="7522"/>
                  </a:cubicBezTo>
                  <a:cubicBezTo>
                    <a:pt x="2060" y="7332"/>
                    <a:pt x="1906" y="7129"/>
                    <a:pt x="1775" y="6915"/>
                  </a:cubicBezTo>
                  <a:cubicBezTo>
                    <a:pt x="1477" y="6451"/>
                    <a:pt x="1239" y="5974"/>
                    <a:pt x="1060" y="5462"/>
                  </a:cubicBezTo>
                  <a:cubicBezTo>
                    <a:pt x="679" y="4427"/>
                    <a:pt x="465" y="3343"/>
                    <a:pt x="394" y="2248"/>
                  </a:cubicBezTo>
                  <a:cubicBezTo>
                    <a:pt x="334" y="1522"/>
                    <a:pt x="453" y="795"/>
                    <a:pt x="739" y="117"/>
                  </a:cubicBezTo>
                  <a:cubicBezTo>
                    <a:pt x="763" y="53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662672" y="3422900"/>
              <a:ext cx="134653" cy="164496"/>
            </a:xfrm>
            <a:custGeom>
              <a:rect b="b" l="l" r="r" t="t"/>
              <a:pathLst>
                <a:path extrusionOk="0" h="5049" w="4133">
                  <a:moveTo>
                    <a:pt x="3716" y="0"/>
                  </a:moveTo>
                  <a:cubicBezTo>
                    <a:pt x="3108" y="679"/>
                    <a:pt x="1013" y="3310"/>
                    <a:pt x="1" y="4584"/>
                  </a:cubicBezTo>
                  <a:lnTo>
                    <a:pt x="441" y="5048"/>
                  </a:lnTo>
                  <a:lnTo>
                    <a:pt x="4132" y="572"/>
                  </a:lnTo>
                  <a:cubicBezTo>
                    <a:pt x="4132" y="572"/>
                    <a:pt x="3989" y="357"/>
                    <a:pt x="3716" y="0"/>
                  </a:cubicBezTo>
                  <a:close/>
                </a:path>
              </a:pathLst>
            </a:custGeom>
            <a:solidFill>
              <a:srgbClr val="B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511012" y="3307273"/>
              <a:ext cx="200562" cy="280123"/>
            </a:xfrm>
            <a:custGeom>
              <a:rect b="b" l="l" r="r" t="t"/>
              <a:pathLst>
                <a:path extrusionOk="0" h="8598" w="6156">
                  <a:moveTo>
                    <a:pt x="489" y="1"/>
                  </a:moveTo>
                  <a:cubicBezTo>
                    <a:pt x="0" y="2918"/>
                    <a:pt x="2429" y="5835"/>
                    <a:pt x="2429" y="5835"/>
                  </a:cubicBezTo>
                  <a:lnTo>
                    <a:pt x="2882" y="6311"/>
                  </a:lnTo>
                  <a:lnTo>
                    <a:pt x="5084" y="8597"/>
                  </a:lnTo>
                  <a:lnTo>
                    <a:pt x="6156" y="7299"/>
                  </a:lnTo>
                  <a:cubicBezTo>
                    <a:pt x="5942" y="7204"/>
                    <a:pt x="5727" y="7121"/>
                    <a:pt x="5501" y="7073"/>
                  </a:cubicBezTo>
                  <a:cubicBezTo>
                    <a:pt x="2656" y="6323"/>
                    <a:pt x="489" y="2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6049027" y="3327473"/>
              <a:ext cx="564807" cy="579435"/>
            </a:xfrm>
            <a:custGeom>
              <a:rect b="b" l="l" r="r" t="t"/>
              <a:pathLst>
                <a:path extrusionOk="0" h="17785" w="17336">
                  <a:moveTo>
                    <a:pt x="2310" y="0"/>
                  </a:moveTo>
                  <a:cubicBezTo>
                    <a:pt x="2238" y="3477"/>
                    <a:pt x="0" y="8775"/>
                    <a:pt x="0" y="8775"/>
                  </a:cubicBezTo>
                  <a:cubicBezTo>
                    <a:pt x="405" y="9251"/>
                    <a:pt x="786" y="9751"/>
                    <a:pt x="1131" y="10287"/>
                  </a:cubicBezTo>
                  <a:lnTo>
                    <a:pt x="2512" y="7013"/>
                  </a:lnTo>
                  <a:lnTo>
                    <a:pt x="2762" y="6453"/>
                  </a:lnTo>
                  <a:lnTo>
                    <a:pt x="2786" y="7191"/>
                  </a:lnTo>
                  <a:lnTo>
                    <a:pt x="3036" y="15526"/>
                  </a:lnTo>
                  <a:cubicBezTo>
                    <a:pt x="3036" y="15526"/>
                    <a:pt x="5367" y="17784"/>
                    <a:pt x="9352" y="17784"/>
                  </a:cubicBezTo>
                  <a:cubicBezTo>
                    <a:pt x="9942" y="17784"/>
                    <a:pt x="10568" y="17735"/>
                    <a:pt x="11228" y="17621"/>
                  </a:cubicBezTo>
                  <a:cubicBezTo>
                    <a:pt x="13919" y="17169"/>
                    <a:pt x="16681" y="15395"/>
                    <a:pt x="17336" y="14966"/>
                  </a:cubicBezTo>
                  <a:lnTo>
                    <a:pt x="17336" y="14966"/>
                  </a:lnTo>
                  <a:cubicBezTo>
                    <a:pt x="16823" y="15078"/>
                    <a:pt x="16152" y="15167"/>
                    <a:pt x="15312" y="15167"/>
                  </a:cubicBezTo>
                  <a:cubicBezTo>
                    <a:pt x="13906" y="15167"/>
                    <a:pt x="12027" y="14917"/>
                    <a:pt x="9620" y="14097"/>
                  </a:cubicBezTo>
                  <a:cubicBezTo>
                    <a:pt x="3179" y="11906"/>
                    <a:pt x="2310" y="0"/>
                    <a:pt x="2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6054827" y="2954171"/>
              <a:ext cx="57927" cy="106211"/>
            </a:xfrm>
            <a:custGeom>
              <a:rect b="b" l="l" r="r" t="t"/>
              <a:pathLst>
                <a:path extrusionOk="0" h="3260" w="1778">
                  <a:moveTo>
                    <a:pt x="157" y="1"/>
                  </a:moveTo>
                  <a:cubicBezTo>
                    <a:pt x="156" y="1"/>
                    <a:pt x="155" y="2"/>
                    <a:pt x="155" y="4"/>
                  </a:cubicBezTo>
                  <a:cubicBezTo>
                    <a:pt x="155" y="135"/>
                    <a:pt x="1" y="1826"/>
                    <a:pt x="1" y="1826"/>
                  </a:cubicBezTo>
                  <a:cubicBezTo>
                    <a:pt x="1" y="1826"/>
                    <a:pt x="691" y="3112"/>
                    <a:pt x="1275" y="3255"/>
                  </a:cubicBezTo>
                  <a:cubicBezTo>
                    <a:pt x="1287" y="3258"/>
                    <a:pt x="1299" y="3260"/>
                    <a:pt x="1309" y="3260"/>
                  </a:cubicBezTo>
                  <a:cubicBezTo>
                    <a:pt x="1777" y="3260"/>
                    <a:pt x="215" y="1"/>
                    <a:pt x="157" y="1"/>
                  </a:cubicBezTo>
                  <a:close/>
                </a:path>
              </a:pathLst>
            </a:custGeom>
            <a:solidFill>
              <a:srgbClr val="181B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235385" y="3067549"/>
              <a:ext cx="149184" cy="195317"/>
            </a:xfrm>
            <a:custGeom>
              <a:rect b="b" l="l" r="r" t="t"/>
              <a:pathLst>
                <a:path extrusionOk="0" h="5995" w="4579">
                  <a:moveTo>
                    <a:pt x="3698" y="1"/>
                  </a:moveTo>
                  <a:cubicBezTo>
                    <a:pt x="3698" y="1"/>
                    <a:pt x="150" y="2323"/>
                    <a:pt x="340" y="3299"/>
                  </a:cubicBezTo>
                  <a:cubicBezTo>
                    <a:pt x="486" y="4083"/>
                    <a:pt x="1" y="5995"/>
                    <a:pt x="1116" y="5995"/>
                  </a:cubicBezTo>
                  <a:cubicBezTo>
                    <a:pt x="1371" y="5995"/>
                    <a:pt x="1711" y="5894"/>
                    <a:pt x="2162" y="5656"/>
                  </a:cubicBezTo>
                  <a:cubicBezTo>
                    <a:pt x="4579" y="4394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6248384" y="3120720"/>
              <a:ext cx="114486" cy="148923"/>
            </a:xfrm>
            <a:custGeom>
              <a:rect b="b" l="l" r="r" t="t"/>
              <a:pathLst>
                <a:path extrusionOk="0" h="4571" w="3514">
                  <a:moveTo>
                    <a:pt x="3501" y="0"/>
                  </a:moveTo>
                  <a:cubicBezTo>
                    <a:pt x="2482" y="2667"/>
                    <a:pt x="1079" y="3025"/>
                    <a:pt x="401" y="3025"/>
                  </a:cubicBezTo>
                  <a:cubicBezTo>
                    <a:pt x="152" y="3025"/>
                    <a:pt x="1" y="2977"/>
                    <a:pt x="1" y="2977"/>
                  </a:cubicBezTo>
                  <a:lnTo>
                    <a:pt x="1" y="2977"/>
                  </a:lnTo>
                  <a:cubicBezTo>
                    <a:pt x="1" y="3842"/>
                    <a:pt x="10" y="4570"/>
                    <a:pt x="907" y="4570"/>
                  </a:cubicBezTo>
                  <a:cubicBezTo>
                    <a:pt x="1035" y="4570"/>
                    <a:pt x="1180" y="4556"/>
                    <a:pt x="1346" y="4524"/>
                  </a:cubicBezTo>
                  <a:cubicBezTo>
                    <a:pt x="2870" y="4251"/>
                    <a:pt x="3513" y="1381"/>
                    <a:pt x="3501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184788" y="3144406"/>
              <a:ext cx="98261" cy="365971"/>
            </a:xfrm>
            <a:custGeom>
              <a:rect b="b" l="l" r="r" t="t"/>
              <a:pathLst>
                <a:path extrusionOk="0" h="11233" w="3016">
                  <a:moveTo>
                    <a:pt x="153" y="0"/>
                  </a:moveTo>
                  <a:cubicBezTo>
                    <a:pt x="107" y="0"/>
                    <a:pt x="54" y="31"/>
                    <a:pt x="48" y="83"/>
                  </a:cubicBezTo>
                  <a:cubicBezTo>
                    <a:pt x="0" y="761"/>
                    <a:pt x="167" y="1488"/>
                    <a:pt x="357" y="2131"/>
                  </a:cubicBezTo>
                  <a:cubicBezTo>
                    <a:pt x="560" y="2774"/>
                    <a:pt x="846" y="3440"/>
                    <a:pt x="1108" y="4083"/>
                  </a:cubicBezTo>
                  <a:cubicBezTo>
                    <a:pt x="1393" y="4726"/>
                    <a:pt x="1643" y="5381"/>
                    <a:pt x="1846" y="6048"/>
                  </a:cubicBezTo>
                  <a:cubicBezTo>
                    <a:pt x="2060" y="6798"/>
                    <a:pt x="2191" y="7572"/>
                    <a:pt x="2251" y="8346"/>
                  </a:cubicBezTo>
                  <a:cubicBezTo>
                    <a:pt x="2286" y="8798"/>
                    <a:pt x="2334" y="9227"/>
                    <a:pt x="2382" y="9679"/>
                  </a:cubicBezTo>
                  <a:cubicBezTo>
                    <a:pt x="2429" y="10155"/>
                    <a:pt x="2513" y="10644"/>
                    <a:pt x="2632" y="11120"/>
                  </a:cubicBezTo>
                  <a:cubicBezTo>
                    <a:pt x="2659" y="11198"/>
                    <a:pt x="2725" y="11232"/>
                    <a:pt x="2793" y="11232"/>
                  </a:cubicBezTo>
                  <a:cubicBezTo>
                    <a:pt x="2901" y="11232"/>
                    <a:pt x="3015" y="11148"/>
                    <a:pt x="3001" y="11025"/>
                  </a:cubicBezTo>
                  <a:cubicBezTo>
                    <a:pt x="2953" y="10608"/>
                    <a:pt x="2858" y="10191"/>
                    <a:pt x="2798" y="9774"/>
                  </a:cubicBezTo>
                  <a:cubicBezTo>
                    <a:pt x="2739" y="9393"/>
                    <a:pt x="2691" y="9000"/>
                    <a:pt x="2655" y="8608"/>
                  </a:cubicBezTo>
                  <a:cubicBezTo>
                    <a:pt x="2584" y="7822"/>
                    <a:pt x="2453" y="7036"/>
                    <a:pt x="2262" y="6274"/>
                  </a:cubicBezTo>
                  <a:cubicBezTo>
                    <a:pt x="1893" y="4929"/>
                    <a:pt x="1215" y="3690"/>
                    <a:pt x="738" y="2381"/>
                  </a:cubicBezTo>
                  <a:cubicBezTo>
                    <a:pt x="608" y="2023"/>
                    <a:pt x="500" y="1666"/>
                    <a:pt x="405" y="1309"/>
                  </a:cubicBezTo>
                  <a:cubicBezTo>
                    <a:pt x="322" y="904"/>
                    <a:pt x="262" y="488"/>
                    <a:pt x="227" y="71"/>
                  </a:cubicBezTo>
                  <a:cubicBezTo>
                    <a:pt x="227" y="22"/>
                    <a:pt x="192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073462" y="3046763"/>
              <a:ext cx="67506" cy="56982"/>
            </a:xfrm>
            <a:custGeom>
              <a:rect b="b" l="l" r="r" t="t"/>
              <a:pathLst>
                <a:path extrusionOk="0" h="1749" w="2072">
                  <a:moveTo>
                    <a:pt x="1138" y="1"/>
                  </a:moveTo>
                  <a:cubicBezTo>
                    <a:pt x="430" y="1"/>
                    <a:pt x="1" y="847"/>
                    <a:pt x="476" y="1425"/>
                  </a:cubicBezTo>
                  <a:cubicBezTo>
                    <a:pt x="656" y="1648"/>
                    <a:pt x="903" y="1749"/>
                    <a:pt x="1147" y="1749"/>
                  </a:cubicBezTo>
                  <a:cubicBezTo>
                    <a:pt x="1567" y="1749"/>
                    <a:pt x="1979" y="1450"/>
                    <a:pt x="2024" y="960"/>
                  </a:cubicBezTo>
                  <a:cubicBezTo>
                    <a:pt x="2072" y="484"/>
                    <a:pt x="1727" y="56"/>
                    <a:pt x="1250" y="8"/>
                  </a:cubicBezTo>
                  <a:cubicBezTo>
                    <a:pt x="1212" y="3"/>
                    <a:pt x="1175" y="1"/>
                    <a:pt x="113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014492" y="2781953"/>
              <a:ext cx="396466" cy="402200"/>
            </a:xfrm>
            <a:custGeom>
              <a:rect b="b" l="l" r="r" t="t"/>
              <a:pathLst>
                <a:path extrusionOk="0" h="12345" w="12169">
                  <a:moveTo>
                    <a:pt x="5493" y="0"/>
                  </a:moveTo>
                  <a:cubicBezTo>
                    <a:pt x="4651" y="0"/>
                    <a:pt x="3793" y="272"/>
                    <a:pt x="2989" y="837"/>
                  </a:cubicBezTo>
                  <a:cubicBezTo>
                    <a:pt x="0" y="2957"/>
                    <a:pt x="1453" y="6374"/>
                    <a:pt x="1453" y="6374"/>
                  </a:cubicBezTo>
                  <a:cubicBezTo>
                    <a:pt x="1453" y="6374"/>
                    <a:pt x="2096" y="8172"/>
                    <a:pt x="2429" y="8362"/>
                  </a:cubicBezTo>
                  <a:cubicBezTo>
                    <a:pt x="2763" y="8565"/>
                    <a:pt x="3084" y="9184"/>
                    <a:pt x="3084" y="9184"/>
                  </a:cubicBezTo>
                  <a:cubicBezTo>
                    <a:pt x="3522" y="10797"/>
                    <a:pt x="4764" y="12345"/>
                    <a:pt x="6884" y="12345"/>
                  </a:cubicBezTo>
                  <a:cubicBezTo>
                    <a:pt x="7471" y="12345"/>
                    <a:pt x="8124" y="12226"/>
                    <a:pt x="8847" y="11958"/>
                  </a:cubicBezTo>
                  <a:cubicBezTo>
                    <a:pt x="12169" y="10708"/>
                    <a:pt x="10657" y="5671"/>
                    <a:pt x="10657" y="5671"/>
                  </a:cubicBezTo>
                  <a:cubicBezTo>
                    <a:pt x="9977" y="2029"/>
                    <a:pt x="7792" y="0"/>
                    <a:pt x="5493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308266" y="2904421"/>
              <a:ext cx="88357" cy="74836"/>
            </a:xfrm>
            <a:custGeom>
              <a:rect b="b" l="l" r="r" t="t"/>
              <a:pathLst>
                <a:path extrusionOk="0" h="2297" w="2712">
                  <a:moveTo>
                    <a:pt x="1488" y="0"/>
                  </a:moveTo>
                  <a:cubicBezTo>
                    <a:pt x="552" y="0"/>
                    <a:pt x="0" y="1113"/>
                    <a:pt x="616" y="1877"/>
                  </a:cubicBezTo>
                  <a:cubicBezTo>
                    <a:pt x="852" y="2166"/>
                    <a:pt x="1174" y="2297"/>
                    <a:pt x="1492" y="2297"/>
                  </a:cubicBezTo>
                  <a:cubicBezTo>
                    <a:pt x="2038" y="2297"/>
                    <a:pt x="2572" y="1909"/>
                    <a:pt x="2640" y="1269"/>
                  </a:cubicBezTo>
                  <a:cubicBezTo>
                    <a:pt x="2711" y="638"/>
                    <a:pt x="2247" y="79"/>
                    <a:pt x="1616" y="7"/>
                  </a:cubicBezTo>
                  <a:cubicBezTo>
                    <a:pt x="1572" y="3"/>
                    <a:pt x="1530" y="0"/>
                    <a:pt x="148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191760" y="3026792"/>
              <a:ext cx="31081" cy="66789"/>
            </a:xfrm>
            <a:custGeom>
              <a:rect b="b" l="l" r="r" t="t"/>
              <a:pathLst>
                <a:path extrusionOk="0" h="2050" w="954">
                  <a:moveTo>
                    <a:pt x="207" y="1"/>
                  </a:moveTo>
                  <a:cubicBezTo>
                    <a:pt x="148" y="1"/>
                    <a:pt x="86" y="44"/>
                    <a:pt x="108" y="109"/>
                  </a:cubicBezTo>
                  <a:cubicBezTo>
                    <a:pt x="274" y="692"/>
                    <a:pt x="155" y="1276"/>
                    <a:pt x="13" y="1847"/>
                  </a:cubicBezTo>
                  <a:cubicBezTo>
                    <a:pt x="1" y="1907"/>
                    <a:pt x="36" y="1966"/>
                    <a:pt x="108" y="1978"/>
                  </a:cubicBezTo>
                  <a:cubicBezTo>
                    <a:pt x="239" y="2002"/>
                    <a:pt x="370" y="2026"/>
                    <a:pt x="501" y="2038"/>
                  </a:cubicBezTo>
                  <a:cubicBezTo>
                    <a:pt x="560" y="2038"/>
                    <a:pt x="632" y="2050"/>
                    <a:pt x="691" y="2050"/>
                  </a:cubicBezTo>
                  <a:cubicBezTo>
                    <a:pt x="751" y="2050"/>
                    <a:pt x="810" y="2038"/>
                    <a:pt x="870" y="2014"/>
                  </a:cubicBezTo>
                  <a:cubicBezTo>
                    <a:pt x="953" y="1990"/>
                    <a:pt x="953" y="1883"/>
                    <a:pt x="870" y="1871"/>
                  </a:cubicBezTo>
                  <a:cubicBezTo>
                    <a:pt x="810" y="1847"/>
                    <a:pt x="751" y="1823"/>
                    <a:pt x="679" y="1823"/>
                  </a:cubicBezTo>
                  <a:cubicBezTo>
                    <a:pt x="620" y="1823"/>
                    <a:pt x="560" y="1823"/>
                    <a:pt x="501" y="1812"/>
                  </a:cubicBezTo>
                  <a:cubicBezTo>
                    <a:pt x="405" y="1812"/>
                    <a:pt x="322" y="1800"/>
                    <a:pt x="239" y="1788"/>
                  </a:cubicBezTo>
                  <a:cubicBezTo>
                    <a:pt x="370" y="1216"/>
                    <a:pt x="489" y="633"/>
                    <a:pt x="298" y="61"/>
                  </a:cubicBezTo>
                  <a:cubicBezTo>
                    <a:pt x="284" y="19"/>
                    <a:pt x="246" y="1"/>
                    <a:pt x="207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6225122" y="3097816"/>
              <a:ext cx="77703" cy="35382"/>
            </a:xfrm>
            <a:custGeom>
              <a:rect b="b" l="l" r="r" t="t"/>
              <a:pathLst>
                <a:path extrusionOk="0" h="1086" w="2385">
                  <a:moveTo>
                    <a:pt x="2222" y="1"/>
                  </a:moveTo>
                  <a:cubicBezTo>
                    <a:pt x="2200" y="1"/>
                    <a:pt x="2177" y="8"/>
                    <a:pt x="2156" y="24"/>
                  </a:cubicBezTo>
                  <a:cubicBezTo>
                    <a:pt x="1870" y="251"/>
                    <a:pt x="1548" y="441"/>
                    <a:pt x="1215" y="596"/>
                  </a:cubicBezTo>
                  <a:cubicBezTo>
                    <a:pt x="1013" y="679"/>
                    <a:pt x="798" y="763"/>
                    <a:pt x="584" y="822"/>
                  </a:cubicBezTo>
                  <a:cubicBezTo>
                    <a:pt x="405" y="870"/>
                    <a:pt x="215" y="894"/>
                    <a:pt x="48" y="965"/>
                  </a:cubicBezTo>
                  <a:cubicBezTo>
                    <a:pt x="1" y="989"/>
                    <a:pt x="1" y="1048"/>
                    <a:pt x="48" y="1060"/>
                  </a:cubicBezTo>
                  <a:cubicBezTo>
                    <a:pt x="148" y="1077"/>
                    <a:pt x="247" y="1086"/>
                    <a:pt x="345" y="1086"/>
                  </a:cubicBezTo>
                  <a:cubicBezTo>
                    <a:pt x="459" y="1086"/>
                    <a:pt x="571" y="1074"/>
                    <a:pt x="679" y="1048"/>
                  </a:cubicBezTo>
                  <a:cubicBezTo>
                    <a:pt x="882" y="1013"/>
                    <a:pt x="1084" y="953"/>
                    <a:pt x="1275" y="870"/>
                  </a:cubicBezTo>
                  <a:cubicBezTo>
                    <a:pt x="1656" y="715"/>
                    <a:pt x="2013" y="489"/>
                    <a:pt x="2298" y="191"/>
                  </a:cubicBezTo>
                  <a:cubicBezTo>
                    <a:pt x="2384" y="115"/>
                    <a:pt x="2310" y="1"/>
                    <a:pt x="2222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220756" y="2935666"/>
              <a:ext cx="56526" cy="18766"/>
            </a:xfrm>
            <a:custGeom>
              <a:rect b="b" l="l" r="r" t="t"/>
              <a:pathLst>
                <a:path extrusionOk="0" h="576" w="1735">
                  <a:moveTo>
                    <a:pt x="1194" y="1"/>
                  </a:moveTo>
                  <a:cubicBezTo>
                    <a:pt x="1063" y="1"/>
                    <a:pt x="944" y="13"/>
                    <a:pt x="813" y="48"/>
                  </a:cubicBezTo>
                  <a:cubicBezTo>
                    <a:pt x="551" y="120"/>
                    <a:pt x="301" y="251"/>
                    <a:pt x="87" y="406"/>
                  </a:cubicBezTo>
                  <a:cubicBezTo>
                    <a:pt x="0" y="471"/>
                    <a:pt x="72" y="575"/>
                    <a:pt x="157" y="575"/>
                  </a:cubicBezTo>
                  <a:cubicBezTo>
                    <a:pt x="165" y="575"/>
                    <a:pt x="174" y="574"/>
                    <a:pt x="182" y="572"/>
                  </a:cubicBezTo>
                  <a:cubicBezTo>
                    <a:pt x="313" y="537"/>
                    <a:pt x="444" y="489"/>
                    <a:pt x="575" y="441"/>
                  </a:cubicBezTo>
                  <a:cubicBezTo>
                    <a:pt x="694" y="394"/>
                    <a:pt x="813" y="370"/>
                    <a:pt x="932" y="346"/>
                  </a:cubicBezTo>
                  <a:cubicBezTo>
                    <a:pt x="1039" y="334"/>
                    <a:pt x="1147" y="322"/>
                    <a:pt x="1242" y="322"/>
                  </a:cubicBezTo>
                  <a:cubicBezTo>
                    <a:pt x="1349" y="334"/>
                    <a:pt x="1444" y="334"/>
                    <a:pt x="1539" y="358"/>
                  </a:cubicBezTo>
                  <a:cubicBezTo>
                    <a:pt x="1548" y="360"/>
                    <a:pt x="1556" y="360"/>
                    <a:pt x="1565" y="360"/>
                  </a:cubicBezTo>
                  <a:cubicBezTo>
                    <a:pt x="1679" y="360"/>
                    <a:pt x="1735" y="210"/>
                    <a:pt x="1635" y="144"/>
                  </a:cubicBezTo>
                  <a:cubicBezTo>
                    <a:pt x="1563" y="108"/>
                    <a:pt x="1492" y="72"/>
                    <a:pt x="1420" y="48"/>
                  </a:cubicBezTo>
                  <a:cubicBezTo>
                    <a:pt x="1349" y="25"/>
                    <a:pt x="1278" y="1"/>
                    <a:pt x="1194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109919" y="3000076"/>
              <a:ext cx="37662" cy="27367"/>
            </a:xfrm>
            <a:custGeom>
              <a:rect b="b" l="l" r="r" t="t"/>
              <a:pathLst>
                <a:path extrusionOk="0" h="840" w="1156">
                  <a:moveTo>
                    <a:pt x="1036" y="0"/>
                  </a:moveTo>
                  <a:cubicBezTo>
                    <a:pt x="965" y="0"/>
                    <a:pt x="893" y="0"/>
                    <a:pt x="822" y="12"/>
                  </a:cubicBezTo>
                  <a:cubicBezTo>
                    <a:pt x="774" y="24"/>
                    <a:pt x="715" y="48"/>
                    <a:pt x="667" y="60"/>
                  </a:cubicBezTo>
                  <a:cubicBezTo>
                    <a:pt x="572" y="95"/>
                    <a:pt x="477" y="143"/>
                    <a:pt x="381" y="191"/>
                  </a:cubicBezTo>
                  <a:cubicBezTo>
                    <a:pt x="286" y="250"/>
                    <a:pt x="203" y="310"/>
                    <a:pt x="131" y="393"/>
                  </a:cubicBezTo>
                  <a:cubicBezTo>
                    <a:pt x="84" y="441"/>
                    <a:pt x="48" y="500"/>
                    <a:pt x="24" y="560"/>
                  </a:cubicBezTo>
                  <a:cubicBezTo>
                    <a:pt x="0" y="619"/>
                    <a:pt x="0" y="691"/>
                    <a:pt x="24" y="750"/>
                  </a:cubicBezTo>
                  <a:cubicBezTo>
                    <a:pt x="42" y="810"/>
                    <a:pt x="90" y="840"/>
                    <a:pt x="137" y="840"/>
                  </a:cubicBezTo>
                  <a:cubicBezTo>
                    <a:pt x="185" y="840"/>
                    <a:pt x="233" y="810"/>
                    <a:pt x="250" y="750"/>
                  </a:cubicBezTo>
                  <a:cubicBezTo>
                    <a:pt x="262" y="715"/>
                    <a:pt x="274" y="691"/>
                    <a:pt x="298" y="655"/>
                  </a:cubicBezTo>
                  <a:lnTo>
                    <a:pt x="310" y="631"/>
                  </a:lnTo>
                  <a:lnTo>
                    <a:pt x="322" y="619"/>
                  </a:lnTo>
                  <a:cubicBezTo>
                    <a:pt x="322" y="607"/>
                    <a:pt x="334" y="607"/>
                    <a:pt x="334" y="596"/>
                  </a:cubicBezTo>
                  <a:lnTo>
                    <a:pt x="381" y="560"/>
                  </a:lnTo>
                  <a:cubicBezTo>
                    <a:pt x="453" y="500"/>
                    <a:pt x="524" y="453"/>
                    <a:pt x="608" y="405"/>
                  </a:cubicBezTo>
                  <a:cubicBezTo>
                    <a:pt x="679" y="357"/>
                    <a:pt x="762" y="322"/>
                    <a:pt x="846" y="298"/>
                  </a:cubicBezTo>
                  <a:cubicBezTo>
                    <a:pt x="893" y="286"/>
                    <a:pt x="941" y="262"/>
                    <a:pt x="989" y="238"/>
                  </a:cubicBezTo>
                  <a:cubicBezTo>
                    <a:pt x="1012" y="215"/>
                    <a:pt x="1048" y="203"/>
                    <a:pt x="1084" y="191"/>
                  </a:cubicBezTo>
                  <a:cubicBezTo>
                    <a:pt x="1131" y="167"/>
                    <a:pt x="1155" y="119"/>
                    <a:pt x="1143" y="72"/>
                  </a:cubicBezTo>
                  <a:cubicBezTo>
                    <a:pt x="1131" y="24"/>
                    <a:pt x="1084" y="0"/>
                    <a:pt x="1036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251903" y="2979258"/>
              <a:ext cx="20200" cy="33101"/>
            </a:xfrm>
            <a:custGeom>
              <a:rect b="b" l="l" r="r" t="t"/>
              <a:pathLst>
                <a:path extrusionOk="0" h="1016" w="620">
                  <a:moveTo>
                    <a:pt x="143" y="1"/>
                  </a:moveTo>
                  <a:cubicBezTo>
                    <a:pt x="130" y="1"/>
                    <a:pt x="118" y="3"/>
                    <a:pt x="107" y="8"/>
                  </a:cubicBezTo>
                  <a:cubicBezTo>
                    <a:pt x="0" y="44"/>
                    <a:pt x="0" y="306"/>
                    <a:pt x="107" y="580"/>
                  </a:cubicBezTo>
                  <a:cubicBezTo>
                    <a:pt x="193" y="827"/>
                    <a:pt x="356" y="1015"/>
                    <a:pt x="466" y="1015"/>
                  </a:cubicBezTo>
                  <a:cubicBezTo>
                    <a:pt x="478" y="1015"/>
                    <a:pt x="490" y="1013"/>
                    <a:pt x="500" y="1008"/>
                  </a:cubicBezTo>
                  <a:cubicBezTo>
                    <a:pt x="607" y="961"/>
                    <a:pt x="619" y="699"/>
                    <a:pt x="500" y="425"/>
                  </a:cubicBezTo>
                  <a:cubicBezTo>
                    <a:pt x="404" y="179"/>
                    <a:pt x="251" y="1"/>
                    <a:pt x="143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138622" y="3035751"/>
              <a:ext cx="25640" cy="32254"/>
            </a:xfrm>
            <a:custGeom>
              <a:rect b="b" l="l" r="r" t="t"/>
              <a:pathLst>
                <a:path extrusionOk="0" h="990" w="787">
                  <a:moveTo>
                    <a:pt x="169" y="0"/>
                  </a:moveTo>
                  <a:cubicBezTo>
                    <a:pt x="151" y="0"/>
                    <a:pt x="134" y="4"/>
                    <a:pt x="120" y="13"/>
                  </a:cubicBezTo>
                  <a:cubicBezTo>
                    <a:pt x="0" y="72"/>
                    <a:pt x="48" y="334"/>
                    <a:pt x="203" y="608"/>
                  </a:cubicBezTo>
                  <a:cubicBezTo>
                    <a:pt x="335" y="842"/>
                    <a:pt x="512" y="990"/>
                    <a:pt x="627" y="990"/>
                  </a:cubicBezTo>
                  <a:cubicBezTo>
                    <a:pt x="646" y="990"/>
                    <a:pt x="664" y="985"/>
                    <a:pt x="679" y="977"/>
                  </a:cubicBezTo>
                  <a:cubicBezTo>
                    <a:pt x="786" y="917"/>
                    <a:pt x="739" y="655"/>
                    <a:pt x="596" y="382"/>
                  </a:cubicBezTo>
                  <a:cubicBezTo>
                    <a:pt x="462" y="156"/>
                    <a:pt x="284" y="0"/>
                    <a:pt x="169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342606" y="3065790"/>
              <a:ext cx="61381" cy="435692"/>
            </a:xfrm>
            <a:custGeom>
              <a:rect b="b" l="l" r="r" t="t"/>
              <a:pathLst>
                <a:path extrusionOk="0" h="13373" w="1884">
                  <a:moveTo>
                    <a:pt x="1082" y="1"/>
                  </a:moveTo>
                  <a:cubicBezTo>
                    <a:pt x="1006" y="1"/>
                    <a:pt x="946" y="117"/>
                    <a:pt x="1014" y="186"/>
                  </a:cubicBezTo>
                  <a:cubicBezTo>
                    <a:pt x="1538" y="662"/>
                    <a:pt x="1598" y="1377"/>
                    <a:pt x="1574" y="2043"/>
                  </a:cubicBezTo>
                  <a:cubicBezTo>
                    <a:pt x="1526" y="2948"/>
                    <a:pt x="1443" y="3841"/>
                    <a:pt x="1300" y="4722"/>
                  </a:cubicBezTo>
                  <a:cubicBezTo>
                    <a:pt x="1038" y="6532"/>
                    <a:pt x="752" y="8318"/>
                    <a:pt x="478" y="10116"/>
                  </a:cubicBezTo>
                  <a:cubicBezTo>
                    <a:pt x="324" y="11140"/>
                    <a:pt x="169" y="12152"/>
                    <a:pt x="14" y="13176"/>
                  </a:cubicBezTo>
                  <a:cubicBezTo>
                    <a:pt x="1" y="13302"/>
                    <a:pt x="99" y="13373"/>
                    <a:pt x="197" y="13373"/>
                  </a:cubicBezTo>
                  <a:cubicBezTo>
                    <a:pt x="274" y="13373"/>
                    <a:pt x="350" y="13329"/>
                    <a:pt x="371" y="13235"/>
                  </a:cubicBezTo>
                  <a:cubicBezTo>
                    <a:pt x="645" y="11342"/>
                    <a:pt x="919" y="9461"/>
                    <a:pt x="1181" y="7568"/>
                  </a:cubicBezTo>
                  <a:cubicBezTo>
                    <a:pt x="1443" y="5722"/>
                    <a:pt x="1800" y="3877"/>
                    <a:pt x="1860" y="2019"/>
                  </a:cubicBezTo>
                  <a:cubicBezTo>
                    <a:pt x="1883" y="1305"/>
                    <a:pt x="1812" y="424"/>
                    <a:pt x="1133" y="19"/>
                  </a:cubicBezTo>
                  <a:cubicBezTo>
                    <a:pt x="1116" y="6"/>
                    <a:pt x="1099" y="1"/>
                    <a:pt x="1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270897" y="3496986"/>
              <a:ext cx="102822" cy="138107"/>
            </a:xfrm>
            <a:custGeom>
              <a:rect b="b" l="l" r="r" t="t"/>
              <a:pathLst>
                <a:path extrusionOk="0" h="4239" w="3156">
                  <a:moveTo>
                    <a:pt x="2572" y="0"/>
                  </a:moveTo>
                  <a:cubicBezTo>
                    <a:pt x="2572" y="0"/>
                    <a:pt x="358" y="203"/>
                    <a:pt x="0" y="298"/>
                  </a:cubicBezTo>
                  <a:lnTo>
                    <a:pt x="0" y="4239"/>
                  </a:lnTo>
                  <a:lnTo>
                    <a:pt x="2977" y="4239"/>
                  </a:lnTo>
                  <a:cubicBezTo>
                    <a:pt x="3156" y="4239"/>
                    <a:pt x="2572" y="0"/>
                    <a:pt x="2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270897" y="3506663"/>
              <a:ext cx="101650" cy="128430"/>
            </a:xfrm>
            <a:custGeom>
              <a:rect b="b" l="l" r="r" t="t"/>
              <a:pathLst>
                <a:path extrusionOk="0" h="3942" w="3120">
                  <a:moveTo>
                    <a:pt x="0" y="1"/>
                  </a:moveTo>
                  <a:lnTo>
                    <a:pt x="0" y="3942"/>
                  </a:lnTo>
                  <a:lnTo>
                    <a:pt x="3120" y="3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287969" y="3522203"/>
              <a:ext cx="55125" cy="49294"/>
            </a:xfrm>
            <a:custGeom>
              <a:rect b="b" l="l" r="r" t="t"/>
              <a:pathLst>
                <a:path extrusionOk="0" h="1513" w="1692">
                  <a:moveTo>
                    <a:pt x="0" y="0"/>
                  </a:moveTo>
                  <a:lnTo>
                    <a:pt x="0" y="1512"/>
                  </a:lnTo>
                  <a:lnTo>
                    <a:pt x="1691" y="134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289500" y="3590165"/>
              <a:ext cx="58611" cy="10556"/>
            </a:xfrm>
            <a:custGeom>
              <a:rect b="b" l="l" r="r" t="t"/>
              <a:pathLst>
                <a:path extrusionOk="0" h="324" w="1799">
                  <a:moveTo>
                    <a:pt x="1495" y="1"/>
                  </a:moveTo>
                  <a:cubicBezTo>
                    <a:pt x="1468" y="1"/>
                    <a:pt x="1442" y="4"/>
                    <a:pt x="1418" y="10"/>
                  </a:cubicBezTo>
                  <a:cubicBezTo>
                    <a:pt x="1287" y="45"/>
                    <a:pt x="1168" y="93"/>
                    <a:pt x="1037" y="129"/>
                  </a:cubicBezTo>
                  <a:cubicBezTo>
                    <a:pt x="1013" y="140"/>
                    <a:pt x="977" y="152"/>
                    <a:pt x="953" y="164"/>
                  </a:cubicBezTo>
                  <a:cubicBezTo>
                    <a:pt x="918" y="164"/>
                    <a:pt x="894" y="140"/>
                    <a:pt x="870" y="129"/>
                  </a:cubicBezTo>
                  <a:cubicBezTo>
                    <a:pt x="842" y="115"/>
                    <a:pt x="814" y="109"/>
                    <a:pt x="789" y="109"/>
                  </a:cubicBezTo>
                  <a:cubicBezTo>
                    <a:pt x="771" y="109"/>
                    <a:pt x="754" y="112"/>
                    <a:pt x="739" y="117"/>
                  </a:cubicBezTo>
                  <a:cubicBezTo>
                    <a:pt x="699" y="117"/>
                    <a:pt x="570" y="175"/>
                    <a:pt x="488" y="175"/>
                  </a:cubicBezTo>
                  <a:cubicBezTo>
                    <a:pt x="447" y="175"/>
                    <a:pt x="418" y="160"/>
                    <a:pt x="418" y="117"/>
                  </a:cubicBezTo>
                  <a:cubicBezTo>
                    <a:pt x="418" y="87"/>
                    <a:pt x="395" y="67"/>
                    <a:pt x="372" y="67"/>
                  </a:cubicBezTo>
                  <a:cubicBezTo>
                    <a:pt x="358" y="67"/>
                    <a:pt x="343" y="75"/>
                    <a:pt x="334" y="93"/>
                  </a:cubicBezTo>
                  <a:cubicBezTo>
                    <a:pt x="311" y="129"/>
                    <a:pt x="287" y="164"/>
                    <a:pt x="251" y="200"/>
                  </a:cubicBezTo>
                  <a:cubicBezTo>
                    <a:pt x="227" y="224"/>
                    <a:pt x="203" y="224"/>
                    <a:pt x="180" y="224"/>
                  </a:cubicBezTo>
                  <a:cubicBezTo>
                    <a:pt x="156" y="212"/>
                    <a:pt x="120" y="176"/>
                    <a:pt x="144" y="164"/>
                  </a:cubicBezTo>
                  <a:cubicBezTo>
                    <a:pt x="164" y="145"/>
                    <a:pt x="134" y="84"/>
                    <a:pt x="103" y="84"/>
                  </a:cubicBezTo>
                  <a:cubicBezTo>
                    <a:pt x="97" y="84"/>
                    <a:pt x="90" y="87"/>
                    <a:pt x="84" y="93"/>
                  </a:cubicBezTo>
                  <a:cubicBezTo>
                    <a:pt x="1" y="164"/>
                    <a:pt x="61" y="283"/>
                    <a:pt x="156" y="319"/>
                  </a:cubicBezTo>
                  <a:cubicBezTo>
                    <a:pt x="169" y="322"/>
                    <a:pt x="181" y="324"/>
                    <a:pt x="193" y="324"/>
                  </a:cubicBezTo>
                  <a:cubicBezTo>
                    <a:pt x="270" y="324"/>
                    <a:pt x="329" y="262"/>
                    <a:pt x="370" y="200"/>
                  </a:cubicBezTo>
                  <a:cubicBezTo>
                    <a:pt x="406" y="236"/>
                    <a:pt x="457" y="252"/>
                    <a:pt x="510" y="252"/>
                  </a:cubicBezTo>
                  <a:cubicBezTo>
                    <a:pt x="527" y="252"/>
                    <a:pt x="544" y="250"/>
                    <a:pt x="561" y="248"/>
                  </a:cubicBezTo>
                  <a:cubicBezTo>
                    <a:pt x="632" y="236"/>
                    <a:pt x="703" y="188"/>
                    <a:pt x="787" y="188"/>
                  </a:cubicBezTo>
                  <a:cubicBezTo>
                    <a:pt x="873" y="188"/>
                    <a:pt x="891" y="237"/>
                    <a:pt x="956" y="237"/>
                  </a:cubicBezTo>
                  <a:cubicBezTo>
                    <a:pt x="963" y="237"/>
                    <a:pt x="970" y="237"/>
                    <a:pt x="977" y="236"/>
                  </a:cubicBezTo>
                  <a:cubicBezTo>
                    <a:pt x="1061" y="212"/>
                    <a:pt x="1156" y="176"/>
                    <a:pt x="1251" y="152"/>
                  </a:cubicBezTo>
                  <a:cubicBezTo>
                    <a:pt x="1334" y="105"/>
                    <a:pt x="1442" y="81"/>
                    <a:pt x="1549" y="81"/>
                  </a:cubicBezTo>
                  <a:cubicBezTo>
                    <a:pt x="1589" y="88"/>
                    <a:pt x="1651" y="113"/>
                    <a:pt x="1705" y="113"/>
                  </a:cubicBezTo>
                  <a:cubicBezTo>
                    <a:pt x="1747" y="113"/>
                    <a:pt x="1783" y="98"/>
                    <a:pt x="1799" y="45"/>
                  </a:cubicBezTo>
                  <a:cubicBezTo>
                    <a:pt x="1799" y="36"/>
                    <a:pt x="1785" y="13"/>
                    <a:pt x="1768" y="13"/>
                  </a:cubicBezTo>
                  <a:cubicBezTo>
                    <a:pt x="1763" y="13"/>
                    <a:pt x="1757" y="16"/>
                    <a:pt x="1751" y="21"/>
                  </a:cubicBezTo>
                  <a:cubicBezTo>
                    <a:pt x="1736" y="37"/>
                    <a:pt x="1718" y="42"/>
                    <a:pt x="1699" y="42"/>
                  </a:cubicBezTo>
                  <a:cubicBezTo>
                    <a:pt x="1659" y="42"/>
                    <a:pt x="1613" y="18"/>
                    <a:pt x="1573" y="10"/>
                  </a:cubicBezTo>
                  <a:cubicBezTo>
                    <a:pt x="1549" y="4"/>
                    <a:pt x="1522" y="1"/>
                    <a:pt x="1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6290673" y="3607498"/>
              <a:ext cx="57439" cy="11012"/>
            </a:xfrm>
            <a:custGeom>
              <a:rect b="b" l="l" r="r" t="t"/>
              <a:pathLst>
                <a:path extrusionOk="0" h="338" w="1763">
                  <a:moveTo>
                    <a:pt x="436" y="0"/>
                  </a:moveTo>
                  <a:cubicBezTo>
                    <a:pt x="425" y="0"/>
                    <a:pt x="415" y="4"/>
                    <a:pt x="406" y="13"/>
                  </a:cubicBezTo>
                  <a:lnTo>
                    <a:pt x="251" y="156"/>
                  </a:lnTo>
                  <a:lnTo>
                    <a:pt x="215" y="204"/>
                  </a:lnTo>
                  <a:cubicBezTo>
                    <a:pt x="197" y="228"/>
                    <a:pt x="182" y="240"/>
                    <a:pt x="172" y="240"/>
                  </a:cubicBezTo>
                  <a:cubicBezTo>
                    <a:pt x="161" y="240"/>
                    <a:pt x="155" y="228"/>
                    <a:pt x="155" y="204"/>
                  </a:cubicBezTo>
                  <a:cubicBezTo>
                    <a:pt x="144" y="156"/>
                    <a:pt x="132" y="144"/>
                    <a:pt x="167" y="120"/>
                  </a:cubicBezTo>
                  <a:cubicBezTo>
                    <a:pt x="195" y="102"/>
                    <a:pt x="165" y="62"/>
                    <a:pt x="134" y="62"/>
                  </a:cubicBezTo>
                  <a:cubicBezTo>
                    <a:pt x="125" y="62"/>
                    <a:pt x="116" y="65"/>
                    <a:pt x="108" y="73"/>
                  </a:cubicBezTo>
                  <a:cubicBezTo>
                    <a:pt x="60" y="144"/>
                    <a:pt x="1" y="287"/>
                    <a:pt x="120" y="335"/>
                  </a:cubicBezTo>
                  <a:cubicBezTo>
                    <a:pt x="128" y="337"/>
                    <a:pt x="137" y="338"/>
                    <a:pt x="146" y="338"/>
                  </a:cubicBezTo>
                  <a:cubicBezTo>
                    <a:pt x="187" y="338"/>
                    <a:pt x="231" y="317"/>
                    <a:pt x="251" y="287"/>
                  </a:cubicBezTo>
                  <a:cubicBezTo>
                    <a:pt x="310" y="240"/>
                    <a:pt x="370" y="180"/>
                    <a:pt x="429" y="132"/>
                  </a:cubicBezTo>
                  <a:cubicBezTo>
                    <a:pt x="506" y="217"/>
                    <a:pt x="637" y="230"/>
                    <a:pt x="762" y="230"/>
                  </a:cubicBezTo>
                  <a:cubicBezTo>
                    <a:pt x="812" y="230"/>
                    <a:pt x="861" y="228"/>
                    <a:pt x="906" y="228"/>
                  </a:cubicBezTo>
                  <a:lnTo>
                    <a:pt x="1287" y="216"/>
                  </a:lnTo>
                  <a:cubicBezTo>
                    <a:pt x="1429" y="216"/>
                    <a:pt x="1560" y="216"/>
                    <a:pt x="1703" y="204"/>
                  </a:cubicBezTo>
                  <a:cubicBezTo>
                    <a:pt x="1763" y="192"/>
                    <a:pt x="1751" y="120"/>
                    <a:pt x="1703" y="120"/>
                  </a:cubicBezTo>
                  <a:cubicBezTo>
                    <a:pt x="1590" y="109"/>
                    <a:pt x="1477" y="103"/>
                    <a:pt x="1364" y="103"/>
                  </a:cubicBezTo>
                  <a:cubicBezTo>
                    <a:pt x="1251" y="103"/>
                    <a:pt x="1138" y="109"/>
                    <a:pt x="1025" y="120"/>
                  </a:cubicBezTo>
                  <a:lnTo>
                    <a:pt x="691" y="120"/>
                  </a:lnTo>
                  <a:cubicBezTo>
                    <a:pt x="608" y="120"/>
                    <a:pt x="525" y="85"/>
                    <a:pt x="477" y="25"/>
                  </a:cubicBezTo>
                  <a:cubicBezTo>
                    <a:pt x="470" y="10"/>
                    <a:pt x="453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7296" y="2783224"/>
              <a:ext cx="233533" cy="276213"/>
            </a:xfrm>
            <a:custGeom>
              <a:rect b="b" l="l" r="r" t="t"/>
              <a:pathLst>
                <a:path extrusionOk="0" h="8478" w="7168">
                  <a:moveTo>
                    <a:pt x="5668" y="1"/>
                  </a:moveTo>
                  <a:cubicBezTo>
                    <a:pt x="5394" y="48"/>
                    <a:pt x="5156" y="84"/>
                    <a:pt x="5061" y="96"/>
                  </a:cubicBezTo>
                  <a:cubicBezTo>
                    <a:pt x="4763" y="132"/>
                    <a:pt x="1596" y="1787"/>
                    <a:pt x="1536" y="1822"/>
                  </a:cubicBezTo>
                  <a:cubicBezTo>
                    <a:pt x="0" y="3858"/>
                    <a:pt x="1048" y="6335"/>
                    <a:pt x="1048" y="6335"/>
                  </a:cubicBezTo>
                  <a:cubicBezTo>
                    <a:pt x="1048" y="6335"/>
                    <a:pt x="1703" y="8121"/>
                    <a:pt x="2036" y="8323"/>
                  </a:cubicBezTo>
                  <a:cubicBezTo>
                    <a:pt x="2108" y="8371"/>
                    <a:pt x="2167" y="8418"/>
                    <a:pt x="2227" y="8478"/>
                  </a:cubicBezTo>
                  <a:cubicBezTo>
                    <a:pt x="1084" y="6680"/>
                    <a:pt x="3441" y="5108"/>
                    <a:pt x="4549" y="4358"/>
                  </a:cubicBezTo>
                  <a:cubicBezTo>
                    <a:pt x="5751" y="3561"/>
                    <a:pt x="6751" y="1703"/>
                    <a:pt x="6715" y="1596"/>
                  </a:cubicBezTo>
                  <a:lnTo>
                    <a:pt x="7168" y="536"/>
                  </a:lnTo>
                  <a:cubicBezTo>
                    <a:pt x="6704" y="263"/>
                    <a:pt x="6192" y="84"/>
                    <a:pt x="566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6110310" y="3072990"/>
              <a:ext cx="10100" cy="19059"/>
            </a:xfrm>
            <a:custGeom>
              <a:rect b="b" l="l" r="r" t="t"/>
              <a:pathLst>
                <a:path extrusionOk="0" h="585" w="310">
                  <a:moveTo>
                    <a:pt x="0" y="1"/>
                  </a:moveTo>
                  <a:lnTo>
                    <a:pt x="0" y="1"/>
                  </a:lnTo>
                  <a:cubicBezTo>
                    <a:pt x="96" y="143"/>
                    <a:pt x="155" y="251"/>
                    <a:pt x="155" y="251"/>
                  </a:cubicBezTo>
                  <a:cubicBezTo>
                    <a:pt x="179" y="358"/>
                    <a:pt x="215" y="477"/>
                    <a:pt x="250" y="584"/>
                  </a:cubicBezTo>
                  <a:cubicBezTo>
                    <a:pt x="310" y="441"/>
                    <a:pt x="238" y="251"/>
                    <a:pt x="0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981912" y="2730477"/>
              <a:ext cx="387930" cy="301821"/>
            </a:xfrm>
            <a:custGeom>
              <a:rect b="b" l="l" r="r" t="t"/>
              <a:pathLst>
                <a:path extrusionOk="0" h="9264" w="11907">
                  <a:moveTo>
                    <a:pt x="10180" y="0"/>
                  </a:moveTo>
                  <a:lnTo>
                    <a:pt x="9835" y="631"/>
                  </a:lnTo>
                  <a:cubicBezTo>
                    <a:pt x="8641" y="268"/>
                    <a:pt x="7596" y="117"/>
                    <a:pt x="6682" y="117"/>
                  </a:cubicBezTo>
                  <a:cubicBezTo>
                    <a:pt x="2119" y="117"/>
                    <a:pt x="846" y="3894"/>
                    <a:pt x="846" y="3894"/>
                  </a:cubicBezTo>
                  <a:cubicBezTo>
                    <a:pt x="143" y="4668"/>
                    <a:pt x="0" y="7001"/>
                    <a:pt x="0" y="7001"/>
                  </a:cubicBezTo>
                  <a:cubicBezTo>
                    <a:pt x="165" y="6354"/>
                    <a:pt x="604" y="6310"/>
                    <a:pt x="721" y="6310"/>
                  </a:cubicBezTo>
                  <a:cubicBezTo>
                    <a:pt x="740" y="6310"/>
                    <a:pt x="750" y="6311"/>
                    <a:pt x="750" y="6311"/>
                  </a:cubicBezTo>
                  <a:cubicBezTo>
                    <a:pt x="334" y="7989"/>
                    <a:pt x="2203" y="9263"/>
                    <a:pt x="2203" y="9263"/>
                  </a:cubicBezTo>
                  <a:cubicBezTo>
                    <a:pt x="2132" y="7859"/>
                    <a:pt x="3072" y="6620"/>
                    <a:pt x="4989" y="5763"/>
                  </a:cubicBezTo>
                  <a:cubicBezTo>
                    <a:pt x="6906" y="4894"/>
                    <a:pt x="8370" y="2620"/>
                    <a:pt x="8370" y="2620"/>
                  </a:cubicBezTo>
                  <a:lnTo>
                    <a:pt x="8370" y="2620"/>
                  </a:lnTo>
                  <a:cubicBezTo>
                    <a:pt x="8775" y="4126"/>
                    <a:pt x="8098" y="4613"/>
                    <a:pt x="8411" y="4613"/>
                  </a:cubicBezTo>
                  <a:cubicBezTo>
                    <a:pt x="8429" y="4613"/>
                    <a:pt x="8451" y="4611"/>
                    <a:pt x="8478" y="4608"/>
                  </a:cubicBezTo>
                  <a:cubicBezTo>
                    <a:pt x="8942" y="4549"/>
                    <a:pt x="9013" y="3787"/>
                    <a:pt x="9013" y="3787"/>
                  </a:cubicBezTo>
                  <a:cubicBezTo>
                    <a:pt x="9013" y="3787"/>
                    <a:pt x="9728" y="5120"/>
                    <a:pt x="10430" y="5442"/>
                  </a:cubicBezTo>
                  <a:cubicBezTo>
                    <a:pt x="11133" y="5763"/>
                    <a:pt x="11645" y="7251"/>
                    <a:pt x="11645" y="7251"/>
                  </a:cubicBezTo>
                  <a:cubicBezTo>
                    <a:pt x="11645" y="7251"/>
                    <a:pt x="11859" y="6930"/>
                    <a:pt x="11883" y="4965"/>
                  </a:cubicBezTo>
                  <a:cubicBezTo>
                    <a:pt x="11907" y="2989"/>
                    <a:pt x="10359" y="1322"/>
                    <a:pt x="10359" y="1322"/>
                  </a:cubicBezTo>
                  <a:cubicBezTo>
                    <a:pt x="10418" y="1084"/>
                    <a:pt x="11216" y="881"/>
                    <a:pt x="11216" y="881"/>
                  </a:cubicBezTo>
                  <a:cubicBezTo>
                    <a:pt x="11097" y="721"/>
                    <a:pt x="10904" y="672"/>
                    <a:pt x="10711" y="672"/>
                  </a:cubicBezTo>
                  <a:cubicBezTo>
                    <a:pt x="10403" y="672"/>
                    <a:pt x="10097" y="798"/>
                    <a:pt x="10097" y="798"/>
                  </a:cubicBezTo>
                  <a:lnTo>
                    <a:pt x="10180" y="0"/>
                  </a:ln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09834" y="2730477"/>
              <a:ext cx="344501" cy="126867"/>
            </a:xfrm>
            <a:custGeom>
              <a:rect b="b" l="l" r="r" t="t"/>
              <a:pathLst>
                <a:path extrusionOk="0" h="3894" w="10574">
                  <a:moveTo>
                    <a:pt x="9323" y="0"/>
                  </a:moveTo>
                  <a:lnTo>
                    <a:pt x="8978" y="631"/>
                  </a:lnTo>
                  <a:cubicBezTo>
                    <a:pt x="7784" y="268"/>
                    <a:pt x="6739" y="117"/>
                    <a:pt x="5826" y="117"/>
                  </a:cubicBezTo>
                  <a:cubicBezTo>
                    <a:pt x="1265" y="117"/>
                    <a:pt x="1" y="3894"/>
                    <a:pt x="1" y="3894"/>
                  </a:cubicBezTo>
                  <a:cubicBezTo>
                    <a:pt x="1" y="3894"/>
                    <a:pt x="2456" y="903"/>
                    <a:pt x="5830" y="903"/>
                  </a:cubicBezTo>
                  <a:cubicBezTo>
                    <a:pt x="6288" y="903"/>
                    <a:pt x="6763" y="959"/>
                    <a:pt x="7251" y="1084"/>
                  </a:cubicBezTo>
                  <a:lnTo>
                    <a:pt x="8645" y="1572"/>
                  </a:lnTo>
                  <a:lnTo>
                    <a:pt x="8942" y="1179"/>
                  </a:lnTo>
                  <a:lnTo>
                    <a:pt x="8942" y="1620"/>
                  </a:lnTo>
                  <a:cubicBezTo>
                    <a:pt x="9597" y="1905"/>
                    <a:pt x="10169" y="2370"/>
                    <a:pt x="10573" y="2965"/>
                  </a:cubicBezTo>
                  <a:cubicBezTo>
                    <a:pt x="10299" y="2370"/>
                    <a:pt x="9942" y="1810"/>
                    <a:pt x="9502" y="1322"/>
                  </a:cubicBezTo>
                  <a:cubicBezTo>
                    <a:pt x="9573" y="1084"/>
                    <a:pt x="10359" y="870"/>
                    <a:pt x="10359" y="870"/>
                  </a:cubicBezTo>
                  <a:cubicBezTo>
                    <a:pt x="10243" y="713"/>
                    <a:pt x="10055" y="664"/>
                    <a:pt x="9867" y="664"/>
                  </a:cubicBezTo>
                  <a:cubicBezTo>
                    <a:pt x="9555" y="664"/>
                    <a:pt x="9240" y="798"/>
                    <a:pt x="9240" y="798"/>
                  </a:cubicBezTo>
                  <a:lnTo>
                    <a:pt x="9323" y="0"/>
                  </a:lnTo>
                  <a:close/>
                </a:path>
              </a:pathLst>
            </a:custGeom>
            <a:solidFill>
              <a:srgbClr val="2D3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670014" y="3803792"/>
              <a:ext cx="2309238" cy="818605"/>
            </a:xfrm>
            <a:custGeom>
              <a:rect b="b" l="l" r="r" t="t"/>
              <a:pathLst>
                <a:path extrusionOk="0" h="25126" w="70879">
                  <a:moveTo>
                    <a:pt x="0" y="1"/>
                  </a:moveTo>
                  <a:cubicBezTo>
                    <a:pt x="286" y="1454"/>
                    <a:pt x="631" y="2858"/>
                    <a:pt x="1001" y="4216"/>
                  </a:cubicBezTo>
                  <a:cubicBezTo>
                    <a:pt x="2632" y="10145"/>
                    <a:pt x="5025" y="15122"/>
                    <a:pt x="7561" y="18134"/>
                  </a:cubicBezTo>
                  <a:cubicBezTo>
                    <a:pt x="12615" y="24146"/>
                    <a:pt x="19033" y="25126"/>
                    <a:pt x="26835" y="25126"/>
                  </a:cubicBezTo>
                  <a:cubicBezTo>
                    <a:pt x="28536" y="25126"/>
                    <a:pt x="30303" y="25079"/>
                    <a:pt x="32135" y="25028"/>
                  </a:cubicBezTo>
                  <a:lnTo>
                    <a:pt x="32707" y="25016"/>
                  </a:lnTo>
                  <a:cubicBezTo>
                    <a:pt x="43208" y="24718"/>
                    <a:pt x="46459" y="20682"/>
                    <a:pt x="56519" y="20003"/>
                  </a:cubicBezTo>
                  <a:cubicBezTo>
                    <a:pt x="56786" y="19984"/>
                    <a:pt x="57049" y="19975"/>
                    <a:pt x="57310" y="19975"/>
                  </a:cubicBezTo>
                  <a:cubicBezTo>
                    <a:pt x="59120" y="19975"/>
                    <a:pt x="60800" y="20424"/>
                    <a:pt x="62580" y="21027"/>
                  </a:cubicBezTo>
                  <a:lnTo>
                    <a:pt x="62746" y="21027"/>
                  </a:lnTo>
                  <a:lnTo>
                    <a:pt x="63389" y="21051"/>
                  </a:lnTo>
                  <a:cubicBezTo>
                    <a:pt x="63699" y="21063"/>
                    <a:pt x="64008" y="21087"/>
                    <a:pt x="64318" y="21111"/>
                  </a:cubicBezTo>
                  <a:lnTo>
                    <a:pt x="64735" y="21134"/>
                  </a:lnTo>
                  <a:cubicBezTo>
                    <a:pt x="65211" y="21158"/>
                    <a:pt x="65675" y="21194"/>
                    <a:pt x="66128" y="21242"/>
                  </a:cubicBezTo>
                  <a:cubicBezTo>
                    <a:pt x="66282" y="21254"/>
                    <a:pt x="66425" y="21265"/>
                    <a:pt x="66580" y="21277"/>
                  </a:cubicBezTo>
                  <a:cubicBezTo>
                    <a:pt x="66914" y="21313"/>
                    <a:pt x="67247" y="21337"/>
                    <a:pt x="67580" y="21373"/>
                  </a:cubicBezTo>
                  <a:cubicBezTo>
                    <a:pt x="67854" y="21408"/>
                    <a:pt x="68128" y="21432"/>
                    <a:pt x="68402" y="21468"/>
                  </a:cubicBezTo>
                  <a:cubicBezTo>
                    <a:pt x="68830" y="21515"/>
                    <a:pt x="69259" y="21563"/>
                    <a:pt x="69664" y="21611"/>
                  </a:cubicBezTo>
                  <a:cubicBezTo>
                    <a:pt x="70081" y="21658"/>
                    <a:pt x="70485" y="21718"/>
                    <a:pt x="70878" y="21766"/>
                  </a:cubicBezTo>
                  <a:cubicBezTo>
                    <a:pt x="56746" y="16753"/>
                    <a:pt x="34695" y="8907"/>
                    <a:pt x="30076" y="7192"/>
                  </a:cubicBezTo>
                  <a:cubicBezTo>
                    <a:pt x="25194" y="5383"/>
                    <a:pt x="17086" y="2549"/>
                    <a:pt x="12740" y="1037"/>
                  </a:cubicBezTo>
                  <a:cubicBezTo>
                    <a:pt x="11859" y="715"/>
                    <a:pt x="11121" y="465"/>
                    <a:pt x="10609" y="287"/>
                  </a:cubicBezTo>
                  <a:lnTo>
                    <a:pt x="9918" y="49"/>
                  </a:lnTo>
                  <a:lnTo>
                    <a:pt x="9871" y="37"/>
                  </a:lnTo>
                  <a:lnTo>
                    <a:pt x="9823" y="13"/>
                  </a:lnTo>
                  <a:lnTo>
                    <a:pt x="9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670014" y="3803792"/>
              <a:ext cx="2269653" cy="827076"/>
            </a:xfrm>
            <a:custGeom>
              <a:rect b="b" l="l" r="r" t="t"/>
              <a:pathLst>
                <a:path extrusionOk="0" h="25386" w="69664">
                  <a:moveTo>
                    <a:pt x="0" y="1"/>
                  </a:moveTo>
                  <a:cubicBezTo>
                    <a:pt x="286" y="1442"/>
                    <a:pt x="620" y="2847"/>
                    <a:pt x="989" y="4204"/>
                  </a:cubicBezTo>
                  <a:lnTo>
                    <a:pt x="5703" y="3835"/>
                  </a:lnTo>
                  <a:lnTo>
                    <a:pt x="32147" y="25028"/>
                  </a:lnTo>
                  <a:lnTo>
                    <a:pt x="32588" y="25385"/>
                  </a:lnTo>
                  <a:cubicBezTo>
                    <a:pt x="37577" y="24968"/>
                    <a:pt x="42518" y="24028"/>
                    <a:pt x="47304" y="22575"/>
                  </a:cubicBezTo>
                  <a:cubicBezTo>
                    <a:pt x="51151" y="21397"/>
                    <a:pt x="55492" y="20967"/>
                    <a:pt x="59754" y="20967"/>
                  </a:cubicBezTo>
                  <a:cubicBezTo>
                    <a:pt x="60702" y="20967"/>
                    <a:pt x="61646" y="20988"/>
                    <a:pt x="62580" y="21027"/>
                  </a:cubicBezTo>
                  <a:lnTo>
                    <a:pt x="62746" y="21027"/>
                  </a:lnTo>
                  <a:cubicBezTo>
                    <a:pt x="62961" y="21027"/>
                    <a:pt x="63175" y="21039"/>
                    <a:pt x="63389" y="21051"/>
                  </a:cubicBezTo>
                  <a:cubicBezTo>
                    <a:pt x="63699" y="21063"/>
                    <a:pt x="64008" y="21087"/>
                    <a:pt x="64318" y="21111"/>
                  </a:cubicBezTo>
                  <a:lnTo>
                    <a:pt x="64735" y="21134"/>
                  </a:lnTo>
                  <a:cubicBezTo>
                    <a:pt x="65211" y="21158"/>
                    <a:pt x="65675" y="21194"/>
                    <a:pt x="66128" y="21242"/>
                  </a:cubicBezTo>
                  <a:cubicBezTo>
                    <a:pt x="66282" y="21254"/>
                    <a:pt x="66425" y="21265"/>
                    <a:pt x="66580" y="21277"/>
                  </a:cubicBezTo>
                  <a:cubicBezTo>
                    <a:pt x="66914" y="21313"/>
                    <a:pt x="67247" y="21337"/>
                    <a:pt x="67580" y="21373"/>
                  </a:cubicBezTo>
                  <a:cubicBezTo>
                    <a:pt x="67854" y="21408"/>
                    <a:pt x="68128" y="21432"/>
                    <a:pt x="68402" y="21468"/>
                  </a:cubicBezTo>
                  <a:cubicBezTo>
                    <a:pt x="68830" y="21515"/>
                    <a:pt x="69259" y="21563"/>
                    <a:pt x="69664" y="21611"/>
                  </a:cubicBezTo>
                  <a:lnTo>
                    <a:pt x="9918" y="49"/>
                  </a:lnTo>
                  <a:lnTo>
                    <a:pt x="9859" y="25"/>
                  </a:lnTo>
                  <a:lnTo>
                    <a:pt x="9811" y="1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961702" y="3841715"/>
              <a:ext cx="210304" cy="145014"/>
            </a:xfrm>
            <a:custGeom>
              <a:rect b="b" l="l" r="r" t="t"/>
              <a:pathLst>
                <a:path extrusionOk="0" h="4451" w="6455">
                  <a:moveTo>
                    <a:pt x="3819" y="0"/>
                  </a:moveTo>
                  <a:cubicBezTo>
                    <a:pt x="3435" y="0"/>
                    <a:pt x="3019" y="82"/>
                    <a:pt x="2608" y="313"/>
                  </a:cubicBezTo>
                  <a:cubicBezTo>
                    <a:pt x="1215" y="1099"/>
                    <a:pt x="1430" y="2230"/>
                    <a:pt x="1430" y="2230"/>
                  </a:cubicBezTo>
                  <a:cubicBezTo>
                    <a:pt x="1430" y="2230"/>
                    <a:pt x="465" y="2599"/>
                    <a:pt x="441" y="2754"/>
                  </a:cubicBezTo>
                  <a:cubicBezTo>
                    <a:pt x="441" y="2754"/>
                    <a:pt x="1" y="3707"/>
                    <a:pt x="191" y="4242"/>
                  </a:cubicBezTo>
                  <a:cubicBezTo>
                    <a:pt x="243" y="4396"/>
                    <a:pt x="779" y="4451"/>
                    <a:pt x="1518" y="4451"/>
                  </a:cubicBezTo>
                  <a:cubicBezTo>
                    <a:pt x="3358" y="4451"/>
                    <a:pt x="6454" y="4111"/>
                    <a:pt x="6454" y="4111"/>
                  </a:cubicBezTo>
                  <a:cubicBezTo>
                    <a:pt x="5406" y="3445"/>
                    <a:pt x="5275" y="1397"/>
                    <a:pt x="5466" y="885"/>
                  </a:cubicBezTo>
                  <a:cubicBezTo>
                    <a:pt x="5596" y="512"/>
                    <a:pt x="5536" y="461"/>
                    <a:pt x="5495" y="461"/>
                  </a:cubicBezTo>
                  <a:cubicBezTo>
                    <a:pt x="5479" y="461"/>
                    <a:pt x="5466" y="468"/>
                    <a:pt x="5466" y="468"/>
                  </a:cubicBezTo>
                  <a:cubicBezTo>
                    <a:pt x="5466" y="468"/>
                    <a:pt x="4737" y="0"/>
                    <a:pt x="3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5008650" y="3437626"/>
              <a:ext cx="126476" cy="519097"/>
            </a:xfrm>
            <a:custGeom>
              <a:rect b="b" l="l" r="r" t="t"/>
              <a:pathLst>
                <a:path extrusionOk="0" h="15933" w="3882">
                  <a:moveTo>
                    <a:pt x="3882" y="0"/>
                  </a:moveTo>
                  <a:lnTo>
                    <a:pt x="751" y="2941"/>
                  </a:lnTo>
                  <a:cubicBezTo>
                    <a:pt x="751" y="2941"/>
                    <a:pt x="524" y="3953"/>
                    <a:pt x="262" y="7228"/>
                  </a:cubicBezTo>
                  <a:cubicBezTo>
                    <a:pt x="1" y="10502"/>
                    <a:pt x="298" y="12502"/>
                    <a:pt x="298" y="12502"/>
                  </a:cubicBezTo>
                  <a:cubicBezTo>
                    <a:pt x="298" y="12502"/>
                    <a:pt x="3612" y="15932"/>
                    <a:pt x="3667" y="15932"/>
                  </a:cubicBezTo>
                  <a:cubicBezTo>
                    <a:pt x="3668" y="15932"/>
                    <a:pt x="3668" y="15932"/>
                    <a:pt x="3668" y="15931"/>
                  </a:cubicBezTo>
                  <a:cubicBezTo>
                    <a:pt x="3656" y="15860"/>
                    <a:pt x="3882" y="1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5128121" y="3437626"/>
              <a:ext cx="40367" cy="519032"/>
            </a:xfrm>
            <a:custGeom>
              <a:rect b="b" l="l" r="r" t="t"/>
              <a:pathLst>
                <a:path extrusionOk="0" h="15931" w="1239">
                  <a:moveTo>
                    <a:pt x="215" y="0"/>
                  </a:moveTo>
                  <a:lnTo>
                    <a:pt x="1" y="15931"/>
                  </a:lnTo>
                  <a:lnTo>
                    <a:pt x="465" y="15931"/>
                  </a:lnTo>
                  <a:cubicBezTo>
                    <a:pt x="751" y="15907"/>
                    <a:pt x="977" y="15681"/>
                    <a:pt x="989" y="15395"/>
                  </a:cubicBezTo>
                  <a:lnTo>
                    <a:pt x="1239" y="620"/>
                  </a:lnTo>
                  <a:cubicBezTo>
                    <a:pt x="1239" y="346"/>
                    <a:pt x="1048" y="120"/>
                    <a:pt x="786" y="84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5045889" y="3497736"/>
              <a:ext cx="43853" cy="43494"/>
            </a:xfrm>
            <a:custGeom>
              <a:rect b="b" l="l" r="r" t="t"/>
              <a:pathLst>
                <a:path extrusionOk="0" h="1335" w="1346">
                  <a:moveTo>
                    <a:pt x="1346" y="1"/>
                  </a:moveTo>
                  <a:lnTo>
                    <a:pt x="24" y="1144"/>
                  </a:lnTo>
                  <a:lnTo>
                    <a:pt x="1" y="1334"/>
                  </a:lnTo>
                  <a:lnTo>
                    <a:pt x="1298" y="32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5008650" y="3532271"/>
              <a:ext cx="119503" cy="424420"/>
            </a:xfrm>
            <a:custGeom>
              <a:rect b="b" l="l" r="r" t="t"/>
              <a:pathLst>
                <a:path extrusionOk="0" h="13027" w="3668">
                  <a:moveTo>
                    <a:pt x="751" y="1"/>
                  </a:moveTo>
                  <a:cubicBezTo>
                    <a:pt x="751" y="1"/>
                    <a:pt x="536" y="1025"/>
                    <a:pt x="274" y="4299"/>
                  </a:cubicBezTo>
                  <a:cubicBezTo>
                    <a:pt x="1" y="7573"/>
                    <a:pt x="310" y="9573"/>
                    <a:pt x="310" y="9573"/>
                  </a:cubicBezTo>
                  <a:cubicBezTo>
                    <a:pt x="310" y="9573"/>
                    <a:pt x="2644" y="11990"/>
                    <a:pt x="3418" y="12764"/>
                  </a:cubicBezTo>
                  <a:cubicBezTo>
                    <a:pt x="3418" y="12764"/>
                    <a:pt x="3657" y="13026"/>
                    <a:pt x="3667" y="13026"/>
                  </a:cubicBezTo>
                  <a:cubicBezTo>
                    <a:pt x="3668" y="13026"/>
                    <a:pt x="3668" y="13026"/>
                    <a:pt x="3668" y="13026"/>
                  </a:cubicBezTo>
                  <a:lnTo>
                    <a:pt x="3668" y="127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961311" y="3949262"/>
              <a:ext cx="183132" cy="56461"/>
            </a:xfrm>
            <a:custGeom>
              <a:rect b="b" l="l" r="r" t="t"/>
              <a:pathLst>
                <a:path extrusionOk="0" h="1733" w="5621">
                  <a:moveTo>
                    <a:pt x="4013" y="1"/>
                  </a:moveTo>
                  <a:cubicBezTo>
                    <a:pt x="2959" y="226"/>
                    <a:pt x="1373" y="540"/>
                    <a:pt x="679" y="540"/>
                  </a:cubicBezTo>
                  <a:cubicBezTo>
                    <a:pt x="456" y="540"/>
                    <a:pt x="326" y="508"/>
                    <a:pt x="334" y="429"/>
                  </a:cubicBezTo>
                  <a:lnTo>
                    <a:pt x="334" y="429"/>
                  </a:lnTo>
                  <a:cubicBezTo>
                    <a:pt x="334" y="429"/>
                    <a:pt x="1" y="608"/>
                    <a:pt x="84" y="906"/>
                  </a:cubicBezTo>
                  <a:cubicBezTo>
                    <a:pt x="152" y="1176"/>
                    <a:pt x="219" y="1733"/>
                    <a:pt x="488" y="1733"/>
                  </a:cubicBezTo>
                  <a:cubicBezTo>
                    <a:pt x="504" y="1733"/>
                    <a:pt x="520" y="1731"/>
                    <a:pt x="537" y="1727"/>
                  </a:cubicBezTo>
                  <a:cubicBezTo>
                    <a:pt x="834" y="1656"/>
                    <a:pt x="4728" y="1263"/>
                    <a:pt x="4728" y="1191"/>
                  </a:cubicBezTo>
                  <a:cubicBezTo>
                    <a:pt x="4728" y="1156"/>
                    <a:pt x="5204" y="1108"/>
                    <a:pt x="5621" y="1072"/>
                  </a:cubicBezTo>
                  <a:cubicBezTo>
                    <a:pt x="5097" y="691"/>
                    <a:pt x="4561" y="346"/>
                    <a:pt x="4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961311" y="3963239"/>
              <a:ext cx="46980" cy="42484"/>
            </a:xfrm>
            <a:custGeom>
              <a:rect b="b" l="l" r="r" t="t"/>
              <a:pathLst>
                <a:path extrusionOk="0" h="1304" w="1442">
                  <a:moveTo>
                    <a:pt x="334" y="0"/>
                  </a:moveTo>
                  <a:cubicBezTo>
                    <a:pt x="334" y="0"/>
                    <a:pt x="1" y="179"/>
                    <a:pt x="84" y="477"/>
                  </a:cubicBezTo>
                  <a:cubicBezTo>
                    <a:pt x="152" y="747"/>
                    <a:pt x="219" y="1304"/>
                    <a:pt x="488" y="1304"/>
                  </a:cubicBezTo>
                  <a:cubicBezTo>
                    <a:pt x="504" y="1304"/>
                    <a:pt x="520" y="1302"/>
                    <a:pt x="537" y="1298"/>
                  </a:cubicBezTo>
                  <a:cubicBezTo>
                    <a:pt x="572" y="1286"/>
                    <a:pt x="644" y="1274"/>
                    <a:pt x="763" y="1262"/>
                  </a:cubicBezTo>
                  <a:lnTo>
                    <a:pt x="763" y="1227"/>
                  </a:lnTo>
                  <a:cubicBezTo>
                    <a:pt x="656" y="1227"/>
                    <a:pt x="406" y="381"/>
                    <a:pt x="1442" y="36"/>
                  </a:cubicBezTo>
                  <a:lnTo>
                    <a:pt x="1442" y="36"/>
                  </a:lnTo>
                  <a:cubicBezTo>
                    <a:pt x="1122" y="83"/>
                    <a:pt x="845" y="112"/>
                    <a:pt x="648" y="112"/>
                  </a:cubicBezTo>
                  <a:cubicBezTo>
                    <a:pt x="441" y="112"/>
                    <a:pt x="322" y="8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938440" y="3709343"/>
              <a:ext cx="208349" cy="300062"/>
            </a:xfrm>
            <a:custGeom>
              <a:rect b="b" l="l" r="r" t="t"/>
              <a:pathLst>
                <a:path extrusionOk="0" h="9210" w="6395">
                  <a:moveTo>
                    <a:pt x="2978" y="1"/>
                  </a:moveTo>
                  <a:cubicBezTo>
                    <a:pt x="2694" y="1"/>
                    <a:pt x="2416" y="127"/>
                    <a:pt x="2227" y="364"/>
                  </a:cubicBezTo>
                  <a:cubicBezTo>
                    <a:pt x="1703" y="971"/>
                    <a:pt x="108" y="7329"/>
                    <a:pt x="60" y="8079"/>
                  </a:cubicBezTo>
                  <a:cubicBezTo>
                    <a:pt x="1" y="8829"/>
                    <a:pt x="512" y="9079"/>
                    <a:pt x="1013" y="9198"/>
                  </a:cubicBezTo>
                  <a:cubicBezTo>
                    <a:pt x="1042" y="9206"/>
                    <a:pt x="1091" y="9209"/>
                    <a:pt x="1156" y="9209"/>
                  </a:cubicBezTo>
                  <a:cubicBezTo>
                    <a:pt x="1921" y="9209"/>
                    <a:pt x="4946" y="8725"/>
                    <a:pt x="6394" y="8484"/>
                  </a:cubicBezTo>
                  <a:cubicBezTo>
                    <a:pt x="6323" y="8436"/>
                    <a:pt x="6263" y="8389"/>
                    <a:pt x="6204" y="8353"/>
                  </a:cubicBezTo>
                  <a:cubicBezTo>
                    <a:pt x="4799" y="8591"/>
                    <a:pt x="2263" y="9008"/>
                    <a:pt x="1370" y="9032"/>
                  </a:cubicBezTo>
                  <a:cubicBezTo>
                    <a:pt x="1368" y="9032"/>
                    <a:pt x="1366" y="9032"/>
                    <a:pt x="1364" y="9032"/>
                  </a:cubicBezTo>
                  <a:cubicBezTo>
                    <a:pt x="115" y="9032"/>
                    <a:pt x="2632" y="887"/>
                    <a:pt x="2822" y="543"/>
                  </a:cubicBezTo>
                  <a:cubicBezTo>
                    <a:pt x="2953" y="328"/>
                    <a:pt x="3168" y="173"/>
                    <a:pt x="3406" y="102"/>
                  </a:cubicBezTo>
                  <a:cubicBezTo>
                    <a:pt x="3269" y="34"/>
                    <a:pt x="3123" y="1"/>
                    <a:pt x="2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840352" y="4235152"/>
              <a:ext cx="808408" cy="364310"/>
            </a:xfrm>
            <a:custGeom>
              <a:rect b="b" l="l" r="r" t="t"/>
              <a:pathLst>
                <a:path extrusionOk="0" h="11182" w="24813">
                  <a:moveTo>
                    <a:pt x="7846" y="1"/>
                  </a:moveTo>
                  <a:cubicBezTo>
                    <a:pt x="7846" y="1"/>
                    <a:pt x="500" y="1108"/>
                    <a:pt x="250" y="1584"/>
                  </a:cubicBezTo>
                  <a:cubicBezTo>
                    <a:pt x="1" y="2058"/>
                    <a:pt x="12636" y="11181"/>
                    <a:pt x="12985" y="11181"/>
                  </a:cubicBezTo>
                  <a:cubicBezTo>
                    <a:pt x="12987" y="11181"/>
                    <a:pt x="12988" y="11181"/>
                    <a:pt x="12989" y="11181"/>
                  </a:cubicBezTo>
                  <a:cubicBezTo>
                    <a:pt x="13227" y="11097"/>
                    <a:pt x="24811" y="8288"/>
                    <a:pt x="24812" y="8287"/>
                  </a:cubicBezTo>
                  <a:lnTo>
                    <a:pt x="24812" y="8287"/>
                  </a:lnTo>
                  <a:cubicBezTo>
                    <a:pt x="24812" y="8287"/>
                    <a:pt x="24812" y="8287"/>
                    <a:pt x="24812" y="8287"/>
                  </a:cubicBezTo>
                  <a:cubicBezTo>
                    <a:pt x="24717" y="8287"/>
                    <a:pt x="7846" y="1"/>
                    <a:pt x="7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840352" y="4280144"/>
              <a:ext cx="808408" cy="319317"/>
            </a:xfrm>
            <a:custGeom>
              <a:rect b="b" l="l" r="r" t="t"/>
              <a:pathLst>
                <a:path extrusionOk="0" h="9801" w="24813">
                  <a:moveTo>
                    <a:pt x="666" y="1"/>
                  </a:moveTo>
                  <a:cubicBezTo>
                    <a:pt x="428" y="72"/>
                    <a:pt x="285" y="144"/>
                    <a:pt x="250" y="203"/>
                  </a:cubicBezTo>
                  <a:cubicBezTo>
                    <a:pt x="1" y="677"/>
                    <a:pt x="12636" y="9800"/>
                    <a:pt x="12985" y="9800"/>
                  </a:cubicBezTo>
                  <a:cubicBezTo>
                    <a:pt x="12987" y="9800"/>
                    <a:pt x="12988" y="9800"/>
                    <a:pt x="12989" y="9800"/>
                  </a:cubicBezTo>
                  <a:cubicBezTo>
                    <a:pt x="13227" y="9716"/>
                    <a:pt x="24812" y="6906"/>
                    <a:pt x="24812" y="6906"/>
                  </a:cubicBezTo>
                  <a:cubicBezTo>
                    <a:pt x="24800" y="6906"/>
                    <a:pt x="24384" y="6716"/>
                    <a:pt x="23705" y="6383"/>
                  </a:cubicBezTo>
                  <a:lnTo>
                    <a:pt x="12989" y="8645"/>
                  </a:lnTo>
                  <a:lnTo>
                    <a:pt x="714" y="4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925028" y="4268872"/>
              <a:ext cx="578002" cy="255883"/>
            </a:xfrm>
            <a:custGeom>
              <a:rect b="b" l="l" r="r" t="t"/>
              <a:pathLst>
                <a:path extrusionOk="0" h="7854" w="17741">
                  <a:moveTo>
                    <a:pt x="5628" y="335"/>
                  </a:moveTo>
                  <a:cubicBezTo>
                    <a:pt x="5628" y="347"/>
                    <a:pt x="5640" y="359"/>
                    <a:pt x="5652" y="371"/>
                  </a:cubicBezTo>
                  <a:lnTo>
                    <a:pt x="6735" y="894"/>
                  </a:lnTo>
                  <a:cubicBezTo>
                    <a:pt x="6437" y="954"/>
                    <a:pt x="6140" y="1049"/>
                    <a:pt x="5842" y="1133"/>
                  </a:cubicBezTo>
                  <a:lnTo>
                    <a:pt x="5354" y="1264"/>
                  </a:lnTo>
                  <a:cubicBezTo>
                    <a:pt x="5056" y="1109"/>
                    <a:pt x="4759" y="966"/>
                    <a:pt x="4473" y="799"/>
                  </a:cubicBezTo>
                  <a:lnTo>
                    <a:pt x="4294" y="692"/>
                  </a:lnTo>
                  <a:lnTo>
                    <a:pt x="4711" y="597"/>
                  </a:lnTo>
                  <a:cubicBezTo>
                    <a:pt x="5021" y="513"/>
                    <a:pt x="5330" y="442"/>
                    <a:pt x="5628" y="335"/>
                  </a:cubicBezTo>
                  <a:close/>
                  <a:moveTo>
                    <a:pt x="4151" y="728"/>
                  </a:moveTo>
                  <a:cubicBezTo>
                    <a:pt x="4497" y="930"/>
                    <a:pt x="4842" y="1121"/>
                    <a:pt x="5199" y="1299"/>
                  </a:cubicBezTo>
                  <a:lnTo>
                    <a:pt x="4663" y="1454"/>
                  </a:lnTo>
                  <a:lnTo>
                    <a:pt x="4032" y="1621"/>
                  </a:lnTo>
                  <a:cubicBezTo>
                    <a:pt x="3687" y="1406"/>
                    <a:pt x="3354" y="1180"/>
                    <a:pt x="3032" y="954"/>
                  </a:cubicBezTo>
                  <a:cubicBezTo>
                    <a:pt x="3235" y="918"/>
                    <a:pt x="3425" y="883"/>
                    <a:pt x="3628" y="835"/>
                  </a:cubicBezTo>
                  <a:cubicBezTo>
                    <a:pt x="3806" y="799"/>
                    <a:pt x="3985" y="764"/>
                    <a:pt x="4151" y="728"/>
                  </a:cubicBezTo>
                  <a:close/>
                  <a:moveTo>
                    <a:pt x="2901" y="966"/>
                  </a:moveTo>
                  <a:cubicBezTo>
                    <a:pt x="3235" y="1204"/>
                    <a:pt x="3580" y="1430"/>
                    <a:pt x="3925" y="1645"/>
                  </a:cubicBezTo>
                  <a:cubicBezTo>
                    <a:pt x="3580" y="1740"/>
                    <a:pt x="3247" y="1823"/>
                    <a:pt x="2901" y="1918"/>
                  </a:cubicBezTo>
                  <a:lnTo>
                    <a:pt x="2758" y="1823"/>
                  </a:lnTo>
                  <a:cubicBezTo>
                    <a:pt x="2354" y="1597"/>
                    <a:pt x="1937" y="1371"/>
                    <a:pt x="1532" y="1133"/>
                  </a:cubicBezTo>
                  <a:cubicBezTo>
                    <a:pt x="1996" y="1085"/>
                    <a:pt x="2449" y="1037"/>
                    <a:pt x="2901" y="966"/>
                  </a:cubicBezTo>
                  <a:close/>
                  <a:moveTo>
                    <a:pt x="6866" y="954"/>
                  </a:moveTo>
                  <a:lnTo>
                    <a:pt x="8223" y="1597"/>
                  </a:lnTo>
                  <a:lnTo>
                    <a:pt x="7973" y="1668"/>
                  </a:lnTo>
                  <a:cubicBezTo>
                    <a:pt x="7616" y="1764"/>
                    <a:pt x="7247" y="1859"/>
                    <a:pt x="6890" y="1966"/>
                  </a:cubicBezTo>
                  <a:lnTo>
                    <a:pt x="6795" y="1990"/>
                  </a:lnTo>
                  <a:cubicBezTo>
                    <a:pt x="6449" y="1823"/>
                    <a:pt x="6104" y="1645"/>
                    <a:pt x="5759" y="1466"/>
                  </a:cubicBezTo>
                  <a:lnTo>
                    <a:pt x="5485" y="1335"/>
                  </a:lnTo>
                  <a:lnTo>
                    <a:pt x="5854" y="1240"/>
                  </a:lnTo>
                  <a:cubicBezTo>
                    <a:pt x="6187" y="1145"/>
                    <a:pt x="6533" y="1073"/>
                    <a:pt x="6866" y="954"/>
                  </a:cubicBezTo>
                  <a:close/>
                  <a:moveTo>
                    <a:pt x="5330" y="1371"/>
                  </a:moveTo>
                  <a:lnTo>
                    <a:pt x="5402" y="1406"/>
                  </a:lnTo>
                  <a:cubicBezTo>
                    <a:pt x="5818" y="1609"/>
                    <a:pt x="6223" y="1823"/>
                    <a:pt x="6640" y="2037"/>
                  </a:cubicBezTo>
                  <a:cubicBezTo>
                    <a:pt x="6211" y="2157"/>
                    <a:pt x="5794" y="2288"/>
                    <a:pt x="5366" y="2418"/>
                  </a:cubicBezTo>
                  <a:cubicBezTo>
                    <a:pt x="5032" y="2228"/>
                    <a:pt x="4687" y="2026"/>
                    <a:pt x="4354" y="1811"/>
                  </a:cubicBezTo>
                  <a:cubicBezTo>
                    <a:pt x="4282" y="1776"/>
                    <a:pt x="4211" y="1728"/>
                    <a:pt x="4139" y="1680"/>
                  </a:cubicBezTo>
                  <a:lnTo>
                    <a:pt x="4675" y="1549"/>
                  </a:lnTo>
                  <a:lnTo>
                    <a:pt x="5330" y="1371"/>
                  </a:lnTo>
                  <a:close/>
                  <a:moveTo>
                    <a:pt x="4032" y="1716"/>
                  </a:moveTo>
                  <a:cubicBezTo>
                    <a:pt x="4449" y="1966"/>
                    <a:pt x="4866" y="2216"/>
                    <a:pt x="5282" y="2442"/>
                  </a:cubicBezTo>
                  <a:cubicBezTo>
                    <a:pt x="5104" y="2502"/>
                    <a:pt x="4913" y="2561"/>
                    <a:pt x="4735" y="2621"/>
                  </a:cubicBezTo>
                  <a:cubicBezTo>
                    <a:pt x="4580" y="2680"/>
                    <a:pt x="4437" y="2728"/>
                    <a:pt x="4294" y="2776"/>
                  </a:cubicBezTo>
                  <a:cubicBezTo>
                    <a:pt x="3866" y="2502"/>
                    <a:pt x="3449" y="2240"/>
                    <a:pt x="3008" y="1978"/>
                  </a:cubicBezTo>
                  <a:lnTo>
                    <a:pt x="4032" y="1716"/>
                  </a:lnTo>
                  <a:close/>
                  <a:moveTo>
                    <a:pt x="8378" y="1680"/>
                  </a:moveTo>
                  <a:lnTo>
                    <a:pt x="10176" y="2538"/>
                  </a:lnTo>
                  <a:lnTo>
                    <a:pt x="9997" y="2585"/>
                  </a:lnTo>
                  <a:cubicBezTo>
                    <a:pt x="9593" y="2692"/>
                    <a:pt x="9200" y="2823"/>
                    <a:pt x="8807" y="2954"/>
                  </a:cubicBezTo>
                  <a:lnTo>
                    <a:pt x="8759" y="2978"/>
                  </a:lnTo>
                  <a:cubicBezTo>
                    <a:pt x="8152" y="2669"/>
                    <a:pt x="7545" y="2371"/>
                    <a:pt x="6937" y="2061"/>
                  </a:cubicBezTo>
                  <a:cubicBezTo>
                    <a:pt x="7247" y="1966"/>
                    <a:pt x="7568" y="1883"/>
                    <a:pt x="7890" y="1799"/>
                  </a:cubicBezTo>
                  <a:cubicBezTo>
                    <a:pt x="8045" y="1764"/>
                    <a:pt x="8211" y="1716"/>
                    <a:pt x="8378" y="1680"/>
                  </a:cubicBezTo>
                  <a:close/>
                  <a:moveTo>
                    <a:pt x="6771" y="2097"/>
                  </a:moveTo>
                  <a:lnTo>
                    <a:pt x="7890" y="2680"/>
                  </a:lnTo>
                  <a:cubicBezTo>
                    <a:pt x="8128" y="2799"/>
                    <a:pt x="8366" y="2907"/>
                    <a:pt x="8604" y="3026"/>
                  </a:cubicBezTo>
                  <a:cubicBezTo>
                    <a:pt x="8140" y="3180"/>
                    <a:pt x="7676" y="3323"/>
                    <a:pt x="7211" y="3454"/>
                  </a:cubicBezTo>
                  <a:cubicBezTo>
                    <a:pt x="6628" y="3133"/>
                    <a:pt x="6056" y="2823"/>
                    <a:pt x="5485" y="2490"/>
                  </a:cubicBezTo>
                  <a:cubicBezTo>
                    <a:pt x="5914" y="2359"/>
                    <a:pt x="6342" y="2228"/>
                    <a:pt x="6771" y="2109"/>
                  </a:cubicBezTo>
                  <a:lnTo>
                    <a:pt x="6771" y="2097"/>
                  </a:lnTo>
                  <a:close/>
                  <a:moveTo>
                    <a:pt x="5402" y="2514"/>
                  </a:moveTo>
                  <a:cubicBezTo>
                    <a:pt x="5699" y="2680"/>
                    <a:pt x="5985" y="2835"/>
                    <a:pt x="6283" y="3002"/>
                  </a:cubicBezTo>
                  <a:lnTo>
                    <a:pt x="7128" y="3466"/>
                  </a:lnTo>
                  <a:cubicBezTo>
                    <a:pt x="6878" y="3538"/>
                    <a:pt x="6616" y="3609"/>
                    <a:pt x="6354" y="3669"/>
                  </a:cubicBezTo>
                  <a:cubicBezTo>
                    <a:pt x="6199" y="3716"/>
                    <a:pt x="6033" y="3740"/>
                    <a:pt x="5866" y="3776"/>
                  </a:cubicBezTo>
                  <a:cubicBezTo>
                    <a:pt x="5640" y="3645"/>
                    <a:pt x="5413" y="3502"/>
                    <a:pt x="5187" y="3359"/>
                  </a:cubicBezTo>
                  <a:lnTo>
                    <a:pt x="4390" y="2835"/>
                  </a:lnTo>
                  <a:cubicBezTo>
                    <a:pt x="4723" y="2728"/>
                    <a:pt x="5068" y="2621"/>
                    <a:pt x="5402" y="2514"/>
                  </a:cubicBezTo>
                  <a:close/>
                  <a:moveTo>
                    <a:pt x="10307" y="2609"/>
                  </a:moveTo>
                  <a:lnTo>
                    <a:pt x="10331" y="2621"/>
                  </a:lnTo>
                  <a:lnTo>
                    <a:pt x="12057" y="3442"/>
                  </a:lnTo>
                  <a:cubicBezTo>
                    <a:pt x="11795" y="3490"/>
                    <a:pt x="11545" y="3573"/>
                    <a:pt x="11283" y="3633"/>
                  </a:cubicBezTo>
                  <a:cubicBezTo>
                    <a:pt x="11033" y="3704"/>
                    <a:pt x="10783" y="3776"/>
                    <a:pt x="10533" y="3847"/>
                  </a:cubicBezTo>
                  <a:cubicBezTo>
                    <a:pt x="9974" y="3585"/>
                    <a:pt x="9426" y="3311"/>
                    <a:pt x="8878" y="3038"/>
                  </a:cubicBezTo>
                  <a:cubicBezTo>
                    <a:pt x="9200" y="2930"/>
                    <a:pt x="9521" y="2823"/>
                    <a:pt x="9843" y="2740"/>
                  </a:cubicBezTo>
                  <a:cubicBezTo>
                    <a:pt x="9997" y="2692"/>
                    <a:pt x="10152" y="2645"/>
                    <a:pt x="10307" y="2609"/>
                  </a:cubicBezTo>
                  <a:close/>
                  <a:moveTo>
                    <a:pt x="8747" y="3085"/>
                  </a:moveTo>
                  <a:cubicBezTo>
                    <a:pt x="9283" y="3359"/>
                    <a:pt x="9831" y="3621"/>
                    <a:pt x="10378" y="3895"/>
                  </a:cubicBezTo>
                  <a:cubicBezTo>
                    <a:pt x="10331" y="3907"/>
                    <a:pt x="10271" y="3919"/>
                    <a:pt x="10235" y="3942"/>
                  </a:cubicBezTo>
                  <a:cubicBezTo>
                    <a:pt x="9783" y="4073"/>
                    <a:pt x="9354" y="4216"/>
                    <a:pt x="8926" y="4359"/>
                  </a:cubicBezTo>
                  <a:cubicBezTo>
                    <a:pt x="8402" y="4085"/>
                    <a:pt x="7878" y="3800"/>
                    <a:pt x="7354" y="3514"/>
                  </a:cubicBezTo>
                  <a:lnTo>
                    <a:pt x="7449" y="3502"/>
                  </a:lnTo>
                  <a:cubicBezTo>
                    <a:pt x="7878" y="3371"/>
                    <a:pt x="8307" y="3228"/>
                    <a:pt x="8747" y="3085"/>
                  </a:cubicBezTo>
                  <a:close/>
                  <a:moveTo>
                    <a:pt x="12212" y="3514"/>
                  </a:moveTo>
                  <a:lnTo>
                    <a:pt x="13843" y="4300"/>
                  </a:lnTo>
                  <a:lnTo>
                    <a:pt x="13712" y="4347"/>
                  </a:lnTo>
                  <a:lnTo>
                    <a:pt x="13176" y="4490"/>
                  </a:lnTo>
                  <a:cubicBezTo>
                    <a:pt x="12902" y="4573"/>
                    <a:pt x="12629" y="4657"/>
                    <a:pt x="12355" y="4740"/>
                  </a:cubicBezTo>
                  <a:cubicBezTo>
                    <a:pt x="11819" y="4478"/>
                    <a:pt x="11271" y="4216"/>
                    <a:pt x="10736" y="3954"/>
                  </a:cubicBezTo>
                  <a:lnTo>
                    <a:pt x="10676" y="3931"/>
                  </a:lnTo>
                  <a:cubicBezTo>
                    <a:pt x="10831" y="3883"/>
                    <a:pt x="10986" y="3835"/>
                    <a:pt x="11140" y="3788"/>
                  </a:cubicBezTo>
                  <a:cubicBezTo>
                    <a:pt x="11498" y="3704"/>
                    <a:pt x="11855" y="3633"/>
                    <a:pt x="12212" y="3526"/>
                  </a:cubicBezTo>
                  <a:lnTo>
                    <a:pt x="12212" y="3514"/>
                  </a:lnTo>
                  <a:close/>
                  <a:moveTo>
                    <a:pt x="7271" y="3538"/>
                  </a:moveTo>
                  <a:lnTo>
                    <a:pt x="8831" y="4395"/>
                  </a:lnTo>
                  <a:cubicBezTo>
                    <a:pt x="8592" y="4478"/>
                    <a:pt x="8366" y="4562"/>
                    <a:pt x="8140" y="4645"/>
                  </a:cubicBezTo>
                  <a:lnTo>
                    <a:pt x="7723" y="4812"/>
                  </a:lnTo>
                  <a:cubicBezTo>
                    <a:pt x="7152" y="4502"/>
                    <a:pt x="6568" y="4181"/>
                    <a:pt x="5997" y="3847"/>
                  </a:cubicBezTo>
                  <a:cubicBezTo>
                    <a:pt x="6425" y="3764"/>
                    <a:pt x="6842" y="3657"/>
                    <a:pt x="7271" y="3538"/>
                  </a:cubicBezTo>
                  <a:close/>
                  <a:moveTo>
                    <a:pt x="10533" y="3966"/>
                  </a:moveTo>
                  <a:cubicBezTo>
                    <a:pt x="11093" y="4240"/>
                    <a:pt x="11652" y="4514"/>
                    <a:pt x="12212" y="4776"/>
                  </a:cubicBezTo>
                  <a:lnTo>
                    <a:pt x="12117" y="4812"/>
                  </a:lnTo>
                  <a:cubicBezTo>
                    <a:pt x="11617" y="4954"/>
                    <a:pt x="11117" y="5121"/>
                    <a:pt x="10616" y="5288"/>
                  </a:cubicBezTo>
                  <a:lnTo>
                    <a:pt x="9045" y="4431"/>
                  </a:lnTo>
                  <a:cubicBezTo>
                    <a:pt x="9545" y="4264"/>
                    <a:pt x="10033" y="4121"/>
                    <a:pt x="10533" y="3966"/>
                  </a:cubicBezTo>
                  <a:close/>
                  <a:moveTo>
                    <a:pt x="8950" y="4466"/>
                  </a:moveTo>
                  <a:lnTo>
                    <a:pt x="10509" y="5324"/>
                  </a:lnTo>
                  <a:cubicBezTo>
                    <a:pt x="10355" y="5371"/>
                    <a:pt x="10188" y="5431"/>
                    <a:pt x="10033" y="5478"/>
                  </a:cubicBezTo>
                  <a:cubicBezTo>
                    <a:pt x="9807" y="5562"/>
                    <a:pt x="9581" y="5633"/>
                    <a:pt x="9366" y="5716"/>
                  </a:cubicBezTo>
                  <a:lnTo>
                    <a:pt x="7842" y="4871"/>
                  </a:lnTo>
                  <a:cubicBezTo>
                    <a:pt x="8211" y="4728"/>
                    <a:pt x="8581" y="4597"/>
                    <a:pt x="8950" y="4466"/>
                  </a:cubicBezTo>
                  <a:close/>
                  <a:moveTo>
                    <a:pt x="14022" y="4383"/>
                  </a:moveTo>
                  <a:lnTo>
                    <a:pt x="15010" y="4859"/>
                  </a:lnTo>
                  <a:lnTo>
                    <a:pt x="16379" y="5514"/>
                  </a:lnTo>
                  <a:cubicBezTo>
                    <a:pt x="16177" y="5562"/>
                    <a:pt x="15986" y="5621"/>
                    <a:pt x="15796" y="5681"/>
                  </a:cubicBezTo>
                  <a:lnTo>
                    <a:pt x="15212" y="5847"/>
                  </a:lnTo>
                  <a:lnTo>
                    <a:pt x="14903" y="5943"/>
                  </a:lnTo>
                  <a:lnTo>
                    <a:pt x="14498" y="5752"/>
                  </a:lnTo>
                  <a:cubicBezTo>
                    <a:pt x="14093" y="5562"/>
                    <a:pt x="13676" y="5371"/>
                    <a:pt x="13260" y="5169"/>
                  </a:cubicBezTo>
                  <a:lnTo>
                    <a:pt x="12521" y="4812"/>
                  </a:lnTo>
                  <a:cubicBezTo>
                    <a:pt x="12724" y="4752"/>
                    <a:pt x="12938" y="4681"/>
                    <a:pt x="13141" y="4621"/>
                  </a:cubicBezTo>
                  <a:cubicBezTo>
                    <a:pt x="13343" y="4562"/>
                    <a:pt x="13545" y="4514"/>
                    <a:pt x="13760" y="4454"/>
                  </a:cubicBezTo>
                  <a:cubicBezTo>
                    <a:pt x="13843" y="4431"/>
                    <a:pt x="13926" y="4407"/>
                    <a:pt x="14022" y="4383"/>
                  </a:cubicBezTo>
                  <a:close/>
                  <a:moveTo>
                    <a:pt x="12367" y="4859"/>
                  </a:moveTo>
                  <a:cubicBezTo>
                    <a:pt x="12545" y="4943"/>
                    <a:pt x="12724" y="5026"/>
                    <a:pt x="12902" y="5109"/>
                  </a:cubicBezTo>
                  <a:cubicBezTo>
                    <a:pt x="13367" y="5335"/>
                    <a:pt x="13843" y="5562"/>
                    <a:pt x="14319" y="5788"/>
                  </a:cubicBezTo>
                  <a:lnTo>
                    <a:pt x="14748" y="5978"/>
                  </a:lnTo>
                  <a:lnTo>
                    <a:pt x="14034" y="6181"/>
                  </a:lnTo>
                  <a:cubicBezTo>
                    <a:pt x="13653" y="6300"/>
                    <a:pt x="13260" y="6407"/>
                    <a:pt x="12867" y="6502"/>
                  </a:cubicBezTo>
                  <a:cubicBezTo>
                    <a:pt x="12367" y="6228"/>
                    <a:pt x="11867" y="5967"/>
                    <a:pt x="11367" y="5693"/>
                  </a:cubicBezTo>
                  <a:lnTo>
                    <a:pt x="10747" y="5359"/>
                  </a:lnTo>
                  <a:cubicBezTo>
                    <a:pt x="11283" y="5181"/>
                    <a:pt x="11819" y="5014"/>
                    <a:pt x="12367" y="4859"/>
                  </a:cubicBezTo>
                  <a:close/>
                  <a:moveTo>
                    <a:pt x="10640" y="5395"/>
                  </a:moveTo>
                  <a:lnTo>
                    <a:pt x="11045" y="5609"/>
                  </a:lnTo>
                  <a:lnTo>
                    <a:pt x="12367" y="6336"/>
                  </a:lnTo>
                  <a:lnTo>
                    <a:pt x="12736" y="6538"/>
                  </a:lnTo>
                  <a:lnTo>
                    <a:pt x="11700" y="6824"/>
                  </a:lnTo>
                  <a:lnTo>
                    <a:pt x="11474" y="6883"/>
                  </a:lnTo>
                  <a:lnTo>
                    <a:pt x="10414" y="6300"/>
                  </a:lnTo>
                  <a:lnTo>
                    <a:pt x="9485" y="5776"/>
                  </a:lnTo>
                  <a:cubicBezTo>
                    <a:pt x="9866" y="5645"/>
                    <a:pt x="10259" y="5514"/>
                    <a:pt x="10640" y="5395"/>
                  </a:cubicBezTo>
                  <a:close/>
                  <a:moveTo>
                    <a:pt x="3396" y="1"/>
                  </a:moveTo>
                  <a:cubicBezTo>
                    <a:pt x="3366" y="1"/>
                    <a:pt x="3339" y="37"/>
                    <a:pt x="3366" y="73"/>
                  </a:cubicBezTo>
                  <a:cubicBezTo>
                    <a:pt x="3568" y="299"/>
                    <a:pt x="3794" y="502"/>
                    <a:pt x="4056" y="668"/>
                  </a:cubicBezTo>
                  <a:cubicBezTo>
                    <a:pt x="3889" y="704"/>
                    <a:pt x="3735" y="728"/>
                    <a:pt x="3580" y="764"/>
                  </a:cubicBezTo>
                  <a:cubicBezTo>
                    <a:pt x="3366" y="799"/>
                    <a:pt x="3151" y="847"/>
                    <a:pt x="2925" y="883"/>
                  </a:cubicBezTo>
                  <a:cubicBezTo>
                    <a:pt x="2615" y="656"/>
                    <a:pt x="2306" y="430"/>
                    <a:pt x="1996" y="204"/>
                  </a:cubicBezTo>
                  <a:cubicBezTo>
                    <a:pt x="1988" y="198"/>
                    <a:pt x="1980" y="196"/>
                    <a:pt x="1972" y="196"/>
                  </a:cubicBezTo>
                  <a:cubicBezTo>
                    <a:pt x="1947" y="196"/>
                    <a:pt x="1930" y="221"/>
                    <a:pt x="1949" y="240"/>
                  </a:cubicBezTo>
                  <a:cubicBezTo>
                    <a:pt x="2223" y="478"/>
                    <a:pt x="2508" y="692"/>
                    <a:pt x="2794" y="894"/>
                  </a:cubicBezTo>
                  <a:cubicBezTo>
                    <a:pt x="2342" y="966"/>
                    <a:pt x="1877" y="1025"/>
                    <a:pt x="1413" y="1073"/>
                  </a:cubicBezTo>
                  <a:cubicBezTo>
                    <a:pt x="949" y="787"/>
                    <a:pt x="508" y="490"/>
                    <a:pt x="56" y="180"/>
                  </a:cubicBezTo>
                  <a:cubicBezTo>
                    <a:pt x="51" y="175"/>
                    <a:pt x="46" y="174"/>
                    <a:pt x="41" y="174"/>
                  </a:cubicBezTo>
                  <a:cubicBezTo>
                    <a:pt x="20" y="174"/>
                    <a:pt x="1" y="206"/>
                    <a:pt x="20" y="216"/>
                  </a:cubicBezTo>
                  <a:cubicBezTo>
                    <a:pt x="401" y="513"/>
                    <a:pt x="806" y="787"/>
                    <a:pt x="1211" y="1025"/>
                  </a:cubicBezTo>
                  <a:lnTo>
                    <a:pt x="1342" y="1097"/>
                  </a:lnTo>
                  <a:cubicBezTo>
                    <a:pt x="1330" y="1121"/>
                    <a:pt x="1342" y="1156"/>
                    <a:pt x="1365" y="1156"/>
                  </a:cubicBezTo>
                  <a:lnTo>
                    <a:pt x="1425" y="1156"/>
                  </a:lnTo>
                  <a:cubicBezTo>
                    <a:pt x="1746" y="1335"/>
                    <a:pt x="2068" y="1526"/>
                    <a:pt x="2389" y="1704"/>
                  </a:cubicBezTo>
                  <a:cubicBezTo>
                    <a:pt x="2544" y="1787"/>
                    <a:pt x="2687" y="1871"/>
                    <a:pt x="2830" y="1954"/>
                  </a:cubicBezTo>
                  <a:lnTo>
                    <a:pt x="2306" y="2097"/>
                  </a:lnTo>
                  <a:cubicBezTo>
                    <a:pt x="2261" y="2108"/>
                    <a:pt x="2269" y="2182"/>
                    <a:pt x="2319" y="2182"/>
                  </a:cubicBezTo>
                  <a:cubicBezTo>
                    <a:pt x="2322" y="2182"/>
                    <a:pt x="2326" y="2181"/>
                    <a:pt x="2330" y="2180"/>
                  </a:cubicBezTo>
                  <a:lnTo>
                    <a:pt x="2937" y="2014"/>
                  </a:lnTo>
                  <a:cubicBezTo>
                    <a:pt x="3175" y="2157"/>
                    <a:pt x="3401" y="2288"/>
                    <a:pt x="3639" y="2442"/>
                  </a:cubicBezTo>
                  <a:cubicBezTo>
                    <a:pt x="3842" y="2561"/>
                    <a:pt x="4032" y="2692"/>
                    <a:pt x="4235" y="2811"/>
                  </a:cubicBezTo>
                  <a:cubicBezTo>
                    <a:pt x="4009" y="2895"/>
                    <a:pt x="3782" y="2978"/>
                    <a:pt x="3556" y="3061"/>
                  </a:cubicBezTo>
                  <a:cubicBezTo>
                    <a:pt x="3513" y="3083"/>
                    <a:pt x="3538" y="3134"/>
                    <a:pt x="3579" y="3134"/>
                  </a:cubicBezTo>
                  <a:cubicBezTo>
                    <a:pt x="3583" y="3134"/>
                    <a:pt x="3588" y="3134"/>
                    <a:pt x="3592" y="3133"/>
                  </a:cubicBezTo>
                  <a:cubicBezTo>
                    <a:pt x="3830" y="3050"/>
                    <a:pt x="4080" y="2966"/>
                    <a:pt x="4330" y="2883"/>
                  </a:cubicBezTo>
                  <a:lnTo>
                    <a:pt x="4878" y="3240"/>
                  </a:lnTo>
                  <a:cubicBezTo>
                    <a:pt x="5175" y="3431"/>
                    <a:pt x="5473" y="3633"/>
                    <a:pt x="5771" y="3812"/>
                  </a:cubicBezTo>
                  <a:cubicBezTo>
                    <a:pt x="5473" y="3883"/>
                    <a:pt x="5187" y="3931"/>
                    <a:pt x="4901" y="3990"/>
                  </a:cubicBezTo>
                  <a:cubicBezTo>
                    <a:pt x="4854" y="3990"/>
                    <a:pt x="4866" y="4062"/>
                    <a:pt x="4913" y="4062"/>
                  </a:cubicBezTo>
                  <a:cubicBezTo>
                    <a:pt x="5235" y="4014"/>
                    <a:pt x="5556" y="3954"/>
                    <a:pt x="5878" y="3883"/>
                  </a:cubicBezTo>
                  <a:cubicBezTo>
                    <a:pt x="5961" y="3942"/>
                    <a:pt x="6044" y="3990"/>
                    <a:pt x="6128" y="4038"/>
                  </a:cubicBezTo>
                  <a:cubicBezTo>
                    <a:pt x="6568" y="4288"/>
                    <a:pt x="7009" y="4538"/>
                    <a:pt x="7461" y="4776"/>
                  </a:cubicBezTo>
                  <a:lnTo>
                    <a:pt x="7628" y="4883"/>
                  </a:lnTo>
                  <a:cubicBezTo>
                    <a:pt x="7426" y="4966"/>
                    <a:pt x="7211" y="5050"/>
                    <a:pt x="7009" y="5145"/>
                  </a:cubicBezTo>
                  <a:cubicBezTo>
                    <a:pt x="6965" y="5156"/>
                    <a:pt x="6992" y="5218"/>
                    <a:pt x="7034" y="5218"/>
                  </a:cubicBezTo>
                  <a:cubicBezTo>
                    <a:pt x="7037" y="5218"/>
                    <a:pt x="7041" y="5217"/>
                    <a:pt x="7045" y="5216"/>
                  </a:cubicBezTo>
                  <a:cubicBezTo>
                    <a:pt x="7271" y="5121"/>
                    <a:pt x="7509" y="5026"/>
                    <a:pt x="7735" y="4943"/>
                  </a:cubicBezTo>
                  <a:lnTo>
                    <a:pt x="9259" y="5776"/>
                  </a:lnTo>
                  <a:cubicBezTo>
                    <a:pt x="9128" y="5824"/>
                    <a:pt x="8985" y="5871"/>
                    <a:pt x="8854" y="5931"/>
                  </a:cubicBezTo>
                  <a:cubicBezTo>
                    <a:pt x="8801" y="5941"/>
                    <a:pt x="8824" y="6018"/>
                    <a:pt x="8871" y="6018"/>
                  </a:cubicBezTo>
                  <a:cubicBezTo>
                    <a:pt x="8877" y="6018"/>
                    <a:pt x="8884" y="6017"/>
                    <a:pt x="8890" y="6014"/>
                  </a:cubicBezTo>
                  <a:cubicBezTo>
                    <a:pt x="9057" y="5955"/>
                    <a:pt x="9212" y="5907"/>
                    <a:pt x="9378" y="5847"/>
                  </a:cubicBezTo>
                  <a:lnTo>
                    <a:pt x="10128" y="6252"/>
                  </a:lnTo>
                  <a:lnTo>
                    <a:pt x="11343" y="6919"/>
                  </a:lnTo>
                  <a:lnTo>
                    <a:pt x="10355" y="7169"/>
                  </a:lnTo>
                  <a:cubicBezTo>
                    <a:pt x="10302" y="7190"/>
                    <a:pt x="10305" y="7268"/>
                    <a:pt x="10349" y="7268"/>
                  </a:cubicBezTo>
                  <a:cubicBezTo>
                    <a:pt x="10354" y="7268"/>
                    <a:pt x="10360" y="7267"/>
                    <a:pt x="10366" y="7264"/>
                  </a:cubicBezTo>
                  <a:cubicBezTo>
                    <a:pt x="10736" y="7181"/>
                    <a:pt x="11105" y="7086"/>
                    <a:pt x="11474" y="6990"/>
                  </a:cubicBezTo>
                  <a:lnTo>
                    <a:pt x="11629" y="7074"/>
                  </a:lnTo>
                  <a:cubicBezTo>
                    <a:pt x="12105" y="7336"/>
                    <a:pt x="12569" y="7610"/>
                    <a:pt x="13069" y="7848"/>
                  </a:cubicBezTo>
                  <a:cubicBezTo>
                    <a:pt x="13075" y="7852"/>
                    <a:pt x="13081" y="7853"/>
                    <a:pt x="13086" y="7853"/>
                  </a:cubicBezTo>
                  <a:cubicBezTo>
                    <a:pt x="13111" y="7853"/>
                    <a:pt x="13123" y="7810"/>
                    <a:pt x="13093" y="7800"/>
                  </a:cubicBezTo>
                  <a:cubicBezTo>
                    <a:pt x="12641" y="7514"/>
                    <a:pt x="12200" y="7276"/>
                    <a:pt x="11736" y="7026"/>
                  </a:cubicBezTo>
                  <a:lnTo>
                    <a:pt x="11617" y="6955"/>
                  </a:lnTo>
                  <a:cubicBezTo>
                    <a:pt x="12033" y="6848"/>
                    <a:pt x="12462" y="6740"/>
                    <a:pt x="12879" y="6621"/>
                  </a:cubicBezTo>
                  <a:cubicBezTo>
                    <a:pt x="13141" y="6776"/>
                    <a:pt x="13414" y="6919"/>
                    <a:pt x="13688" y="7062"/>
                  </a:cubicBezTo>
                  <a:cubicBezTo>
                    <a:pt x="13691" y="7063"/>
                    <a:pt x="13695" y="7063"/>
                    <a:pt x="13698" y="7063"/>
                  </a:cubicBezTo>
                  <a:cubicBezTo>
                    <a:pt x="13732" y="7063"/>
                    <a:pt x="13767" y="7012"/>
                    <a:pt x="13724" y="6990"/>
                  </a:cubicBezTo>
                  <a:cubicBezTo>
                    <a:pt x="13498" y="6859"/>
                    <a:pt x="13260" y="6717"/>
                    <a:pt x="13022" y="6586"/>
                  </a:cubicBezTo>
                  <a:cubicBezTo>
                    <a:pt x="13653" y="6419"/>
                    <a:pt x="14272" y="6240"/>
                    <a:pt x="14903" y="6062"/>
                  </a:cubicBezTo>
                  <a:cubicBezTo>
                    <a:pt x="15188" y="6193"/>
                    <a:pt x="15462" y="6324"/>
                    <a:pt x="15748" y="6443"/>
                  </a:cubicBezTo>
                  <a:cubicBezTo>
                    <a:pt x="15751" y="6444"/>
                    <a:pt x="15754" y="6444"/>
                    <a:pt x="15756" y="6444"/>
                  </a:cubicBezTo>
                  <a:cubicBezTo>
                    <a:pt x="15789" y="6444"/>
                    <a:pt x="15817" y="6382"/>
                    <a:pt x="15784" y="6371"/>
                  </a:cubicBezTo>
                  <a:cubicBezTo>
                    <a:pt x="15546" y="6240"/>
                    <a:pt x="15308" y="6133"/>
                    <a:pt x="15058" y="6014"/>
                  </a:cubicBezTo>
                  <a:lnTo>
                    <a:pt x="15093" y="6014"/>
                  </a:lnTo>
                  <a:lnTo>
                    <a:pt x="15748" y="5824"/>
                  </a:lnTo>
                  <a:cubicBezTo>
                    <a:pt x="15974" y="5764"/>
                    <a:pt x="16201" y="5693"/>
                    <a:pt x="16427" y="5609"/>
                  </a:cubicBezTo>
                  <a:cubicBezTo>
                    <a:pt x="16439" y="5597"/>
                    <a:pt x="16451" y="5574"/>
                    <a:pt x="16451" y="5562"/>
                  </a:cubicBezTo>
                  <a:lnTo>
                    <a:pt x="17653" y="6133"/>
                  </a:lnTo>
                  <a:cubicBezTo>
                    <a:pt x="17660" y="6136"/>
                    <a:pt x="17667" y="6137"/>
                    <a:pt x="17674" y="6137"/>
                  </a:cubicBezTo>
                  <a:cubicBezTo>
                    <a:pt x="17720" y="6137"/>
                    <a:pt x="17741" y="6071"/>
                    <a:pt x="17689" y="6050"/>
                  </a:cubicBezTo>
                  <a:lnTo>
                    <a:pt x="14141" y="4347"/>
                  </a:lnTo>
                  <a:cubicBezTo>
                    <a:pt x="14188" y="4335"/>
                    <a:pt x="14236" y="4312"/>
                    <a:pt x="14284" y="4288"/>
                  </a:cubicBezTo>
                  <a:cubicBezTo>
                    <a:pt x="14307" y="4276"/>
                    <a:pt x="14307" y="4216"/>
                    <a:pt x="14272" y="4216"/>
                  </a:cubicBezTo>
                  <a:cubicBezTo>
                    <a:pt x="14165" y="4216"/>
                    <a:pt x="14069" y="4240"/>
                    <a:pt x="13974" y="4264"/>
                  </a:cubicBezTo>
                  <a:lnTo>
                    <a:pt x="12986" y="3800"/>
                  </a:lnTo>
                  <a:lnTo>
                    <a:pt x="12319" y="3478"/>
                  </a:lnTo>
                  <a:lnTo>
                    <a:pt x="12343" y="3478"/>
                  </a:lnTo>
                  <a:cubicBezTo>
                    <a:pt x="12379" y="3454"/>
                    <a:pt x="12367" y="3407"/>
                    <a:pt x="12319" y="3407"/>
                  </a:cubicBezTo>
                  <a:cubicBezTo>
                    <a:pt x="12283" y="3407"/>
                    <a:pt x="12248" y="3419"/>
                    <a:pt x="12200" y="3431"/>
                  </a:cubicBezTo>
                  <a:lnTo>
                    <a:pt x="10426" y="2585"/>
                  </a:lnTo>
                  <a:lnTo>
                    <a:pt x="10521" y="2561"/>
                  </a:lnTo>
                  <a:cubicBezTo>
                    <a:pt x="10759" y="2502"/>
                    <a:pt x="10997" y="2478"/>
                    <a:pt x="11224" y="2418"/>
                  </a:cubicBezTo>
                  <a:cubicBezTo>
                    <a:pt x="11271" y="2407"/>
                    <a:pt x="11259" y="2347"/>
                    <a:pt x="11212" y="2347"/>
                  </a:cubicBezTo>
                  <a:cubicBezTo>
                    <a:pt x="10997" y="2359"/>
                    <a:pt x="10795" y="2383"/>
                    <a:pt x="10581" y="2442"/>
                  </a:cubicBezTo>
                  <a:lnTo>
                    <a:pt x="10283" y="2514"/>
                  </a:lnTo>
                  <a:lnTo>
                    <a:pt x="8485" y="1656"/>
                  </a:lnTo>
                  <a:cubicBezTo>
                    <a:pt x="8700" y="1597"/>
                    <a:pt x="8926" y="1549"/>
                    <a:pt x="9128" y="1466"/>
                  </a:cubicBezTo>
                  <a:cubicBezTo>
                    <a:pt x="9172" y="1466"/>
                    <a:pt x="9165" y="1405"/>
                    <a:pt x="9127" y="1405"/>
                  </a:cubicBezTo>
                  <a:cubicBezTo>
                    <a:pt x="9123" y="1405"/>
                    <a:pt x="9120" y="1406"/>
                    <a:pt x="9116" y="1406"/>
                  </a:cubicBezTo>
                  <a:cubicBezTo>
                    <a:pt x="8854" y="1442"/>
                    <a:pt x="8581" y="1502"/>
                    <a:pt x="8330" y="1573"/>
                  </a:cubicBezTo>
                  <a:lnTo>
                    <a:pt x="8319" y="1573"/>
                  </a:lnTo>
                  <a:cubicBezTo>
                    <a:pt x="7866" y="1359"/>
                    <a:pt x="7414" y="1145"/>
                    <a:pt x="6961" y="930"/>
                  </a:cubicBezTo>
                  <a:lnTo>
                    <a:pt x="7033" y="894"/>
                  </a:lnTo>
                  <a:cubicBezTo>
                    <a:pt x="7065" y="894"/>
                    <a:pt x="7068" y="845"/>
                    <a:pt x="7042" y="845"/>
                  </a:cubicBezTo>
                  <a:cubicBezTo>
                    <a:pt x="7039" y="845"/>
                    <a:pt x="7036" y="846"/>
                    <a:pt x="7033" y="847"/>
                  </a:cubicBezTo>
                  <a:cubicBezTo>
                    <a:pt x="6973" y="847"/>
                    <a:pt x="6914" y="859"/>
                    <a:pt x="6854" y="871"/>
                  </a:cubicBezTo>
                  <a:lnTo>
                    <a:pt x="5699" y="323"/>
                  </a:lnTo>
                  <a:lnTo>
                    <a:pt x="5771" y="287"/>
                  </a:lnTo>
                  <a:cubicBezTo>
                    <a:pt x="5803" y="276"/>
                    <a:pt x="5796" y="226"/>
                    <a:pt x="5768" y="226"/>
                  </a:cubicBezTo>
                  <a:cubicBezTo>
                    <a:pt x="5765" y="226"/>
                    <a:pt x="5762" y="227"/>
                    <a:pt x="5759" y="228"/>
                  </a:cubicBezTo>
                  <a:cubicBezTo>
                    <a:pt x="5402" y="311"/>
                    <a:pt x="5056" y="418"/>
                    <a:pt x="4699" y="513"/>
                  </a:cubicBezTo>
                  <a:cubicBezTo>
                    <a:pt x="4532" y="561"/>
                    <a:pt x="4354" y="597"/>
                    <a:pt x="4187" y="633"/>
                  </a:cubicBezTo>
                  <a:cubicBezTo>
                    <a:pt x="3901" y="466"/>
                    <a:pt x="3651" y="252"/>
                    <a:pt x="3425" y="13"/>
                  </a:cubicBezTo>
                  <a:cubicBezTo>
                    <a:pt x="3416" y="5"/>
                    <a:pt x="3406" y="1"/>
                    <a:pt x="3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6039058" y="4268025"/>
              <a:ext cx="55386" cy="20069"/>
            </a:xfrm>
            <a:custGeom>
              <a:rect b="b" l="l" r="r" t="t"/>
              <a:pathLst>
                <a:path extrusionOk="0" h="616" w="1700">
                  <a:moveTo>
                    <a:pt x="60" y="1"/>
                  </a:moveTo>
                  <a:cubicBezTo>
                    <a:pt x="30" y="1"/>
                    <a:pt x="1" y="22"/>
                    <a:pt x="20" y="51"/>
                  </a:cubicBezTo>
                  <a:cubicBezTo>
                    <a:pt x="56" y="123"/>
                    <a:pt x="116" y="194"/>
                    <a:pt x="187" y="242"/>
                  </a:cubicBezTo>
                  <a:lnTo>
                    <a:pt x="366" y="385"/>
                  </a:lnTo>
                  <a:cubicBezTo>
                    <a:pt x="461" y="480"/>
                    <a:pt x="580" y="551"/>
                    <a:pt x="711" y="611"/>
                  </a:cubicBezTo>
                  <a:cubicBezTo>
                    <a:pt x="717" y="614"/>
                    <a:pt x="724" y="616"/>
                    <a:pt x="730" y="616"/>
                  </a:cubicBezTo>
                  <a:cubicBezTo>
                    <a:pt x="747" y="616"/>
                    <a:pt x="762" y="605"/>
                    <a:pt x="770" y="587"/>
                  </a:cubicBezTo>
                  <a:cubicBezTo>
                    <a:pt x="913" y="539"/>
                    <a:pt x="1068" y="480"/>
                    <a:pt x="1223" y="432"/>
                  </a:cubicBezTo>
                  <a:lnTo>
                    <a:pt x="1461" y="361"/>
                  </a:lnTo>
                  <a:lnTo>
                    <a:pt x="1580" y="313"/>
                  </a:lnTo>
                  <a:cubicBezTo>
                    <a:pt x="1616" y="301"/>
                    <a:pt x="1663" y="289"/>
                    <a:pt x="1687" y="254"/>
                  </a:cubicBezTo>
                  <a:cubicBezTo>
                    <a:pt x="1699" y="242"/>
                    <a:pt x="1699" y="206"/>
                    <a:pt x="1675" y="206"/>
                  </a:cubicBezTo>
                  <a:cubicBezTo>
                    <a:pt x="1660" y="198"/>
                    <a:pt x="1642" y="195"/>
                    <a:pt x="1624" y="195"/>
                  </a:cubicBezTo>
                  <a:cubicBezTo>
                    <a:pt x="1559" y="195"/>
                    <a:pt x="1484" y="235"/>
                    <a:pt x="1437" y="254"/>
                  </a:cubicBezTo>
                  <a:lnTo>
                    <a:pt x="1199" y="337"/>
                  </a:lnTo>
                  <a:cubicBezTo>
                    <a:pt x="1044" y="397"/>
                    <a:pt x="901" y="456"/>
                    <a:pt x="747" y="516"/>
                  </a:cubicBezTo>
                  <a:cubicBezTo>
                    <a:pt x="616" y="456"/>
                    <a:pt x="497" y="385"/>
                    <a:pt x="401" y="289"/>
                  </a:cubicBezTo>
                  <a:lnTo>
                    <a:pt x="235" y="147"/>
                  </a:lnTo>
                  <a:lnTo>
                    <a:pt x="151" y="75"/>
                  </a:lnTo>
                  <a:cubicBezTo>
                    <a:pt x="128" y="51"/>
                    <a:pt x="104" y="28"/>
                    <a:pt x="80" y="4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993641" y="4275062"/>
              <a:ext cx="51542" cy="20069"/>
            </a:xfrm>
            <a:custGeom>
              <a:rect b="b" l="l" r="r" t="t"/>
              <a:pathLst>
                <a:path extrusionOk="0" h="616" w="1582">
                  <a:moveTo>
                    <a:pt x="46" y="0"/>
                  </a:moveTo>
                  <a:cubicBezTo>
                    <a:pt x="17" y="0"/>
                    <a:pt x="0" y="40"/>
                    <a:pt x="21" y="62"/>
                  </a:cubicBezTo>
                  <a:cubicBezTo>
                    <a:pt x="140" y="157"/>
                    <a:pt x="259" y="228"/>
                    <a:pt x="379" y="300"/>
                  </a:cubicBezTo>
                  <a:cubicBezTo>
                    <a:pt x="509" y="383"/>
                    <a:pt x="652" y="466"/>
                    <a:pt x="783" y="550"/>
                  </a:cubicBezTo>
                  <a:cubicBezTo>
                    <a:pt x="831" y="562"/>
                    <a:pt x="879" y="585"/>
                    <a:pt x="926" y="597"/>
                  </a:cubicBezTo>
                  <a:cubicBezTo>
                    <a:pt x="956" y="609"/>
                    <a:pt x="989" y="615"/>
                    <a:pt x="1021" y="615"/>
                  </a:cubicBezTo>
                  <a:cubicBezTo>
                    <a:pt x="1054" y="615"/>
                    <a:pt x="1087" y="609"/>
                    <a:pt x="1117" y="597"/>
                  </a:cubicBezTo>
                  <a:cubicBezTo>
                    <a:pt x="1271" y="574"/>
                    <a:pt x="1414" y="514"/>
                    <a:pt x="1557" y="431"/>
                  </a:cubicBezTo>
                  <a:cubicBezTo>
                    <a:pt x="1581" y="431"/>
                    <a:pt x="1557" y="383"/>
                    <a:pt x="1533" y="383"/>
                  </a:cubicBezTo>
                  <a:cubicBezTo>
                    <a:pt x="1402" y="407"/>
                    <a:pt x="1271" y="443"/>
                    <a:pt x="1152" y="490"/>
                  </a:cubicBezTo>
                  <a:cubicBezTo>
                    <a:pt x="1081" y="526"/>
                    <a:pt x="1010" y="526"/>
                    <a:pt x="938" y="526"/>
                  </a:cubicBezTo>
                  <a:cubicBezTo>
                    <a:pt x="914" y="526"/>
                    <a:pt x="914" y="514"/>
                    <a:pt x="890" y="490"/>
                  </a:cubicBezTo>
                  <a:cubicBezTo>
                    <a:pt x="879" y="478"/>
                    <a:pt x="843" y="466"/>
                    <a:pt x="819" y="454"/>
                  </a:cubicBezTo>
                  <a:cubicBezTo>
                    <a:pt x="700" y="383"/>
                    <a:pt x="581" y="300"/>
                    <a:pt x="462" y="240"/>
                  </a:cubicBezTo>
                  <a:cubicBezTo>
                    <a:pt x="343" y="145"/>
                    <a:pt x="200" y="62"/>
                    <a:pt x="57" y="2"/>
                  </a:cubicBezTo>
                  <a:cubicBezTo>
                    <a:pt x="53" y="1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6031011" y="4301289"/>
              <a:ext cx="52161" cy="18082"/>
            </a:xfrm>
            <a:custGeom>
              <a:rect b="b" l="l" r="r" t="t"/>
              <a:pathLst>
                <a:path extrusionOk="0" h="555" w="1601">
                  <a:moveTo>
                    <a:pt x="45" y="0"/>
                  </a:moveTo>
                  <a:cubicBezTo>
                    <a:pt x="18" y="0"/>
                    <a:pt x="0" y="35"/>
                    <a:pt x="29" y="54"/>
                  </a:cubicBezTo>
                  <a:cubicBezTo>
                    <a:pt x="160" y="150"/>
                    <a:pt x="303" y="233"/>
                    <a:pt x="446" y="304"/>
                  </a:cubicBezTo>
                  <a:cubicBezTo>
                    <a:pt x="517" y="352"/>
                    <a:pt x="577" y="400"/>
                    <a:pt x="636" y="459"/>
                  </a:cubicBezTo>
                  <a:cubicBezTo>
                    <a:pt x="696" y="507"/>
                    <a:pt x="767" y="542"/>
                    <a:pt x="839" y="554"/>
                  </a:cubicBezTo>
                  <a:lnTo>
                    <a:pt x="863" y="554"/>
                  </a:lnTo>
                  <a:cubicBezTo>
                    <a:pt x="922" y="542"/>
                    <a:pt x="982" y="531"/>
                    <a:pt x="1041" y="519"/>
                  </a:cubicBezTo>
                  <a:cubicBezTo>
                    <a:pt x="1101" y="495"/>
                    <a:pt x="1160" y="471"/>
                    <a:pt x="1220" y="459"/>
                  </a:cubicBezTo>
                  <a:cubicBezTo>
                    <a:pt x="1339" y="411"/>
                    <a:pt x="1446" y="364"/>
                    <a:pt x="1553" y="304"/>
                  </a:cubicBezTo>
                  <a:cubicBezTo>
                    <a:pt x="1601" y="292"/>
                    <a:pt x="1601" y="233"/>
                    <a:pt x="1565" y="209"/>
                  </a:cubicBezTo>
                  <a:lnTo>
                    <a:pt x="1518" y="209"/>
                  </a:lnTo>
                  <a:cubicBezTo>
                    <a:pt x="1410" y="257"/>
                    <a:pt x="1303" y="316"/>
                    <a:pt x="1184" y="352"/>
                  </a:cubicBezTo>
                  <a:lnTo>
                    <a:pt x="1017" y="423"/>
                  </a:lnTo>
                  <a:cubicBezTo>
                    <a:pt x="970" y="435"/>
                    <a:pt x="922" y="459"/>
                    <a:pt x="875" y="483"/>
                  </a:cubicBezTo>
                  <a:cubicBezTo>
                    <a:pt x="863" y="471"/>
                    <a:pt x="863" y="471"/>
                    <a:pt x="863" y="471"/>
                  </a:cubicBezTo>
                  <a:cubicBezTo>
                    <a:pt x="827" y="447"/>
                    <a:pt x="791" y="435"/>
                    <a:pt x="756" y="423"/>
                  </a:cubicBezTo>
                  <a:cubicBezTo>
                    <a:pt x="720" y="400"/>
                    <a:pt x="684" y="376"/>
                    <a:pt x="648" y="352"/>
                  </a:cubicBezTo>
                  <a:cubicBezTo>
                    <a:pt x="589" y="304"/>
                    <a:pt x="529" y="257"/>
                    <a:pt x="470" y="221"/>
                  </a:cubicBezTo>
                  <a:cubicBezTo>
                    <a:pt x="327" y="161"/>
                    <a:pt x="196" y="90"/>
                    <a:pt x="65" y="7"/>
                  </a:cubicBezTo>
                  <a:cubicBezTo>
                    <a:pt x="58" y="2"/>
                    <a:pt x="51" y="0"/>
                    <a:pt x="4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6136667" y="4323606"/>
              <a:ext cx="13227" cy="5832"/>
            </a:xfrm>
            <a:custGeom>
              <a:rect b="b" l="l" r="r" t="t"/>
              <a:pathLst>
                <a:path extrusionOk="0" h="179" w="406">
                  <a:moveTo>
                    <a:pt x="60" y="0"/>
                  </a:moveTo>
                  <a:cubicBezTo>
                    <a:pt x="37" y="0"/>
                    <a:pt x="25" y="0"/>
                    <a:pt x="13" y="12"/>
                  </a:cubicBezTo>
                  <a:cubicBezTo>
                    <a:pt x="1" y="36"/>
                    <a:pt x="13" y="48"/>
                    <a:pt x="25" y="60"/>
                  </a:cubicBezTo>
                  <a:cubicBezTo>
                    <a:pt x="84" y="84"/>
                    <a:pt x="144" y="107"/>
                    <a:pt x="203" y="119"/>
                  </a:cubicBezTo>
                  <a:cubicBezTo>
                    <a:pt x="215" y="131"/>
                    <a:pt x="239" y="131"/>
                    <a:pt x="251" y="131"/>
                  </a:cubicBezTo>
                  <a:cubicBezTo>
                    <a:pt x="263" y="143"/>
                    <a:pt x="275" y="143"/>
                    <a:pt x="287" y="155"/>
                  </a:cubicBezTo>
                  <a:lnTo>
                    <a:pt x="334" y="167"/>
                  </a:lnTo>
                  <a:cubicBezTo>
                    <a:pt x="358" y="179"/>
                    <a:pt x="370" y="179"/>
                    <a:pt x="394" y="179"/>
                  </a:cubicBezTo>
                  <a:cubicBezTo>
                    <a:pt x="406" y="167"/>
                    <a:pt x="406" y="155"/>
                    <a:pt x="406" y="143"/>
                  </a:cubicBezTo>
                  <a:cubicBezTo>
                    <a:pt x="394" y="119"/>
                    <a:pt x="346" y="119"/>
                    <a:pt x="322" y="107"/>
                  </a:cubicBezTo>
                  <a:cubicBezTo>
                    <a:pt x="310" y="107"/>
                    <a:pt x="287" y="96"/>
                    <a:pt x="275" y="84"/>
                  </a:cubicBezTo>
                  <a:cubicBezTo>
                    <a:pt x="263" y="84"/>
                    <a:pt x="239" y="72"/>
                    <a:pt x="227" y="60"/>
                  </a:cubicBezTo>
                  <a:cubicBezTo>
                    <a:pt x="168" y="48"/>
                    <a:pt x="108" y="24"/>
                    <a:pt x="60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6150384" y="4319338"/>
              <a:ext cx="25510" cy="11305"/>
            </a:xfrm>
            <a:custGeom>
              <a:rect b="b" l="l" r="r" t="t"/>
              <a:pathLst>
                <a:path extrusionOk="0" h="347" w="783">
                  <a:moveTo>
                    <a:pt x="735" y="0"/>
                  </a:moveTo>
                  <a:cubicBezTo>
                    <a:pt x="675" y="12"/>
                    <a:pt x="616" y="24"/>
                    <a:pt x="556" y="60"/>
                  </a:cubicBezTo>
                  <a:lnTo>
                    <a:pt x="390" y="131"/>
                  </a:lnTo>
                  <a:cubicBezTo>
                    <a:pt x="270" y="179"/>
                    <a:pt x="151" y="227"/>
                    <a:pt x="44" y="274"/>
                  </a:cubicBezTo>
                  <a:cubicBezTo>
                    <a:pt x="0" y="285"/>
                    <a:pt x="17" y="347"/>
                    <a:pt x="48" y="347"/>
                  </a:cubicBezTo>
                  <a:cubicBezTo>
                    <a:pt x="51" y="347"/>
                    <a:pt x="53" y="347"/>
                    <a:pt x="56" y="346"/>
                  </a:cubicBezTo>
                  <a:cubicBezTo>
                    <a:pt x="175" y="310"/>
                    <a:pt x="306" y="274"/>
                    <a:pt x="425" y="227"/>
                  </a:cubicBezTo>
                  <a:lnTo>
                    <a:pt x="592" y="155"/>
                  </a:lnTo>
                  <a:lnTo>
                    <a:pt x="675" y="119"/>
                  </a:lnTo>
                  <a:cubicBezTo>
                    <a:pt x="711" y="107"/>
                    <a:pt x="735" y="84"/>
                    <a:pt x="759" y="60"/>
                  </a:cubicBezTo>
                  <a:cubicBezTo>
                    <a:pt x="782" y="36"/>
                    <a:pt x="759" y="0"/>
                    <a:pt x="73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6168303" y="4302071"/>
              <a:ext cx="47143" cy="15247"/>
            </a:xfrm>
            <a:custGeom>
              <a:rect b="b" l="l" r="r" t="t"/>
              <a:pathLst>
                <a:path extrusionOk="0" h="468" w="1447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149" y="137"/>
                    <a:pt x="280" y="197"/>
                    <a:pt x="411" y="268"/>
                  </a:cubicBezTo>
                  <a:cubicBezTo>
                    <a:pt x="471" y="292"/>
                    <a:pt x="530" y="328"/>
                    <a:pt x="590" y="364"/>
                  </a:cubicBezTo>
                  <a:cubicBezTo>
                    <a:pt x="649" y="399"/>
                    <a:pt x="709" y="435"/>
                    <a:pt x="768" y="459"/>
                  </a:cubicBezTo>
                  <a:cubicBezTo>
                    <a:pt x="792" y="465"/>
                    <a:pt x="813" y="468"/>
                    <a:pt x="834" y="468"/>
                  </a:cubicBezTo>
                  <a:cubicBezTo>
                    <a:pt x="855" y="468"/>
                    <a:pt x="875" y="465"/>
                    <a:pt x="899" y="459"/>
                  </a:cubicBezTo>
                  <a:cubicBezTo>
                    <a:pt x="959" y="447"/>
                    <a:pt x="1018" y="435"/>
                    <a:pt x="1066" y="423"/>
                  </a:cubicBezTo>
                  <a:lnTo>
                    <a:pt x="1280" y="352"/>
                  </a:lnTo>
                  <a:cubicBezTo>
                    <a:pt x="1340" y="340"/>
                    <a:pt x="1399" y="316"/>
                    <a:pt x="1435" y="268"/>
                  </a:cubicBezTo>
                  <a:cubicBezTo>
                    <a:pt x="1447" y="256"/>
                    <a:pt x="1447" y="221"/>
                    <a:pt x="1423" y="221"/>
                  </a:cubicBezTo>
                  <a:cubicBezTo>
                    <a:pt x="1405" y="214"/>
                    <a:pt x="1385" y="211"/>
                    <a:pt x="1365" y="211"/>
                  </a:cubicBezTo>
                  <a:cubicBezTo>
                    <a:pt x="1280" y="211"/>
                    <a:pt x="1181" y="263"/>
                    <a:pt x="1114" y="292"/>
                  </a:cubicBezTo>
                  <a:cubicBezTo>
                    <a:pt x="1018" y="328"/>
                    <a:pt x="959" y="352"/>
                    <a:pt x="899" y="376"/>
                  </a:cubicBezTo>
                  <a:cubicBezTo>
                    <a:pt x="881" y="379"/>
                    <a:pt x="864" y="380"/>
                    <a:pt x="848" y="380"/>
                  </a:cubicBezTo>
                  <a:cubicBezTo>
                    <a:pt x="798" y="380"/>
                    <a:pt x="753" y="367"/>
                    <a:pt x="709" y="340"/>
                  </a:cubicBezTo>
                  <a:cubicBezTo>
                    <a:pt x="482" y="233"/>
                    <a:pt x="268" y="114"/>
                    <a:pt x="54" y="6"/>
                  </a:cubicBezTo>
                  <a:cubicBezTo>
                    <a:pt x="48" y="3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6162438" y="4336345"/>
              <a:ext cx="49131" cy="24924"/>
            </a:xfrm>
            <a:custGeom>
              <a:rect b="b" l="l" r="r" t="t"/>
              <a:pathLst>
                <a:path extrusionOk="0" h="765" w="1508">
                  <a:moveTo>
                    <a:pt x="58" y="1"/>
                  </a:moveTo>
                  <a:cubicBezTo>
                    <a:pt x="26" y="1"/>
                    <a:pt x="0" y="51"/>
                    <a:pt x="43" y="62"/>
                  </a:cubicBezTo>
                  <a:cubicBezTo>
                    <a:pt x="293" y="181"/>
                    <a:pt x="543" y="300"/>
                    <a:pt x="782" y="443"/>
                  </a:cubicBezTo>
                  <a:cubicBezTo>
                    <a:pt x="901" y="502"/>
                    <a:pt x="1020" y="574"/>
                    <a:pt x="1139" y="645"/>
                  </a:cubicBezTo>
                  <a:cubicBezTo>
                    <a:pt x="1234" y="717"/>
                    <a:pt x="1353" y="752"/>
                    <a:pt x="1472" y="764"/>
                  </a:cubicBezTo>
                  <a:cubicBezTo>
                    <a:pt x="1508" y="764"/>
                    <a:pt x="1508" y="705"/>
                    <a:pt x="1472" y="705"/>
                  </a:cubicBezTo>
                  <a:cubicBezTo>
                    <a:pt x="1341" y="669"/>
                    <a:pt x="1222" y="621"/>
                    <a:pt x="1115" y="538"/>
                  </a:cubicBezTo>
                  <a:cubicBezTo>
                    <a:pt x="1008" y="467"/>
                    <a:pt x="889" y="407"/>
                    <a:pt x="770" y="347"/>
                  </a:cubicBezTo>
                  <a:cubicBezTo>
                    <a:pt x="543" y="217"/>
                    <a:pt x="305" y="109"/>
                    <a:pt x="67" y="2"/>
                  </a:cubicBezTo>
                  <a:cubicBezTo>
                    <a:pt x="64" y="1"/>
                    <a:pt x="61" y="1"/>
                    <a:pt x="5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6217466" y="4350713"/>
              <a:ext cx="19222" cy="8275"/>
            </a:xfrm>
            <a:custGeom>
              <a:rect b="b" l="l" r="r" t="t"/>
              <a:pathLst>
                <a:path extrusionOk="0" h="254" w="590">
                  <a:moveTo>
                    <a:pt x="545" y="0"/>
                  </a:moveTo>
                  <a:cubicBezTo>
                    <a:pt x="541" y="0"/>
                    <a:pt x="537" y="1"/>
                    <a:pt x="533" y="2"/>
                  </a:cubicBezTo>
                  <a:cubicBezTo>
                    <a:pt x="486" y="2"/>
                    <a:pt x="438" y="26"/>
                    <a:pt x="402" y="49"/>
                  </a:cubicBezTo>
                  <a:cubicBezTo>
                    <a:pt x="355" y="61"/>
                    <a:pt x="319" y="73"/>
                    <a:pt x="271" y="97"/>
                  </a:cubicBezTo>
                  <a:lnTo>
                    <a:pt x="33" y="192"/>
                  </a:lnTo>
                  <a:cubicBezTo>
                    <a:pt x="1" y="203"/>
                    <a:pt x="8" y="253"/>
                    <a:pt x="36" y="253"/>
                  </a:cubicBezTo>
                  <a:cubicBezTo>
                    <a:pt x="39" y="253"/>
                    <a:pt x="42" y="253"/>
                    <a:pt x="45" y="252"/>
                  </a:cubicBezTo>
                  <a:lnTo>
                    <a:pt x="295" y="157"/>
                  </a:lnTo>
                  <a:cubicBezTo>
                    <a:pt x="343" y="145"/>
                    <a:pt x="390" y="133"/>
                    <a:pt x="438" y="109"/>
                  </a:cubicBezTo>
                  <a:cubicBezTo>
                    <a:pt x="474" y="97"/>
                    <a:pt x="521" y="85"/>
                    <a:pt x="557" y="61"/>
                  </a:cubicBezTo>
                  <a:cubicBezTo>
                    <a:pt x="590" y="50"/>
                    <a:pt x="583" y="0"/>
                    <a:pt x="54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6068543" y="4326636"/>
              <a:ext cx="23849" cy="13325"/>
            </a:xfrm>
            <a:custGeom>
              <a:rect b="b" l="l" r="r" t="t"/>
              <a:pathLst>
                <a:path extrusionOk="0" h="409" w="732">
                  <a:moveTo>
                    <a:pt x="53" y="1"/>
                  </a:moveTo>
                  <a:cubicBezTo>
                    <a:pt x="16" y="1"/>
                    <a:pt x="0" y="41"/>
                    <a:pt x="32" y="62"/>
                  </a:cubicBezTo>
                  <a:cubicBezTo>
                    <a:pt x="139" y="122"/>
                    <a:pt x="246" y="181"/>
                    <a:pt x="354" y="241"/>
                  </a:cubicBezTo>
                  <a:lnTo>
                    <a:pt x="496" y="324"/>
                  </a:lnTo>
                  <a:cubicBezTo>
                    <a:pt x="556" y="360"/>
                    <a:pt x="604" y="384"/>
                    <a:pt x="663" y="407"/>
                  </a:cubicBezTo>
                  <a:cubicBezTo>
                    <a:pt x="667" y="408"/>
                    <a:pt x="671" y="409"/>
                    <a:pt x="675" y="409"/>
                  </a:cubicBezTo>
                  <a:cubicBezTo>
                    <a:pt x="715" y="409"/>
                    <a:pt x="731" y="358"/>
                    <a:pt x="699" y="336"/>
                  </a:cubicBezTo>
                  <a:cubicBezTo>
                    <a:pt x="651" y="300"/>
                    <a:pt x="604" y="276"/>
                    <a:pt x="556" y="253"/>
                  </a:cubicBezTo>
                  <a:lnTo>
                    <a:pt x="389" y="169"/>
                  </a:lnTo>
                  <a:cubicBezTo>
                    <a:pt x="282" y="110"/>
                    <a:pt x="175" y="62"/>
                    <a:pt x="68" y="3"/>
                  </a:cubicBezTo>
                  <a:cubicBezTo>
                    <a:pt x="63" y="1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115947" y="4349442"/>
              <a:ext cx="41702" cy="24630"/>
            </a:xfrm>
            <a:custGeom>
              <a:rect b="b" l="l" r="r" t="t"/>
              <a:pathLst>
                <a:path extrusionOk="0" h="756" w="1280">
                  <a:moveTo>
                    <a:pt x="47" y="0"/>
                  </a:moveTo>
                  <a:cubicBezTo>
                    <a:pt x="13" y="0"/>
                    <a:pt x="1" y="56"/>
                    <a:pt x="42" y="76"/>
                  </a:cubicBezTo>
                  <a:cubicBezTo>
                    <a:pt x="149" y="124"/>
                    <a:pt x="244" y="184"/>
                    <a:pt x="351" y="219"/>
                  </a:cubicBezTo>
                  <a:cubicBezTo>
                    <a:pt x="470" y="279"/>
                    <a:pt x="577" y="350"/>
                    <a:pt x="673" y="434"/>
                  </a:cubicBezTo>
                  <a:cubicBezTo>
                    <a:pt x="768" y="493"/>
                    <a:pt x="863" y="565"/>
                    <a:pt x="958" y="612"/>
                  </a:cubicBezTo>
                  <a:cubicBezTo>
                    <a:pt x="1006" y="648"/>
                    <a:pt x="1066" y="672"/>
                    <a:pt x="1113" y="707"/>
                  </a:cubicBezTo>
                  <a:cubicBezTo>
                    <a:pt x="1149" y="731"/>
                    <a:pt x="1208" y="755"/>
                    <a:pt x="1256" y="755"/>
                  </a:cubicBezTo>
                  <a:cubicBezTo>
                    <a:pt x="1268" y="755"/>
                    <a:pt x="1280" y="743"/>
                    <a:pt x="1268" y="731"/>
                  </a:cubicBezTo>
                  <a:cubicBezTo>
                    <a:pt x="1232" y="696"/>
                    <a:pt x="1185" y="660"/>
                    <a:pt x="1125" y="648"/>
                  </a:cubicBezTo>
                  <a:cubicBezTo>
                    <a:pt x="1077" y="612"/>
                    <a:pt x="1030" y="588"/>
                    <a:pt x="970" y="565"/>
                  </a:cubicBezTo>
                  <a:cubicBezTo>
                    <a:pt x="875" y="493"/>
                    <a:pt x="768" y="434"/>
                    <a:pt x="661" y="362"/>
                  </a:cubicBezTo>
                  <a:cubicBezTo>
                    <a:pt x="554" y="303"/>
                    <a:pt x="458" y="243"/>
                    <a:pt x="363" y="172"/>
                  </a:cubicBezTo>
                  <a:cubicBezTo>
                    <a:pt x="268" y="100"/>
                    <a:pt x="173" y="41"/>
                    <a:pt x="65" y="5"/>
                  </a:cubicBezTo>
                  <a:cubicBezTo>
                    <a:pt x="59" y="2"/>
                    <a:pt x="53" y="0"/>
                    <a:pt x="4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161884" y="4365113"/>
              <a:ext cx="30299" cy="9318"/>
            </a:xfrm>
            <a:custGeom>
              <a:rect b="b" l="l" r="r" t="t"/>
              <a:pathLst>
                <a:path extrusionOk="0" h="286" w="930">
                  <a:moveTo>
                    <a:pt x="894" y="0"/>
                  </a:moveTo>
                  <a:cubicBezTo>
                    <a:pt x="810" y="0"/>
                    <a:pt x="751" y="12"/>
                    <a:pt x="679" y="48"/>
                  </a:cubicBezTo>
                  <a:cubicBezTo>
                    <a:pt x="608" y="72"/>
                    <a:pt x="537" y="96"/>
                    <a:pt x="465" y="119"/>
                  </a:cubicBezTo>
                  <a:cubicBezTo>
                    <a:pt x="322" y="167"/>
                    <a:pt x="179" y="191"/>
                    <a:pt x="37" y="215"/>
                  </a:cubicBezTo>
                  <a:cubicBezTo>
                    <a:pt x="1" y="226"/>
                    <a:pt x="13" y="286"/>
                    <a:pt x="48" y="286"/>
                  </a:cubicBezTo>
                  <a:cubicBezTo>
                    <a:pt x="191" y="262"/>
                    <a:pt x="346" y="238"/>
                    <a:pt x="489" y="203"/>
                  </a:cubicBezTo>
                  <a:cubicBezTo>
                    <a:pt x="560" y="191"/>
                    <a:pt x="644" y="167"/>
                    <a:pt x="715" y="143"/>
                  </a:cubicBezTo>
                  <a:cubicBezTo>
                    <a:pt x="775" y="119"/>
                    <a:pt x="858" y="107"/>
                    <a:pt x="906" y="60"/>
                  </a:cubicBezTo>
                  <a:cubicBezTo>
                    <a:pt x="930" y="48"/>
                    <a:pt x="918" y="0"/>
                    <a:pt x="89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179184" y="4384303"/>
              <a:ext cx="37434" cy="22741"/>
            </a:xfrm>
            <a:custGeom>
              <a:rect b="b" l="l" r="r" t="t"/>
              <a:pathLst>
                <a:path extrusionOk="0" h="698" w="1149">
                  <a:moveTo>
                    <a:pt x="56" y="0"/>
                  </a:moveTo>
                  <a:cubicBezTo>
                    <a:pt x="26" y="0"/>
                    <a:pt x="0" y="37"/>
                    <a:pt x="29" y="66"/>
                  </a:cubicBezTo>
                  <a:cubicBezTo>
                    <a:pt x="208" y="197"/>
                    <a:pt x="387" y="316"/>
                    <a:pt x="577" y="435"/>
                  </a:cubicBezTo>
                  <a:cubicBezTo>
                    <a:pt x="660" y="495"/>
                    <a:pt x="756" y="554"/>
                    <a:pt x="839" y="602"/>
                  </a:cubicBezTo>
                  <a:cubicBezTo>
                    <a:pt x="922" y="661"/>
                    <a:pt x="1018" y="697"/>
                    <a:pt x="1113" y="697"/>
                  </a:cubicBezTo>
                  <a:cubicBezTo>
                    <a:pt x="1137" y="697"/>
                    <a:pt x="1149" y="673"/>
                    <a:pt x="1137" y="650"/>
                  </a:cubicBezTo>
                  <a:cubicBezTo>
                    <a:pt x="1089" y="626"/>
                    <a:pt x="1041" y="602"/>
                    <a:pt x="994" y="590"/>
                  </a:cubicBezTo>
                  <a:cubicBezTo>
                    <a:pt x="946" y="566"/>
                    <a:pt x="899" y="542"/>
                    <a:pt x="863" y="519"/>
                  </a:cubicBezTo>
                  <a:cubicBezTo>
                    <a:pt x="768" y="459"/>
                    <a:pt x="684" y="411"/>
                    <a:pt x="601" y="352"/>
                  </a:cubicBezTo>
                  <a:cubicBezTo>
                    <a:pt x="422" y="245"/>
                    <a:pt x="244" y="126"/>
                    <a:pt x="77" y="7"/>
                  </a:cubicBezTo>
                  <a:cubicBezTo>
                    <a:pt x="70" y="2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222874" y="4394207"/>
              <a:ext cx="25152" cy="10947"/>
            </a:xfrm>
            <a:custGeom>
              <a:rect b="b" l="l" r="r" t="t"/>
              <a:pathLst>
                <a:path extrusionOk="0" h="336" w="772">
                  <a:moveTo>
                    <a:pt x="724" y="0"/>
                  </a:moveTo>
                  <a:cubicBezTo>
                    <a:pt x="701" y="0"/>
                    <a:pt x="689" y="12"/>
                    <a:pt x="665" y="12"/>
                  </a:cubicBezTo>
                  <a:cubicBezTo>
                    <a:pt x="641" y="24"/>
                    <a:pt x="617" y="48"/>
                    <a:pt x="582" y="60"/>
                  </a:cubicBezTo>
                  <a:cubicBezTo>
                    <a:pt x="522" y="84"/>
                    <a:pt x="462" y="107"/>
                    <a:pt x="403" y="119"/>
                  </a:cubicBezTo>
                  <a:cubicBezTo>
                    <a:pt x="272" y="155"/>
                    <a:pt x="141" y="203"/>
                    <a:pt x="22" y="274"/>
                  </a:cubicBezTo>
                  <a:cubicBezTo>
                    <a:pt x="0" y="285"/>
                    <a:pt x="18" y="335"/>
                    <a:pt x="48" y="335"/>
                  </a:cubicBezTo>
                  <a:cubicBezTo>
                    <a:pt x="51" y="335"/>
                    <a:pt x="54" y="335"/>
                    <a:pt x="58" y="334"/>
                  </a:cubicBezTo>
                  <a:cubicBezTo>
                    <a:pt x="177" y="274"/>
                    <a:pt x="308" y="238"/>
                    <a:pt x="439" y="215"/>
                  </a:cubicBezTo>
                  <a:cubicBezTo>
                    <a:pt x="498" y="203"/>
                    <a:pt x="558" y="179"/>
                    <a:pt x="617" y="155"/>
                  </a:cubicBezTo>
                  <a:cubicBezTo>
                    <a:pt x="641" y="143"/>
                    <a:pt x="665" y="131"/>
                    <a:pt x="701" y="107"/>
                  </a:cubicBezTo>
                  <a:cubicBezTo>
                    <a:pt x="724" y="95"/>
                    <a:pt x="748" y="72"/>
                    <a:pt x="760" y="48"/>
                  </a:cubicBezTo>
                  <a:cubicBezTo>
                    <a:pt x="772" y="36"/>
                    <a:pt x="772" y="0"/>
                    <a:pt x="74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234114" y="4370489"/>
              <a:ext cx="29061" cy="15215"/>
            </a:xfrm>
            <a:custGeom>
              <a:rect b="b" l="l" r="r" t="t"/>
              <a:pathLst>
                <a:path extrusionOk="0" h="467" w="892">
                  <a:moveTo>
                    <a:pt x="38" y="0"/>
                  </a:moveTo>
                  <a:cubicBezTo>
                    <a:pt x="18" y="0"/>
                    <a:pt x="1" y="39"/>
                    <a:pt x="22" y="50"/>
                  </a:cubicBezTo>
                  <a:cubicBezTo>
                    <a:pt x="284" y="216"/>
                    <a:pt x="570" y="347"/>
                    <a:pt x="868" y="466"/>
                  </a:cubicBezTo>
                  <a:cubicBezTo>
                    <a:pt x="879" y="466"/>
                    <a:pt x="891" y="442"/>
                    <a:pt x="879" y="431"/>
                  </a:cubicBezTo>
                  <a:cubicBezTo>
                    <a:pt x="606" y="288"/>
                    <a:pt x="332" y="145"/>
                    <a:pt x="46" y="2"/>
                  </a:cubicBezTo>
                  <a:cubicBezTo>
                    <a:pt x="43" y="1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6277967" y="4375506"/>
              <a:ext cx="31765" cy="11012"/>
            </a:xfrm>
            <a:custGeom>
              <a:rect b="b" l="l" r="r" t="t"/>
              <a:pathLst>
                <a:path extrusionOk="0" h="338" w="975">
                  <a:moveTo>
                    <a:pt x="841" y="1"/>
                  </a:moveTo>
                  <a:cubicBezTo>
                    <a:pt x="728" y="1"/>
                    <a:pt x="604" y="63"/>
                    <a:pt x="510" y="110"/>
                  </a:cubicBezTo>
                  <a:cubicBezTo>
                    <a:pt x="355" y="169"/>
                    <a:pt x="200" y="229"/>
                    <a:pt x="45" y="265"/>
                  </a:cubicBezTo>
                  <a:cubicBezTo>
                    <a:pt x="1" y="265"/>
                    <a:pt x="8" y="337"/>
                    <a:pt x="39" y="337"/>
                  </a:cubicBezTo>
                  <a:cubicBezTo>
                    <a:pt x="41" y="337"/>
                    <a:pt x="43" y="337"/>
                    <a:pt x="45" y="336"/>
                  </a:cubicBezTo>
                  <a:cubicBezTo>
                    <a:pt x="129" y="336"/>
                    <a:pt x="212" y="324"/>
                    <a:pt x="295" y="300"/>
                  </a:cubicBezTo>
                  <a:cubicBezTo>
                    <a:pt x="379" y="288"/>
                    <a:pt x="450" y="265"/>
                    <a:pt x="522" y="229"/>
                  </a:cubicBezTo>
                  <a:cubicBezTo>
                    <a:pt x="593" y="193"/>
                    <a:pt x="665" y="169"/>
                    <a:pt x="724" y="134"/>
                  </a:cubicBezTo>
                  <a:cubicBezTo>
                    <a:pt x="796" y="110"/>
                    <a:pt x="867" y="98"/>
                    <a:pt x="926" y="74"/>
                  </a:cubicBezTo>
                  <a:cubicBezTo>
                    <a:pt x="974" y="74"/>
                    <a:pt x="974" y="15"/>
                    <a:pt x="926" y="15"/>
                  </a:cubicBezTo>
                  <a:cubicBezTo>
                    <a:pt x="899" y="5"/>
                    <a:pt x="871" y="1"/>
                    <a:pt x="84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6235287" y="4416264"/>
              <a:ext cx="38119" cy="19613"/>
            </a:xfrm>
            <a:custGeom>
              <a:rect b="b" l="l" r="r" t="t"/>
              <a:pathLst>
                <a:path extrusionOk="0" h="602" w="1170">
                  <a:moveTo>
                    <a:pt x="48" y="0"/>
                  </a:moveTo>
                  <a:cubicBezTo>
                    <a:pt x="18" y="0"/>
                    <a:pt x="0" y="52"/>
                    <a:pt x="22" y="73"/>
                  </a:cubicBezTo>
                  <a:cubicBezTo>
                    <a:pt x="117" y="133"/>
                    <a:pt x="201" y="180"/>
                    <a:pt x="296" y="228"/>
                  </a:cubicBezTo>
                  <a:cubicBezTo>
                    <a:pt x="379" y="264"/>
                    <a:pt x="462" y="311"/>
                    <a:pt x="546" y="347"/>
                  </a:cubicBezTo>
                  <a:cubicBezTo>
                    <a:pt x="724" y="442"/>
                    <a:pt x="903" y="526"/>
                    <a:pt x="1082" y="597"/>
                  </a:cubicBezTo>
                  <a:cubicBezTo>
                    <a:pt x="1089" y="600"/>
                    <a:pt x="1096" y="601"/>
                    <a:pt x="1102" y="601"/>
                  </a:cubicBezTo>
                  <a:cubicBezTo>
                    <a:pt x="1148" y="601"/>
                    <a:pt x="1170" y="533"/>
                    <a:pt x="1117" y="502"/>
                  </a:cubicBezTo>
                  <a:cubicBezTo>
                    <a:pt x="939" y="419"/>
                    <a:pt x="760" y="347"/>
                    <a:pt x="582" y="264"/>
                  </a:cubicBezTo>
                  <a:lnTo>
                    <a:pt x="331" y="133"/>
                  </a:lnTo>
                  <a:cubicBezTo>
                    <a:pt x="248" y="85"/>
                    <a:pt x="153" y="49"/>
                    <a:pt x="58" y="2"/>
                  </a:cubicBezTo>
                  <a:cubicBezTo>
                    <a:pt x="54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6283049" y="4420955"/>
              <a:ext cx="30169" cy="12869"/>
            </a:xfrm>
            <a:custGeom>
              <a:rect b="b" l="l" r="r" t="t"/>
              <a:pathLst>
                <a:path extrusionOk="0" h="395" w="926">
                  <a:moveTo>
                    <a:pt x="890" y="1"/>
                  </a:moveTo>
                  <a:cubicBezTo>
                    <a:pt x="818" y="13"/>
                    <a:pt x="735" y="25"/>
                    <a:pt x="675" y="60"/>
                  </a:cubicBezTo>
                  <a:lnTo>
                    <a:pt x="461" y="144"/>
                  </a:lnTo>
                  <a:cubicBezTo>
                    <a:pt x="318" y="191"/>
                    <a:pt x="187" y="251"/>
                    <a:pt x="44" y="310"/>
                  </a:cubicBezTo>
                  <a:cubicBezTo>
                    <a:pt x="0" y="332"/>
                    <a:pt x="38" y="395"/>
                    <a:pt x="72" y="395"/>
                  </a:cubicBezTo>
                  <a:cubicBezTo>
                    <a:pt x="74" y="395"/>
                    <a:pt x="77" y="395"/>
                    <a:pt x="80" y="394"/>
                  </a:cubicBezTo>
                  <a:cubicBezTo>
                    <a:pt x="235" y="346"/>
                    <a:pt x="389" y="286"/>
                    <a:pt x="544" y="239"/>
                  </a:cubicBezTo>
                  <a:cubicBezTo>
                    <a:pt x="616" y="215"/>
                    <a:pt x="675" y="191"/>
                    <a:pt x="747" y="167"/>
                  </a:cubicBezTo>
                  <a:cubicBezTo>
                    <a:pt x="818" y="132"/>
                    <a:pt x="901" y="120"/>
                    <a:pt x="913" y="48"/>
                  </a:cubicBezTo>
                  <a:cubicBezTo>
                    <a:pt x="925" y="25"/>
                    <a:pt x="913" y="1"/>
                    <a:pt x="89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6290412" y="4395673"/>
              <a:ext cx="39748" cy="21861"/>
            </a:xfrm>
            <a:custGeom>
              <a:rect b="b" l="l" r="r" t="t"/>
              <a:pathLst>
                <a:path extrusionOk="0" h="671" w="1220">
                  <a:moveTo>
                    <a:pt x="65" y="1"/>
                  </a:moveTo>
                  <a:cubicBezTo>
                    <a:pt x="26" y="1"/>
                    <a:pt x="1" y="41"/>
                    <a:pt x="33" y="62"/>
                  </a:cubicBezTo>
                  <a:cubicBezTo>
                    <a:pt x="223" y="181"/>
                    <a:pt x="414" y="289"/>
                    <a:pt x="604" y="396"/>
                  </a:cubicBezTo>
                  <a:cubicBezTo>
                    <a:pt x="699" y="455"/>
                    <a:pt x="783" y="503"/>
                    <a:pt x="878" y="551"/>
                  </a:cubicBezTo>
                  <a:cubicBezTo>
                    <a:pt x="961" y="610"/>
                    <a:pt x="1056" y="646"/>
                    <a:pt x="1152" y="670"/>
                  </a:cubicBezTo>
                  <a:cubicBezTo>
                    <a:pt x="1155" y="671"/>
                    <a:pt x="1159" y="671"/>
                    <a:pt x="1162" y="671"/>
                  </a:cubicBezTo>
                  <a:cubicBezTo>
                    <a:pt x="1203" y="671"/>
                    <a:pt x="1219" y="609"/>
                    <a:pt x="1176" y="598"/>
                  </a:cubicBezTo>
                  <a:cubicBezTo>
                    <a:pt x="1140" y="562"/>
                    <a:pt x="1092" y="539"/>
                    <a:pt x="1045" y="527"/>
                  </a:cubicBezTo>
                  <a:cubicBezTo>
                    <a:pt x="1009" y="503"/>
                    <a:pt x="961" y="479"/>
                    <a:pt x="914" y="467"/>
                  </a:cubicBezTo>
                  <a:cubicBezTo>
                    <a:pt x="818" y="420"/>
                    <a:pt x="723" y="360"/>
                    <a:pt x="628" y="312"/>
                  </a:cubicBezTo>
                  <a:cubicBezTo>
                    <a:pt x="449" y="205"/>
                    <a:pt x="259" y="110"/>
                    <a:pt x="80" y="3"/>
                  </a:cubicBezTo>
                  <a:cubicBezTo>
                    <a:pt x="75" y="2"/>
                    <a:pt x="70" y="1"/>
                    <a:pt x="65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334135" y="4411670"/>
              <a:ext cx="10882" cy="5082"/>
            </a:xfrm>
            <a:custGeom>
              <a:rect b="b" l="l" r="r" t="t"/>
              <a:pathLst>
                <a:path extrusionOk="0" h="156" w="334">
                  <a:moveTo>
                    <a:pt x="286" y="0"/>
                  </a:moveTo>
                  <a:cubicBezTo>
                    <a:pt x="262" y="0"/>
                    <a:pt x="250" y="0"/>
                    <a:pt x="238" y="12"/>
                  </a:cubicBezTo>
                  <a:lnTo>
                    <a:pt x="203" y="24"/>
                  </a:lnTo>
                  <a:cubicBezTo>
                    <a:pt x="191" y="24"/>
                    <a:pt x="179" y="36"/>
                    <a:pt x="155" y="36"/>
                  </a:cubicBezTo>
                  <a:cubicBezTo>
                    <a:pt x="119" y="48"/>
                    <a:pt x="84" y="60"/>
                    <a:pt x="48" y="60"/>
                  </a:cubicBezTo>
                  <a:cubicBezTo>
                    <a:pt x="3" y="60"/>
                    <a:pt x="0" y="156"/>
                    <a:pt x="41" y="156"/>
                  </a:cubicBezTo>
                  <a:cubicBezTo>
                    <a:pt x="43" y="156"/>
                    <a:pt x="45" y="155"/>
                    <a:pt x="48" y="155"/>
                  </a:cubicBezTo>
                  <a:cubicBezTo>
                    <a:pt x="95" y="155"/>
                    <a:pt x="131" y="155"/>
                    <a:pt x="179" y="143"/>
                  </a:cubicBezTo>
                  <a:cubicBezTo>
                    <a:pt x="203" y="131"/>
                    <a:pt x="226" y="131"/>
                    <a:pt x="250" y="119"/>
                  </a:cubicBezTo>
                  <a:lnTo>
                    <a:pt x="274" y="107"/>
                  </a:lnTo>
                  <a:cubicBezTo>
                    <a:pt x="286" y="95"/>
                    <a:pt x="298" y="83"/>
                    <a:pt x="310" y="71"/>
                  </a:cubicBezTo>
                  <a:cubicBezTo>
                    <a:pt x="322" y="60"/>
                    <a:pt x="334" y="36"/>
                    <a:pt x="322" y="24"/>
                  </a:cubicBezTo>
                  <a:cubicBezTo>
                    <a:pt x="322" y="0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285037" y="4446009"/>
              <a:ext cx="61935" cy="31635"/>
            </a:xfrm>
            <a:custGeom>
              <a:rect b="b" l="l" r="r" t="t"/>
              <a:pathLst>
                <a:path extrusionOk="0" h="971" w="1901">
                  <a:moveTo>
                    <a:pt x="49" y="0"/>
                  </a:moveTo>
                  <a:cubicBezTo>
                    <a:pt x="21" y="0"/>
                    <a:pt x="1" y="43"/>
                    <a:pt x="31" y="53"/>
                  </a:cubicBezTo>
                  <a:cubicBezTo>
                    <a:pt x="328" y="244"/>
                    <a:pt x="650" y="399"/>
                    <a:pt x="971" y="553"/>
                  </a:cubicBezTo>
                  <a:cubicBezTo>
                    <a:pt x="1114" y="637"/>
                    <a:pt x="1269" y="708"/>
                    <a:pt x="1424" y="780"/>
                  </a:cubicBezTo>
                  <a:lnTo>
                    <a:pt x="1650" y="887"/>
                  </a:lnTo>
                  <a:cubicBezTo>
                    <a:pt x="1710" y="934"/>
                    <a:pt x="1793" y="958"/>
                    <a:pt x="1864" y="970"/>
                  </a:cubicBezTo>
                  <a:cubicBezTo>
                    <a:pt x="1888" y="970"/>
                    <a:pt x="1900" y="946"/>
                    <a:pt x="1888" y="922"/>
                  </a:cubicBezTo>
                  <a:cubicBezTo>
                    <a:pt x="1829" y="863"/>
                    <a:pt x="1757" y="827"/>
                    <a:pt x="1686" y="803"/>
                  </a:cubicBezTo>
                  <a:lnTo>
                    <a:pt x="1460" y="696"/>
                  </a:lnTo>
                  <a:lnTo>
                    <a:pt x="1007" y="458"/>
                  </a:lnTo>
                  <a:cubicBezTo>
                    <a:pt x="698" y="315"/>
                    <a:pt x="388" y="149"/>
                    <a:pt x="67" y="6"/>
                  </a:cubicBezTo>
                  <a:cubicBezTo>
                    <a:pt x="61" y="2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355833" y="4462690"/>
              <a:ext cx="36522" cy="11827"/>
            </a:xfrm>
            <a:custGeom>
              <a:rect b="b" l="l" r="r" t="t"/>
              <a:pathLst>
                <a:path extrusionOk="0" h="363" w="1121">
                  <a:moveTo>
                    <a:pt x="1053" y="1"/>
                  </a:moveTo>
                  <a:cubicBezTo>
                    <a:pt x="1028" y="1"/>
                    <a:pt x="1003" y="9"/>
                    <a:pt x="977" y="18"/>
                  </a:cubicBezTo>
                  <a:lnTo>
                    <a:pt x="846" y="65"/>
                  </a:lnTo>
                  <a:cubicBezTo>
                    <a:pt x="751" y="101"/>
                    <a:pt x="668" y="125"/>
                    <a:pt x="572" y="160"/>
                  </a:cubicBezTo>
                  <a:cubicBezTo>
                    <a:pt x="394" y="208"/>
                    <a:pt x="215" y="256"/>
                    <a:pt x="37" y="291"/>
                  </a:cubicBezTo>
                  <a:cubicBezTo>
                    <a:pt x="1" y="303"/>
                    <a:pt x="1" y="351"/>
                    <a:pt x="37" y="363"/>
                  </a:cubicBezTo>
                  <a:cubicBezTo>
                    <a:pt x="227" y="351"/>
                    <a:pt x="418" y="315"/>
                    <a:pt x="596" y="256"/>
                  </a:cubicBezTo>
                  <a:cubicBezTo>
                    <a:pt x="680" y="232"/>
                    <a:pt x="775" y="208"/>
                    <a:pt x="858" y="172"/>
                  </a:cubicBezTo>
                  <a:lnTo>
                    <a:pt x="977" y="125"/>
                  </a:lnTo>
                  <a:cubicBezTo>
                    <a:pt x="1037" y="125"/>
                    <a:pt x="1073" y="101"/>
                    <a:pt x="1108" y="65"/>
                  </a:cubicBezTo>
                  <a:cubicBezTo>
                    <a:pt x="1120" y="41"/>
                    <a:pt x="1108" y="6"/>
                    <a:pt x="1084" y="6"/>
                  </a:cubicBezTo>
                  <a:cubicBezTo>
                    <a:pt x="1074" y="2"/>
                    <a:pt x="1063" y="1"/>
                    <a:pt x="10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346711" y="4425060"/>
              <a:ext cx="59426" cy="32156"/>
            </a:xfrm>
            <a:custGeom>
              <a:rect b="b" l="l" r="r" t="t"/>
              <a:pathLst>
                <a:path extrusionOk="0" h="987" w="1824">
                  <a:moveTo>
                    <a:pt x="61" y="0"/>
                  </a:moveTo>
                  <a:cubicBezTo>
                    <a:pt x="30" y="0"/>
                    <a:pt x="1" y="45"/>
                    <a:pt x="31" y="65"/>
                  </a:cubicBezTo>
                  <a:cubicBezTo>
                    <a:pt x="317" y="244"/>
                    <a:pt x="602" y="411"/>
                    <a:pt x="900" y="565"/>
                  </a:cubicBezTo>
                  <a:cubicBezTo>
                    <a:pt x="1055" y="637"/>
                    <a:pt x="1186" y="708"/>
                    <a:pt x="1329" y="780"/>
                  </a:cubicBezTo>
                  <a:cubicBezTo>
                    <a:pt x="1472" y="851"/>
                    <a:pt x="1614" y="922"/>
                    <a:pt x="1769" y="982"/>
                  </a:cubicBezTo>
                  <a:cubicBezTo>
                    <a:pt x="1774" y="985"/>
                    <a:pt x="1779" y="987"/>
                    <a:pt x="1783" y="987"/>
                  </a:cubicBezTo>
                  <a:cubicBezTo>
                    <a:pt x="1810" y="987"/>
                    <a:pt x="1824" y="931"/>
                    <a:pt x="1793" y="911"/>
                  </a:cubicBezTo>
                  <a:cubicBezTo>
                    <a:pt x="1662" y="827"/>
                    <a:pt x="1495" y="768"/>
                    <a:pt x="1353" y="696"/>
                  </a:cubicBezTo>
                  <a:cubicBezTo>
                    <a:pt x="1198" y="625"/>
                    <a:pt x="1055" y="553"/>
                    <a:pt x="912" y="482"/>
                  </a:cubicBezTo>
                  <a:cubicBezTo>
                    <a:pt x="626" y="327"/>
                    <a:pt x="364" y="160"/>
                    <a:pt x="79" y="6"/>
                  </a:cubicBezTo>
                  <a:cubicBezTo>
                    <a:pt x="73" y="2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130086" y="4396129"/>
              <a:ext cx="45417" cy="24077"/>
            </a:xfrm>
            <a:custGeom>
              <a:rect b="b" l="l" r="r" t="t"/>
              <a:pathLst>
                <a:path extrusionOk="0" h="739" w="1394">
                  <a:moveTo>
                    <a:pt x="48" y="1"/>
                  </a:moveTo>
                  <a:cubicBezTo>
                    <a:pt x="12" y="1"/>
                    <a:pt x="1" y="36"/>
                    <a:pt x="12" y="60"/>
                  </a:cubicBezTo>
                  <a:cubicBezTo>
                    <a:pt x="60" y="108"/>
                    <a:pt x="108" y="144"/>
                    <a:pt x="167" y="167"/>
                  </a:cubicBezTo>
                  <a:cubicBezTo>
                    <a:pt x="227" y="191"/>
                    <a:pt x="274" y="227"/>
                    <a:pt x="334" y="263"/>
                  </a:cubicBezTo>
                  <a:cubicBezTo>
                    <a:pt x="441" y="322"/>
                    <a:pt x="548" y="382"/>
                    <a:pt x="655" y="441"/>
                  </a:cubicBezTo>
                  <a:cubicBezTo>
                    <a:pt x="763" y="501"/>
                    <a:pt x="858" y="548"/>
                    <a:pt x="965" y="596"/>
                  </a:cubicBezTo>
                  <a:cubicBezTo>
                    <a:pt x="1084" y="656"/>
                    <a:pt x="1215" y="703"/>
                    <a:pt x="1346" y="739"/>
                  </a:cubicBezTo>
                  <a:cubicBezTo>
                    <a:pt x="1382" y="739"/>
                    <a:pt x="1394" y="679"/>
                    <a:pt x="1370" y="667"/>
                  </a:cubicBezTo>
                  <a:cubicBezTo>
                    <a:pt x="1263" y="608"/>
                    <a:pt x="1132" y="560"/>
                    <a:pt x="1024" y="513"/>
                  </a:cubicBezTo>
                  <a:cubicBezTo>
                    <a:pt x="917" y="465"/>
                    <a:pt x="798" y="406"/>
                    <a:pt x="691" y="346"/>
                  </a:cubicBezTo>
                  <a:cubicBezTo>
                    <a:pt x="584" y="287"/>
                    <a:pt x="477" y="227"/>
                    <a:pt x="370" y="167"/>
                  </a:cubicBezTo>
                  <a:lnTo>
                    <a:pt x="215" y="72"/>
                  </a:lnTo>
                  <a:cubicBezTo>
                    <a:pt x="155" y="48"/>
                    <a:pt x="108" y="13"/>
                    <a:pt x="4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182638" y="4409715"/>
              <a:ext cx="20786" cy="10263"/>
            </a:xfrm>
            <a:custGeom>
              <a:rect b="b" l="l" r="r" t="t"/>
              <a:pathLst>
                <a:path extrusionOk="0" h="315" w="638">
                  <a:moveTo>
                    <a:pt x="554" y="0"/>
                  </a:moveTo>
                  <a:lnTo>
                    <a:pt x="519" y="12"/>
                  </a:lnTo>
                  <a:lnTo>
                    <a:pt x="447" y="36"/>
                  </a:lnTo>
                  <a:cubicBezTo>
                    <a:pt x="400" y="60"/>
                    <a:pt x="352" y="84"/>
                    <a:pt x="316" y="96"/>
                  </a:cubicBezTo>
                  <a:lnTo>
                    <a:pt x="42" y="215"/>
                  </a:lnTo>
                  <a:cubicBezTo>
                    <a:pt x="1" y="246"/>
                    <a:pt x="14" y="314"/>
                    <a:pt x="58" y="314"/>
                  </a:cubicBezTo>
                  <a:cubicBezTo>
                    <a:pt x="64" y="314"/>
                    <a:pt x="71" y="313"/>
                    <a:pt x="78" y="310"/>
                  </a:cubicBezTo>
                  <a:lnTo>
                    <a:pt x="364" y="191"/>
                  </a:lnTo>
                  <a:cubicBezTo>
                    <a:pt x="400" y="167"/>
                    <a:pt x="447" y="155"/>
                    <a:pt x="495" y="131"/>
                  </a:cubicBezTo>
                  <a:cubicBezTo>
                    <a:pt x="519" y="120"/>
                    <a:pt x="543" y="108"/>
                    <a:pt x="566" y="96"/>
                  </a:cubicBezTo>
                  <a:cubicBezTo>
                    <a:pt x="590" y="84"/>
                    <a:pt x="614" y="60"/>
                    <a:pt x="626" y="36"/>
                  </a:cubicBezTo>
                  <a:cubicBezTo>
                    <a:pt x="638" y="24"/>
                    <a:pt x="626" y="0"/>
                    <a:pt x="61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192672" y="4426722"/>
              <a:ext cx="41702" cy="23067"/>
            </a:xfrm>
            <a:custGeom>
              <a:rect b="b" l="l" r="r" t="t"/>
              <a:pathLst>
                <a:path extrusionOk="0" h="708" w="1280">
                  <a:moveTo>
                    <a:pt x="56" y="0"/>
                  </a:moveTo>
                  <a:cubicBezTo>
                    <a:pt x="25" y="0"/>
                    <a:pt x="0" y="42"/>
                    <a:pt x="32" y="74"/>
                  </a:cubicBezTo>
                  <a:cubicBezTo>
                    <a:pt x="223" y="193"/>
                    <a:pt x="413" y="324"/>
                    <a:pt x="616" y="431"/>
                  </a:cubicBezTo>
                  <a:cubicBezTo>
                    <a:pt x="711" y="490"/>
                    <a:pt x="806" y="538"/>
                    <a:pt x="913" y="586"/>
                  </a:cubicBezTo>
                  <a:cubicBezTo>
                    <a:pt x="1008" y="645"/>
                    <a:pt x="1128" y="681"/>
                    <a:pt x="1247" y="705"/>
                  </a:cubicBezTo>
                  <a:cubicBezTo>
                    <a:pt x="1248" y="706"/>
                    <a:pt x="1250" y="707"/>
                    <a:pt x="1252" y="707"/>
                  </a:cubicBezTo>
                  <a:cubicBezTo>
                    <a:pt x="1264" y="707"/>
                    <a:pt x="1279" y="678"/>
                    <a:pt x="1258" y="657"/>
                  </a:cubicBezTo>
                  <a:cubicBezTo>
                    <a:pt x="1175" y="598"/>
                    <a:pt x="1080" y="550"/>
                    <a:pt x="985" y="514"/>
                  </a:cubicBezTo>
                  <a:cubicBezTo>
                    <a:pt x="866" y="455"/>
                    <a:pt x="758" y="395"/>
                    <a:pt x="639" y="336"/>
                  </a:cubicBezTo>
                  <a:cubicBezTo>
                    <a:pt x="449" y="229"/>
                    <a:pt x="258" y="109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6243367" y="4438874"/>
              <a:ext cx="17854" cy="8112"/>
            </a:xfrm>
            <a:custGeom>
              <a:rect b="b" l="l" r="r" t="t"/>
              <a:pathLst>
                <a:path extrusionOk="0" h="249" w="548">
                  <a:moveTo>
                    <a:pt x="481" y="1"/>
                  </a:moveTo>
                  <a:cubicBezTo>
                    <a:pt x="444" y="1"/>
                    <a:pt x="397" y="15"/>
                    <a:pt x="369" y="22"/>
                  </a:cubicBezTo>
                  <a:lnTo>
                    <a:pt x="262" y="70"/>
                  </a:lnTo>
                  <a:cubicBezTo>
                    <a:pt x="191" y="94"/>
                    <a:pt x="107" y="129"/>
                    <a:pt x="48" y="153"/>
                  </a:cubicBezTo>
                  <a:cubicBezTo>
                    <a:pt x="0" y="177"/>
                    <a:pt x="24" y="248"/>
                    <a:pt x="72" y="248"/>
                  </a:cubicBezTo>
                  <a:cubicBezTo>
                    <a:pt x="119" y="237"/>
                    <a:pt x="167" y="225"/>
                    <a:pt x="214" y="213"/>
                  </a:cubicBezTo>
                  <a:lnTo>
                    <a:pt x="322" y="165"/>
                  </a:lnTo>
                  <a:cubicBezTo>
                    <a:pt x="357" y="153"/>
                    <a:pt x="393" y="141"/>
                    <a:pt x="429" y="129"/>
                  </a:cubicBezTo>
                  <a:cubicBezTo>
                    <a:pt x="464" y="117"/>
                    <a:pt x="548" y="82"/>
                    <a:pt x="536" y="34"/>
                  </a:cubicBezTo>
                  <a:cubicBezTo>
                    <a:pt x="531" y="9"/>
                    <a:pt x="509" y="1"/>
                    <a:pt x="48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6246951" y="4457380"/>
              <a:ext cx="53464" cy="28768"/>
            </a:xfrm>
            <a:custGeom>
              <a:rect b="b" l="l" r="r" t="t"/>
              <a:pathLst>
                <a:path extrusionOk="0" h="883" w="1641">
                  <a:moveTo>
                    <a:pt x="57" y="0"/>
                  </a:moveTo>
                  <a:cubicBezTo>
                    <a:pt x="17" y="0"/>
                    <a:pt x="0" y="53"/>
                    <a:pt x="33" y="85"/>
                  </a:cubicBezTo>
                  <a:cubicBezTo>
                    <a:pt x="283" y="228"/>
                    <a:pt x="557" y="359"/>
                    <a:pt x="819" y="502"/>
                  </a:cubicBezTo>
                  <a:lnTo>
                    <a:pt x="1212" y="704"/>
                  </a:lnTo>
                  <a:cubicBezTo>
                    <a:pt x="1283" y="740"/>
                    <a:pt x="1343" y="776"/>
                    <a:pt x="1414" y="812"/>
                  </a:cubicBezTo>
                  <a:cubicBezTo>
                    <a:pt x="1474" y="847"/>
                    <a:pt x="1545" y="883"/>
                    <a:pt x="1628" y="883"/>
                  </a:cubicBezTo>
                  <a:cubicBezTo>
                    <a:pt x="1628" y="883"/>
                    <a:pt x="1640" y="871"/>
                    <a:pt x="1640" y="859"/>
                  </a:cubicBezTo>
                  <a:cubicBezTo>
                    <a:pt x="1605" y="800"/>
                    <a:pt x="1545" y="764"/>
                    <a:pt x="1486" y="740"/>
                  </a:cubicBezTo>
                  <a:cubicBezTo>
                    <a:pt x="1426" y="692"/>
                    <a:pt x="1367" y="657"/>
                    <a:pt x="1295" y="633"/>
                  </a:cubicBezTo>
                  <a:lnTo>
                    <a:pt x="890" y="407"/>
                  </a:lnTo>
                  <a:cubicBezTo>
                    <a:pt x="616" y="264"/>
                    <a:pt x="354" y="121"/>
                    <a:pt x="69" y="2"/>
                  </a:cubicBezTo>
                  <a:cubicBezTo>
                    <a:pt x="65" y="1"/>
                    <a:pt x="60" y="0"/>
                    <a:pt x="5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306963" y="4481587"/>
              <a:ext cx="19450" cy="5017"/>
            </a:xfrm>
            <a:custGeom>
              <a:rect b="b" l="l" r="r" t="t"/>
              <a:pathLst>
                <a:path extrusionOk="0" h="154" w="597">
                  <a:moveTo>
                    <a:pt x="514" y="0"/>
                  </a:moveTo>
                  <a:cubicBezTo>
                    <a:pt x="492" y="0"/>
                    <a:pt x="471" y="3"/>
                    <a:pt x="453" y="9"/>
                  </a:cubicBezTo>
                  <a:lnTo>
                    <a:pt x="251" y="45"/>
                  </a:lnTo>
                  <a:lnTo>
                    <a:pt x="156" y="69"/>
                  </a:lnTo>
                  <a:cubicBezTo>
                    <a:pt x="108" y="80"/>
                    <a:pt x="72" y="92"/>
                    <a:pt x="36" y="92"/>
                  </a:cubicBezTo>
                  <a:cubicBezTo>
                    <a:pt x="4" y="92"/>
                    <a:pt x="1" y="153"/>
                    <a:pt x="29" y="153"/>
                  </a:cubicBezTo>
                  <a:cubicBezTo>
                    <a:pt x="31" y="153"/>
                    <a:pt x="34" y="153"/>
                    <a:pt x="36" y="152"/>
                  </a:cubicBezTo>
                  <a:cubicBezTo>
                    <a:pt x="132" y="152"/>
                    <a:pt x="215" y="140"/>
                    <a:pt x="310" y="128"/>
                  </a:cubicBezTo>
                  <a:lnTo>
                    <a:pt x="441" y="104"/>
                  </a:lnTo>
                  <a:cubicBezTo>
                    <a:pt x="501" y="92"/>
                    <a:pt x="548" y="80"/>
                    <a:pt x="584" y="45"/>
                  </a:cubicBezTo>
                  <a:cubicBezTo>
                    <a:pt x="596" y="33"/>
                    <a:pt x="596" y="21"/>
                    <a:pt x="584" y="9"/>
                  </a:cubicBezTo>
                  <a:cubicBezTo>
                    <a:pt x="560" y="3"/>
                    <a:pt x="537" y="0"/>
                    <a:pt x="51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6321396" y="4498496"/>
              <a:ext cx="33004" cy="14466"/>
            </a:xfrm>
            <a:custGeom>
              <a:rect b="b" l="l" r="r" t="t"/>
              <a:pathLst>
                <a:path extrusionOk="0" h="444" w="1013">
                  <a:moveTo>
                    <a:pt x="49" y="0"/>
                  </a:moveTo>
                  <a:cubicBezTo>
                    <a:pt x="18" y="0"/>
                    <a:pt x="0" y="52"/>
                    <a:pt x="22" y="73"/>
                  </a:cubicBezTo>
                  <a:cubicBezTo>
                    <a:pt x="105" y="145"/>
                    <a:pt x="189" y="192"/>
                    <a:pt x="272" y="228"/>
                  </a:cubicBezTo>
                  <a:cubicBezTo>
                    <a:pt x="367" y="276"/>
                    <a:pt x="451" y="312"/>
                    <a:pt x="546" y="347"/>
                  </a:cubicBezTo>
                  <a:cubicBezTo>
                    <a:pt x="603" y="376"/>
                    <a:pt x="768" y="443"/>
                    <a:pt x="883" y="443"/>
                  </a:cubicBezTo>
                  <a:cubicBezTo>
                    <a:pt x="959" y="443"/>
                    <a:pt x="1013" y="414"/>
                    <a:pt x="998" y="323"/>
                  </a:cubicBezTo>
                  <a:cubicBezTo>
                    <a:pt x="998" y="306"/>
                    <a:pt x="979" y="295"/>
                    <a:pt x="964" y="295"/>
                  </a:cubicBezTo>
                  <a:cubicBezTo>
                    <a:pt x="959" y="295"/>
                    <a:pt x="954" y="296"/>
                    <a:pt x="951" y="300"/>
                  </a:cubicBezTo>
                  <a:cubicBezTo>
                    <a:pt x="927" y="312"/>
                    <a:pt x="903" y="323"/>
                    <a:pt x="879" y="323"/>
                  </a:cubicBezTo>
                  <a:cubicBezTo>
                    <a:pt x="867" y="323"/>
                    <a:pt x="844" y="323"/>
                    <a:pt x="832" y="312"/>
                  </a:cubicBezTo>
                  <a:lnTo>
                    <a:pt x="725" y="288"/>
                  </a:lnTo>
                  <a:cubicBezTo>
                    <a:pt x="653" y="264"/>
                    <a:pt x="570" y="240"/>
                    <a:pt x="510" y="204"/>
                  </a:cubicBezTo>
                  <a:cubicBezTo>
                    <a:pt x="439" y="181"/>
                    <a:pt x="355" y="157"/>
                    <a:pt x="296" y="121"/>
                  </a:cubicBezTo>
                  <a:cubicBezTo>
                    <a:pt x="225" y="73"/>
                    <a:pt x="141" y="38"/>
                    <a:pt x="58" y="2"/>
                  </a:cubicBezTo>
                  <a:cubicBezTo>
                    <a:pt x="55" y="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209353" y="4322466"/>
              <a:ext cx="23946" cy="11240"/>
            </a:xfrm>
            <a:custGeom>
              <a:rect b="b" l="l" r="r" t="t"/>
              <a:pathLst>
                <a:path extrusionOk="0" h="345" w="735">
                  <a:moveTo>
                    <a:pt x="57" y="1"/>
                  </a:moveTo>
                  <a:cubicBezTo>
                    <a:pt x="29" y="1"/>
                    <a:pt x="0" y="27"/>
                    <a:pt x="8" y="59"/>
                  </a:cubicBezTo>
                  <a:lnTo>
                    <a:pt x="8" y="71"/>
                  </a:lnTo>
                  <a:cubicBezTo>
                    <a:pt x="20" y="83"/>
                    <a:pt x="20" y="83"/>
                    <a:pt x="20" y="95"/>
                  </a:cubicBezTo>
                  <a:cubicBezTo>
                    <a:pt x="32" y="107"/>
                    <a:pt x="44" y="107"/>
                    <a:pt x="68" y="119"/>
                  </a:cubicBezTo>
                  <a:cubicBezTo>
                    <a:pt x="92" y="131"/>
                    <a:pt x="127" y="131"/>
                    <a:pt x="151" y="131"/>
                  </a:cubicBezTo>
                  <a:cubicBezTo>
                    <a:pt x="211" y="154"/>
                    <a:pt x="270" y="178"/>
                    <a:pt x="330" y="214"/>
                  </a:cubicBezTo>
                  <a:cubicBezTo>
                    <a:pt x="437" y="297"/>
                    <a:pt x="556" y="333"/>
                    <a:pt x="687" y="345"/>
                  </a:cubicBezTo>
                  <a:cubicBezTo>
                    <a:pt x="723" y="345"/>
                    <a:pt x="735" y="285"/>
                    <a:pt x="699" y="285"/>
                  </a:cubicBezTo>
                  <a:cubicBezTo>
                    <a:pt x="639" y="273"/>
                    <a:pt x="580" y="250"/>
                    <a:pt x="532" y="226"/>
                  </a:cubicBezTo>
                  <a:cubicBezTo>
                    <a:pt x="485" y="190"/>
                    <a:pt x="437" y="166"/>
                    <a:pt x="389" y="142"/>
                  </a:cubicBezTo>
                  <a:cubicBezTo>
                    <a:pt x="342" y="107"/>
                    <a:pt x="294" y="83"/>
                    <a:pt x="235" y="59"/>
                  </a:cubicBezTo>
                  <a:cubicBezTo>
                    <a:pt x="211" y="47"/>
                    <a:pt x="187" y="47"/>
                    <a:pt x="151" y="35"/>
                  </a:cubicBezTo>
                  <a:cubicBezTo>
                    <a:pt x="139" y="35"/>
                    <a:pt x="104" y="35"/>
                    <a:pt x="92" y="23"/>
                  </a:cubicBezTo>
                  <a:cubicBezTo>
                    <a:pt x="84" y="8"/>
                    <a:pt x="70" y="1"/>
                    <a:pt x="57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6279205" y="4354166"/>
              <a:ext cx="40139" cy="19190"/>
            </a:xfrm>
            <a:custGeom>
              <a:rect b="b" l="l" r="r" t="t"/>
              <a:pathLst>
                <a:path extrusionOk="0" h="589" w="1232">
                  <a:moveTo>
                    <a:pt x="41" y="1"/>
                  </a:moveTo>
                  <a:cubicBezTo>
                    <a:pt x="14" y="1"/>
                    <a:pt x="0" y="30"/>
                    <a:pt x="31" y="51"/>
                  </a:cubicBezTo>
                  <a:cubicBezTo>
                    <a:pt x="210" y="158"/>
                    <a:pt x="400" y="265"/>
                    <a:pt x="591" y="348"/>
                  </a:cubicBezTo>
                  <a:cubicBezTo>
                    <a:pt x="686" y="396"/>
                    <a:pt x="781" y="432"/>
                    <a:pt x="865" y="467"/>
                  </a:cubicBezTo>
                  <a:cubicBezTo>
                    <a:pt x="972" y="515"/>
                    <a:pt x="1079" y="562"/>
                    <a:pt x="1186" y="586"/>
                  </a:cubicBezTo>
                  <a:cubicBezTo>
                    <a:pt x="1190" y="588"/>
                    <a:pt x="1194" y="588"/>
                    <a:pt x="1197" y="588"/>
                  </a:cubicBezTo>
                  <a:cubicBezTo>
                    <a:pt x="1224" y="588"/>
                    <a:pt x="1231" y="548"/>
                    <a:pt x="1210" y="527"/>
                  </a:cubicBezTo>
                  <a:cubicBezTo>
                    <a:pt x="1019" y="432"/>
                    <a:pt x="817" y="360"/>
                    <a:pt x="627" y="265"/>
                  </a:cubicBezTo>
                  <a:lnTo>
                    <a:pt x="55" y="3"/>
                  </a:lnTo>
                  <a:cubicBezTo>
                    <a:pt x="50" y="1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333451" y="4379416"/>
              <a:ext cx="28638" cy="11696"/>
            </a:xfrm>
            <a:custGeom>
              <a:rect b="b" l="l" r="r" t="t"/>
              <a:pathLst>
                <a:path extrusionOk="0" h="359" w="879">
                  <a:moveTo>
                    <a:pt x="57" y="0"/>
                  </a:moveTo>
                  <a:cubicBezTo>
                    <a:pt x="17" y="0"/>
                    <a:pt x="1" y="52"/>
                    <a:pt x="33" y="73"/>
                  </a:cubicBezTo>
                  <a:cubicBezTo>
                    <a:pt x="164" y="133"/>
                    <a:pt x="295" y="192"/>
                    <a:pt x="438" y="252"/>
                  </a:cubicBezTo>
                  <a:lnTo>
                    <a:pt x="640" y="323"/>
                  </a:lnTo>
                  <a:cubicBezTo>
                    <a:pt x="700" y="347"/>
                    <a:pt x="771" y="359"/>
                    <a:pt x="843" y="359"/>
                  </a:cubicBezTo>
                  <a:cubicBezTo>
                    <a:pt x="867" y="347"/>
                    <a:pt x="878" y="323"/>
                    <a:pt x="867" y="311"/>
                  </a:cubicBezTo>
                  <a:cubicBezTo>
                    <a:pt x="807" y="264"/>
                    <a:pt x="736" y="228"/>
                    <a:pt x="664" y="216"/>
                  </a:cubicBezTo>
                  <a:lnTo>
                    <a:pt x="462" y="145"/>
                  </a:lnTo>
                  <a:cubicBezTo>
                    <a:pt x="331" y="97"/>
                    <a:pt x="200" y="49"/>
                    <a:pt x="69" y="2"/>
                  </a:cubicBezTo>
                  <a:cubicBezTo>
                    <a:pt x="65" y="1"/>
                    <a:pt x="61" y="0"/>
                    <a:pt x="5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5941448" y="4278255"/>
              <a:ext cx="30788" cy="20493"/>
            </a:xfrm>
            <a:custGeom>
              <a:rect b="b" l="l" r="r" t="t"/>
              <a:pathLst>
                <a:path extrusionOk="0" h="629" w="945">
                  <a:moveTo>
                    <a:pt x="41" y="0"/>
                  </a:moveTo>
                  <a:cubicBezTo>
                    <a:pt x="16" y="0"/>
                    <a:pt x="0" y="40"/>
                    <a:pt x="28" y="59"/>
                  </a:cubicBezTo>
                  <a:cubicBezTo>
                    <a:pt x="183" y="190"/>
                    <a:pt x="349" y="309"/>
                    <a:pt x="504" y="428"/>
                  </a:cubicBezTo>
                  <a:cubicBezTo>
                    <a:pt x="576" y="487"/>
                    <a:pt x="647" y="535"/>
                    <a:pt x="718" y="583"/>
                  </a:cubicBezTo>
                  <a:cubicBezTo>
                    <a:pt x="757" y="598"/>
                    <a:pt x="816" y="629"/>
                    <a:pt x="865" y="629"/>
                  </a:cubicBezTo>
                  <a:cubicBezTo>
                    <a:pt x="892" y="629"/>
                    <a:pt x="916" y="620"/>
                    <a:pt x="933" y="595"/>
                  </a:cubicBezTo>
                  <a:cubicBezTo>
                    <a:pt x="945" y="583"/>
                    <a:pt x="933" y="583"/>
                    <a:pt x="933" y="571"/>
                  </a:cubicBezTo>
                  <a:cubicBezTo>
                    <a:pt x="897" y="547"/>
                    <a:pt x="861" y="535"/>
                    <a:pt x="826" y="535"/>
                  </a:cubicBezTo>
                  <a:cubicBezTo>
                    <a:pt x="778" y="511"/>
                    <a:pt x="742" y="499"/>
                    <a:pt x="718" y="476"/>
                  </a:cubicBezTo>
                  <a:cubicBezTo>
                    <a:pt x="647" y="428"/>
                    <a:pt x="587" y="380"/>
                    <a:pt x="516" y="321"/>
                  </a:cubicBezTo>
                  <a:cubicBezTo>
                    <a:pt x="361" y="214"/>
                    <a:pt x="218" y="106"/>
                    <a:pt x="64" y="11"/>
                  </a:cubicBezTo>
                  <a:cubicBezTo>
                    <a:pt x="56" y="3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5979306" y="4290472"/>
              <a:ext cx="26292" cy="7624"/>
            </a:xfrm>
            <a:custGeom>
              <a:rect b="b" l="l" r="r" t="t"/>
              <a:pathLst>
                <a:path extrusionOk="0" h="234" w="807">
                  <a:moveTo>
                    <a:pt x="727" y="1"/>
                  </a:moveTo>
                  <a:cubicBezTo>
                    <a:pt x="679" y="1"/>
                    <a:pt x="633" y="12"/>
                    <a:pt x="580" y="29"/>
                  </a:cubicBezTo>
                  <a:lnTo>
                    <a:pt x="402" y="65"/>
                  </a:lnTo>
                  <a:cubicBezTo>
                    <a:pt x="271" y="89"/>
                    <a:pt x="152" y="124"/>
                    <a:pt x="33" y="172"/>
                  </a:cubicBezTo>
                  <a:cubicBezTo>
                    <a:pt x="0" y="183"/>
                    <a:pt x="7" y="233"/>
                    <a:pt x="45" y="233"/>
                  </a:cubicBezTo>
                  <a:cubicBezTo>
                    <a:pt x="48" y="233"/>
                    <a:pt x="52" y="233"/>
                    <a:pt x="57" y="231"/>
                  </a:cubicBezTo>
                  <a:lnTo>
                    <a:pt x="438" y="148"/>
                  </a:lnTo>
                  <a:lnTo>
                    <a:pt x="616" y="112"/>
                  </a:lnTo>
                  <a:cubicBezTo>
                    <a:pt x="688" y="101"/>
                    <a:pt x="747" y="89"/>
                    <a:pt x="795" y="53"/>
                  </a:cubicBezTo>
                  <a:cubicBezTo>
                    <a:pt x="807" y="41"/>
                    <a:pt x="807" y="17"/>
                    <a:pt x="783" y="5"/>
                  </a:cubicBezTo>
                  <a:cubicBezTo>
                    <a:pt x="764" y="2"/>
                    <a:pt x="745" y="1"/>
                    <a:pt x="727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5989960" y="4306990"/>
              <a:ext cx="35024" cy="18571"/>
            </a:xfrm>
            <a:custGeom>
              <a:rect b="b" l="l" r="r" t="t"/>
              <a:pathLst>
                <a:path extrusionOk="0" h="570" w="1075">
                  <a:moveTo>
                    <a:pt x="49" y="0"/>
                  </a:moveTo>
                  <a:cubicBezTo>
                    <a:pt x="17" y="0"/>
                    <a:pt x="1" y="53"/>
                    <a:pt x="39" y="82"/>
                  </a:cubicBezTo>
                  <a:cubicBezTo>
                    <a:pt x="194" y="189"/>
                    <a:pt x="361" y="308"/>
                    <a:pt x="527" y="403"/>
                  </a:cubicBezTo>
                  <a:cubicBezTo>
                    <a:pt x="599" y="451"/>
                    <a:pt x="682" y="486"/>
                    <a:pt x="777" y="522"/>
                  </a:cubicBezTo>
                  <a:cubicBezTo>
                    <a:pt x="849" y="558"/>
                    <a:pt x="944" y="570"/>
                    <a:pt x="1027" y="570"/>
                  </a:cubicBezTo>
                  <a:cubicBezTo>
                    <a:pt x="1063" y="558"/>
                    <a:pt x="1075" y="510"/>
                    <a:pt x="1039" y="498"/>
                  </a:cubicBezTo>
                  <a:cubicBezTo>
                    <a:pt x="956" y="475"/>
                    <a:pt x="873" y="451"/>
                    <a:pt x="789" y="427"/>
                  </a:cubicBezTo>
                  <a:cubicBezTo>
                    <a:pt x="706" y="391"/>
                    <a:pt x="634" y="356"/>
                    <a:pt x="563" y="320"/>
                  </a:cubicBezTo>
                  <a:cubicBezTo>
                    <a:pt x="396" y="225"/>
                    <a:pt x="241" y="105"/>
                    <a:pt x="75" y="10"/>
                  </a:cubicBezTo>
                  <a:cubicBezTo>
                    <a:pt x="66" y="3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028828" y="4318784"/>
              <a:ext cx="14400" cy="5245"/>
            </a:xfrm>
            <a:custGeom>
              <a:rect b="b" l="l" r="r" t="t"/>
              <a:pathLst>
                <a:path extrusionOk="0" h="161" w="442">
                  <a:moveTo>
                    <a:pt x="358" y="1"/>
                  </a:moveTo>
                  <a:cubicBezTo>
                    <a:pt x="314" y="1"/>
                    <a:pt x="271" y="12"/>
                    <a:pt x="227" y="29"/>
                  </a:cubicBezTo>
                  <a:cubicBezTo>
                    <a:pt x="156" y="41"/>
                    <a:pt x="96" y="65"/>
                    <a:pt x="37" y="89"/>
                  </a:cubicBezTo>
                  <a:cubicBezTo>
                    <a:pt x="13" y="89"/>
                    <a:pt x="1" y="113"/>
                    <a:pt x="13" y="136"/>
                  </a:cubicBezTo>
                  <a:cubicBezTo>
                    <a:pt x="25" y="160"/>
                    <a:pt x="49" y="160"/>
                    <a:pt x="61" y="160"/>
                  </a:cubicBezTo>
                  <a:cubicBezTo>
                    <a:pt x="120" y="136"/>
                    <a:pt x="180" y="124"/>
                    <a:pt x="239" y="124"/>
                  </a:cubicBezTo>
                  <a:cubicBezTo>
                    <a:pt x="299" y="113"/>
                    <a:pt x="358" y="101"/>
                    <a:pt x="418" y="89"/>
                  </a:cubicBezTo>
                  <a:cubicBezTo>
                    <a:pt x="442" y="77"/>
                    <a:pt x="442" y="65"/>
                    <a:pt x="442" y="41"/>
                  </a:cubicBezTo>
                  <a:cubicBezTo>
                    <a:pt x="442" y="29"/>
                    <a:pt x="430" y="5"/>
                    <a:pt x="406" y="5"/>
                  </a:cubicBezTo>
                  <a:cubicBezTo>
                    <a:pt x="390" y="2"/>
                    <a:pt x="374" y="1"/>
                    <a:pt x="35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6033421" y="4334521"/>
              <a:ext cx="32678" cy="19353"/>
            </a:xfrm>
            <a:custGeom>
              <a:rect b="b" l="l" r="r" t="t"/>
              <a:pathLst>
                <a:path extrusionOk="0" h="594" w="1003">
                  <a:moveTo>
                    <a:pt x="53" y="1"/>
                  </a:moveTo>
                  <a:cubicBezTo>
                    <a:pt x="24" y="1"/>
                    <a:pt x="0" y="51"/>
                    <a:pt x="39" y="70"/>
                  </a:cubicBezTo>
                  <a:cubicBezTo>
                    <a:pt x="181" y="177"/>
                    <a:pt x="324" y="273"/>
                    <a:pt x="479" y="356"/>
                  </a:cubicBezTo>
                  <a:cubicBezTo>
                    <a:pt x="551" y="403"/>
                    <a:pt x="634" y="439"/>
                    <a:pt x="705" y="487"/>
                  </a:cubicBezTo>
                  <a:cubicBezTo>
                    <a:pt x="789" y="534"/>
                    <a:pt x="860" y="570"/>
                    <a:pt x="955" y="594"/>
                  </a:cubicBezTo>
                  <a:cubicBezTo>
                    <a:pt x="991" y="594"/>
                    <a:pt x="1003" y="546"/>
                    <a:pt x="979" y="523"/>
                  </a:cubicBezTo>
                  <a:cubicBezTo>
                    <a:pt x="908" y="475"/>
                    <a:pt x="824" y="439"/>
                    <a:pt x="753" y="403"/>
                  </a:cubicBezTo>
                  <a:cubicBezTo>
                    <a:pt x="670" y="368"/>
                    <a:pt x="598" y="320"/>
                    <a:pt x="527" y="284"/>
                  </a:cubicBezTo>
                  <a:cubicBezTo>
                    <a:pt x="372" y="189"/>
                    <a:pt x="229" y="106"/>
                    <a:pt x="74" y="11"/>
                  </a:cubicBezTo>
                  <a:cubicBezTo>
                    <a:pt x="67" y="4"/>
                    <a:pt x="60" y="1"/>
                    <a:pt x="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072778" y="4345337"/>
              <a:ext cx="18147" cy="7428"/>
            </a:xfrm>
            <a:custGeom>
              <a:rect b="b" l="l" r="r" t="t"/>
              <a:pathLst>
                <a:path extrusionOk="0" h="228" w="557">
                  <a:moveTo>
                    <a:pt x="509" y="0"/>
                  </a:moveTo>
                  <a:cubicBezTo>
                    <a:pt x="414" y="0"/>
                    <a:pt x="331" y="24"/>
                    <a:pt x="247" y="60"/>
                  </a:cubicBezTo>
                  <a:cubicBezTo>
                    <a:pt x="176" y="83"/>
                    <a:pt x="105" y="119"/>
                    <a:pt x="33" y="155"/>
                  </a:cubicBezTo>
                  <a:cubicBezTo>
                    <a:pt x="1" y="177"/>
                    <a:pt x="8" y="228"/>
                    <a:pt x="45" y="228"/>
                  </a:cubicBezTo>
                  <a:cubicBezTo>
                    <a:pt x="49" y="228"/>
                    <a:pt x="53" y="227"/>
                    <a:pt x="57" y="226"/>
                  </a:cubicBezTo>
                  <a:cubicBezTo>
                    <a:pt x="140" y="214"/>
                    <a:pt x="200" y="179"/>
                    <a:pt x="283" y="155"/>
                  </a:cubicBezTo>
                  <a:cubicBezTo>
                    <a:pt x="366" y="131"/>
                    <a:pt x="450" y="107"/>
                    <a:pt x="521" y="71"/>
                  </a:cubicBezTo>
                  <a:cubicBezTo>
                    <a:pt x="557" y="48"/>
                    <a:pt x="545" y="0"/>
                    <a:pt x="50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6079001" y="4363126"/>
              <a:ext cx="40269" cy="22578"/>
            </a:xfrm>
            <a:custGeom>
              <a:rect b="b" l="l" r="r" t="t"/>
              <a:pathLst>
                <a:path extrusionOk="0" h="693" w="1236">
                  <a:moveTo>
                    <a:pt x="56" y="0"/>
                  </a:moveTo>
                  <a:cubicBezTo>
                    <a:pt x="17" y="0"/>
                    <a:pt x="0" y="51"/>
                    <a:pt x="33" y="73"/>
                  </a:cubicBezTo>
                  <a:cubicBezTo>
                    <a:pt x="235" y="168"/>
                    <a:pt x="426" y="276"/>
                    <a:pt x="616" y="395"/>
                  </a:cubicBezTo>
                  <a:cubicBezTo>
                    <a:pt x="699" y="454"/>
                    <a:pt x="795" y="514"/>
                    <a:pt x="890" y="561"/>
                  </a:cubicBezTo>
                  <a:cubicBezTo>
                    <a:pt x="937" y="585"/>
                    <a:pt x="985" y="621"/>
                    <a:pt x="1033" y="645"/>
                  </a:cubicBezTo>
                  <a:cubicBezTo>
                    <a:pt x="1080" y="668"/>
                    <a:pt x="1128" y="680"/>
                    <a:pt x="1188" y="692"/>
                  </a:cubicBezTo>
                  <a:cubicBezTo>
                    <a:pt x="1223" y="692"/>
                    <a:pt x="1235" y="645"/>
                    <a:pt x="1223" y="621"/>
                  </a:cubicBezTo>
                  <a:cubicBezTo>
                    <a:pt x="1176" y="585"/>
                    <a:pt x="1128" y="561"/>
                    <a:pt x="1080" y="549"/>
                  </a:cubicBezTo>
                  <a:cubicBezTo>
                    <a:pt x="1033" y="526"/>
                    <a:pt x="985" y="502"/>
                    <a:pt x="949" y="466"/>
                  </a:cubicBezTo>
                  <a:cubicBezTo>
                    <a:pt x="854" y="418"/>
                    <a:pt x="759" y="359"/>
                    <a:pt x="664" y="299"/>
                  </a:cubicBezTo>
                  <a:cubicBezTo>
                    <a:pt x="485" y="157"/>
                    <a:pt x="283" y="61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128913" y="4378666"/>
              <a:ext cx="23718" cy="7037"/>
            </a:xfrm>
            <a:custGeom>
              <a:rect b="b" l="l" r="r" t="t"/>
              <a:pathLst>
                <a:path extrusionOk="0" h="216" w="728">
                  <a:moveTo>
                    <a:pt x="668" y="1"/>
                  </a:moveTo>
                  <a:cubicBezTo>
                    <a:pt x="620" y="1"/>
                    <a:pt x="560" y="1"/>
                    <a:pt x="513" y="25"/>
                  </a:cubicBezTo>
                  <a:lnTo>
                    <a:pt x="358" y="61"/>
                  </a:lnTo>
                  <a:cubicBezTo>
                    <a:pt x="251" y="84"/>
                    <a:pt x="156" y="96"/>
                    <a:pt x="48" y="132"/>
                  </a:cubicBezTo>
                  <a:cubicBezTo>
                    <a:pt x="1" y="144"/>
                    <a:pt x="13" y="215"/>
                    <a:pt x="60" y="215"/>
                  </a:cubicBezTo>
                  <a:cubicBezTo>
                    <a:pt x="167" y="215"/>
                    <a:pt x="275" y="203"/>
                    <a:pt x="382" y="180"/>
                  </a:cubicBezTo>
                  <a:lnTo>
                    <a:pt x="537" y="144"/>
                  </a:lnTo>
                  <a:cubicBezTo>
                    <a:pt x="596" y="132"/>
                    <a:pt x="644" y="108"/>
                    <a:pt x="691" y="84"/>
                  </a:cubicBezTo>
                  <a:cubicBezTo>
                    <a:pt x="727" y="61"/>
                    <a:pt x="715" y="1"/>
                    <a:pt x="66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360459" y="4482271"/>
              <a:ext cx="28768" cy="16811"/>
            </a:xfrm>
            <a:custGeom>
              <a:rect b="b" l="l" r="r" t="t"/>
              <a:pathLst>
                <a:path extrusionOk="0" h="516" w="883">
                  <a:moveTo>
                    <a:pt x="60" y="1"/>
                  </a:moveTo>
                  <a:cubicBezTo>
                    <a:pt x="29" y="1"/>
                    <a:pt x="0" y="43"/>
                    <a:pt x="38" y="71"/>
                  </a:cubicBezTo>
                  <a:cubicBezTo>
                    <a:pt x="145" y="190"/>
                    <a:pt x="276" y="286"/>
                    <a:pt x="419" y="369"/>
                  </a:cubicBezTo>
                  <a:cubicBezTo>
                    <a:pt x="490" y="405"/>
                    <a:pt x="561" y="440"/>
                    <a:pt x="633" y="476"/>
                  </a:cubicBezTo>
                  <a:cubicBezTo>
                    <a:pt x="674" y="493"/>
                    <a:pt x="733" y="515"/>
                    <a:pt x="789" y="515"/>
                  </a:cubicBezTo>
                  <a:cubicBezTo>
                    <a:pt x="813" y="515"/>
                    <a:pt x="837" y="511"/>
                    <a:pt x="859" y="500"/>
                  </a:cubicBezTo>
                  <a:cubicBezTo>
                    <a:pt x="883" y="488"/>
                    <a:pt x="883" y="464"/>
                    <a:pt x="859" y="452"/>
                  </a:cubicBezTo>
                  <a:cubicBezTo>
                    <a:pt x="823" y="429"/>
                    <a:pt x="776" y="417"/>
                    <a:pt x="740" y="417"/>
                  </a:cubicBezTo>
                  <a:cubicBezTo>
                    <a:pt x="704" y="393"/>
                    <a:pt x="669" y="381"/>
                    <a:pt x="633" y="369"/>
                  </a:cubicBezTo>
                  <a:cubicBezTo>
                    <a:pt x="573" y="333"/>
                    <a:pt x="502" y="298"/>
                    <a:pt x="442" y="262"/>
                  </a:cubicBezTo>
                  <a:cubicBezTo>
                    <a:pt x="323" y="190"/>
                    <a:pt x="204" y="95"/>
                    <a:pt x="85" y="12"/>
                  </a:cubicBezTo>
                  <a:cubicBezTo>
                    <a:pt x="77" y="4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5061951" y="4035241"/>
              <a:ext cx="652317" cy="468826"/>
            </a:xfrm>
            <a:custGeom>
              <a:rect b="b" l="l" r="r" t="t"/>
              <a:pathLst>
                <a:path extrusionOk="0" h="14390" w="20022">
                  <a:moveTo>
                    <a:pt x="10755" y="1"/>
                  </a:moveTo>
                  <a:cubicBezTo>
                    <a:pt x="10712" y="1"/>
                    <a:pt x="10670" y="6"/>
                    <a:pt x="10628" y="17"/>
                  </a:cubicBezTo>
                  <a:lnTo>
                    <a:pt x="10449" y="64"/>
                  </a:lnTo>
                  <a:cubicBezTo>
                    <a:pt x="9795" y="219"/>
                    <a:pt x="9485" y="957"/>
                    <a:pt x="9818" y="1541"/>
                  </a:cubicBezTo>
                  <a:cubicBezTo>
                    <a:pt x="10452" y="2679"/>
                    <a:pt x="11247" y="4245"/>
                    <a:pt x="10758" y="4245"/>
                  </a:cubicBezTo>
                  <a:cubicBezTo>
                    <a:pt x="10751" y="4245"/>
                    <a:pt x="10743" y="4244"/>
                    <a:pt x="10735" y="4244"/>
                  </a:cubicBezTo>
                  <a:cubicBezTo>
                    <a:pt x="10732" y="4243"/>
                    <a:pt x="10723" y="4243"/>
                    <a:pt x="10709" y="4243"/>
                  </a:cubicBezTo>
                  <a:cubicBezTo>
                    <a:pt x="10108" y="4243"/>
                    <a:pt x="1" y="4518"/>
                    <a:pt x="710" y="7577"/>
                  </a:cubicBezTo>
                  <a:cubicBezTo>
                    <a:pt x="1439" y="10681"/>
                    <a:pt x="4247" y="14389"/>
                    <a:pt x="6335" y="14389"/>
                  </a:cubicBezTo>
                  <a:cubicBezTo>
                    <a:pt x="6361" y="14389"/>
                    <a:pt x="6387" y="14389"/>
                    <a:pt x="6413" y="14388"/>
                  </a:cubicBezTo>
                  <a:cubicBezTo>
                    <a:pt x="8509" y="14292"/>
                    <a:pt x="20022" y="8446"/>
                    <a:pt x="20022" y="8446"/>
                  </a:cubicBezTo>
                  <a:lnTo>
                    <a:pt x="20010" y="8446"/>
                  </a:lnTo>
                  <a:cubicBezTo>
                    <a:pt x="19653" y="8077"/>
                    <a:pt x="16593" y="6113"/>
                    <a:pt x="15724" y="5303"/>
                  </a:cubicBezTo>
                  <a:cubicBezTo>
                    <a:pt x="12616" y="2398"/>
                    <a:pt x="11569" y="898"/>
                    <a:pt x="11223" y="279"/>
                  </a:cubicBezTo>
                  <a:cubicBezTo>
                    <a:pt x="11126" y="104"/>
                    <a:pt x="10942" y="1"/>
                    <a:pt x="10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5639008" y="2851902"/>
              <a:ext cx="278917" cy="1483758"/>
            </a:xfrm>
            <a:custGeom>
              <a:rect b="b" l="l" r="r" t="t"/>
              <a:pathLst>
                <a:path extrusionOk="0" h="45542" w="8561">
                  <a:moveTo>
                    <a:pt x="0" y="0"/>
                  </a:moveTo>
                  <a:cubicBezTo>
                    <a:pt x="2120" y="18217"/>
                    <a:pt x="4227" y="36266"/>
                    <a:pt x="5810" y="45541"/>
                  </a:cubicBezTo>
                  <a:cubicBezTo>
                    <a:pt x="5810" y="45541"/>
                    <a:pt x="8561" y="45041"/>
                    <a:pt x="8418" y="43613"/>
                  </a:cubicBezTo>
                  <a:lnTo>
                    <a:pt x="3179" y="1345"/>
                  </a:lnTo>
                  <a:cubicBezTo>
                    <a:pt x="3084" y="583"/>
                    <a:pt x="2429" y="0"/>
                    <a:pt x="1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5379476" y="2851902"/>
              <a:ext cx="448887" cy="1483498"/>
            </a:xfrm>
            <a:custGeom>
              <a:rect b="b" l="l" r="r" t="t"/>
              <a:pathLst>
                <a:path extrusionOk="0" h="45534" w="13778">
                  <a:moveTo>
                    <a:pt x="7966" y="0"/>
                  </a:moveTo>
                  <a:lnTo>
                    <a:pt x="215" y="9668"/>
                  </a:lnTo>
                  <a:cubicBezTo>
                    <a:pt x="215" y="9668"/>
                    <a:pt x="1" y="12680"/>
                    <a:pt x="561" y="22110"/>
                  </a:cubicBezTo>
                  <a:cubicBezTo>
                    <a:pt x="1108" y="31552"/>
                    <a:pt x="2787" y="37147"/>
                    <a:pt x="2787" y="37147"/>
                  </a:cubicBezTo>
                  <a:cubicBezTo>
                    <a:pt x="2787" y="37147"/>
                    <a:pt x="13566" y="45533"/>
                    <a:pt x="13774" y="45533"/>
                  </a:cubicBezTo>
                  <a:cubicBezTo>
                    <a:pt x="13776" y="45533"/>
                    <a:pt x="13777" y="45532"/>
                    <a:pt x="13776" y="45529"/>
                  </a:cubicBezTo>
                  <a:cubicBezTo>
                    <a:pt x="13705" y="45327"/>
                    <a:pt x="7966" y="0"/>
                    <a:pt x="7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5425251" y="3041974"/>
              <a:ext cx="107872" cy="141202"/>
            </a:xfrm>
            <a:custGeom>
              <a:rect b="b" l="l" r="r" t="t"/>
              <a:pathLst>
                <a:path extrusionOk="0" h="4334" w="3311">
                  <a:moveTo>
                    <a:pt x="3311" y="0"/>
                  </a:moveTo>
                  <a:lnTo>
                    <a:pt x="1" y="3774"/>
                  </a:lnTo>
                  <a:lnTo>
                    <a:pt x="1" y="4334"/>
                  </a:lnTo>
                  <a:lnTo>
                    <a:pt x="3311" y="929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5379117" y="3163367"/>
              <a:ext cx="448822" cy="1171903"/>
            </a:xfrm>
            <a:custGeom>
              <a:rect b="b" l="l" r="r" t="t"/>
              <a:pathLst>
                <a:path extrusionOk="0" h="35970" w="13776">
                  <a:moveTo>
                    <a:pt x="214" y="1"/>
                  </a:moveTo>
                  <a:cubicBezTo>
                    <a:pt x="214" y="2"/>
                    <a:pt x="0" y="3002"/>
                    <a:pt x="560" y="12443"/>
                  </a:cubicBezTo>
                  <a:cubicBezTo>
                    <a:pt x="1119" y="21884"/>
                    <a:pt x="2786" y="27480"/>
                    <a:pt x="2786" y="27480"/>
                  </a:cubicBezTo>
                  <a:cubicBezTo>
                    <a:pt x="2786" y="27480"/>
                    <a:pt x="10442" y="33433"/>
                    <a:pt x="12966" y="35315"/>
                  </a:cubicBezTo>
                  <a:lnTo>
                    <a:pt x="13776" y="35969"/>
                  </a:lnTo>
                  <a:cubicBezTo>
                    <a:pt x="13776" y="35934"/>
                    <a:pt x="13704" y="35362"/>
                    <a:pt x="13692" y="35327"/>
                  </a:cubicBezTo>
                  <a:cubicBezTo>
                    <a:pt x="489" y="13789"/>
                    <a:pt x="214" y="2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5241793" y="4310411"/>
              <a:ext cx="606705" cy="184435"/>
            </a:xfrm>
            <a:custGeom>
              <a:rect b="b" l="l" r="r" t="t"/>
              <a:pathLst>
                <a:path extrusionOk="0" h="5661" w="18622">
                  <a:moveTo>
                    <a:pt x="14490" y="0"/>
                  </a:moveTo>
                  <a:cubicBezTo>
                    <a:pt x="14490" y="0"/>
                    <a:pt x="5057" y="2223"/>
                    <a:pt x="1932" y="2223"/>
                  </a:cubicBezTo>
                  <a:cubicBezTo>
                    <a:pt x="1292" y="2223"/>
                    <a:pt x="917" y="2130"/>
                    <a:pt x="941" y="1905"/>
                  </a:cubicBezTo>
                  <a:lnTo>
                    <a:pt x="941" y="1905"/>
                  </a:lnTo>
                  <a:cubicBezTo>
                    <a:pt x="941" y="1906"/>
                    <a:pt x="0" y="2417"/>
                    <a:pt x="226" y="3263"/>
                  </a:cubicBezTo>
                  <a:cubicBezTo>
                    <a:pt x="452" y="4051"/>
                    <a:pt x="634" y="5660"/>
                    <a:pt x="1399" y="5660"/>
                  </a:cubicBezTo>
                  <a:cubicBezTo>
                    <a:pt x="1443" y="5660"/>
                    <a:pt x="1489" y="5655"/>
                    <a:pt x="1536" y="5644"/>
                  </a:cubicBezTo>
                  <a:cubicBezTo>
                    <a:pt x="2417" y="5442"/>
                    <a:pt x="13609" y="4287"/>
                    <a:pt x="13609" y="4108"/>
                  </a:cubicBezTo>
                  <a:cubicBezTo>
                    <a:pt x="13609" y="3918"/>
                    <a:pt x="18002" y="3596"/>
                    <a:pt x="18002" y="3596"/>
                  </a:cubicBezTo>
                  <a:lnTo>
                    <a:pt x="18622" y="3001"/>
                  </a:lnTo>
                  <a:lnTo>
                    <a:pt x="14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5241793" y="4372476"/>
              <a:ext cx="135012" cy="122370"/>
            </a:xfrm>
            <a:custGeom>
              <a:rect b="b" l="l" r="r" t="t"/>
              <a:pathLst>
                <a:path extrusionOk="0" h="3756" w="4144">
                  <a:moveTo>
                    <a:pt x="941" y="0"/>
                  </a:moveTo>
                  <a:cubicBezTo>
                    <a:pt x="941" y="1"/>
                    <a:pt x="0" y="512"/>
                    <a:pt x="226" y="1358"/>
                  </a:cubicBezTo>
                  <a:cubicBezTo>
                    <a:pt x="452" y="2146"/>
                    <a:pt x="634" y="3755"/>
                    <a:pt x="1399" y="3755"/>
                  </a:cubicBezTo>
                  <a:cubicBezTo>
                    <a:pt x="1443" y="3755"/>
                    <a:pt x="1489" y="3750"/>
                    <a:pt x="1536" y="3739"/>
                  </a:cubicBezTo>
                  <a:cubicBezTo>
                    <a:pt x="1631" y="3715"/>
                    <a:pt x="1858" y="3679"/>
                    <a:pt x="2179" y="3632"/>
                  </a:cubicBezTo>
                  <a:lnTo>
                    <a:pt x="2179" y="3537"/>
                  </a:lnTo>
                  <a:cubicBezTo>
                    <a:pt x="2178" y="3537"/>
                    <a:pt x="2178" y="3537"/>
                    <a:pt x="2177" y="3537"/>
                  </a:cubicBezTo>
                  <a:cubicBezTo>
                    <a:pt x="1902" y="3537"/>
                    <a:pt x="1186" y="1094"/>
                    <a:pt x="4144" y="131"/>
                  </a:cubicBezTo>
                  <a:lnTo>
                    <a:pt x="4144" y="131"/>
                  </a:lnTo>
                  <a:cubicBezTo>
                    <a:pt x="3274" y="253"/>
                    <a:pt x="2510" y="326"/>
                    <a:pt x="1947" y="326"/>
                  </a:cubicBezTo>
                  <a:cubicBezTo>
                    <a:pt x="1299" y="326"/>
                    <a:pt x="915" y="23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5176242" y="3640567"/>
              <a:ext cx="672256" cy="864413"/>
            </a:xfrm>
            <a:custGeom>
              <a:rect b="b" l="l" r="r" t="t"/>
              <a:pathLst>
                <a:path extrusionOk="0" h="26532" w="20634">
                  <a:moveTo>
                    <a:pt x="8548" y="1"/>
                  </a:moveTo>
                  <a:cubicBezTo>
                    <a:pt x="7902" y="1"/>
                    <a:pt x="7103" y="219"/>
                    <a:pt x="6394" y="1046"/>
                  </a:cubicBezTo>
                  <a:cubicBezTo>
                    <a:pt x="4882" y="2796"/>
                    <a:pt x="274" y="21108"/>
                    <a:pt x="143" y="23287"/>
                  </a:cubicBezTo>
                  <a:cubicBezTo>
                    <a:pt x="0" y="25466"/>
                    <a:pt x="1465" y="26156"/>
                    <a:pt x="2893" y="26502"/>
                  </a:cubicBezTo>
                  <a:cubicBezTo>
                    <a:pt x="2977" y="26522"/>
                    <a:pt x="3111" y="26531"/>
                    <a:pt x="3289" y="26531"/>
                  </a:cubicBezTo>
                  <a:cubicBezTo>
                    <a:pt x="6170" y="26531"/>
                    <a:pt x="20634" y="24061"/>
                    <a:pt x="20634" y="24061"/>
                  </a:cubicBezTo>
                  <a:lnTo>
                    <a:pt x="20634" y="23561"/>
                  </a:lnTo>
                  <a:cubicBezTo>
                    <a:pt x="20634" y="23561"/>
                    <a:pt x="7549" y="25942"/>
                    <a:pt x="3917" y="26014"/>
                  </a:cubicBezTo>
                  <a:cubicBezTo>
                    <a:pt x="3912" y="26014"/>
                    <a:pt x="3906" y="26014"/>
                    <a:pt x="3901" y="26014"/>
                  </a:cubicBezTo>
                  <a:cubicBezTo>
                    <a:pt x="308" y="26014"/>
                    <a:pt x="7561" y="2557"/>
                    <a:pt x="8120" y="1582"/>
                  </a:cubicBezTo>
                  <a:cubicBezTo>
                    <a:pt x="8680" y="606"/>
                    <a:pt x="9799" y="272"/>
                    <a:pt x="9799" y="272"/>
                  </a:cubicBezTo>
                  <a:cubicBezTo>
                    <a:pt x="9799" y="272"/>
                    <a:pt x="9269" y="1"/>
                    <a:pt x="8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6083920" y="4173869"/>
              <a:ext cx="468240" cy="190267"/>
            </a:xfrm>
            <a:custGeom>
              <a:rect b="b" l="l" r="r" t="t"/>
              <a:pathLst>
                <a:path extrusionOk="0" h="5840" w="14372">
                  <a:moveTo>
                    <a:pt x="12038" y="0"/>
                  </a:moveTo>
                  <a:lnTo>
                    <a:pt x="8585" y="751"/>
                  </a:lnTo>
                  <a:cubicBezTo>
                    <a:pt x="8585" y="751"/>
                    <a:pt x="5001" y="1358"/>
                    <a:pt x="4858" y="1358"/>
                  </a:cubicBezTo>
                  <a:cubicBezTo>
                    <a:pt x="4716" y="1358"/>
                    <a:pt x="2811" y="1405"/>
                    <a:pt x="2060" y="1822"/>
                  </a:cubicBezTo>
                  <a:cubicBezTo>
                    <a:pt x="1322" y="2239"/>
                    <a:pt x="239" y="3965"/>
                    <a:pt x="334" y="4203"/>
                  </a:cubicBezTo>
                  <a:lnTo>
                    <a:pt x="429" y="4430"/>
                  </a:lnTo>
                  <a:cubicBezTo>
                    <a:pt x="429" y="4430"/>
                    <a:pt x="1" y="5227"/>
                    <a:pt x="334" y="5442"/>
                  </a:cubicBezTo>
                  <a:cubicBezTo>
                    <a:pt x="348" y="5450"/>
                    <a:pt x="365" y="5454"/>
                    <a:pt x="385" y="5454"/>
                  </a:cubicBezTo>
                  <a:cubicBezTo>
                    <a:pt x="835" y="5454"/>
                    <a:pt x="2685" y="3368"/>
                    <a:pt x="3084" y="3322"/>
                  </a:cubicBezTo>
                  <a:cubicBezTo>
                    <a:pt x="3119" y="3319"/>
                    <a:pt x="3161" y="3317"/>
                    <a:pt x="3210" y="3317"/>
                  </a:cubicBezTo>
                  <a:cubicBezTo>
                    <a:pt x="3771" y="3317"/>
                    <a:pt x="5192" y="3549"/>
                    <a:pt x="5192" y="3549"/>
                  </a:cubicBezTo>
                  <a:cubicBezTo>
                    <a:pt x="5192" y="3549"/>
                    <a:pt x="4418" y="4715"/>
                    <a:pt x="4608" y="5370"/>
                  </a:cubicBezTo>
                  <a:cubicBezTo>
                    <a:pt x="4698" y="5677"/>
                    <a:pt x="4795" y="5840"/>
                    <a:pt x="4935" y="5840"/>
                  </a:cubicBezTo>
                  <a:cubicBezTo>
                    <a:pt x="5094" y="5840"/>
                    <a:pt x="5309" y="5629"/>
                    <a:pt x="5632" y="5180"/>
                  </a:cubicBezTo>
                  <a:cubicBezTo>
                    <a:pt x="6240" y="4346"/>
                    <a:pt x="6954" y="4191"/>
                    <a:pt x="7656" y="3918"/>
                  </a:cubicBezTo>
                  <a:lnTo>
                    <a:pt x="8359" y="3644"/>
                  </a:lnTo>
                  <a:cubicBezTo>
                    <a:pt x="8359" y="3644"/>
                    <a:pt x="10491" y="4294"/>
                    <a:pt x="12025" y="4294"/>
                  </a:cubicBezTo>
                  <a:cubicBezTo>
                    <a:pt x="12459" y="4294"/>
                    <a:pt x="12845" y="4242"/>
                    <a:pt x="13121" y="4108"/>
                  </a:cubicBezTo>
                  <a:cubicBezTo>
                    <a:pt x="14372" y="3501"/>
                    <a:pt x="13157" y="239"/>
                    <a:pt x="1203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6095291" y="4242906"/>
              <a:ext cx="78648" cy="77280"/>
            </a:xfrm>
            <a:custGeom>
              <a:rect b="b" l="l" r="r" t="t"/>
              <a:pathLst>
                <a:path extrusionOk="0" h="2372" w="2414">
                  <a:moveTo>
                    <a:pt x="2366" y="1"/>
                  </a:moveTo>
                  <a:cubicBezTo>
                    <a:pt x="2104" y="96"/>
                    <a:pt x="1854" y="227"/>
                    <a:pt x="1640" y="406"/>
                  </a:cubicBezTo>
                  <a:cubicBezTo>
                    <a:pt x="1414" y="572"/>
                    <a:pt x="1211" y="763"/>
                    <a:pt x="1021" y="965"/>
                  </a:cubicBezTo>
                  <a:cubicBezTo>
                    <a:pt x="628" y="1370"/>
                    <a:pt x="283" y="1822"/>
                    <a:pt x="9" y="2323"/>
                  </a:cubicBezTo>
                  <a:cubicBezTo>
                    <a:pt x="0" y="2340"/>
                    <a:pt x="24" y="2371"/>
                    <a:pt x="47" y="2371"/>
                  </a:cubicBezTo>
                  <a:cubicBezTo>
                    <a:pt x="55" y="2371"/>
                    <a:pt x="62" y="2367"/>
                    <a:pt x="68" y="2358"/>
                  </a:cubicBezTo>
                  <a:cubicBezTo>
                    <a:pt x="378" y="1894"/>
                    <a:pt x="723" y="1453"/>
                    <a:pt x="1092" y="1037"/>
                  </a:cubicBezTo>
                  <a:cubicBezTo>
                    <a:pt x="1283" y="834"/>
                    <a:pt x="1485" y="644"/>
                    <a:pt x="1711" y="477"/>
                  </a:cubicBezTo>
                  <a:cubicBezTo>
                    <a:pt x="1926" y="310"/>
                    <a:pt x="2164" y="179"/>
                    <a:pt x="2378" y="37"/>
                  </a:cubicBezTo>
                  <a:cubicBezTo>
                    <a:pt x="2414" y="25"/>
                    <a:pt x="2402" y="1"/>
                    <a:pt x="2366" y="1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351630" y="4255579"/>
              <a:ext cx="20916" cy="38249"/>
            </a:xfrm>
            <a:custGeom>
              <a:rect b="b" l="l" r="r" t="t"/>
              <a:pathLst>
                <a:path extrusionOk="0" h="1174" w="642">
                  <a:moveTo>
                    <a:pt x="517" y="0"/>
                  </a:moveTo>
                  <a:cubicBezTo>
                    <a:pt x="501" y="0"/>
                    <a:pt x="490" y="14"/>
                    <a:pt x="499" y="40"/>
                  </a:cubicBezTo>
                  <a:cubicBezTo>
                    <a:pt x="511" y="100"/>
                    <a:pt x="511" y="159"/>
                    <a:pt x="499" y="219"/>
                  </a:cubicBezTo>
                  <a:cubicBezTo>
                    <a:pt x="499" y="279"/>
                    <a:pt x="487" y="326"/>
                    <a:pt x="475" y="386"/>
                  </a:cubicBezTo>
                  <a:cubicBezTo>
                    <a:pt x="451" y="481"/>
                    <a:pt x="416" y="576"/>
                    <a:pt x="380" y="683"/>
                  </a:cubicBezTo>
                  <a:cubicBezTo>
                    <a:pt x="344" y="767"/>
                    <a:pt x="309" y="850"/>
                    <a:pt x="249" y="921"/>
                  </a:cubicBezTo>
                  <a:cubicBezTo>
                    <a:pt x="213" y="969"/>
                    <a:pt x="178" y="1005"/>
                    <a:pt x="142" y="1029"/>
                  </a:cubicBezTo>
                  <a:cubicBezTo>
                    <a:pt x="94" y="1064"/>
                    <a:pt x="47" y="1088"/>
                    <a:pt x="11" y="1136"/>
                  </a:cubicBezTo>
                  <a:cubicBezTo>
                    <a:pt x="1" y="1146"/>
                    <a:pt x="8" y="1174"/>
                    <a:pt x="25" y="1174"/>
                  </a:cubicBezTo>
                  <a:cubicBezTo>
                    <a:pt x="28" y="1174"/>
                    <a:pt x="31" y="1173"/>
                    <a:pt x="35" y="1172"/>
                  </a:cubicBezTo>
                  <a:cubicBezTo>
                    <a:pt x="249" y="1076"/>
                    <a:pt x="416" y="886"/>
                    <a:pt x="487" y="671"/>
                  </a:cubicBezTo>
                  <a:cubicBezTo>
                    <a:pt x="523" y="564"/>
                    <a:pt x="547" y="457"/>
                    <a:pt x="582" y="350"/>
                  </a:cubicBezTo>
                  <a:cubicBezTo>
                    <a:pt x="606" y="243"/>
                    <a:pt x="642" y="76"/>
                    <a:pt x="535" y="5"/>
                  </a:cubicBezTo>
                  <a:cubicBezTo>
                    <a:pt x="529" y="2"/>
                    <a:pt x="523" y="0"/>
                    <a:pt x="517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242194" y="4173869"/>
              <a:ext cx="285531" cy="139768"/>
            </a:xfrm>
            <a:custGeom>
              <a:rect b="b" l="l" r="r" t="t"/>
              <a:pathLst>
                <a:path extrusionOk="0" h="4290" w="8764">
                  <a:moveTo>
                    <a:pt x="7180" y="0"/>
                  </a:moveTo>
                  <a:lnTo>
                    <a:pt x="3727" y="751"/>
                  </a:lnTo>
                  <a:cubicBezTo>
                    <a:pt x="3727" y="751"/>
                    <a:pt x="143" y="1358"/>
                    <a:pt x="0" y="1358"/>
                  </a:cubicBezTo>
                  <a:cubicBezTo>
                    <a:pt x="82" y="1424"/>
                    <a:pt x="296" y="1449"/>
                    <a:pt x="596" y="1449"/>
                  </a:cubicBezTo>
                  <a:cubicBezTo>
                    <a:pt x="1520" y="1449"/>
                    <a:pt x="3258" y="1212"/>
                    <a:pt x="4476" y="1212"/>
                  </a:cubicBezTo>
                  <a:cubicBezTo>
                    <a:pt x="4642" y="1212"/>
                    <a:pt x="4798" y="1217"/>
                    <a:pt x="4942" y="1227"/>
                  </a:cubicBezTo>
                  <a:cubicBezTo>
                    <a:pt x="6477" y="1334"/>
                    <a:pt x="7180" y="4287"/>
                    <a:pt x="7180" y="4287"/>
                  </a:cubicBezTo>
                  <a:cubicBezTo>
                    <a:pt x="7222" y="4289"/>
                    <a:pt x="7263" y="4290"/>
                    <a:pt x="7305" y="4290"/>
                  </a:cubicBezTo>
                  <a:cubicBezTo>
                    <a:pt x="7513" y="4290"/>
                    <a:pt x="7722" y="4265"/>
                    <a:pt x="7930" y="4215"/>
                  </a:cubicBezTo>
                  <a:cubicBezTo>
                    <a:pt x="8597" y="3965"/>
                    <a:pt x="8597" y="3251"/>
                    <a:pt x="8656" y="3096"/>
                  </a:cubicBezTo>
                  <a:cubicBezTo>
                    <a:pt x="8668" y="3025"/>
                    <a:pt x="8716" y="2846"/>
                    <a:pt x="8763" y="2620"/>
                  </a:cubicBezTo>
                  <a:cubicBezTo>
                    <a:pt x="8621" y="1489"/>
                    <a:pt x="7882" y="143"/>
                    <a:pt x="718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6476086" y="3809233"/>
              <a:ext cx="216885" cy="513559"/>
            </a:xfrm>
            <a:custGeom>
              <a:rect b="b" l="l" r="r" t="t"/>
              <a:pathLst>
                <a:path extrusionOk="0" h="15763" w="6657">
                  <a:moveTo>
                    <a:pt x="6037" y="1"/>
                  </a:moveTo>
                  <a:cubicBezTo>
                    <a:pt x="6037" y="1"/>
                    <a:pt x="5085" y="894"/>
                    <a:pt x="4751" y="2846"/>
                  </a:cubicBezTo>
                  <a:cubicBezTo>
                    <a:pt x="4430" y="4811"/>
                    <a:pt x="3966" y="9538"/>
                    <a:pt x="1989" y="10371"/>
                  </a:cubicBezTo>
                  <a:lnTo>
                    <a:pt x="1" y="11192"/>
                  </a:lnTo>
                  <a:cubicBezTo>
                    <a:pt x="477" y="11847"/>
                    <a:pt x="799" y="12586"/>
                    <a:pt x="953" y="13371"/>
                  </a:cubicBezTo>
                  <a:cubicBezTo>
                    <a:pt x="1108" y="14169"/>
                    <a:pt x="1013" y="15002"/>
                    <a:pt x="691" y="15753"/>
                  </a:cubicBezTo>
                  <a:cubicBezTo>
                    <a:pt x="708" y="15759"/>
                    <a:pt x="740" y="15762"/>
                    <a:pt x="784" y="15762"/>
                  </a:cubicBezTo>
                  <a:cubicBezTo>
                    <a:pt x="1488" y="15762"/>
                    <a:pt x="5445" y="14963"/>
                    <a:pt x="6240" y="13383"/>
                  </a:cubicBezTo>
                  <a:cubicBezTo>
                    <a:pt x="6656" y="12574"/>
                    <a:pt x="6573" y="9502"/>
                    <a:pt x="6406" y="6501"/>
                  </a:cubicBezTo>
                  <a:cubicBezTo>
                    <a:pt x="6228" y="3275"/>
                    <a:pt x="5942" y="144"/>
                    <a:pt x="6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6498599" y="3982559"/>
              <a:ext cx="194372" cy="340233"/>
            </a:xfrm>
            <a:custGeom>
              <a:rect b="b" l="l" r="r" t="t"/>
              <a:pathLst>
                <a:path extrusionOk="0" h="10443" w="5966">
                  <a:moveTo>
                    <a:pt x="5043" y="0"/>
                  </a:moveTo>
                  <a:cubicBezTo>
                    <a:pt x="4895" y="0"/>
                    <a:pt x="4668" y="74"/>
                    <a:pt x="4668" y="74"/>
                  </a:cubicBezTo>
                  <a:cubicBezTo>
                    <a:pt x="4668" y="74"/>
                    <a:pt x="4680" y="5872"/>
                    <a:pt x="3120" y="6885"/>
                  </a:cubicBezTo>
                  <a:cubicBezTo>
                    <a:pt x="2215" y="7480"/>
                    <a:pt x="1060" y="7825"/>
                    <a:pt x="262" y="8051"/>
                  </a:cubicBezTo>
                  <a:cubicBezTo>
                    <a:pt x="417" y="8849"/>
                    <a:pt x="322" y="9682"/>
                    <a:pt x="0" y="10433"/>
                  </a:cubicBezTo>
                  <a:cubicBezTo>
                    <a:pt x="17" y="10439"/>
                    <a:pt x="49" y="10442"/>
                    <a:pt x="93" y="10442"/>
                  </a:cubicBezTo>
                  <a:cubicBezTo>
                    <a:pt x="797" y="10442"/>
                    <a:pt x="4754" y="9643"/>
                    <a:pt x="5549" y="8063"/>
                  </a:cubicBezTo>
                  <a:cubicBezTo>
                    <a:pt x="5965" y="7254"/>
                    <a:pt x="5882" y="4182"/>
                    <a:pt x="5727" y="1181"/>
                  </a:cubicBezTo>
                  <a:cubicBezTo>
                    <a:pt x="5430" y="646"/>
                    <a:pt x="5168" y="157"/>
                    <a:pt x="5168" y="74"/>
                  </a:cubicBezTo>
                  <a:cubicBezTo>
                    <a:pt x="5172" y="19"/>
                    <a:pt x="5117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6419071" y="4161358"/>
              <a:ext cx="139279" cy="161564"/>
            </a:xfrm>
            <a:custGeom>
              <a:rect b="b" l="l" r="r" t="t"/>
              <a:pathLst>
                <a:path extrusionOk="0" h="4959" w="4275">
                  <a:moveTo>
                    <a:pt x="1798" y="1"/>
                  </a:moveTo>
                  <a:cubicBezTo>
                    <a:pt x="1782" y="1"/>
                    <a:pt x="1766" y="2"/>
                    <a:pt x="1751" y="3"/>
                  </a:cubicBezTo>
                  <a:cubicBezTo>
                    <a:pt x="1167" y="99"/>
                    <a:pt x="584" y="230"/>
                    <a:pt x="1" y="384"/>
                  </a:cubicBezTo>
                  <a:cubicBezTo>
                    <a:pt x="179" y="420"/>
                    <a:pt x="2942" y="2420"/>
                    <a:pt x="1751" y="4671"/>
                  </a:cubicBezTo>
                  <a:cubicBezTo>
                    <a:pt x="1751" y="4671"/>
                    <a:pt x="2063" y="4959"/>
                    <a:pt x="2504" y="4959"/>
                  </a:cubicBezTo>
                  <a:cubicBezTo>
                    <a:pt x="2758" y="4959"/>
                    <a:pt x="3054" y="4863"/>
                    <a:pt x="3358" y="4564"/>
                  </a:cubicBezTo>
                  <a:cubicBezTo>
                    <a:pt x="4204" y="3742"/>
                    <a:pt x="4275" y="2873"/>
                    <a:pt x="3870" y="2063"/>
                  </a:cubicBezTo>
                  <a:cubicBezTo>
                    <a:pt x="3476" y="1286"/>
                    <a:pt x="2404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6565713" y="3721560"/>
              <a:ext cx="215712" cy="757615"/>
            </a:xfrm>
            <a:custGeom>
              <a:rect b="b" l="l" r="r" t="t"/>
              <a:pathLst>
                <a:path extrusionOk="0" h="23254" w="6621">
                  <a:moveTo>
                    <a:pt x="6620" y="1"/>
                  </a:moveTo>
                  <a:cubicBezTo>
                    <a:pt x="6620" y="1"/>
                    <a:pt x="3810" y="1537"/>
                    <a:pt x="3203" y="2656"/>
                  </a:cubicBezTo>
                  <a:cubicBezTo>
                    <a:pt x="2596" y="3775"/>
                    <a:pt x="2548" y="11074"/>
                    <a:pt x="2429" y="13502"/>
                  </a:cubicBezTo>
                  <a:cubicBezTo>
                    <a:pt x="2310" y="15931"/>
                    <a:pt x="0" y="21920"/>
                    <a:pt x="0" y="21920"/>
                  </a:cubicBezTo>
                  <a:lnTo>
                    <a:pt x="2155" y="22980"/>
                  </a:lnTo>
                  <a:lnTo>
                    <a:pt x="2715" y="23254"/>
                  </a:lnTo>
                  <a:cubicBezTo>
                    <a:pt x="2715" y="23254"/>
                    <a:pt x="4834" y="19301"/>
                    <a:pt x="5084" y="17086"/>
                  </a:cubicBezTo>
                  <a:cubicBezTo>
                    <a:pt x="5346" y="14872"/>
                    <a:pt x="4179" y="8002"/>
                    <a:pt x="5179" y="4799"/>
                  </a:cubicBezTo>
                  <a:cubicBezTo>
                    <a:pt x="6191" y="1608"/>
                    <a:pt x="6620" y="1"/>
                    <a:pt x="6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566104" y="3771603"/>
              <a:ext cx="167201" cy="707572"/>
            </a:xfrm>
            <a:custGeom>
              <a:rect b="b" l="l" r="r" t="t"/>
              <a:pathLst>
                <a:path extrusionOk="0" h="21718" w="5132">
                  <a:moveTo>
                    <a:pt x="4263" y="1"/>
                  </a:moveTo>
                  <a:cubicBezTo>
                    <a:pt x="3798" y="382"/>
                    <a:pt x="3382" y="775"/>
                    <a:pt x="3191" y="1120"/>
                  </a:cubicBezTo>
                  <a:cubicBezTo>
                    <a:pt x="2584" y="2239"/>
                    <a:pt x="2536" y="9538"/>
                    <a:pt x="2429" y="11966"/>
                  </a:cubicBezTo>
                  <a:cubicBezTo>
                    <a:pt x="2310" y="14395"/>
                    <a:pt x="0" y="20384"/>
                    <a:pt x="0" y="20384"/>
                  </a:cubicBezTo>
                  <a:lnTo>
                    <a:pt x="2143" y="21444"/>
                  </a:lnTo>
                  <a:lnTo>
                    <a:pt x="2715" y="21718"/>
                  </a:lnTo>
                  <a:cubicBezTo>
                    <a:pt x="2715" y="21718"/>
                    <a:pt x="4822" y="17765"/>
                    <a:pt x="5084" y="15550"/>
                  </a:cubicBezTo>
                  <a:cubicBezTo>
                    <a:pt x="5120" y="15110"/>
                    <a:pt x="5132" y="14657"/>
                    <a:pt x="5108" y="14205"/>
                  </a:cubicBezTo>
                  <a:cubicBezTo>
                    <a:pt x="5048" y="14122"/>
                    <a:pt x="4965" y="14038"/>
                    <a:pt x="4894" y="13955"/>
                  </a:cubicBezTo>
                  <a:cubicBezTo>
                    <a:pt x="1715" y="10883"/>
                    <a:pt x="3691" y="1775"/>
                    <a:pt x="3691" y="1775"/>
                  </a:cubicBezTo>
                  <a:lnTo>
                    <a:pt x="4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638628" y="3695594"/>
              <a:ext cx="332870" cy="855030"/>
            </a:xfrm>
            <a:custGeom>
              <a:rect b="b" l="l" r="r" t="t"/>
              <a:pathLst>
                <a:path extrusionOk="0" h="26244" w="10217">
                  <a:moveTo>
                    <a:pt x="9657" y="0"/>
                  </a:moveTo>
                  <a:cubicBezTo>
                    <a:pt x="9657" y="0"/>
                    <a:pt x="6585" y="1310"/>
                    <a:pt x="5108" y="1310"/>
                  </a:cubicBezTo>
                  <a:cubicBezTo>
                    <a:pt x="5106" y="1310"/>
                    <a:pt x="5104" y="1310"/>
                    <a:pt x="5102" y="1310"/>
                  </a:cubicBezTo>
                  <a:cubicBezTo>
                    <a:pt x="4870" y="1310"/>
                    <a:pt x="3692" y="1881"/>
                    <a:pt x="3692" y="1881"/>
                  </a:cubicBezTo>
                  <a:cubicBezTo>
                    <a:pt x="3692" y="1881"/>
                    <a:pt x="1822" y="3774"/>
                    <a:pt x="2013" y="8251"/>
                  </a:cubicBezTo>
                  <a:cubicBezTo>
                    <a:pt x="2191" y="12728"/>
                    <a:pt x="2822" y="17133"/>
                    <a:pt x="1989" y="19241"/>
                  </a:cubicBezTo>
                  <a:cubicBezTo>
                    <a:pt x="1167" y="21348"/>
                    <a:pt x="1" y="23813"/>
                    <a:pt x="1" y="23813"/>
                  </a:cubicBezTo>
                  <a:cubicBezTo>
                    <a:pt x="1" y="23813"/>
                    <a:pt x="751" y="24194"/>
                    <a:pt x="2799" y="25170"/>
                  </a:cubicBezTo>
                  <a:cubicBezTo>
                    <a:pt x="4479" y="25976"/>
                    <a:pt x="6278" y="26243"/>
                    <a:pt x="6845" y="26243"/>
                  </a:cubicBezTo>
                  <a:cubicBezTo>
                    <a:pt x="6973" y="26243"/>
                    <a:pt x="7038" y="26230"/>
                    <a:pt x="7025" y="26206"/>
                  </a:cubicBezTo>
                  <a:cubicBezTo>
                    <a:pt x="6942" y="26063"/>
                    <a:pt x="7752" y="21169"/>
                    <a:pt x="7025" y="17717"/>
                  </a:cubicBezTo>
                  <a:cubicBezTo>
                    <a:pt x="6287" y="14264"/>
                    <a:pt x="5216" y="11466"/>
                    <a:pt x="5501" y="9239"/>
                  </a:cubicBezTo>
                  <a:cubicBezTo>
                    <a:pt x="5787" y="7001"/>
                    <a:pt x="10216" y="429"/>
                    <a:pt x="10216" y="429"/>
                  </a:cubicBezTo>
                  <a:lnTo>
                    <a:pt x="9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635141" y="3756877"/>
              <a:ext cx="254482" cy="793747"/>
            </a:xfrm>
            <a:custGeom>
              <a:rect b="b" l="l" r="r" t="t"/>
              <a:pathLst>
                <a:path extrusionOk="0" h="24363" w="7811">
                  <a:moveTo>
                    <a:pt x="3799" y="0"/>
                  </a:moveTo>
                  <a:cubicBezTo>
                    <a:pt x="3798" y="1"/>
                    <a:pt x="1929" y="1894"/>
                    <a:pt x="2120" y="6370"/>
                  </a:cubicBezTo>
                  <a:cubicBezTo>
                    <a:pt x="2298" y="10847"/>
                    <a:pt x="2929" y="15252"/>
                    <a:pt x="2096" y="17360"/>
                  </a:cubicBezTo>
                  <a:cubicBezTo>
                    <a:pt x="1274" y="19467"/>
                    <a:pt x="108" y="21932"/>
                    <a:pt x="108" y="21932"/>
                  </a:cubicBezTo>
                  <a:cubicBezTo>
                    <a:pt x="108" y="21932"/>
                    <a:pt x="858" y="22313"/>
                    <a:pt x="2906" y="23289"/>
                  </a:cubicBezTo>
                  <a:cubicBezTo>
                    <a:pt x="4586" y="24095"/>
                    <a:pt x="6385" y="24362"/>
                    <a:pt x="6952" y="24362"/>
                  </a:cubicBezTo>
                  <a:cubicBezTo>
                    <a:pt x="7080" y="24362"/>
                    <a:pt x="7145" y="24349"/>
                    <a:pt x="7132" y="24325"/>
                  </a:cubicBezTo>
                  <a:cubicBezTo>
                    <a:pt x="7061" y="24182"/>
                    <a:pt x="7811" y="19574"/>
                    <a:pt x="7192" y="16145"/>
                  </a:cubicBezTo>
                  <a:cubicBezTo>
                    <a:pt x="0" y="10656"/>
                    <a:pt x="3620" y="203"/>
                    <a:pt x="3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678962" y="3677805"/>
              <a:ext cx="161792" cy="277321"/>
            </a:xfrm>
            <a:custGeom>
              <a:rect b="b" l="l" r="r" t="t"/>
              <a:pathLst>
                <a:path extrusionOk="0" h="8512" w="4966">
                  <a:moveTo>
                    <a:pt x="4057" y="0"/>
                  </a:moveTo>
                  <a:cubicBezTo>
                    <a:pt x="3441" y="0"/>
                    <a:pt x="2828" y="188"/>
                    <a:pt x="2311" y="546"/>
                  </a:cubicBezTo>
                  <a:cubicBezTo>
                    <a:pt x="1442" y="1165"/>
                    <a:pt x="680" y="1915"/>
                    <a:pt x="25" y="2761"/>
                  </a:cubicBezTo>
                  <a:cubicBezTo>
                    <a:pt x="25" y="2761"/>
                    <a:pt x="418" y="4475"/>
                    <a:pt x="120" y="5035"/>
                  </a:cubicBezTo>
                  <a:lnTo>
                    <a:pt x="787" y="4511"/>
                  </a:lnTo>
                  <a:lnTo>
                    <a:pt x="787" y="4511"/>
                  </a:lnTo>
                  <a:cubicBezTo>
                    <a:pt x="787" y="4511"/>
                    <a:pt x="1" y="6118"/>
                    <a:pt x="179" y="7154"/>
                  </a:cubicBezTo>
                  <a:cubicBezTo>
                    <a:pt x="358" y="8178"/>
                    <a:pt x="763" y="8511"/>
                    <a:pt x="763" y="8511"/>
                  </a:cubicBezTo>
                  <a:cubicBezTo>
                    <a:pt x="763" y="8511"/>
                    <a:pt x="1120" y="3904"/>
                    <a:pt x="2454" y="2427"/>
                  </a:cubicBezTo>
                  <a:cubicBezTo>
                    <a:pt x="3204" y="1570"/>
                    <a:pt x="4049" y="808"/>
                    <a:pt x="4966" y="141"/>
                  </a:cubicBezTo>
                  <a:cubicBezTo>
                    <a:pt x="4670" y="46"/>
                    <a:pt x="436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684142" y="3767172"/>
              <a:ext cx="27823" cy="57471"/>
            </a:xfrm>
            <a:custGeom>
              <a:rect b="b" l="l" r="r" t="t"/>
              <a:pathLst>
                <a:path extrusionOk="0" h="1764" w="854">
                  <a:moveTo>
                    <a:pt x="177" y="1"/>
                  </a:moveTo>
                  <a:cubicBezTo>
                    <a:pt x="128" y="1"/>
                    <a:pt x="79" y="10"/>
                    <a:pt x="32" y="30"/>
                  </a:cubicBezTo>
                  <a:cubicBezTo>
                    <a:pt x="1" y="40"/>
                    <a:pt x="7" y="79"/>
                    <a:pt x="33" y="79"/>
                  </a:cubicBezTo>
                  <a:cubicBezTo>
                    <a:pt x="37" y="79"/>
                    <a:pt x="40" y="79"/>
                    <a:pt x="44" y="77"/>
                  </a:cubicBezTo>
                  <a:cubicBezTo>
                    <a:pt x="79" y="67"/>
                    <a:pt x="114" y="63"/>
                    <a:pt x="149" y="63"/>
                  </a:cubicBezTo>
                  <a:cubicBezTo>
                    <a:pt x="282" y="63"/>
                    <a:pt x="409" y="131"/>
                    <a:pt x="485" y="244"/>
                  </a:cubicBezTo>
                  <a:cubicBezTo>
                    <a:pt x="568" y="399"/>
                    <a:pt x="616" y="565"/>
                    <a:pt x="628" y="732"/>
                  </a:cubicBezTo>
                  <a:cubicBezTo>
                    <a:pt x="651" y="899"/>
                    <a:pt x="687" y="1065"/>
                    <a:pt x="723" y="1220"/>
                  </a:cubicBezTo>
                  <a:cubicBezTo>
                    <a:pt x="759" y="1387"/>
                    <a:pt x="735" y="1565"/>
                    <a:pt x="628" y="1696"/>
                  </a:cubicBezTo>
                  <a:cubicBezTo>
                    <a:pt x="602" y="1730"/>
                    <a:pt x="631" y="1764"/>
                    <a:pt x="662" y="1764"/>
                  </a:cubicBezTo>
                  <a:cubicBezTo>
                    <a:pt x="675" y="1764"/>
                    <a:pt x="689" y="1758"/>
                    <a:pt x="699" y="1744"/>
                  </a:cubicBezTo>
                  <a:cubicBezTo>
                    <a:pt x="806" y="1613"/>
                    <a:pt x="854" y="1435"/>
                    <a:pt x="818" y="1256"/>
                  </a:cubicBezTo>
                  <a:cubicBezTo>
                    <a:pt x="794" y="1149"/>
                    <a:pt x="771" y="1042"/>
                    <a:pt x="747" y="946"/>
                  </a:cubicBezTo>
                  <a:cubicBezTo>
                    <a:pt x="735" y="839"/>
                    <a:pt x="723" y="720"/>
                    <a:pt x="699" y="613"/>
                  </a:cubicBezTo>
                  <a:cubicBezTo>
                    <a:pt x="675" y="422"/>
                    <a:pt x="592" y="244"/>
                    <a:pt x="461" y="113"/>
                  </a:cubicBezTo>
                  <a:cubicBezTo>
                    <a:pt x="381" y="41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324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758489" y="3506174"/>
              <a:ext cx="231611" cy="261748"/>
            </a:xfrm>
            <a:custGeom>
              <a:rect b="b" l="l" r="r" t="t"/>
              <a:pathLst>
                <a:path extrusionOk="0" h="8034" w="7109">
                  <a:moveTo>
                    <a:pt x="4259" y="1"/>
                  </a:moveTo>
                  <a:cubicBezTo>
                    <a:pt x="3993" y="1"/>
                    <a:pt x="3727" y="218"/>
                    <a:pt x="3727" y="218"/>
                  </a:cubicBezTo>
                  <a:lnTo>
                    <a:pt x="1" y="4588"/>
                  </a:lnTo>
                  <a:cubicBezTo>
                    <a:pt x="1" y="4588"/>
                    <a:pt x="798" y="5302"/>
                    <a:pt x="834" y="6243"/>
                  </a:cubicBezTo>
                  <a:cubicBezTo>
                    <a:pt x="870" y="7171"/>
                    <a:pt x="1" y="7695"/>
                    <a:pt x="1" y="7695"/>
                  </a:cubicBezTo>
                  <a:lnTo>
                    <a:pt x="953" y="7957"/>
                  </a:lnTo>
                  <a:cubicBezTo>
                    <a:pt x="1104" y="8010"/>
                    <a:pt x="1283" y="8034"/>
                    <a:pt x="1483" y="8034"/>
                  </a:cubicBezTo>
                  <a:cubicBezTo>
                    <a:pt x="3223" y="8034"/>
                    <a:pt x="6537" y="6243"/>
                    <a:pt x="6537" y="6243"/>
                  </a:cubicBezTo>
                  <a:cubicBezTo>
                    <a:pt x="6537" y="6243"/>
                    <a:pt x="7109" y="4802"/>
                    <a:pt x="5978" y="3766"/>
                  </a:cubicBezTo>
                  <a:cubicBezTo>
                    <a:pt x="4858" y="2730"/>
                    <a:pt x="4763" y="635"/>
                    <a:pt x="4763" y="635"/>
                  </a:cubicBezTo>
                  <a:cubicBezTo>
                    <a:pt x="4684" y="139"/>
                    <a:pt x="4471" y="1"/>
                    <a:pt x="4259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758489" y="3506141"/>
              <a:ext cx="154038" cy="224769"/>
            </a:xfrm>
            <a:custGeom>
              <a:rect b="b" l="l" r="r" t="t"/>
              <a:pathLst>
                <a:path extrusionOk="0" h="6899" w="4728">
                  <a:moveTo>
                    <a:pt x="4265" y="1"/>
                  </a:moveTo>
                  <a:cubicBezTo>
                    <a:pt x="3996" y="1"/>
                    <a:pt x="3727" y="219"/>
                    <a:pt x="3727" y="219"/>
                  </a:cubicBezTo>
                  <a:lnTo>
                    <a:pt x="1" y="4589"/>
                  </a:lnTo>
                  <a:cubicBezTo>
                    <a:pt x="1" y="4589"/>
                    <a:pt x="798" y="5303"/>
                    <a:pt x="834" y="6244"/>
                  </a:cubicBezTo>
                  <a:cubicBezTo>
                    <a:pt x="846" y="6470"/>
                    <a:pt x="798" y="6696"/>
                    <a:pt x="703" y="6899"/>
                  </a:cubicBezTo>
                  <a:cubicBezTo>
                    <a:pt x="3751" y="6208"/>
                    <a:pt x="4585" y="957"/>
                    <a:pt x="4585" y="957"/>
                  </a:cubicBezTo>
                  <a:cubicBezTo>
                    <a:pt x="4668" y="803"/>
                    <a:pt x="4716" y="624"/>
                    <a:pt x="4727" y="445"/>
                  </a:cubicBezTo>
                  <a:cubicBezTo>
                    <a:pt x="4631" y="102"/>
                    <a:pt x="4448" y="1"/>
                    <a:pt x="4265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559230" y="4320446"/>
              <a:ext cx="6516" cy="2020"/>
            </a:xfrm>
            <a:custGeom>
              <a:rect b="b" l="l" r="r" t="t"/>
              <a:pathLst>
                <a:path extrusionOk="0" h="62" w="200">
                  <a:moveTo>
                    <a:pt x="34" y="0"/>
                  </a:moveTo>
                  <a:cubicBezTo>
                    <a:pt x="7" y="0"/>
                    <a:pt x="1" y="39"/>
                    <a:pt x="33" y="50"/>
                  </a:cubicBezTo>
                  <a:lnTo>
                    <a:pt x="187" y="62"/>
                  </a:lnTo>
                  <a:cubicBezTo>
                    <a:pt x="187" y="62"/>
                    <a:pt x="199" y="62"/>
                    <a:pt x="199" y="50"/>
                  </a:cubicBezTo>
                  <a:cubicBezTo>
                    <a:pt x="199" y="38"/>
                    <a:pt x="187" y="38"/>
                    <a:pt x="187" y="26"/>
                  </a:cubicBezTo>
                  <a:lnTo>
                    <a:pt x="44" y="2"/>
                  </a:ln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566104" y="3178061"/>
              <a:ext cx="441068" cy="498409"/>
            </a:xfrm>
            <a:custGeom>
              <a:rect b="b" l="l" r="r" t="t"/>
              <a:pathLst>
                <a:path extrusionOk="0" h="15298" w="13538">
                  <a:moveTo>
                    <a:pt x="6566" y="1"/>
                  </a:moveTo>
                  <a:cubicBezTo>
                    <a:pt x="1325" y="1"/>
                    <a:pt x="476" y="4086"/>
                    <a:pt x="476" y="4086"/>
                  </a:cubicBezTo>
                  <a:cubicBezTo>
                    <a:pt x="476" y="4086"/>
                    <a:pt x="0" y="6717"/>
                    <a:pt x="143" y="7253"/>
                  </a:cubicBezTo>
                  <a:cubicBezTo>
                    <a:pt x="274" y="7777"/>
                    <a:pt x="191" y="9182"/>
                    <a:pt x="143" y="10777"/>
                  </a:cubicBezTo>
                  <a:cubicBezTo>
                    <a:pt x="89" y="12221"/>
                    <a:pt x="1885" y="15297"/>
                    <a:pt x="4837" y="15297"/>
                  </a:cubicBezTo>
                  <a:cubicBezTo>
                    <a:pt x="5123" y="15297"/>
                    <a:pt x="5420" y="15269"/>
                    <a:pt x="5727" y="15206"/>
                  </a:cubicBezTo>
                  <a:cubicBezTo>
                    <a:pt x="7751" y="14802"/>
                    <a:pt x="9418" y="13385"/>
                    <a:pt x="10132" y="11456"/>
                  </a:cubicBezTo>
                  <a:lnTo>
                    <a:pt x="10240" y="11111"/>
                  </a:lnTo>
                  <a:cubicBezTo>
                    <a:pt x="10240" y="11111"/>
                    <a:pt x="12466" y="9956"/>
                    <a:pt x="13002" y="7396"/>
                  </a:cubicBezTo>
                  <a:cubicBezTo>
                    <a:pt x="13538" y="4848"/>
                    <a:pt x="12811" y="312"/>
                    <a:pt x="7096" y="14"/>
                  </a:cubicBezTo>
                  <a:cubicBezTo>
                    <a:pt x="6915" y="5"/>
                    <a:pt x="6738" y="1"/>
                    <a:pt x="6566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693720" y="3368426"/>
              <a:ext cx="73338" cy="16876"/>
            </a:xfrm>
            <a:custGeom>
              <a:rect b="b" l="l" r="r" t="t"/>
              <a:pathLst>
                <a:path extrusionOk="0" h="518" w="2251">
                  <a:moveTo>
                    <a:pt x="985" y="0"/>
                  </a:moveTo>
                  <a:cubicBezTo>
                    <a:pt x="867" y="0"/>
                    <a:pt x="749" y="9"/>
                    <a:pt x="631" y="17"/>
                  </a:cubicBezTo>
                  <a:cubicBezTo>
                    <a:pt x="453" y="41"/>
                    <a:pt x="274" y="89"/>
                    <a:pt x="107" y="148"/>
                  </a:cubicBezTo>
                  <a:cubicBezTo>
                    <a:pt x="36" y="172"/>
                    <a:pt x="0" y="231"/>
                    <a:pt x="0" y="303"/>
                  </a:cubicBezTo>
                  <a:cubicBezTo>
                    <a:pt x="12" y="374"/>
                    <a:pt x="72" y="422"/>
                    <a:pt x="143" y="422"/>
                  </a:cubicBezTo>
                  <a:cubicBezTo>
                    <a:pt x="334" y="398"/>
                    <a:pt x="548" y="386"/>
                    <a:pt x="750" y="374"/>
                  </a:cubicBezTo>
                  <a:lnTo>
                    <a:pt x="1060" y="374"/>
                  </a:lnTo>
                  <a:cubicBezTo>
                    <a:pt x="1127" y="383"/>
                    <a:pt x="1201" y="391"/>
                    <a:pt x="1271" y="391"/>
                  </a:cubicBezTo>
                  <a:cubicBezTo>
                    <a:pt x="1301" y="391"/>
                    <a:pt x="1330" y="390"/>
                    <a:pt x="1358" y="386"/>
                  </a:cubicBezTo>
                  <a:cubicBezTo>
                    <a:pt x="1596" y="446"/>
                    <a:pt x="1834" y="493"/>
                    <a:pt x="2084" y="517"/>
                  </a:cubicBezTo>
                  <a:cubicBezTo>
                    <a:pt x="2203" y="517"/>
                    <a:pt x="2251" y="374"/>
                    <a:pt x="2167" y="291"/>
                  </a:cubicBezTo>
                  <a:cubicBezTo>
                    <a:pt x="2012" y="196"/>
                    <a:pt x="1846" y="124"/>
                    <a:pt x="1667" y="100"/>
                  </a:cubicBezTo>
                  <a:cubicBezTo>
                    <a:pt x="1489" y="53"/>
                    <a:pt x="1310" y="17"/>
                    <a:pt x="1131" y="5"/>
                  </a:cubicBezTo>
                  <a:cubicBezTo>
                    <a:pt x="1083" y="2"/>
                    <a:pt x="1034" y="0"/>
                    <a:pt x="985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575390" y="3371423"/>
              <a:ext cx="38835" cy="14954"/>
            </a:xfrm>
            <a:custGeom>
              <a:rect b="b" l="l" r="r" t="t"/>
              <a:pathLst>
                <a:path extrusionOk="0" h="459" w="1192">
                  <a:moveTo>
                    <a:pt x="489" y="1"/>
                  </a:moveTo>
                  <a:cubicBezTo>
                    <a:pt x="449" y="1"/>
                    <a:pt x="409" y="3"/>
                    <a:pt x="370" y="8"/>
                  </a:cubicBezTo>
                  <a:cubicBezTo>
                    <a:pt x="310" y="8"/>
                    <a:pt x="263" y="20"/>
                    <a:pt x="215" y="32"/>
                  </a:cubicBezTo>
                  <a:lnTo>
                    <a:pt x="168" y="56"/>
                  </a:lnTo>
                  <a:cubicBezTo>
                    <a:pt x="144" y="56"/>
                    <a:pt x="108" y="80"/>
                    <a:pt x="96" y="92"/>
                  </a:cubicBezTo>
                  <a:cubicBezTo>
                    <a:pt x="60" y="116"/>
                    <a:pt x="49" y="139"/>
                    <a:pt x="37" y="175"/>
                  </a:cubicBezTo>
                  <a:cubicBezTo>
                    <a:pt x="1" y="223"/>
                    <a:pt x="25" y="294"/>
                    <a:pt x="84" y="318"/>
                  </a:cubicBezTo>
                  <a:cubicBezTo>
                    <a:pt x="120" y="342"/>
                    <a:pt x="168" y="342"/>
                    <a:pt x="203" y="342"/>
                  </a:cubicBezTo>
                  <a:lnTo>
                    <a:pt x="239" y="342"/>
                  </a:lnTo>
                  <a:lnTo>
                    <a:pt x="310" y="330"/>
                  </a:lnTo>
                  <a:lnTo>
                    <a:pt x="418" y="318"/>
                  </a:lnTo>
                  <a:lnTo>
                    <a:pt x="584" y="318"/>
                  </a:lnTo>
                  <a:cubicBezTo>
                    <a:pt x="739" y="330"/>
                    <a:pt x="882" y="378"/>
                    <a:pt x="1013" y="449"/>
                  </a:cubicBezTo>
                  <a:cubicBezTo>
                    <a:pt x="1026" y="455"/>
                    <a:pt x="1040" y="458"/>
                    <a:pt x="1055" y="458"/>
                  </a:cubicBezTo>
                  <a:cubicBezTo>
                    <a:pt x="1095" y="458"/>
                    <a:pt x="1138" y="436"/>
                    <a:pt x="1156" y="401"/>
                  </a:cubicBezTo>
                  <a:cubicBezTo>
                    <a:pt x="1192" y="342"/>
                    <a:pt x="1192" y="270"/>
                    <a:pt x="1132" y="235"/>
                  </a:cubicBezTo>
                  <a:cubicBezTo>
                    <a:pt x="1001" y="116"/>
                    <a:pt x="834" y="44"/>
                    <a:pt x="668" y="20"/>
                  </a:cubicBezTo>
                  <a:cubicBezTo>
                    <a:pt x="605" y="6"/>
                    <a:pt x="546" y="1"/>
                    <a:pt x="489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588976" y="3443034"/>
              <a:ext cx="46589" cy="72653"/>
            </a:xfrm>
            <a:custGeom>
              <a:rect b="b" l="l" r="r" t="t"/>
              <a:pathLst>
                <a:path extrusionOk="0" h="2230" w="1430">
                  <a:moveTo>
                    <a:pt x="1367" y="1"/>
                  </a:moveTo>
                  <a:cubicBezTo>
                    <a:pt x="1341" y="1"/>
                    <a:pt x="1316" y="16"/>
                    <a:pt x="1310" y="49"/>
                  </a:cubicBezTo>
                  <a:cubicBezTo>
                    <a:pt x="1227" y="561"/>
                    <a:pt x="870" y="918"/>
                    <a:pt x="477" y="1239"/>
                  </a:cubicBezTo>
                  <a:cubicBezTo>
                    <a:pt x="274" y="1394"/>
                    <a:pt x="1" y="1632"/>
                    <a:pt x="203" y="1894"/>
                  </a:cubicBezTo>
                  <a:cubicBezTo>
                    <a:pt x="286" y="1989"/>
                    <a:pt x="394" y="2061"/>
                    <a:pt x="501" y="2120"/>
                  </a:cubicBezTo>
                  <a:cubicBezTo>
                    <a:pt x="594" y="2193"/>
                    <a:pt x="706" y="2230"/>
                    <a:pt x="829" y="2230"/>
                  </a:cubicBezTo>
                  <a:cubicBezTo>
                    <a:pt x="846" y="2230"/>
                    <a:pt x="864" y="2229"/>
                    <a:pt x="882" y="2228"/>
                  </a:cubicBezTo>
                  <a:cubicBezTo>
                    <a:pt x="941" y="2216"/>
                    <a:pt x="977" y="2132"/>
                    <a:pt x="929" y="2085"/>
                  </a:cubicBezTo>
                  <a:cubicBezTo>
                    <a:pt x="858" y="1989"/>
                    <a:pt x="751" y="1906"/>
                    <a:pt x="644" y="1847"/>
                  </a:cubicBezTo>
                  <a:cubicBezTo>
                    <a:pt x="584" y="1823"/>
                    <a:pt x="429" y="1739"/>
                    <a:pt x="441" y="1668"/>
                  </a:cubicBezTo>
                  <a:cubicBezTo>
                    <a:pt x="441" y="1585"/>
                    <a:pt x="572" y="1501"/>
                    <a:pt x="620" y="1466"/>
                  </a:cubicBezTo>
                  <a:cubicBezTo>
                    <a:pt x="715" y="1382"/>
                    <a:pt x="798" y="1299"/>
                    <a:pt x="882" y="1204"/>
                  </a:cubicBezTo>
                  <a:cubicBezTo>
                    <a:pt x="1167" y="870"/>
                    <a:pt x="1406" y="501"/>
                    <a:pt x="1429" y="61"/>
                  </a:cubicBezTo>
                  <a:cubicBezTo>
                    <a:pt x="1429" y="22"/>
                    <a:pt x="1398" y="1"/>
                    <a:pt x="1367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6673944" y="3546899"/>
              <a:ext cx="85913" cy="28507"/>
            </a:xfrm>
            <a:custGeom>
              <a:rect b="b" l="l" r="r" t="t"/>
              <a:pathLst>
                <a:path extrusionOk="0" h="875" w="2637">
                  <a:moveTo>
                    <a:pt x="2523" y="0"/>
                  </a:moveTo>
                  <a:cubicBezTo>
                    <a:pt x="2516" y="0"/>
                    <a:pt x="2508" y="1"/>
                    <a:pt x="2500" y="4"/>
                  </a:cubicBezTo>
                  <a:cubicBezTo>
                    <a:pt x="2143" y="159"/>
                    <a:pt x="1798" y="325"/>
                    <a:pt x="1429" y="456"/>
                  </a:cubicBezTo>
                  <a:cubicBezTo>
                    <a:pt x="1012" y="587"/>
                    <a:pt x="572" y="671"/>
                    <a:pt x="131" y="671"/>
                  </a:cubicBezTo>
                  <a:cubicBezTo>
                    <a:pt x="0" y="671"/>
                    <a:pt x="24" y="873"/>
                    <a:pt x="143" y="873"/>
                  </a:cubicBezTo>
                  <a:cubicBezTo>
                    <a:pt x="185" y="874"/>
                    <a:pt x="227" y="875"/>
                    <a:pt x="269" y="875"/>
                  </a:cubicBezTo>
                  <a:cubicBezTo>
                    <a:pt x="644" y="875"/>
                    <a:pt x="1017" y="828"/>
                    <a:pt x="1381" y="742"/>
                  </a:cubicBezTo>
                  <a:cubicBezTo>
                    <a:pt x="1822" y="635"/>
                    <a:pt x="2238" y="433"/>
                    <a:pt x="2584" y="123"/>
                  </a:cubicBezTo>
                  <a:cubicBezTo>
                    <a:pt x="2637" y="81"/>
                    <a:pt x="2586" y="0"/>
                    <a:pt x="252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711542" y="3408141"/>
              <a:ext cx="18668" cy="41149"/>
            </a:xfrm>
            <a:custGeom>
              <a:rect b="b" l="l" r="r" t="t"/>
              <a:pathLst>
                <a:path extrusionOk="0" h="1263" w="573">
                  <a:moveTo>
                    <a:pt x="287" y="1"/>
                  </a:moveTo>
                  <a:cubicBezTo>
                    <a:pt x="120" y="1"/>
                    <a:pt x="1" y="286"/>
                    <a:pt x="1" y="632"/>
                  </a:cubicBezTo>
                  <a:cubicBezTo>
                    <a:pt x="1" y="977"/>
                    <a:pt x="120" y="1263"/>
                    <a:pt x="287" y="1263"/>
                  </a:cubicBezTo>
                  <a:cubicBezTo>
                    <a:pt x="442" y="1263"/>
                    <a:pt x="572" y="977"/>
                    <a:pt x="572" y="632"/>
                  </a:cubicBezTo>
                  <a:cubicBezTo>
                    <a:pt x="572" y="274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593244" y="3408141"/>
              <a:ext cx="15932" cy="34567"/>
            </a:xfrm>
            <a:custGeom>
              <a:rect b="b" l="l" r="r" t="t"/>
              <a:pathLst>
                <a:path extrusionOk="0" h="1061" w="489">
                  <a:moveTo>
                    <a:pt x="251" y="1"/>
                  </a:moveTo>
                  <a:cubicBezTo>
                    <a:pt x="120" y="1"/>
                    <a:pt x="1" y="239"/>
                    <a:pt x="1" y="536"/>
                  </a:cubicBezTo>
                  <a:cubicBezTo>
                    <a:pt x="1" y="822"/>
                    <a:pt x="108" y="1060"/>
                    <a:pt x="251" y="1060"/>
                  </a:cubicBezTo>
                  <a:cubicBezTo>
                    <a:pt x="382" y="1060"/>
                    <a:pt x="489" y="834"/>
                    <a:pt x="489" y="536"/>
                  </a:cubicBezTo>
                  <a:cubicBezTo>
                    <a:pt x="489" y="239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6566104" y="3178419"/>
              <a:ext cx="307229" cy="435334"/>
            </a:xfrm>
            <a:custGeom>
              <a:rect b="b" l="l" r="r" t="t"/>
              <a:pathLst>
                <a:path extrusionOk="0" h="13362" w="9430">
                  <a:moveTo>
                    <a:pt x="6556" y="0"/>
                  </a:moveTo>
                  <a:cubicBezTo>
                    <a:pt x="1322" y="0"/>
                    <a:pt x="476" y="4075"/>
                    <a:pt x="476" y="4075"/>
                  </a:cubicBezTo>
                  <a:cubicBezTo>
                    <a:pt x="476" y="4075"/>
                    <a:pt x="0" y="6706"/>
                    <a:pt x="143" y="7242"/>
                  </a:cubicBezTo>
                  <a:cubicBezTo>
                    <a:pt x="274" y="7766"/>
                    <a:pt x="191" y="9171"/>
                    <a:pt x="143" y="10766"/>
                  </a:cubicBezTo>
                  <a:cubicBezTo>
                    <a:pt x="119" y="11433"/>
                    <a:pt x="488" y="12457"/>
                    <a:pt x="1203" y="13362"/>
                  </a:cubicBezTo>
                  <a:cubicBezTo>
                    <a:pt x="905" y="12826"/>
                    <a:pt x="488" y="12112"/>
                    <a:pt x="369" y="11755"/>
                  </a:cubicBezTo>
                  <a:cubicBezTo>
                    <a:pt x="179" y="11147"/>
                    <a:pt x="179" y="9516"/>
                    <a:pt x="310" y="8933"/>
                  </a:cubicBezTo>
                  <a:cubicBezTo>
                    <a:pt x="441" y="8349"/>
                    <a:pt x="310" y="7052"/>
                    <a:pt x="310" y="7052"/>
                  </a:cubicBezTo>
                  <a:cubicBezTo>
                    <a:pt x="310" y="7052"/>
                    <a:pt x="655" y="4889"/>
                    <a:pt x="1044" y="4889"/>
                  </a:cubicBezTo>
                  <a:cubicBezTo>
                    <a:pt x="1057" y="4889"/>
                    <a:pt x="1070" y="4892"/>
                    <a:pt x="1084" y="4897"/>
                  </a:cubicBezTo>
                  <a:cubicBezTo>
                    <a:pt x="1279" y="4971"/>
                    <a:pt x="1758" y="4990"/>
                    <a:pt x="2202" y="4990"/>
                  </a:cubicBezTo>
                  <a:cubicBezTo>
                    <a:pt x="2681" y="4990"/>
                    <a:pt x="3120" y="4968"/>
                    <a:pt x="3120" y="4968"/>
                  </a:cubicBezTo>
                  <a:lnTo>
                    <a:pt x="2298" y="3706"/>
                  </a:lnTo>
                  <a:lnTo>
                    <a:pt x="2298" y="3706"/>
                  </a:lnTo>
                  <a:cubicBezTo>
                    <a:pt x="2358" y="3789"/>
                    <a:pt x="2762" y="4361"/>
                    <a:pt x="3786" y="4897"/>
                  </a:cubicBezTo>
                  <a:cubicBezTo>
                    <a:pt x="4202" y="5111"/>
                    <a:pt x="4585" y="5178"/>
                    <a:pt x="4902" y="5178"/>
                  </a:cubicBezTo>
                  <a:cubicBezTo>
                    <a:pt x="5430" y="5178"/>
                    <a:pt x="5775" y="4992"/>
                    <a:pt x="5775" y="4992"/>
                  </a:cubicBezTo>
                  <a:lnTo>
                    <a:pt x="6132" y="3754"/>
                  </a:lnTo>
                  <a:lnTo>
                    <a:pt x="8501" y="3420"/>
                  </a:lnTo>
                  <a:cubicBezTo>
                    <a:pt x="8501" y="3420"/>
                    <a:pt x="9025" y="1932"/>
                    <a:pt x="9251" y="1658"/>
                  </a:cubicBezTo>
                  <a:cubicBezTo>
                    <a:pt x="9430" y="1444"/>
                    <a:pt x="9037" y="563"/>
                    <a:pt x="8894" y="277"/>
                  </a:cubicBezTo>
                  <a:cubicBezTo>
                    <a:pt x="8311" y="122"/>
                    <a:pt x="7703" y="39"/>
                    <a:pt x="7108" y="15"/>
                  </a:cubicBezTo>
                  <a:cubicBezTo>
                    <a:pt x="6919" y="5"/>
                    <a:pt x="6735" y="0"/>
                    <a:pt x="655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512185" y="3122935"/>
              <a:ext cx="552785" cy="430089"/>
            </a:xfrm>
            <a:custGeom>
              <a:rect b="b" l="l" r="r" t="t"/>
              <a:pathLst>
                <a:path extrusionOk="0" h="13201" w="16967">
                  <a:moveTo>
                    <a:pt x="6800" y="0"/>
                  </a:moveTo>
                  <a:cubicBezTo>
                    <a:pt x="3561" y="0"/>
                    <a:pt x="1786" y="1277"/>
                    <a:pt x="1786" y="1277"/>
                  </a:cubicBezTo>
                  <a:cubicBezTo>
                    <a:pt x="1786" y="1277"/>
                    <a:pt x="0" y="2861"/>
                    <a:pt x="1346" y="4897"/>
                  </a:cubicBezTo>
                  <a:cubicBezTo>
                    <a:pt x="2425" y="6536"/>
                    <a:pt x="3996" y="6692"/>
                    <a:pt x="4555" y="6692"/>
                  </a:cubicBezTo>
                  <a:cubicBezTo>
                    <a:pt x="4687" y="6692"/>
                    <a:pt x="4763" y="6683"/>
                    <a:pt x="4763" y="6683"/>
                  </a:cubicBezTo>
                  <a:cubicBezTo>
                    <a:pt x="4763" y="6683"/>
                    <a:pt x="3493" y="4906"/>
                    <a:pt x="3834" y="4906"/>
                  </a:cubicBezTo>
                  <a:cubicBezTo>
                    <a:pt x="3862" y="4906"/>
                    <a:pt x="3901" y="4918"/>
                    <a:pt x="3953" y="4945"/>
                  </a:cubicBezTo>
                  <a:cubicBezTo>
                    <a:pt x="4588" y="5262"/>
                    <a:pt x="6240" y="6694"/>
                    <a:pt x="7270" y="6694"/>
                  </a:cubicBezTo>
                  <a:cubicBezTo>
                    <a:pt x="7321" y="6694"/>
                    <a:pt x="7370" y="6690"/>
                    <a:pt x="7418" y="6683"/>
                  </a:cubicBezTo>
                  <a:cubicBezTo>
                    <a:pt x="8442" y="6540"/>
                    <a:pt x="8192" y="5957"/>
                    <a:pt x="8192" y="5957"/>
                  </a:cubicBezTo>
                  <a:lnTo>
                    <a:pt x="8192" y="5957"/>
                  </a:lnTo>
                  <a:cubicBezTo>
                    <a:pt x="8192" y="5957"/>
                    <a:pt x="8775" y="6433"/>
                    <a:pt x="9299" y="6433"/>
                  </a:cubicBezTo>
                  <a:cubicBezTo>
                    <a:pt x="9835" y="6433"/>
                    <a:pt x="10561" y="7743"/>
                    <a:pt x="10561" y="8469"/>
                  </a:cubicBezTo>
                  <a:lnTo>
                    <a:pt x="10561" y="9957"/>
                  </a:lnTo>
                  <a:lnTo>
                    <a:pt x="10823" y="10398"/>
                  </a:lnTo>
                  <a:cubicBezTo>
                    <a:pt x="10823" y="10398"/>
                    <a:pt x="11390" y="13201"/>
                    <a:pt x="12359" y="13201"/>
                  </a:cubicBezTo>
                  <a:cubicBezTo>
                    <a:pt x="12383" y="13201"/>
                    <a:pt x="12406" y="13199"/>
                    <a:pt x="12430" y="13196"/>
                  </a:cubicBezTo>
                  <a:cubicBezTo>
                    <a:pt x="12430" y="13196"/>
                    <a:pt x="13883" y="12362"/>
                    <a:pt x="14954" y="9421"/>
                  </a:cubicBezTo>
                  <a:cubicBezTo>
                    <a:pt x="15407" y="8171"/>
                    <a:pt x="15669" y="5087"/>
                    <a:pt x="15669" y="5087"/>
                  </a:cubicBezTo>
                  <a:cubicBezTo>
                    <a:pt x="15669" y="5087"/>
                    <a:pt x="15814" y="5816"/>
                    <a:pt x="16345" y="5816"/>
                  </a:cubicBezTo>
                  <a:cubicBezTo>
                    <a:pt x="16361" y="5816"/>
                    <a:pt x="16378" y="5815"/>
                    <a:pt x="16395" y="5814"/>
                  </a:cubicBezTo>
                  <a:cubicBezTo>
                    <a:pt x="16967" y="5754"/>
                    <a:pt x="16490" y="4028"/>
                    <a:pt x="15919" y="3302"/>
                  </a:cubicBezTo>
                  <a:cubicBezTo>
                    <a:pt x="15335" y="2575"/>
                    <a:pt x="13454" y="885"/>
                    <a:pt x="8894" y="170"/>
                  </a:cubicBezTo>
                  <a:cubicBezTo>
                    <a:pt x="8140" y="50"/>
                    <a:pt x="7441" y="0"/>
                    <a:pt x="6800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846944" y="3420163"/>
              <a:ext cx="98554" cy="98554"/>
            </a:xfrm>
            <a:custGeom>
              <a:rect b="b" l="l" r="r" t="t"/>
              <a:pathLst>
                <a:path extrusionOk="0" h="3025" w="3025">
                  <a:moveTo>
                    <a:pt x="1512" y="1"/>
                  </a:moveTo>
                  <a:cubicBezTo>
                    <a:pt x="679" y="1"/>
                    <a:pt x="0" y="679"/>
                    <a:pt x="0" y="1513"/>
                  </a:cubicBezTo>
                  <a:cubicBezTo>
                    <a:pt x="0" y="2346"/>
                    <a:pt x="679" y="3025"/>
                    <a:pt x="1512" y="3025"/>
                  </a:cubicBezTo>
                  <a:cubicBezTo>
                    <a:pt x="2346" y="3025"/>
                    <a:pt x="3024" y="2346"/>
                    <a:pt x="3024" y="1513"/>
                  </a:cubicBezTo>
                  <a:cubicBezTo>
                    <a:pt x="3024" y="679"/>
                    <a:pt x="2346" y="1"/>
                    <a:pt x="1512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976124" y="3269871"/>
              <a:ext cx="6223" cy="195"/>
            </a:xfrm>
            <a:custGeom>
              <a:rect b="b" l="l" r="r" t="t"/>
              <a:pathLst>
                <a:path extrusionOk="0" h="6" w="191">
                  <a:moveTo>
                    <a:pt x="88" y="1"/>
                  </a:moveTo>
                  <a:cubicBezTo>
                    <a:pt x="32" y="1"/>
                    <a:pt x="0" y="6"/>
                    <a:pt x="0" y="6"/>
                  </a:cubicBezTo>
                  <a:lnTo>
                    <a:pt x="191" y="6"/>
                  </a:lnTo>
                  <a:cubicBezTo>
                    <a:pt x="151" y="2"/>
                    <a:pt x="116" y="1"/>
                    <a:pt x="88" y="1"/>
                  </a:cubicBezTo>
                  <a:close/>
                </a:path>
              </a:pathLst>
            </a:custGeom>
            <a:solidFill>
              <a:srgbClr val="615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09143" y="3122838"/>
              <a:ext cx="456218" cy="189550"/>
            </a:xfrm>
            <a:custGeom>
              <a:rect b="b" l="l" r="r" t="t"/>
              <a:pathLst>
                <a:path extrusionOk="0" h="5818" w="14003">
                  <a:moveTo>
                    <a:pt x="3819" y="0"/>
                  </a:moveTo>
                  <a:cubicBezTo>
                    <a:pt x="2141" y="0"/>
                    <a:pt x="853" y="346"/>
                    <a:pt x="1" y="673"/>
                  </a:cubicBezTo>
                  <a:cubicBezTo>
                    <a:pt x="1" y="673"/>
                    <a:pt x="970" y="528"/>
                    <a:pt x="2414" y="528"/>
                  </a:cubicBezTo>
                  <a:cubicBezTo>
                    <a:pt x="4459" y="528"/>
                    <a:pt x="7455" y="819"/>
                    <a:pt x="10002" y="2221"/>
                  </a:cubicBezTo>
                  <a:cubicBezTo>
                    <a:pt x="13645" y="4233"/>
                    <a:pt x="12062" y="4483"/>
                    <a:pt x="11455" y="4507"/>
                  </a:cubicBezTo>
                  <a:cubicBezTo>
                    <a:pt x="11859" y="4519"/>
                    <a:pt x="12764" y="4638"/>
                    <a:pt x="12848" y="5460"/>
                  </a:cubicBezTo>
                  <a:cubicBezTo>
                    <a:pt x="12939" y="5677"/>
                    <a:pt x="13163" y="5817"/>
                    <a:pt x="13402" y="5817"/>
                  </a:cubicBezTo>
                  <a:cubicBezTo>
                    <a:pt x="13412" y="5817"/>
                    <a:pt x="13421" y="5817"/>
                    <a:pt x="13431" y="5817"/>
                  </a:cubicBezTo>
                  <a:cubicBezTo>
                    <a:pt x="14002" y="5769"/>
                    <a:pt x="13526" y="4031"/>
                    <a:pt x="12943" y="3305"/>
                  </a:cubicBezTo>
                  <a:cubicBezTo>
                    <a:pt x="12359" y="2578"/>
                    <a:pt x="10478" y="888"/>
                    <a:pt x="5918" y="173"/>
                  </a:cubicBezTo>
                  <a:cubicBezTo>
                    <a:pt x="5163" y="51"/>
                    <a:pt x="4462" y="0"/>
                    <a:pt x="3819" y="0"/>
                  </a:cubicBezTo>
                  <a:close/>
                </a:path>
              </a:pathLst>
            </a:custGeom>
            <a:solidFill>
              <a:srgbClr val="615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773606" y="3662460"/>
              <a:ext cx="469804" cy="984307"/>
            </a:xfrm>
            <a:custGeom>
              <a:rect b="b" l="l" r="r" t="t"/>
              <a:pathLst>
                <a:path extrusionOk="0" h="30212" w="14420">
                  <a:moveTo>
                    <a:pt x="6949" y="0"/>
                  </a:moveTo>
                  <a:cubicBezTo>
                    <a:pt x="6607" y="0"/>
                    <a:pt x="5787" y="57"/>
                    <a:pt x="5144" y="553"/>
                  </a:cubicBezTo>
                  <a:cubicBezTo>
                    <a:pt x="4299" y="1208"/>
                    <a:pt x="1001" y="8435"/>
                    <a:pt x="501" y="10256"/>
                  </a:cubicBezTo>
                  <a:cubicBezTo>
                    <a:pt x="1" y="12078"/>
                    <a:pt x="1132" y="15007"/>
                    <a:pt x="2132" y="19305"/>
                  </a:cubicBezTo>
                  <a:cubicBezTo>
                    <a:pt x="3144" y="23591"/>
                    <a:pt x="1823" y="27663"/>
                    <a:pt x="1823" y="27663"/>
                  </a:cubicBezTo>
                  <a:lnTo>
                    <a:pt x="11240" y="30211"/>
                  </a:lnTo>
                  <a:cubicBezTo>
                    <a:pt x="11240" y="30211"/>
                    <a:pt x="12181" y="29413"/>
                    <a:pt x="12550" y="28580"/>
                  </a:cubicBezTo>
                  <a:cubicBezTo>
                    <a:pt x="12919" y="27735"/>
                    <a:pt x="14324" y="15293"/>
                    <a:pt x="14372" y="12816"/>
                  </a:cubicBezTo>
                  <a:cubicBezTo>
                    <a:pt x="14419" y="10340"/>
                    <a:pt x="13526" y="4053"/>
                    <a:pt x="12229" y="2791"/>
                  </a:cubicBezTo>
                  <a:cubicBezTo>
                    <a:pt x="10919" y="1529"/>
                    <a:pt x="7109" y="5"/>
                    <a:pt x="7109" y="5"/>
                  </a:cubicBezTo>
                  <a:cubicBezTo>
                    <a:pt x="7109" y="5"/>
                    <a:pt x="7050" y="0"/>
                    <a:pt x="6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6773606" y="3896515"/>
              <a:ext cx="430610" cy="749861"/>
            </a:xfrm>
            <a:custGeom>
              <a:rect b="b" l="l" r="r" t="t"/>
              <a:pathLst>
                <a:path extrusionOk="0" h="23016" w="13217">
                  <a:moveTo>
                    <a:pt x="2251" y="1"/>
                  </a:moveTo>
                  <a:lnTo>
                    <a:pt x="1120" y="1346"/>
                  </a:lnTo>
                  <a:cubicBezTo>
                    <a:pt x="882" y="1906"/>
                    <a:pt x="680" y="2477"/>
                    <a:pt x="501" y="3060"/>
                  </a:cubicBezTo>
                  <a:cubicBezTo>
                    <a:pt x="1" y="4882"/>
                    <a:pt x="1132" y="7823"/>
                    <a:pt x="2132" y="12109"/>
                  </a:cubicBezTo>
                  <a:cubicBezTo>
                    <a:pt x="3144" y="16395"/>
                    <a:pt x="1835" y="20467"/>
                    <a:pt x="1835" y="20467"/>
                  </a:cubicBezTo>
                  <a:lnTo>
                    <a:pt x="11252" y="23015"/>
                  </a:lnTo>
                  <a:cubicBezTo>
                    <a:pt x="11252" y="23015"/>
                    <a:pt x="12181" y="22229"/>
                    <a:pt x="12550" y="21384"/>
                  </a:cubicBezTo>
                  <a:cubicBezTo>
                    <a:pt x="12681" y="21086"/>
                    <a:pt x="12931" y="19396"/>
                    <a:pt x="13217" y="17217"/>
                  </a:cubicBezTo>
                  <a:cubicBezTo>
                    <a:pt x="11848" y="16491"/>
                    <a:pt x="10276" y="15669"/>
                    <a:pt x="10276" y="15669"/>
                  </a:cubicBezTo>
                  <a:cubicBezTo>
                    <a:pt x="10276" y="15669"/>
                    <a:pt x="5359" y="13562"/>
                    <a:pt x="2930" y="9526"/>
                  </a:cubicBezTo>
                  <a:cubicBezTo>
                    <a:pt x="501" y="5501"/>
                    <a:pt x="2251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6773997" y="3628870"/>
              <a:ext cx="235130" cy="411974"/>
            </a:xfrm>
            <a:custGeom>
              <a:rect b="b" l="l" r="r" t="t"/>
              <a:pathLst>
                <a:path extrusionOk="0" h="12645" w="7217">
                  <a:moveTo>
                    <a:pt x="5433" y="0"/>
                  </a:moveTo>
                  <a:cubicBezTo>
                    <a:pt x="5234" y="0"/>
                    <a:pt x="5036" y="77"/>
                    <a:pt x="4894" y="226"/>
                  </a:cubicBezTo>
                  <a:cubicBezTo>
                    <a:pt x="4263" y="846"/>
                    <a:pt x="3037" y="2072"/>
                    <a:pt x="1858" y="3346"/>
                  </a:cubicBezTo>
                  <a:cubicBezTo>
                    <a:pt x="179" y="5168"/>
                    <a:pt x="322" y="5680"/>
                    <a:pt x="787" y="6001"/>
                  </a:cubicBezTo>
                  <a:cubicBezTo>
                    <a:pt x="1084" y="6215"/>
                    <a:pt x="1311" y="6513"/>
                    <a:pt x="1442" y="6846"/>
                  </a:cubicBezTo>
                  <a:cubicBezTo>
                    <a:pt x="1275" y="7561"/>
                    <a:pt x="1049" y="8263"/>
                    <a:pt x="739" y="8942"/>
                  </a:cubicBezTo>
                  <a:cubicBezTo>
                    <a:pt x="1" y="10549"/>
                    <a:pt x="322" y="12645"/>
                    <a:pt x="322" y="12645"/>
                  </a:cubicBezTo>
                  <a:cubicBezTo>
                    <a:pt x="322" y="12645"/>
                    <a:pt x="382" y="10549"/>
                    <a:pt x="1632" y="9359"/>
                  </a:cubicBezTo>
                  <a:cubicBezTo>
                    <a:pt x="3049" y="8013"/>
                    <a:pt x="3168" y="6049"/>
                    <a:pt x="3168" y="6049"/>
                  </a:cubicBezTo>
                  <a:lnTo>
                    <a:pt x="4240" y="7358"/>
                  </a:lnTo>
                  <a:cubicBezTo>
                    <a:pt x="4240" y="7358"/>
                    <a:pt x="5037" y="6608"/>
                    <a:pt x="5549" y="4929"/>
                  </a:cubicBezTo>
                  <a:cubicBezTo>
                    <a:pt x="5871" y="3858"/>
                    <a:pt x="6537" y="2572"/>
                    <a:pt x="6978" y="1774"/>
                  </a:cubicBezTo>
                  <a:cubicBezTo>
                    <a:pt x="7216" y="1358"/>
                    <a:pt x="7073" y="834"/>
                    <a:pt x="6656" y="596"/>
                  </a:cubicBezTo>
                  <a:lnTo>
                    <a:pt x="5823" y="107"/>
                  </a:lnTo>
                  <a:cubicBezTo>
                    <a:pt x="5703" y="35"/>
                    <a:pt x="5567" y="0"/>
                    <a:pt x="5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803482" y="3793367"/>
              <a:ext cx="77019" cy="51379"/>
            </a:xfrm>
            <a:custGeom>
              <a:rect b="b" l="l" r="r" t="t"/>
              <a:pathLst>
                <a:path extrusionOk="0" h="1577" w="2364">
                  <a:moveTo>
                    <a:pt x="416" y="1"/>
                  </a:moveTo>
                  <a:cubicBezTo>
                    <a:pt x="297" y="1"/>
                    <a:pt x="188" y="36"/>
                    <a:pt x="132" y="142"/>
                  </a:cubicBezTo>
                  <a:cubicBezTo>
                    <a:pt x="1" y="369"/>
                    <a:pt x="227" y="607"/>
                    <a:pt x="370" y="773"/>
                  </a:cubicBezTo>
                  <a:lnTo>
                    <a:pt x="691" y="1178"/>
                  </a:lnTo>
                  <a:cubicBezTo>
                    <a:pt x="798" y="1309"/>
                    <a:pt x="906" y="1440"/>
                    <a:pt x="1025" y="1559"/>
                  </a:cubicBezTo>
                  <a:cubicBezTo>
                    <a:pt x="1034" y="1572"/>
                    <a:pt x="1046" y="1577"/>
                    <a:pt x="1058" y="1577"/>
                  </a:cubicBezTo>
                  <a:cubicBezTo>
                    <a:pt x="1091" y="1577"/>
                    <a:pt x="1122" y="1538"/>
                    <a:pt x="1096" y="1512"/>
                  </a:cubicBezTo>
                  <a:cubicBezTo>
                    <a:pt x="1001" y="1369"/>
                    <a:pt x="882" y="1238"/>
                    <a:pt x="775" y="1107"/>
                  </a:cubicBezTo>
                  <a:cubicBezTo>
                    <a:pt x="668" y="976"/>
                    <a:pt x="560" y="845"/>
                    <a:pt x="453" y="714"/>
                  </a:cubicBezTo>
                  <a:cubicBezTo>
                    <a:pt x="358" y="583"/>
                    <a:pt x="215" y="464"/>
                    <a:pt x="203" y="297"/>
                  </a:cubicBezTo>
                  <a:cubicBezTo>
                    <a:pt x="203" y="153"/>
                    <a:pt x="311" y="118"/>
                    <a:pt x="425" y="118"/>
                  </a:cubicBezTo>
                  <a:cubicBezTo>
                    <a:pt x="472" y="118"/>
                    <a:pt x="519" y="124"/>
                    <a:pt x="560" y="130"/>
                  </a:cubicBezTo>
                  <a:cubicBezTo>
                    <a:pt x="870" y="190"/>
                    <a:pt x="1144" y="392"/>
                    <a:pt x="1406" y="559"/>
                  </a:cubicBezTo>
                  <a:lnTo>
                    <a:pt x="2251" y="1083"/>
                  </a:lnTo>
                  <a:cubicBezTo>
                    <a:pt x="2259" y="1086"/>
                    <a:pt x="2267" y="1088"/>
                    <a:pt x="2275" y="1088"/>
                  </a:cubicBezTo>
                  <a:cubicBezTo>
                    <a:pt x="2325" y="1088"/>
                    <a:pt x="2364" y="1030"/>
                    <a:pt x="2322" y="1000"/>
                  </a:cubicBezTo>
                  <a:cubicBezTo>
                    <a:pt x="2061" y="833"/>
                    <a:pt x="1787" y="666"/>
                    <a:pt x="1525" y="500"/>
                  </a:cubicBezTo>
                  <a:cubicBezTo>
                    <a:pt x="1299" y="345"/>
                    <a:pt x="1049" y="202"/>
                    <a:pt x="798" y="83"/>
                  </a:cubicBezTo>
                  <a:cubicBezTo>
                    <a:pt x="698" y="45"/>
                    <a:pt x="550" y="1"/>
                    <a:pt x="416" y="1"/>
                  </a:cubicBezTo>
                  <a:close/>
                </a:path>
              </a:pathLst>
            </a:custGeom>
            <a:solidFill>
              <a:srgbClr val="324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342280" y="4301484"/>
              <a:ext cx="771951" cy="205612"/>
            </a:xfrm>
            <a:custGeom>
              <a:rect b="b" l="l" r="r" t="t"/>
              <a:pathLst>
                <a:path extrusionOk="0" h="6311" w="23694">
                  <a:moveTo>
                    <a:pt x="6763" y="1"/>
                  </a:moveTo>
                  <a:cubicBezTo>
                    <a:pt x="6763" y="1"/>
                    <a:pt x="1715" y="1251"/>
                    <a:pt x="1262" y="1679"/>
                  </a:cubicBezTo>
                  <a:cubicBezTo>
                    <a:pt x="607" y="2287"/>
                    <a:pt x="1262" y="2441"/>
                    <a:pt x="1262" y="2441"/>
                  </a:cubicBezTo>
                  <a:cubicBezTo>
                    <a:pt x="1262" y="2441"/>
                    <a:pt x="0" y="2977"/>
                    <a:pt x="143" y="3537"/>
                  </a:cubicBezTo>
                  <a:cubicBezTo>
                    <a:pt x="167" y="3640"/>
                    <a:pt x="299" y="3681"/>
                    <a:pt x="502" y="3681"/>
                  </a:cubicBezTo>
                  <a:cubicBezTo>
                    <a:pt x="1325" y="3681"/>
                    <a:pt x="3320" y="3005"/>
                    <a:pt x="4099" y="3005"/>
                  </a:cubicBezTo>
                  <a:cubicBezTo>
                    <a:pt x="4173" y="3005"/>
                    <a:pt x="4236" y="3011"/>
                    <a:pt x="4286" y="3025"/>
                  </a:cubicBezTo>
                  <a:cubicBezTo>
                    <a:pt x="4989" y="3215"/>
                    <a:pt x="703" y="4989"/>
                    <a:pt x="1441" y="5966"/>
                  </a:cubicBezTo>
                  <a:cubicBezTo>
                    <a:pt x="1441" y="5966"/>
                    <a:pt x="1487" y="5990"/>
                    <a:pt x="1620" y="5990"/>
                  </a:cubicBezTo>
                  <a:cubicBezTo>
                    <a:pt x="1846" y="5990"/>
                    <a:pt x="2325" y="5919"/>
                    <a:pt x="3263" y="5537"/>
                  </a:cubicBezTo>
                  <a:lnTo>
                    <a:pt x="3263" y="5537"/>
                  </a:lnTo>
                  <a:cubicBezTo>
                    <a:pt x="3262" y="5537"/>
                    <a:pt x="2477" y="6049"/>
                    <a:pt x="2846" y="6287"/>
                  </a:cubicBezTo>
                  <a:cubicBezTo>
                    <a:pt x="2872" y="6303"/>
                    <a:pt x="2915" y="6311"/>
                    <a:pt x="2971" y="6311"/>
                  </a:cubicBezTo>
                  <a:cubicBezTo>
                    <a:pt x="3718" y="6311"/>
                    <a:pt x="6906" y="5025"/>
                    <a:pt x="6906" y="5025"/>
                  </a:cubicBezTo>
                  <a:cubicBezTo>
                    <a:pt x="6906" y="5025"/>
                    <a:pt x="11002" y="4977"/>
                    <a:pt x="12168" y="3858"/>
                  </a:cubicBezTo>
                  <a:lnTo>
                    <a:pt x="20812" y="5847"/>
                  </a:lnTo>
                  <a:cubicBezTo>
                    <a:pt x="20812" y="5847"/>
                    <a:pt x="22574" y="4739"/>
                    <a:pt x="23134" y="3168"/>
                  </a:cubicBezTo>
                  <a:cubicBezTo>
                    <a:pt x="23694" y="1584"/>
                    <a:pt x="22146" y="1013"/>
                    <a:pt x="22146" y="1013"/>
                  </a:cubicBezTo>
                  <a:cubicBezTo>
                    <a:pt x="22146" y="1013"/>
                    <a:pt x="13526" y="179"/>
                    <a:pt x="13335" y="179"/>
                  </a:cubicBezTo>
                  <a:cubicBezTo>
                    <a:pt x="13145" y="179"/>
                    <a:pt x="6763" y="1"/>
                    <a:pt x="676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444777" y="4420173"/>
              <a:ext cx="107384" cy="64867"/>
            </a:xfrm>
            <a:custGeom>
              <a:rect b="b" l="l" r="r" t="t"/>
              <a:pathLst>
                <a:path extrusionOk="0" h="1991" w="3296">
                  <a:moveTo>
                    <a:pt x="3260" y="1"/>
                  </a:moveTo>
                  <a:cubicBezTo>
                    <a:pt x="2772" y="25"/>
                    <a:pt x="2319" y="263"/>
                    <a:pt x="1926" y="549"/>
                  </a:cubicBezTo>
                  <a:cubicBezTo>
                    <a:pt x="1533" y="834"/>
                    <a:pt x="1164" y="1180"/>
                    <a:pt x="771" y="1477"/>
                  </a:cubicBezTo>
                  <a:cubicBezTo>
                    <a:pt x="652" y="1561"/>
                    <a:pt x="545" y="1632"/>
                    <a:pt x="426" y="1704"/>
                  </a:cubicBezTo>
                  <a:cubicBezTo>
                    <a:pt x="307" y="1775"/>
                    <a:pt x="152" y="1834"/>
                    <a:pt x="33" y="1918"/>
                  </a:cubicBezTo>
                  <a:cubicBezTo>
                    <a:pt x="1" y="1940"/>
                    <a:pt x="27" y="1991"/>
                    <a:pt x="59" y="1991"/>
                  </a:cubicBezTo>
                  <a:cubicBezTo>
                    <a:pt x="63" y="1991"/>
                    <a:pt x="66" y="1990"/>
                    <a:pt x="69" y="1989"/>
                  </a:cubicBezTo>
                  <a:cubicBezTo>
                    <a:pt x="307" y="1918"/>
                    <a:pt x="533" y="1811"/>
                    <a:pt x="724" y="1656"/>
                  </a:cubicBezTo>
                  <a:cubicBezTo>
                    <a:pt x="914" y="1513"/>
                    <a:pt x="1105" y="1370"/>
                    <a:pt x="1283" y="1203"/>
                  </a:cubicBezTo>
                  <a:cubicBezTo>
                    <a:pt x="1652" y="882"/>
                    <a:pt x="2033" y="584"/>
                    <a:pt x="2462" y="334"/>
                  </a:cubicBezTo>
                  <a:cubicBezTo>
                    <a:pt x="2712" y="203"/>
                    <a:pt x="2986" y="108"/>
                    <a:pt x="3272" y="72"/>
                  </a:cubicBezTo>
                  <a:cubicBezTo>
                    <a:pt x="3296" y="49"/>
                    <a:pt x="3296" y="13"/>
                    <a:pt x="3260" y="1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481364" y="4367101"/>
              <a:ext cx="59947" cy="39748"/>
            </a:xfrm>
            <a:custGeom>
              <a:rect b="b" l="l" r="r" t="t"/>
              <a:pathLst>
                <a:path extrusionOk="0" h="1220" w="1840">
                  <a:moveTo>
                    <a:pt x="1621" y="0"/>
                  </a:moveTo>
                  <a:cubicBezTo>
                    <a:pt x="1536" y="0"/>
                    <a:pt x="1450" y="28"/>
                    <a:pt x="1375" y="82"/>
                  </a:cubicBezTo>
                  <a:cubicBezTo>
                    <a:pt x="1220" y="189"/>
                    <a:pt x="1077" y="308"/>
                    <a:pt x="958" y="439"/>
                  </a:cubicBezTo>
                  <a:cubicBezTo>
                    <a:pt x="660" y="689"/>
                    <a:pt x="303" y="880"/>
                    <a:pt x="29" y="1166"/>
                  </a:cubicBezTo>
                  <a:cubicBezTo>
                    <a:pt x="0" y="1185"/>
                    <a:pt x="26" y="1220"/>
                    <a:pt x="56" y="1220"/>
                  </a:cubicBezTo>
                  <a:cubicBezTo>
                    <a:pt x="63" y="1220"/>
                    <a:pt x="70" y="1218"/>
                    <a:pt x="77" y="1213"/>
                  </a:cubicBezTo>
                  <a:cubicBezTo>
                    <a:pt x="232" y="1118"/>
                    <a:pt x="398" y="1011"/>
                    <a:pt x="541" y="892"/>
                  </a:cubicBezTo>
                  <a:cubicBezTo>
                    <a:pt x="684" y="797"/>
                    <a:pt x="815" y="701"/>
                    <a:pt x="946" y="594"/>
                  </a:cubicBezTo>
                  <a:cubicBezTo>
                    <a:pt x="1077" y="487"/>
                    <a:pt x="1172" y="392"/>
                    <a:pt x="1291" y="296"/>
                  </a:cubicBezTo>
                  <a:cubicBezTo>
                    <a:pt x="1405" y="193"/>
                    <a:pt x="1556" y="125"/>
                    <a:pt x="1710" y="125"/>
                  </a:cubicBezTo>
                  <a:cubicBezTo>
                    <a:pt x="1733" y="125"/>
                    <a:pt x="1757" y="127"/>
                    <a:pt x="1780" y="130"/>
                  </a:cubicBezTo>
                  <a:cubicBezTo>
                    <a:pt x="1827" y="130"/>
                    <a:pt x="1839" y="70"/>
                    <a:pt x="1803" y="46"/>
                  </a:cubicBezTo>
                  <a:cubicBezTo>
                    <a:pt x="1747" y="16"/>
                    <a:pt x="1685" y="0"/>
                    <a:pt x="1621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379910" y="4319240"/>
              <a:ext cx="165181" cy="63726"/>
            </a:xfrm>
            <a:custGeom>
              <a:rect b="b" l="l" r="r" t="t"/>
              <a:pathLst>
                <a:path extrusionOk="0" h="1956" w="5070">
                  <a:moveTo>
                    <a:pt x="5037" y="0"/>
                  </a:moveTo>
                  <a:cubicBezTo>
                    <a:pt x="5033" y="0"/>
                    <a:pt x="5029" y="1"/>
                    <a:pt x="5025" y="3"/>
                  </a:cubicBezTo>
                  <a:cubicBezTo>
                    <a:pt x="4489" y="408"/>
                    <a:pt x="3893" y="718"/>
                    <a:pt x="3262" y="932"/>
                  </a:cubicBezTo>
                  <a:cubicBezTo>
                    <a:pt x="2584" y="1170"/>
                    <a:pt x="1893" y="1313"/>
                    <a:pt x="1203" y="1492"/>
                  </a:cubicBezTo>
                  <a:cubicBezTo>
                    <a:pt x="1012" y="1539"/>
                    <a:pt x="810" y="1599"/>
                    <a:pt x="619" y="1658"/>
                  </a:cubicBezTo>
                  <a:cubicBezTo>
                    <a:pt x="417" y="1718"/>
                    <a:pt x="214" y="1789"/>
                    <a:pt x="24" y="1896"/>
                  </a:cubicBezTo>
                  <a:cubicBezTo>
                    <a:pt x="0" y="1908"/>
                    <a:pt x="12" y="1956"/>
                    <a:pt x="48" y="1956"/>
                  </a:cubicBezTo>
                  <a:cubicBezTo>
                    <a:pt x="226" y="1920"/>
                    <a:pt x="405" y="1837"/>
                    <a:pt x="584" y="1789"/>
                  </a:cubicBezTo>
                  <a:cubicBezTo>
                    <a:pt x="750" y="1730"/>
                    <a:pt x="941" y="1682"/>
                    <a:pt x="1119" y="1623"/>
                  </a:cubicBezTo>
                  <a:cubicBezTo>
                    <a:pt x="1477" y="1527"/>
                    <a:pt x="1846" y="1444"/>
                    <a:pt x="2215" y="1349"/>
                  </a:cubicBezTo>
                  <a:cubicBezTo>
                    <a:pt x="2881" y="1206"/>
                    <a:pt x="3524" y="980"/>
                    <a:pt x="4144" y="694"/>
                  </a:cubicBezTo>
                  <a:cubicBezTo>
                    <a:pt x="4477" y="527"/>
                    <a:pt x="4786" y="313"/>
                    <a:pt x="5060" y="39"/>
                  </a:cubicBezTo>
                  <a:cubicBezTo>
                    <a:pt x="5070" y="20"/>
                    <a:pt x="5056" y="0"/>
                    <a:pt x="5037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758880" y="4306925"/>
              <a:ext cx="282436" cy="173423"/>
            </a:xfrm>
            <a:custGeom>
              <a:rect b="b" l="l" r="r" t="t"/>
              <a:pathLst>
                <a:path extrusionOk="0" h="5323" w="8669">
                  <a:moveTo>
                    <a:pt x="1" y="0"/>
                  </a:moveTo>
                  <a:cubicBezTo>
                    <a:pt x="1" y="0"/>
                    <a:pt x="2477" y="191"/>
                    <a:pt x="3906" y="1143"/>
                  </a:cubicBezTo>
                  <a:cubicBezTo>
                    <a:pt x="5346" y="2096"/>
                    <a:pt x="4823" y="4941"/>
                    <a:pt x="4823" y="4941"/>
                  </a:cubicBezTo>
                  <a:lnTo>
                    <a:pt x="6501" y="5322"/>
                  </a:lnTo>
                  <a:cubicBezTo>
                    <a:pt x="6692" y="5263"/>
                    <a:pt x="6870" y="5168"/>
                    <a:pt x="7025" y="5049"/>
                  </a:cubicBezTo>
                  <a:lnTo>
                    <a:pt x="8061" y="4167"/>
                  </a:lnTo>
                  <a:lnTo>
                    <a:pt x="8668" y="1346"/>
                  </a:lnTo>
                  <a:lnTo>
                    <a:pt x="8073" y="715"/>
                  </a:lnTo>
                  <a:cubicBezTo>
                    <a:pt x="5668" y="477"/>
                    <a:pt x="691" y="12"/>
                    <a:pt x="548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932597" y="3756616"/>
              <a:ext cx="373855" cy="780780"/>
            </a:xfrm>
            <a:custGeom>
              <a:rect b="b" l="l" r="r" t="t"/>
              <a:pathLst>
                <a:path extrusionOk="0" h="23965" w="11475">
                  <a:moveTo>
                    <a:pt x="6695" y="0"/>
                  </a:moveTo>
                  <a:cubicBezTo>
                    <a:pt x="6601" y="0"/>
                    <a:pt x="6506" y="7"/>
                    <a:pt x="6408" y="20"/>
                  </a:cubicBezTo>
                  <a:cubicBezTo>
                    <a:pt x="6277" y="44"/>
                    <a:pt x="3479" y="1663"/>
                    <a:pt x="2777" y="4687"/>
                  </a:cubicBezTo>
                  <a:cubicBezTo>
                    <a:pt x="2074" y="7712"/>
                    <a:pt x="4063" y="16832"/>
                    <a:pt x="3372" y="17118"/>
                  </a:cubicBezTo>
                  <a:cubicBezTo>
                    <a:pt x="3207" y="17182"/>
                    <a:pt x="2992" y="17204"/>
                    <a:pt x="2755" y="17204"/>
                  </a:cubicBezTo>
                  <a:cubicBezTo>
                    <a:pt x="2220" y="17204"/>
                    <a:pt x="1577" y="17090"/>
                    <a:pt x="1163" y="17090"/>
                  </a:cubicBezTo>
                  <a:cubicBezTo>
                    <a:pt x="979" y="17090"/>
                    <a:pt x="841" y="17113"/>
                    <a:pt x="776" y="17177"/>
                  </a:cubicBezTo>
                  <a:cubicBezTo>
                    <a:pt x="491" y="17463"/>
                    <a:pt x="1931" y="17046"/>
                    <a:pt x="2265" y="18439"/>
                  </a:cubicBezTo>
                  <a:cubicBezTo>
                    <a:pt x="2586" y="19844"/>
                    <a:pt x="1717" y="21261"/>
                    <a:pt x="741" y="22011"/>
                  </a:cubicBezTo>
                  <a:cubicBezTo>
                    <a:pt x="0" y="22573"/>
                    <a:pt x="3500" y="23965"/>
                    <a:pt x="6243" y="23965"/>
                  </a:cubicBezTo>
                  <a:cubicBezTo>
                    <a:pt x="7159" y="23965"/>
                    <a:pt x="7991" y="23810"/>
                    <a:pt x="8551" y="23416"/>
                  </a:cubicBezTo>
                  <a:cubicBezTo>
                    <a:pt x="10778" y="21832"/>
                    <a:pt x="11028" y="16951"/>
                    <a:pt x="11028" y="16951"/>
                  </a:cubicBezTo>
                  <a:cubicBezTo>
                    <a:pt x="11028" y="16951"/>
                    <a:pt x="11474" y="0"/>
                    <a:pt x="6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7000168" y="3809624"/>
              <a:ext cx="117158" cy="504338"/>
            </a:xfrm>
            <a:custGeom>
              <a:rect b="b" l="l" r="r" t="t"/>
              <a:pathLst>
                <a:path extrusionOk="0" h="15480" w="3596">
                  <a:moveTo>
                    <a:pt x="2358" y="1"/>
                  </a:moveTo>
                  <a:cubicBezTo>
                    <a:pt x="2358" y="1"/>
                    <a:pt x="2357" y="1"/>
                    <a:pt x="2357" y="1"/>
                  </a:cubicBezTo>
                  <a:lnTo>
                    <a:pt x="2357" y="1"/>
                  </a:lnTo>
                  <a:cubicBezTo>
                    <a:pt x="2357" y="1"/>
                    <a:pt x="2357" y="1"/>
                    <a:pt x="2358" y="1"/>
                  </a:cubicBezTo>
                  <a:close/>
                  <a:moveTo>
                    <a:pt x="2357" y="1"/>
                  </a:moveTo>
                  <a:lnTo>
                    <a:pt x="2357" y="1"/>
                  </a:lnTo>
                  <a:cubicBezTo>
                    <a:pt x="1548" y="858"/>
                    <a:pt x="976" y="1918"/>
                    <a:pt x="703" y="3060"/>
                  </a:cubicBezTo>
                  <a:cubicBezTo>
                    <a:pt x="0" y="6085"/>
                    <a:pt x="2000" y="15205"/>
                    <a:pt x="1298" y="15479"/>
                  </a:cubicBezTo>
                  <a:cubicBezTo>
                    <a:pt x="1298" y="15479"/>
                    <a:pt x="1336" y="15480"/>
                    <a:pt x="1402" y="15480"/>
                  </a:cubicBezTo>
                  <a:cubicBezTo>
                    <a:pt x="1709" y="15480"/>
                    <a:pt x="2619" y="15456"/>
                    <a:pt x="3060" y="15181"/>
                  </a:cubicBezTo>
                  <a:cubicBezTo>
                    <a:pt x="3596" y="14860"/>
                    <a:pt x="2703" y="11978"/>
                    <a:pt x="1822" y="7406"/>
                  </a:cubicBezTo>
                  <a:cubicBezTo>
                    <a:pt x="949" y="2876"/>
                    <a:pt x="2320" y="53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982705" y="4479534"/>
              <a:ext cx="263800" cy="58090"/>
            </a:xfrm>
            <a:custGeom>
              <a:rect b="b" l="l" r="r" t="t"/>
              <a:pathLst>
                <a:path extrusionOk="0" h="1783" w="8097">
                  <a:moveTo>
                    <a:pt x="8097" y="1"/>
                  </a:moveTo>
                  <a:lnTo>
                    <a:pt x="8097" y="1"/>
                  </a:lnTo>
                  <a:cubicBezTo>
                    <a:pt x="7082" y="568"/>
                    <a:pt x="5897" y="738"/>
                    <a:pt x="4796" y="738"/>
                  </a:cubicBezTo>
                  <a:cubicBezTo>
                    <a:pt x="3155" y="738"/>
                    <a:pt x="1700" y="360"/>
                    <a:pt x="1270" y="360"/>
                  </a:cubicBezTo>
                  <a:cubicBezTo>
                    <a:pt x="1213" y="360"/>
                    <a:pt x="1174" y="367"/>
                    <a:pt x="1155" y="382"/>
                  </a:cubicBezTo>
                  <a:cubicBezTo>
                    <a:pt x="762" y="477"/>
                    <a:pt x="381" y="596"/>
                    <a:pt x="0" y="751"/>
                  </a:cubicBezTo>
                  <a:cubicBezTo>
                    <a:pt x="1111" y="1272"/>
                    <a:pt x="3041" y="1783"/>
                    <a:pt x="4697" y="1783"/>
                  </a:cubicBezTo>
                  <a:cubicBezTo>
                    <a:pt x="5615" y="1783"/>
                    <a:pt x="6449" y="1626"/>
                    <a:pt x="7013" y="1227"/>
                  </a:cubicBezTo>
                  <a:cubicBezTo>
                    <a:pt x="7454" y="894"/>
                    <a:pt x="7823" y="477"/>
                    <a:pt x="8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915981" y="4304482"/>
              <a:ext cx="164887" cy="203234"/>
            </a:xfrm>
            <a:custGeom>
              <a:rect b="b" l="l" r="r" t="t"/>
              <a:pathLst>
                <a:path extrusionOk="0" h="6238" w="5061">
                  <a:moveTo>
                    <a:pt x="1787" y="1"/>
                  </a:moveTo>
                  <a:cubicBezTo>
                    <a:pt x="1033" y="1"/>
                    <a:pt x="417" y="194"/>
                    <a:pt x="417" y="194"/>
                  </a:cubicBezTo>
                  <a:cubicBezTo>
                    <a:pt x="1191" y="1028"/>
                    <a:pt x="1477" y="2207"/>
                    <a:pt x="1144" y="3302"/>
                  </a:cubicBezTo>
                  <a:cubicBezTo>
                    <a:pt x="644" y="5159"/>
                    <a:pt x="1" y="5540"/>
                    <a:pt x="1" y="5540"/>
                  </a:cubicBezTo>
                  <a:cubicBezTo>
                    <a:pt x="1" y="5540"/>
                    <a:pt x="167" y="6183"/>
                    <a:pt x="1275" y="6219"/>
                  </a:cubicBezTo>
                  <a:cubicBezTo>
                    <a:pt x="1513" y="6229"/>
                    <a:pt x="1731" y="6238"/>
                    <a:pt x="1930" y="6238"/>
                  </a:cubicBezTo>
                  <a:cubicBezTo>
                    <a:pt x="2667" y="6238"/>
                    <a:pt x="3152" y="6121"/>
                    <a:pt x="3489" y="5540"/>
                  </a:cubicBezTo>
                  <a:cubicBezTo>
                    <a:pt x="3918" y="4802"/>
                    <a:pt x="5061" y="2254"/>
                    <a:pt x="3906" y="861"/>
                  </a:cubicBezTo>
                  <a:cubicBezTo>
                    <a:pt x="3348" y="176"/>
                    <a:pt x="2505" y="1"/>
                    <a:pt x="1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7303944" y="3818551"/>
              <a:ext cx="426277" cy="870700"/>
            </a:xfrm>
            <a:custGeom>
              <a:rect b="b" l="l" r="r" t="t"/>
              <a:pathLst>
                <a:path extrusionOk="0" h="26725" w="13084">
                  <a:moveTo>
                    <a:pt x="7464" y="0"/>
                  </a:moveTo>
                  <a:lnTo>
                    <a:pt x="6607" y="3501"/>
                  </a:lnTo>
                  <a:lnTo>
                    <a:pt x="4142" y="17645"/>
                  </a:lnTo>
                  <a:cubicBezTo>
                    <a:pt x="4142" y="17645"/>
                    <a:pt x="1761" y="18741"/>
                    <a:pt x="1035" y="20598"/>
                  </a:cubicBezTo>
                  <a:cubicBezTo>
                    <a:pt x="414" y="22179"/>
                    <a:pt x="1" y="23576"/>
                    <a:pt x="452" y="23576"/>
                  </a:cubicBezTo>
                  <a:cubicBezTo>
                    <a:pt x="459" y="23576"/>
                    <a:pt x="467" y="23575"/>
                    <a:pt x="475" y="23575"/>
                  </a:cubicBezTo>
                  <a:cubicBezTo>
                    <a:pt x="519" y="23571"/>
                    <a:pt x="561" y="23570"/>
                    <a:pt x="602" y="23570"/>
                  </a:cubicBezTo>
                  <a:cubicBezTo>
                    <a:pt x="659" y="23570"/>
                    <a:pt x="714" y="23572"/>
                    <a:pt x="767" y="23572"/>
                  </a:cubicBezTo>
                  <a:cubicBezTo>
                    <a:pt x="1083" y="23572"/>
                    <a:pt x="1341" y="23504"/>
                    <a:pt x="1785" y="22551"/>
                  </a:cubicBezTo>
                  <a:cubicBezTo>
                    <a:pt x="2145" y="21760"/>
                    <a:pt x="2595" y="21494"/>
                    <a:pt x="3109" y="21494"/>
                  </a:cubicBezTo>
                  <a:cubicBezTo>
                    <a:pt x="3392" y="21494"/>
                    <a:pt x="3694" y="21575"/>
                    <a:pt x="4011" y="21694"/>
                  </a:cubicBezTo>
                  <a:cubicBezTo>
                    <a:pt x="5261" y="22134"/>
                    <a:pt x="6083" y="23860"/>
                    <a:pt x="6083" y="23860"/>
                  </a:cubicBezTo>
                  <a:cubicBezTo>
                    <a:pt x="6023" y="24551"/>
                    <a:pt x="6035" y="25242"/>
                    <a:pt x="6142" y="25932"/>
                  </a:cubicBezTo>
                  <a:cubicBezTo>
                    <a:pt x="6238" y="26517"/>
                    <a:pt x="6493" y="26725"/>
                    <a:pt x="6729" y="26725"/>
                  </a:cubicBezTo>
                  <a:cubicBezTo>
                    <a:pt x="6936" y="26725"/>
                    <a:pt x="7129" y="26566"/>
                    <a:pt x="7190" y="26361"/>
                  </a:cubicBezTo>
                  <a:cubicBezTo>
                    <a:pt x="7321" y="25932"/>
                    <a:pt x="7821" y="25599"/>
                    <a:pt x="8095" y="25170"/>
                  </a:cubicBezTo>
                  <a:cubicBezTo>
                    <a:pt x="8333" y="24813"/>
                    <a:pt x="8524" y="24420"/>
                    <a:pt x="8690" y="24015"/>
                  </a:cubicBezTo>
                  <a:cubicBezTo>
                    <a:pt x="8798" y="23777"/>
                    <a:pt x="9250" y="23741"/>
                    <a:pt x="9262" y="23325"/>
                  </a:cubicBezTo>
                  <a:cubicBezTo>
                    <a:pt x="9262" y="22979"/>
                    <a:pt x="9333" y="22646"/>
                    <a:pt x="9500" y="22336"/>
                  </a:cubicBezTo>
                  <a:cubicBezTo>
                    <a:pt x="9667" y="21991"/>
                    <a:pt x="8940" y="19789"/>
                    <a:pt x="8524" y="18943"/>
                  </a:cubicBezTo>
                  <a:cubicBezTo>
                    <a:pt x="8524" y="18776"/>
                    <a:pt x="8381" y="18491"/>
                    <a:pt x="8524" y="17800"/>
                  </a:cubicBezTo>
                  <a:cubicBezTo>
                    <a:pt x="8655" y="17098"/>
                    <a:pt x="12298" y="4299"/>
                    <a:pt x="12298" y="4299"/>
                  </a:cubicBezTo>
                  <a:lnTo>
                    <a:pt x="13084" y="870"/>
                  </a:lnTo>
                  <a:lnTo>
                    <a:pt x="7464" y="0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7509882" y="3818942"/>
              <a:ext cx="220729" cy="204439"/>
            </a:xfrm>
            <a:custGeom>
              <a:rect b="b" l="l" r="r" t="t"/>
              <a:pathLst>
                <a:path extrusionOk="0" h="6275" w="6775">
                  <a:moveTo>
                    <a:pt x="1155" y="0"/>
                  </a:moveTo>
                  <a:lnTo>
                    <a:pt x="286" y="3489"/>
                  </a:lnTo>
                  <a:lnTo>
                    <a:pt x="0" y="5132"/>
                  </a:lnTo>
                  <a:cubicBezTo>
                    <a:pt x="848" y="5373"/>
                    <a:pt x="2431" y="5788"/>
                    <a:pt x="2851" y="5788"/>
                  </a:cubicBezTo>
                  <a:cubicBezTo>
                    <a:pt x="2908" y="5788"/>
                    <a:pt x="2944" y="5780"/>
                    <a:pt x="2953" y="5763"/>
                  </a:cubicBezTo>
                  <a:cubicBezTo>
                    <a:pt x="3060" y="5572"/>
                    <a:pt x="3524" y="4965"/>
                    <a:pt x="3524" y="4965"/>
                  </a:cubicBezTo>
                  <a:lnTo>
                    <a:pt x="3524" y="4965"/>
                  </a:lnTo>
                  <a:cubicBezTo>
                    <a:pt x="3524" y="4965"/>
                    <a:pt x="3490" y="6049"/>
                    <a:pt x="3523" y="6049"/>
                  </a:cubicBezTo>
                  <a:cubicBezTo>
                    <a:pt x="3523" y="6049"/>
                    <a:pt x="3524" y="6049"/>
                    <a:pt x="3524" y="6049"/>
                  </a:cubicBezTo>
                  <a:cubicBezTo>
                    <a:pt x="3531" y="6042"/>
                    <a:pt x="3554" y="6039"/>
                    <a:pt x="3592" y="6039"/>
                  </a:cubicBezTo>
                  <a:cubicBezTo>
                    <a:pt x="3833" y="6039"/>
                    <a:pt x="4667" y="6162"/>
                    <a:pt x="5429" y="6275"/>
                  </a:cubicBezTo>
                  <a:lnTo>
                    <a:pt x="5989" y="4298"/>
                  </a:lnTo>
                  <a:lnTo>
                    <a:pt x="6775" y="86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7504962" y="4519445"/>
              <a:ext cx="54213" cy="155081"/>
            </a:xfrm>
            <a:custGeom>
              <a:rect b="b" l="l" r="r" t="t"/>
              <a:pathLst>
                <a:path extrusionOk="0" h="4760" w="1664">
                  <a:moveTo>
                    <a:pt x="56" y="0"/>
                  </a:moveTo>
                  <a:cubicBezTo>
                    <a:pt x="25" y="0"/>
                    <a:pt x="0" y="41"/>
                    <a:pt x="32" y="73"/>
                  </a:cubicBezTo>
                  <a:cubicBezTo>
                    <a:pt x="151" y="169"/>
                    <a:pt x="282" y="252"/>
                    <a:pt x="401" y="347"/>
                  </a:cubicBezTo>
                  <a:cubicBezTo>
                    <a:pt x="532" y="442"/>
                    <a:pt x="651" y="538"/>
                    <a:pt x="770" y="657"/>
                  </a:cubicBezTo>
                  <a:cubicBezTo>
                    <a:pt x="996" y="859"/>
                    <a:pt x="1187" y="1109"/>
                    <a:pt x="1318" y="1383"/>
                  </a:cubicBezTo>
                  <a:cubicBezTo>
                    <a:pt x="1651" y="2026"/>
                    <a:pt x="1556" y="2776"/>
                    <a:pt x="1413" y="3455"/>
                  </a:cubicBezTo>
                  <a:cubicBezTo>
                    <a:pt x="1318" y="3871"/>
                    <a:pt x="1199" y="4288"/>
                    <a:pt x="1080" y="4693"/>
                  </a:cubicBezTo>
                  <a:cubicBezTo>
                    <a:pt x="1066" y="4734"/>
                    <a:pt x="1100" y="4760"/>
                    <a:pt x="1136" y="4760"/>
                  </a:cubicBezTo>
                  <a:cubicBezTo>
                    <a:pt x="1162" y="4760"/>
                    <a:pt x="1189" y="4747"/>
                    <a:pt x="1199" y="4717"/>
                  </a:cubicBezTo>
                  <a:cubicBezTo>
                    <a:pt x="1413" y="3979"/>
                    <a:pt x="1651" y="3205"/>
                    <a:pt x="1651" y="2431"/>
                  </a:cubicBezTo>
                  <a:cubicBezTo>
                    <a:pt x="1663" y="2086"/>
                    <a:pt x="1592" y="1740"/>
                    <a:pt x="1461" y="1419"/>
                  </a:cubicBezTo>
                  <a:cubicBezTo>
                    <a:pt x="1330" y="1133"/>
                    <a:pt x="1139" y="871"/>
                    <a:pt x="913" y="645"/>
                  </a:cubicBezTo>
                  <a:cubicBezTo>
                    <a:pt x="782" y="526"/>
                    <a:pt x="651" y="407"/>
                    <a:pt x="508" y="300"/>
                  </a:cubicBezTo>
                  <a:cubicBezTo>
                    <a:pt x="377" y="192"/>
                    <a:pt x="222" y="85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7565463" y="4533128"/>
              <a:ext cx="22806" cy="74608"/>
            </a:xfrm>
            <a:custGeom>
              <a:rect b="b" l="l" r="r" t="t"/>
              <a:pathLst>
                <a:path extrusionOk="0" h="2290" w="700">
                  <a:moveTo>
                    <a:pt x="39" y="1"/>
                  </a:moveTo>
                  <a:cubicBezTo>
                    <a:pt x="21" y="1"/>
                    <a:pt x="0" y="18"/>
                    <a:pt x="9" y="34"/>
                  </a:cubicBezTo>
                  <a:cubicBezTo>
                    <a:pt x="44" y="130"/>
                    <a:pt x="80" y="213"/>
                    <a:pt x="128" y="296"/>
                  </a:cubicBezTo>
                  <a:cubicBezTo>
                    <a:pt x="175" y="380"/>
                    <a:pt x="223" y="475"/>
                    <a:pt x="259" y="570"/>
                  </a:cubicBezTo>
                  <a:cubicBezTo>
                    <a:pt x="342" y="749"/>
                    <a:pt x="401" y="927"/>
                    <a:pt x="449" y="1118"/>
                  </a:cubicBezTo>
                  <a:cubicBezTo>
                    <a:pt x="497" y="1296"/>
                    <a:pt x="532" y="1475"/>
                    <a:pt x="556" y="1654"/>
                  </a:cubicBezTo>
                  <a:cubicBezTo>
                    <a:pt x="580" y="1856"/>
                    <a:pt x="580" y="2047"/>
                    <a:pt x="580" y="2249"/>
                  </a:cubicBezTo>
                  <a:cubicBezTo>
                    <a:pt x="580" y="2277"/>
                    <a:pt x="604" y="2289"/>
                    <a:pt x="629" y="2289"/>
                  </a:cubicBezTo>
                  <a:cubicBezTo>
                    <a:pt x="657" y="2289"/>
                    <a:pt x="687" y="2274"/>
                    <a:pt x="687" y="2249"/>
                  </a:cubicBezTo>
                  <a:cubicBezTo>
                    <a:pt x="699" y="2047"/>
                    <a:pt x="699" y="1844"/>
                    <a:pt x="663" y="1642"/>
                  </a:cubicBezTo>
                  <a:cubicBezTo>
                    <a:pt x="640" y="1439"/>
                    <a:pt x="592" y="1237"/>
                    <a:pt x="544" y="1046"/>
                  </a:cubicBezTo>
                  <a:cubicBezTo>
                    <a:pt x="485" y="856"/>
                    <a:pt x="413" y="677"/>
                    <a:pt x="342" y="499"/>
                  </a:cubicBezTo>
                  <a:cubicBezTo>
                    <a:pt x="294" y="403"/>
                    <a:pt x="259" y="320"/>
                    <a:pt x="211" y="225"/>
                  </a:cubicBezTo>
                  <a:cubicBezTo>
                    <a:pt x="175" y="153"/>
                    <a:pt x="116" y="70"/>
                    <a:pt x="56" y="11"/>
                  </a:cubicBezTo>
                  <a:cubicBezTo>
                    <a:pt x="53" y="4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7596545" y="4525374"/>
              <a:ext cx="10328" cy="43690"/>
            </a:xfrm>
            <a:custGeom>
              <a:rect b="b" l="l" r="r" t="t"/>
              <a:pathLst>
                <a:path extrusionOk="0" h="1341" w="317">
                  <a:moveTo>
                    <a:pt x="30" y="1"/>
                  </a:moveTo>
                  <a:cubicBezTo>
                    <a:pt x="13" y="1"/>
                    <a:pt x="0" y="13"/>
                    <a:pt x="7" y="34"/>
                  </a:cubicBezTo>
                  <a:cubicBezTo>
                    <a:pt x="31" y="141"/>
                    <a:pt x="67" y="249"/>
                    <a:pt x="102" y="356"/>
                  </a:cubicBezTo>
                  <a:cubicBezTo>
                    <a:pt x="126" y="463"/>
                    <a:pt x="150" y="558"/>
                    <a:pt x="162" y="653"/>
                  </a:cubicBezTo>
                  <a:cubicBezTo>
                    <a:pt x="209" y="868"/>
                    <a:pt x="221" y="1082"/>
                    <a:pt x="221" y="1296"/>
                  </a:cubicBezTo>
                  <a:cubicBezTo>
                    <a:pt x="221" y="1326"/>
                    <a:pt x="242" y="1341"/>
                    <a:pt x="263" y="1341"/>
                  </a:cubicBezTo>
                  <a:cubicBezTo>
                    <a:pt x="284" y="1341"/>
                    <a:pt x="305" y="1326"/>
                    <a:pt x="305" y="1296"/>
                  </a:cubicBezTo>
                  <a:cubicBezTo>
                    <a:pt x="317" y="1082"/>
                    <a:pt x="293" y="868"/>
                    <a:pt x="257" y="641"/>
                  </a:cubicBezTo>
                  <a:cubicBezTo>
                    <a:pt x="233" y="534"/>
                    <a:pt x="209" y="427"/>
                    <a:pt x="186" y="320"/>
                  </a:cubicBezTo>
                  <a:cubicBezTo>
                    <a:pt x="150" y="213"/>
                    <a:pt x="114" y="118"/>
                    <a:pt x="67" y="22"/>
                  </a:cubicBezTo>
                  <a:cubicBezTo>
                    <a:pt x="57" y="7"/>
                    <a:pt x="42" y="1"/>
                    <a:pt x="30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7475738" y="3000695"/>
              <a:ext cx="350300" cy="959742"/>
            </a:xfrm>
            <a:custGeom>
              <a:rect b="b" l="l" r="r" t="t"/>
              <a:pathLst>
                <a:path extrusionOk="0" h="29458" w="10752">
                  <a:moveTo>
                    <a:pt x="4650" y="0"/>
                  </a:moveTo>
                  <a:cubicBezTo>
                    <a:pt x="3941" y="0"/>
                    <a:pt x="3190" y="273"/>
                    <a:pt x="2477" y="1041"/>
                  </a:cubicBezTo>
                  <a:cubicBezTo>
                    <a:pt x="0" y="3696"/>
                    <a:pt x="1453" y="12316"/>
                    <a:pt x="1072" y="15864"/>
                  </a:cubicBezTo>
                  <a:cubicBezTo>
                    <a:pt x="703" y="19412"/>
                    <a:pt x="703" y="23377"/>
                    <a:pt x="703" y="23377"/>
                  </a:cubicBezTo>
                  <a:lnTo>
                    <a:pt x="1405" y="24020"/>
                  </a:lnTo>
                  <a:lnTo>
                    <a:pt x="703" y="28366"/>
                  </a:lnTo>
                  <a:cubicBezTo>
                    <a:pt x="703" y="28366"/>
                    <a:pt x="2427" y="29130"/>
                    <a:pt x="4177" y="29130"/>
                  </a:cubicBezTo>
                  <a:cubicBezTo>
                    <a:pt x="4357" y="29130"/>
                    <a:pt x="4537" y="29122"/>
                    <a:pt x="4715" y="29104"/>
                  </a:cubicBezTo>
                  <a:lnTo>
                    <a:pt x="5358" y="27235"/>
                  </a:lnTo>
                  <a:lnTo>
                    <a:pt x="5358" y="29128"/>
                  </a:lnTo>
                  <a:cubicBezTo>
                    <a:pt x="5358" y="29128"/>
                    <a:pt x="7034" y="29458"/>
                    <a:pt x="7605" y="29458"/>
                  </a:cubicBezTo>
                  <a:cubicBezTo>
                    <a:pt x="7702" y="29458"/>
                    <a:pt x="7768" y="29448"/>
                    <a:pt x="7787" y="29425"/>
                  </a:cubicBezTo>
                  <a:cubicBezTo>
                    <a:pt x="7930" y="29282"/>
                    <a:pt x="7787" y="26627"/>
                    <a:pt x="7787" y="26627"/>
                  </a:cubicBezTo>
                  <a:cubicBezTo>
                    <a:pt x="7787" y="26627"/>
                    <a:pt x="8954" y="25603"/>
                    <a:pt x="9097" y="24341"/>
                  </a:cubicBezTo>
                  <a:cubicBezTo>
                    <a:pt x="9240" y="23091"/>
                    <a:pt x="9513" y="18055"/>
                    <a:pt x="9882" y="13709"/>
                  </a:cubicBezTo>
                  <a:cubicBezTo>
                    <a:pt x="10263" y="9375"/>
                    <a:pt x="10752" y="4160"/>
                    <a:pt x="7870" y="1648"/>
                  </a:cubicBezTo>
                  <a:cubicBezTo>
                    <a:pt x="7870" y="1648"/>
                    <a:pt x="6391" y="0"/>
                    <a:pt x="4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7721652" y="3805356"/>
              <a:ext cx="4301" cy="3910"/>
            </a:xfrm>
            <a:custGeom>
              <a:rect b="b" l="l" r="r" t="t"/>
              <a:pathLst>
                <a:path extrusionOk="0" h="120" w="132">
                  <a:moveTo>
                    <a:pt x="132" y="1"/>
                  </a:moveTo>
                  <a:lnTo>
                    <a:pt x="132" y="1"/>
                  </a:lnTo>
                  <a:cubicBezTo>
                    <a:pt x="131" y="2"/>
                    <a:pt x="83" y="49"/>
                    <a:pt x="1" y="120"/>
                  </a:cubicBezTo>
                  <a:cubicBezTo>
                    <a:pt x="48" y="84"/>
                    <a:pt x="96" y="36"/>
                    <a:pt x="132" y="1"/>
                  </a:cubicBezTo>
                  <a:close/>
                </a:path>
              </a:pathLst>
            </a:custGeom>
            <a:solidFill>
              <a:srgbClr val="BF8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7475738" y="3007439"/>
              <a:ext cx="258359" cy="953258"/>
            </a:xfrm>
            <a:custGeom>
              <a:rect b="b" l="l" r="r" t="t"/>
              <a:pathLst>
                <a:path extrusionOk="0" h="29259" w="7930">
                  <a:moveTo>
                    <a:pt x="3632" y="0"/>
                  </a:moveTo>
                  <a:lnTo>
                    <a:pt x="3632" y="0"/>
                  </a:lnTo>
                  <a:cubicBezTo>
                    <a:pt x="3191" y="191"/>
                    <a:pt x="2786" y="477"/>
                    <a:pt x="2477" y="834"/>
                  </a:cubicBezTo>
                  <a:cubicBezTo>
                    <a:pt x="0" y="3489"/>
                    <a:pt x="1441" y="12121"/>
                    <a:pt x="1072" y="15669"/>
                  </a:cubicBezTo>
                  <a:cubicBezTo>
                    <a:pt x="703" y="19205"/>
                    <a:pt x="703" y="23170"/>
                    <a:pt x="703" y="23170"/>
                  </a:cubicBezTo>
                  <a:lnTo>
                    <a:pt x="1393" y="23825"/>
                  </a:lnTo>
                  <a:lnTo>
                    <a:pt x="703" y="28159"/>
                  </a:lnTo>
                  <a:cubicBezTo>
                    <a:pt x="703" y="28159"/>
                    <a:pt x="2447" y="28932"/>
                    <a:pt x="4199" y="28932"/>
                  </a:cubicBezTo>
                  <a:cubicBezTo>
                    <a:pt x="4368" y="28932"/>
                    <a:pt x="4536" y="28924"/>
                    <a:pt x="4703" y="28909"/>
                  </a:cubicBezTo>
                  <a:lnTo>
                    <a:pt x="5346" y="27040"/>
                  </a:lnTo>
                  <a:lnTo>
                    <a:pt x="5346" y="28933"/>
                  </a:lnTo>
                  <a:cubicBezTo>
                    <a:pt x="5346" y="28933"/>
                    <a:pt x="7048" y="29259"/>
                    <a:pt x="7613" y="29259"/>
                  </a:cubicBezTo>
                  <a:cubicBezTo>
                    <a:pt x="7705" y="29259"/>
                    <a:pt x="7767" y="29250"/>
                    <a:pt x="7787" y="29230"/>
                  </a:cubicBezTo>
                  <a:cubicBezTo>
                    <a:pt x="7930" y="29075"/>
                    <a:pt x="7787" y="26432"/>
                    <a:pt x="7787" y="26432"/>
                  </a:cubicBezTo>
                  <a:cubicBezTo>
                    <a:pt x="7466" y="26266"/>
                    <a:pt x="7168" y="26051"/>
                    <a:pt x="6906" y="25801"/>
                  </a:cubicBezTo>
                  <a:cubicBezTo>
                    <a:pt x="6644" y="25527"/>
                    <a:pt x="7275" y="24873"/>
                    <a:pt x="7549" y="24611"/>
                  </a:cubicBezTo>
                  <a:lnTo>
                    <a:pt x="7549" y="24611"/>
                  </a:lnTo>
                  <a:cubicBezTo>
                    <a:pt x="7201" y="24879"/>
                    <a:pt x="6618" y="24912"/>
                    <a:pt x="6348" y="24912"/>
                  </a:cubicBezTo>
                  <a:cubicBezTo>
                    <a:pt x="6259" y="24912"/>
                    <a:pt x="6203" y="24908"/>
                    <a:pt x="6203" y="24908"/>
                  </a:cubicBezTo>
                  <a:cubicBezTo>
                    <a:pt x="6203" y="24908"/>
                    <a:pt x="6061" y="24777"/>
                    <a:pt x="6549" y="24432"/>
                  </a:cubicBezTo>
                  <a:cubicBezTo>
                    <a:pt x="7037" y="24087"/>
                    <a:pt x="7073" y="22980"/>
                    <a:pt x="7073" y="22979"/>
                  </a:cubicBezTo>
                  <a:lnTo>
                    <a:pt x="7073" y="22979"/>
                  </a:lnTo>
                  <a:cubicBezTo>
                    <a:pt x="7073" y="22980"/>
                    <a:pt x="7001" y="23051"/>
                    <a:pt x="5132" y="24015"/>
                  </a:cubicBezTo>
                  <a:cubicBezTo>
                    <a:pt x="4528" y="24329"/>
                    <a:pt x="3973" y="24435"/>
                    <a:pt x="3499" y="24435"/>
                  </a:cubicBezTo>
                  <a:cubicBezTo>
                    <a:pt x="2516" y="24435"/>
                    <a:pt x="1881" y="23980"/>
                    <a:pt x="1881" y="23980"/>
                  </a:cubicBezTo>
                  <a:cubicBezTo>
                    <a:pt x="1048" y="23682"/>
                    <a:pt x="1893" y="19550"/>
                    <a:pt x="1953" y="18122"/>
                  </a:cubicBezTo>
                  <a:cubicBezTo>
                    <a:pt x="2024" y="16693"/>
                    <a:pt x="1751" y="12073"/>
                    <a:pt x="1953" y="7108"/>
                  </a:cubicBezTo>
                  <a:cubicBezTo>
                    <a:pt x="2167" y="2144"/>
                    <a:pt x="3251" y="512"/>
                    <a:pt x="3251" y="512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7518385" y="3731791"/>
              <a:ext cx="212747" cy="73826"/>
            </a:xfrm>
            <a:custGeom>
              <a:rect b="b" l="l" r="r" t="t"/>
              <a:pathLst>
                <a:path extrusionOk="0" h="2266" w="6530">
                  <a:moveTo>
                    <a:pt x="6467" y="1"/>
                  </a:moveTo>
                  <a:cubicBezTo>
                    <a:pt x="6459" y="1"/>
                    <a:pt x="6450" y="3"/>
                    <a:pt x="6442" y="8"/>
                  </a:cubicBezTo>
                  <a:cubicBezTo>
                    <a:pt x="6228" y="163"/>
                    <a:pt x="6037" y="342"/>
                    <a:pt x="5847" y="496"/>
                  </a:cubicBezTo>
                  <a:cubicBezTo>
                    <a:pt x="5645" y="663"/>
                    <a:pt x="5466" y="806"/>
                    <a:pt x="5264" y="949"/>
                  </a:cubicBezTo>
                  <a:cubicBezTo>
                    <a:pt x="4871" y="1235"/>
                    <a:pt x="4454" y="1485"/>
                    <a:pt x="4013" y="1687"/>
                  </a:cubicBezTo>
                  <a:cubicBezTo>
                    <a:pt x="3434" y="1968"/>
                    <a:pt x="2801" y="2115"/>
                    <a:pt x="2164" y="2115"/>
                  </a:cubicBezTo>
                  <a:cubicBezTo>
                    <a:pt x="1911" y="2115"/>
                    <a:pt x="1657" y="2092"/>
                    <a:pt x="1406" y="2044"/>
                  </a:cubicBezTo>
                  <a:cubicBezTo>
                    <a:pt x="930" y="1949"/>
                    <a:pt x="489" y="1747"/>
                    <a:pt x="108" y="1449"/>
                  </a:cubicBezTo>
                  <a:cubicBezTo>
                    <a:pt x="97" y="1442"/>
                    <a:pt x="86" y="1439"/>
                    <a:pt x="75" y="1439"/>
                  </a:cubicBezTo>
                  <a:cubicBezTo>
                    <a:pt x="30" y="1439"/>
                    <a:pt x="0" y="1494"/>
                    <a:pt x="49" y="1532"/>
                  </a:cubicBezTo>
                  <a:cubicBezTo>
                    <a:pt x="625" y="2058"/>
                    <a:pt x="1415" y="2266"/>
                    <a:pt x="2187" y="2266"/>
                  </a:cubicBezTo>
                  <a:cubicBezTo>
                    <a:pt x="2324" y="2266"/>
                    <a:pt x="2461" y="2259"/>
                    <a:pt x="2597" y="2247"/>
                  </a:cubicBezTo>
                  <a:cubicBezTo>
                    <a:pt x="3561" y="2151"/>
                    <a:pt x="4466" y="1723"/>
                    <a:pt x="5252" y="1163"/>
                  </a:cubicBezTo>
                  <a:cubicBezTo>
                    <a:pt x="5466" y="997"/>
                    <a:pt x="5680" y="830"/>
                    <a:pt x="5895" y="651"/>
                  </a:cubicBezTo>
                  <a:cubicBezTo>
                    <a:pt x="6109" y="473"/>
                    <a:pt x="6311" y="282"/>
                    <a:pt x="6502" y="80"/>
                  </a:cubicBezTo>
                  <a:cubicBezTo>
                    <a:pt x="6530" y="33"/>
                    <a:pt x="6499" y="1"/>
                    <a:pt x="6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7630851" y="3798286"/>
              <a:ext cx="101617" cy="20493"/>
            </a:xfrm>
            <a:custGeom>
              <a:rect b="b" l="l" r="r" t="t"/>
              <a:pathLst>
                <a:path extrusionOk="0" h="629" w="3119">
                  <a:moveTo>
                    <a:pt x="3052" y="1"/>
                  </a:moveTo>
                  <a:cubicBezTo>
                    <a:pt x="3047" y="1"/>
                    <a:pt x="3043" y="2"/>
                    <a:pt x="3038" y="3"/>
                  </a:cubicBezTo>
                  <a:cubicBezTo>
                    <a:pt x="2943" y="51"/>
                    <a:pt x="2835" y="110"/>
                    <a:pt x="2740" y="170"/>
                  </a:cubicBezTo>
                  <a:cubicBezTo>
                    <a:pt x="2621" y="229"/>
                    <a:pt x="2502" y="277"/>
                    <a:pt x="2371" y="325"/>
                  </a:cubicBezTo>
                  <a:cubicBezTo>
                    <a:pt x="2057" y="441"/>
                    <a:pt x="1727" y="500"/>
                    <a:pt x="1398" y="500"/>
                  </a:cubicBezTo>
                  <a:cubicBezTo>
                    <a:pt x="955" y="500"/>
                    <a:pt x="512" y="394"/>
                    <a:pt x="109" y="182"/>
                  </a:cubicBezTo>
                  <a:cubicBezTo>
                    <a:pt x="99" y="176"/>
                    <a:pt x="89" y="173"/>
                    <a:pt x="79" y="173"/>
                  </a:cubicBezTo>
                  <a:cubicBezTo>
                    <a:pt x="33" y="173"/>
                    <a:pt x="0" y="236"/>
                    <a:pt x="49" y="265"/>
                  </a:cubicBezTo>
                  <a:cubicBezTo>
                    <a:pt x="471" y="507"/>
                    <a:pt x="948" y="629"/>
                    <a:pt x="1432" y="629"/>
                  </a:cubicBezTo>
                  <a:cubicBezTo>
                    <a:pt x="1495" y="629"/>
                    <a:pt x="1558" y="627"/>
                    <a:pt x="1621" y="622"/>
                  </a:cubicBezTo>
                  <a:cubicBezTo>
                    <a:pt x="1895" y="610"/>
                    <a:pt x="2157" y="551"/>
                    <a:pt x="2419" y="468"/>
                  </a:cubicBezTo>
                  <a:cubicBezTo>
                    <a:pt x="2538" y="420"/>
                    <a:pt x="2645" y="372"/>
                    <a:pt x="2752" y="313"/>
                  </a:cubicBezTo>
                  <a:cubicBezTo>
                    <a:pt x="2883" y="253"/>
                    <a:pt x="3002" y="170"/>
                    <a:pt x="3097" y="75"/>
                  </a:cubicBezTo>
                  <a:cubicBezTo>
                    <a:pt x="3118" y="33"/>
                    <a:pt x="3085" y="1"/>
                    <a:pt x="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7581232" y="3882929"/>
              <a:ext cx="25640" cy="16746"/>
            </a:xfrm>
            <a:custGeom>
              <a:rect b="b" l="l" r="r" t="t"/>
              <a:pathLst>
                <a:path extrusionOk="0" h="514" w="787">
                  <a:moveTo>
                    <a:pt x="401" y="38"/>
                  </a:moveTo>
                  <a:cubicBezTo>
                    <a:pt x="407" y="48"/>
                    <a:pt x="420" y="56"/>
                    <a:pt x="441" y="60"/>
                  </a:cubicBezTo>
                  <a:cubicBezTo>
                    <a:pt x="668" y="84"/>
                    <a:pt x="763" y="322"/>
                    <a:pt x="572" y="406"/>
                  </a:cubicBezTo>
                  <a:cubicBezTo>
                    <a:pt x="521" y="431"/>
                    <a:pt x="467" y="443"/>
                    <a:pt x="411" y="443"/>
                  </a:cubicBezTo>
                  <a:cubicBezTo>
                    <a:pt x="362" y="443"/>
                    <a:pt x="312" y="434"/>
                    <a:pt x="263" y="418"/>
                  </a:cubicBezTo>
                  <a:cubicBezTo>
                    <a:pt x="179" y="406"/>
                    <a:pt x="120" y="334"/>
                    <a:pt x="132" y="251"/>
                  </a:cubicBezTo>
                  <a:cubicBezTo>
                    <a:pt x="144" y="203"/>
                    <a:pt x="167" y="156"/>
                    <a:pt x="203" y="132"/>
                  </a:cubicBezTo>
                  <a:cubicBezTo>
                    <a:pt x="227" y="108"/>
                    <a:pt x="251" y="96"/>
                    <a:pt x="275" y="84"/>
                  </a:cubicBezTo>
                  <a:cubicBezTo>
                    <a:pt x="287" y="84"/>
                    <a:pt x="310" y="72"/>
                    <a:pt x="334" y="72"/>
                  </a:cubicBezTo>
                  <a:cubicBezTo>
                    <a:pt x="346" y="72"/>
                    <a:pt x="370" y="60"/>
                    <a:pt x="394" y="48"/>
                  </a:cubicBezTo>
                  <a:cubicBezTo>
                    <a:pt x="397" y="48"/>
                    <a:pt x="400" y="44"/>
                    <a:pt x="401" y="38"/>
                  </a:cubicBezTo>
                  <a:close/>
                  <a:moveTo>
                    <a:pt x="370" y="1"/>
                  </a:moveTo>
                  <a:cubicBezTo>
                    <a:pt x="322" y="1"/>
                    <a:pt x="287" y="1"/>
                    <a:pt x="239" y="25"/>
                  </a:cubicBezTo>
                  <a:cubicBezTo>
                    <a:pt x="203" y="25"/>
                    <a:pt x="179" y="48"/>
                    <a:pt x="156" y="60"/>
                  </a:cubicBezTo>
                  <a:cubicBezTo>
                    <a:pt x="108" y="96"/>
                    <a:pt x="60" y="144"/>
                    <a:pt x="37" y="203"/>
                  </a:cubicBezTo>
                  <a:cubicBezTo>
                    <a:pt x="1" y="310"/>
                    <a:pt x="60" y="429"/>
                    <a:pt x="179" y="465"/>
                  </a:cubicBezTo>
                  <a:cubicBezTo>
                    <a:pt x="246" y="499"/>
                    <a:pt x="325" y="513"/>
                    <a:pt x="404" y="513"/>
                  </a:cubicBezTo>
                  <a:cubicBezTo>
                    <a:pt x="465" y="513"/>
                    <a:pt x="527" y="505"/>
                    <a:pt x="584" y="489"/>
                  </a:cubicBezTo>
                  <a:cubicBezTo>
                    <a:pt x="715" y="441"/>
                    <a:pt x="787" y="346"/>
                    <a:pt x="763" y="239"/>
                  </a:cubicBezTo>
                  <a:cubicBezTo>
                    <a:pt x="715" y="96"/>
                    <a:pt x="584" y="1"/>
                    <a:pt x="441" y="1"/>
                  </a:cubicBezTo>
                  <a:cubicBezTo>
                    <a:pt x="417" y="1"/>
                    <a:pt x="402" y="9"/>
                    <a:pt x="398" y="19"/>
                  </a:cubicBezTo>
                  <a:lnTo>
                    <a:pt x="398" y="19"/>
                  </a:lnTo>
                  <a:cubicBezTo>
                    <a:pt x="394" y="10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How much time do you spend on mobile apps in a day, on average?&#10;. Number of responses: 33 responses." id="1055" name="Google Shape;1055;p33" title="How much time do you spend on mobile apps in a day, on average?&#10;"/>
          <p:cNvPicPr preferRelativeResize="0"/>
          <p:nvPr/>
        </p:nvPicPr>
        <p:blipFill rotWithShape="1">
          <a:blip r:embed="rId3">
            <a:alphaModFix/>
          </a:blip>
          <a:srcRect b="9838" l="2808" r="20656" t="7972"/>
          <a:stretch/>
        </p:blipFill>
        <p:spPr>
          <a:xfrm>
            <a:off x="76200" y="68275"/>
            <a:ext cx="4449475" cy="277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How satisfied are you with the mobile apps that you currently use on your smartphone?&#10;. Number of responses: 33 responses." id="1056" name="Google Shape;1056;p33" title="How satisfied are you with the mobile apps that you currently use on your smartphone?&#10;"/>
          <p:cNvPicPr preferRelativeResize="0"/>
          <p:nvPr/>
        </p:nvPicPr>
        <p:blipFill rotWithShape="1">
          <a:blip r:embed="rId4">
            <a:alphaModFix/>
          </a:blip>
          <a:srcRect b="9116" l="2711" r="12007" t="6700"/>
          <a:stretch/>
        </p:blipFill>
        <p:spPr>
          <a:xfrm>
            <a:off x="4260475" y="2353975"/>
            <a:ext cx="4917673" cy="27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at are the main purposes for which you use mobile apps? (Select all that apply)&#10;. Number of responses: 33 responses." id="1061" name="Google Shape;1061;p34" title="What are the main purposes for which you use mobile apps? (Select all that apply)&#10;"/>
          <p:cNvPicPr preferRelativeResize="0"/>
          <p:nvPr/>
        </p:nvPicPr>
        <p:blipFill rotWithShape="1">
          <a:blip r:embed="rId3">
            <a:alphaModFix/>
          </a:blip>
          <a:srcRect b="10995" l="0" r="8466" t="6086"/>
          <a:stretch/>
        </p:blipFill>
        <p:spPr>
          <a:xfrm>
            <a:off x="0" y="76200"/>
            <a:ext cx="6786673" cy="292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How likely are you to recommend the mobile apps that you currently use to your friends or classmates?. Number of responses: 33 responses." id="1062" name="Google Shape;1062;p34" title="How likely are you to recommend the mobile apps that you currently use to your friends or classmates?"/>
          <p:cNvPicPr preferRelativeResize="0"/>
          <p:nvPr/>
        </p:nvPicPr>
        <p:blipFill rotWithShape="1">
          <a:blip r:embed="rId4">
            <a:alphaModFix/>
          </a:blip>
          <a:srcRect b="8594" l="2618" r="9205" t="6731"/>
          <a:stretch/>
        </p:blipFill>
        <p:spPr>
          <a:xfrm>
            <a:off x="3748725" y="2589575"/>
            <a:ext cx="5395277" cy="25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5"/>
          <p:cNvSpPr txBox="1"/>
          <p:nvPr/>
        </p:nvSpPr>
        <p:spPr>
          <a:xfrm>
            <a:off x="0" y="0"/>
            <a:ext cx="8712300" cy="5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ctr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improvements or additional features would you like to see in the mobile apps that you currently use?</a:t>
            </a:r>
            <a:endParaRPr b="1" sz="15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Google Classroom could be more better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Offline availability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 C compiler additional features must be there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Satisfied 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 wish the apps weren't so laggy.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Response time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WhatsApp: call option on whatsapp web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Bug fixes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More user friendly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As users like to have control over the look and feel of the app they are using so some more customization options , should be provided such as themes and new fonts.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There should be no country specific restrictions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Efficiency and free for students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Less advertisements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Nice UI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Restricted screen time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8" name="Google Shape;1068;p35"/>
          <p:cNvGrpSpPr/>
          <p:nvPr/>
        </p:nvGrpSpPr>
        <p:grpSpPr>
          <a:xfrm>
            <a:off x="6409611" y="816412"/>
            <a:ext cx="2240626" cy="2070475"/>
            <a:chOff x="1517675" y="850950"/>
            <a:chExt cx="4699300" cy="4343350"/>
          </a:xfrm>
        </p:grpSpPr>
        <p:sp>
          <p:nvSpPr>
            <p:cNvPr id="1069" name="Google Shape;1069;p35"/>
            <p:cNvSpPr/>
            <p:nvPr/>
          </p:nvSpPr>
          <p:spPr>
            <a:xfrm>
              <a:off x="1517675" y="3153775"/>
              <a:ext cx="4699300" cy="2040525"/>
            </a:xfrm>
            <a:custGeom>
              <a:rect b="b" l="l" r="r" t="t"/>
              <a:pathLst>
                <a:path extrusionOk="0" h="81621" w="187972">
                  <a:moveTo>
                    <a:pt x="94031" y="1"/>
                  </a:moveTo>
                  <a:cubicBezTo>
                    <a:pt x="72105" y="1"/>
                    <a:pt x="50171" y="3986"/>
                    <a:pt x="33435" y="11946"/>
                  </a:cubicBezTo>
                  <a:cubicBezTo>
                    <a:pt x="1" y="27886"/>
                    <a:pt x="1" y="53726"/>
                    <a:pt x="33435" y="69666"/>
                  </a:cubicBezTo>
                  <a:cubicBezTo>
                    <a:pt x="50151" y="77636"/>
                    <a:pt x="72069" y="81621"/>
                    <a:pt x="93986" y="81621"/>
                  </a:cubicBezTo>
                  <a:cubicBezTo>
                    <a:pt x="115904" y="81621"/>
                    <a:pt x="137821" y="77636"/>
                    <a:pt x="154538" y="69666"/>
                  </a:cubicBezTo>
                  <a:cubicBezTo>
                    <a:pt x="187972" y="53726"/>
                    <a:pt x="187947" y="27911"/>
                    <a:pt x="154538" y="11946"/>
                  </a:cubicBezTo>
                  <a:cubicBezTo>
                    <a:pt x="137840" y="3979"/>
                    <a:pt x="115940" y="1"/>
                    <a:pt x="9403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522075" y="3643525"/>
              <a:ext cx="1263200" cy="602150"/>
            </a:xfrm>
            <a:custGeom>
              <a:rect b="b" l="l" r="r" t="t"/>
              <a:pathLst>
                <a:path extrusionOk="0" h="24086" w="50528">
                  <a:moveTo>
                    <a:pt x="25264" y="0"/>
                  </a:moveTo>
                  <a:cubicBezTo>
                    <a:pt x="11304" y="0"/>
                    <a:pt x="1" y="5389"/>
                    <a:pt x="1" y="12030"/>
                  </a:cubicBezTo>
                  <a:cubicBezTo>
                    <a:pt x="1" y="18672"/>
                    <a:pt x="11304" y="24086"/>
                    <a:pt x="25264" y="24086"/>
                  </a:cubicBezTo>
                  <a:cubicBezTo>
                    <a:pt x="39224" y="24086"/>
                    <a:pt x="50527" y="18672"/>
                    <a:pt x="50527" y="12030"/>
                  </a:cubicBezTo>
                  <a:cubicBezTo>
                    <a:pt x="50527" y="5389"/>
                    <a:pt x="39224" y="0"/>
                    <a:pt x="2526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402400" y="3225750"/>
              <a:ext cx="778225" cy="373775"/>
            </a:xfrm>
            <a:custGeom>
              <a:rect b="b" l="l" r="r" t="t"/>
              <a:pathLst>
                <a:path extrusionOk="0" h="14951" w="31129">
                  <a:moveTo>
                    <a:pt x="15565" y="1"/>
                  </a:moveTo>
                  <a:cubicBezTo>
                    <a:pt x="11937" y="1"/>
                    <a:pt x="8309" y="734"/>
                    <a:pt x="5540" y="2200"/>
                  </a:cubicBezTo>
                  <a:cubicBezTo>
                    <a:pt x="1" y="5107"/>
                    <a:pt x="1" y="9819"/>
                    <a:pt x="5540" y="12751"/>
                  </a:cubicBezTo>
                  <a:cubicBezTo>
                    <a:pt x="8309" y="14218"/>
                    <a:pt x="11937" y="14951"/>
                    <a:pt x="15565" y="14951"/>
                  </a:cubicBezTo>
                  <a:cubicBezTo>
                    <a:pt x="19192" y="14951"/>
                    <a:pt x="22820" y="14218"/>
                    <a:pt x="25590" y="12751"/>
                  </a:cubicBezTo>
                  <a:cubicBezTo>
                    <a:pt x="31129" y="9844"/>
                    <a:pt x="31129" y="5107"/>
                    <a:pt x="25590" y="2200"/>
                  </a:cubicBezTo>
                  <a:cubicBezTo>
                    <a:pt x="22820" y="734"/>
                    <a:pt x="19192" y="1"/>
                    <a:pt x="1556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638625" y="3666475"/>
              <a:ext cx="778225" cy="373525"/>
            </a:xfrm>
            <a:custGeom>
              <a:rect b="b" l="l" r="r" t="t"/>
              <a:pathLst>
                <a:path extrusionOk="0" h="14941" w="31129">
                  <a:moveTo>
                    <a:pt x="15597" y="0"/>
                  </a:moveTo>
                  <a:cubicBezTo>
                    <a:pt x="11958" y="0"/>
                    <a:pt x="8314" y="733"/>
                    <a:pt x="5539" y="2190"/>
                  </a:cubicBezTo>
                  <a:cubicBezTo>
                    <a:pt x="0" y="5122"/>
                    <a:pt x="25" y="9834"/>
                    <a:pt x="5539" y="12742"/>
                  </a:cubicBezTo>
                  <a:cubicBezTo>
                    <a:pt x="8308" y="14208"/>
                    <a:pt x="11936" y="14941"/>
                    <a:pt x="15564" y="14941"/>
                  </a:cubicBezTo>
                  <a:cubicBezTo>
                    <a:pt x="19192" y="14941"/>
                    <a:pt x="22820" y="14208"/>
                    <a:pt x="25589" y="12742"/>
                  </a:cubicBezTo>
                  <a:cubicBezTo>
                    <a:pt x="31128" y="9834"/>
                    <a:pt x="31128" y="5122"/>
                    <a:pt x="25589" y="2190"/>
                  </a:cubicBezTo>
                  <a:cubicBezTo>
                    <a:pt x="22838" y="727"/>
                    <a:pt x="19220" y="0"/>
                    <a:pt x="1559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875450" y="4106950"/>
              <a:ext cx="778225" cy="373525"/>
            </a:xfrm>
            <a:custGeom>
              <a:rect b="b" l="l" r="r" t="t"/>
              <a:pathLst>
                <a:path extrusionOk="0" h="14941" w="31129">
                  <a:moveTo>
                    <a:pt x="15588" y="0"/>
                  </a:moveTo>
                  <a:cubicBezTo>
                    <a:pt x="11952" y="0"/>
                    <a:pt x="8315" y="733"/>
                    <a:pt x="5540" y="2190"/>
                  </a:cubicBezTo>
                  <a:cubicBezTo>
                    <a:pt x="1" y="5097"/>
                    <a:pt x="1" y="9834"/>
                    <a:pt x="5540" y="12742"/>
                  </a:cubicBezTo>
                  <a:cubicBezTo>
                    <a:pt x="8296" y="14208"/>
                    <a:pt x="11924" y="14941"/>
                    <a:pt x="15555" y="14941"/>
                  </a:cubicBezTo>
                  <a:cubicBezTo>
                    <a:pt x="19186" y="14941"/>
                    <a:pt x="22820" y="14208"/>
                    <a:pt x="25590" y="12742"/>
                  </a:cubicBezTo>
                  <a:cubicBezTo>
                    <a:pt x="31129" y="9859"/>
                    <a:pt x="31104" y="5123"/>
                    <a:pt x="25590" y="2190"/>
                  </a:cubicBezTo>
                  <a:cubicBezTo>
                    <a:pt x="22826" y="727"/>
                    <a:pt x="19208" y="0"/>
                    <a:pt x="1558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1940625" y="3791400"/>
              <a:ext cx="647275" cy="595250"/>
            </a:xfrm>
            <a:custGeom>
              <a:rect b="b" l="l" r="r" t="t"/>
              <a:pathLst>
                <a:path extrusionOk="0" h="23810" w="25891">
                  <a:moveTo>
                    <a:pt x="0" y="0"/>
                  </a:moveTo>
                  <a:lnTo>
                    <a:pt x="2682" y="18371"/>
                  </a:lnTo>
                  <a:cubicBezTo>
                    <a:pt x="2882" y="19725"/>
                    <a:pt x="3885" y="21053"/>
                    <a:pt x="5664" y="22080"/>
                  </a:cubicBezTo>
                  <a:cubicBezTo>
                    <a:pt x="7682" y="23233"/>
                    <a:pt x="10320" y="23810"/>
                    <a:pt x="12958" y="23810"/>
                  </a:cubicBezTo>
                  <a:cubicBezTo>
                    <a:pt x="15595" y="23810"/>
                    <a:pt x="18233" y="23233"/>
                    <a:pt x="20251" y="22080"/>
                  </a:cubicBezTo>
                  <a:cubicBezTo>
                    <a:pt x="22156" y="20953"/>
                    <a:pt x="23183" y="19524"/>
                    <a:pt x="23258" y="18070"/>
                  </a:cubicBezTo>
                  <a:lnTo>
                    <a:pt x="2589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1942500" y="3804550"/>
              <a:ext cx="642875" cy="220100"/>
            </a:xfrm>
            <a:custGeom>
              <a:rect b="b" l="l" r="r" t="t"/>
              <a:pathLst>
                <a:path extrusionOk="0" h="8804" w="25715">
                  <a:moveTo>
                    <a:pt x="0" y="0"/>
                  </a:moveTo>
                  <a:lnTo>
                    <a:pt x="652" y="4487"/>
                  </a:lnTo>
                  <a:cubicBezTo>
                    <a:pt x="1379" y="5289"/>
                    <a:pt x="2231" y="5965"/>
                    <a:pt x="3158" y="6492"/>
                  </a:cubicBezTo>
                  <a:cubicBezTo>
                    <a:pt x="5840" y="8033"/>
                    <a:pt x="9349" y="8804"/>
                    <a:pt x="12858" y="8804"/>
                  </a:cubicBezTo>
                  <a:cubicBezTo>
                    <a:pt x="16366" y="8804"/>
                    <a:pt x="19875" y="8033"/>
                    <a:pt x="22557" y="6492"/>
                  </a:cubicBezTo>
                  <a:cubicBezTo>
                    <a:pt x="23509" y="5965"/>
                    <a:pt x="24361" y="5289"/>
                    <a:pt x="25063" y="4487"/>
                  </a:cubicBezTo>
                  <a:lnTo>
                    <a:pt x="25715" y="0"/>
                  </a:lnTo>
                  <a:lnTo>
                    <a:pt x="25715" y="0"/>
                  </a:lnTo>
                  <a:cubicBezTo>
                    <a:pt x="24963" y="853"/>
                    <a:pt x="24061" y="1579"/>
                    <a:pt x="23058" y="2156"/>
                  </a:cubicBezTo>
                  <a:cubicBezTo>
                    <a:pt x="20239" y="3785"/>
                    <a:pt x="16554" y="4599"/>
                    <a:pt x="12870" y="4599"/>
                  </a:cubicBezTo>
                  <a:cubicBezTo>
                    <a:pt x="9186" y="4599"/>
                    <a:pt x="5502" y="3785"/>
                    <a:pt x="2682" y="2156"/>
                  </a:cubicBezTo>
                  <a:cubicBezTo>
                    <a:pt x="1680" y="1604"/>
                    <a:pt x="777" y="85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1940625" y="3791400"/>
              <a:ext cx="407275" cy="595700"/>
            </a:xfrm>
            <a:custGeom>
              <a:rect b="b" l="l" r="r" t="t"/>
              <a:pathLst>
                <a:path extrusionOk="0" h="23828" w="16291">
                  <a:moveTo>
                    <a:pt x="0" y="0"/>
                  </a:moveTo>
                  <a:lnTo>
                    <a:pt x="2682" y="18396"/>
                  </a:lnTo>
                  <a:cubicBezTo>
                    <a:pt x="2882" y="19750"/>
                    <a:pt x="3860" y="21053"/>
                    <a:pt x="5639" y="22080"/>
                  </a:cubicBezTo>
                  <a:cubicBezTo>
                    <a:pt x="7653" y="23254"/>
                    <a:pt x="10290" y="23827"/>
                    <a:pt x="12928" y="23827"/>
                  </a:cubicBezTo>
                  <a:cubicBezTo>
                    <a:pt x="14065" y="23827"/>
                    <a:pt x="15203" y="23720"/>
                    <a:pt x="16291" y="23509"/>
                  </a:cubicBezTo>
                  <a:lnTo>
                    <a:pt x="16291" y="23509"/>
                  </a:lnTo>
                  <a:cubicBezTo>
                    <a:pt x="15784" y="23548"/>
                    <a:pt x="15289" y="23567"/>
                    <a:pt x="14807" y="23567"/>
                  </a:cubicBezTo>
                  <a:cubicBezTo>
                    <a:pt x="9152" y="23567"/>
                    <a:pt x="5336" y="20974"/>
                    <a:pt x="4712" y="18572"/>
                  </a:cubicBezTo>
                  <a:cubicBezTo>
                    <a:pt x="4060" y="15965"/>
                    <a:pt x="3208" y="3183"/>
                    <a:pt x="3208" y="3183"/>
                  </a:cubicBezTo>
                  <a:lnTo>
                    <a:pt x="3910" y="276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1894250" y="3476550"/>
              <a:ext cx="740000" cy="415575"/>
            </a:xfrm>
            <a:custGeom>
              <a:rect b="b" l="l" r="r" t="t"/>
              <a:pathLst>
                <a:path extrusionOk="0" h="16623" w="29600">
                  <a:moveTo>
                    <a:pt x="14788" y="0"/>
                  </a:moveTo>
                  <a:cubicBezTo>
                    <a:pt x="11103" y="0"/>
                    <a:pt x="7419" y="815"/>
                    <a:pt x="4612" y="2444"/>
                  </a:cubicBezTo>
                  <a:cubicBezTo>
                    <a:pt x="1354" y="4323"/>
                    <a:pt x="1" y="6855"/>
                    <a:pt x="502" y="9286"/>
                  </a:cubicBezTo>
                  <a:cubicBezTo>
                    <a:pt x="652" y="10013"/>
                    <a:pt x="928" y="10689"/>
                    <a:pt x="1354" y="11316"/>
                  </a:cubicBezTo>
                  <a:cubicBezTo>
                    <a:pt x="2206" y="12519"/>
                    <a:pt x="3309" y="13496"/>
                    <a:pt x="4612" y="14198"/>
                  </a:cubicBezTo>
                  <a:cubicBezTo>
                    <a:pt x="7419" y="15815"/>
                    <a:pt x="11103" y="16623"/>
                    <a:pt x="14788" y="16623"/>
                  </a:cubicBezTo>
                  <a:cubicBezTo>
                    <a:pt x="18472" y="16623"/>
                    <a:pt x="22156" y="15815"/>
                    <a:pt x="24963" y="14198"/>
                  </a:cubicBezTo>
                  <a:cubicBezTo>
                    <a:pt x="26266" y="13496"/>
                    <a:pt x="27369" y="12519"/>
                    <a:pt x="28221" y="11316"/>
                  </a:cubicBezTo>
                  <a:cubicBezTo>
                    <a:pt x="28647" y="10714"/>
                    <a:pt x="28923" y="10013"/>
                    <a:pt x="29073" y="9286"/>
                  </a:cubicBezTo>
                  <a:cubicBezTo>
                    <a:pt x="29600" y="6855"/>
                    <a:pt x="28246" y="4323"/>
                    <a:pt x="24963" y="2444"/>
                  </a:cubicBezTo>
                  <a:cubicBezTo>
                    <a:pt x="22156" y="815"/>
                    <a:pt x="18472" y="0"/>
                    <a:pt x="147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1907400" y="3708675"/>
              <a:ext cx="713700" cy="289050"/>
            </a:xfrm>
            <a:custGeom>
              <a:rect b="b" l="l" r="r" t="t"/>
              <a:pathLst>
                <a:path extrusionOk="0" h="11562" w="28548">
                  <a:moveTo>
                    <a:pt x="1" y="1"/>
                  </a:moveTo>
                  <a:lnTo>
                    <a:pt x="627" y="4412"/>
                  </a:lnTo>
                  <a:cubicBezTo>
                    <a:pt x="928" y="6166"/>
                    <a:pt x="2231" y="7896"/>
                    <a:pt x="4587" y="9249"/>
                  </a:cubicBezTo>
                  <a:cubicBezTo>
                    <a:pt x="7269" y="10790"/>
                    <a:pt x="10778" y="11561"/>
                    <a:pt x="14287" y="11561"/>
                  </a:cubicBezTo>
                  <a:cubicBezTo>
                    <a:pt x="17795" y="11561"/>
                    <a:pt x="21304" y="10790"/>
                    <a:pt x="23986" y="9249"/>
                  </a:cubicBezTo>
                  <a:cubicBezTo>
                    <a:pt x="26317" y="7896"/>
                    <a:pt x="27620" y="6216"/>
                    <a:pt x="27946" y="4462"/>
                  </a:cubicBezTo>
                  <a:lnTo>
                    <a:pt x="27971" y="4236"/>
                  </a:lnTo>
                  <a:lnTo>
                    <a:pt x="28547" y="1"/>
                  </a:lnTo>
                  <a:lnTo>
                    <a:pt x="28547" y="1"/>
                  </a:lnTo>
                  <a:cubicBezTo>
                    <a:pt x="28422" y="728"/>
                    <a:pt x="28121" y="1404"/>
                    <a:pt x="27720" y="2031"/>
                  </a:cubicBezTo>
                  <a:cubicBezTo>
                    <a:pt x="26868" y="3234"/>
                    <a:pt x="25765" y="4211"/>
                    <a:pt x="24462" y="4913"/>
                  </a:cubicBezTo>
                  <a:cubicBezTo>
                    <a:pt x="21655" y="6530"/>
                    <a:pt x="17971" y="7338"/>
                    <a:pt x="14287" y="7338"/>
                  </a:cubicBezTo>
                  <a:cubicBezTo>
                    <a:pt x="10602" y="7338"/>
                    <a:pt x="6918" y="6530"/>
                    <a:pt x="4111" y="4913"/>
                  </a:cubicBezTo>
                  <a:cubicBezTo>
                    <a:pt x="2808" y="4211"/>
                    <a:pt x="1705" y="3234"/>
                    <a:pt x="853" y="2031"/>
                  </a:cubicBezTo>
                  <a:cubicBezTo>
                    <a:pt x="427" y="1404"/>
                    <a:pt x="151" y="728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1957525" y="3511325"/>
              <a:ext cx="614075" cy="346500"/>
            </a:xfrm>
            <a:custGeom>
              <a:rect b="b" l="l" r="r" t="t"/>
              <a:pathLst>
                <a:path extrusionOk="0" h="13860" w="24563">
                  <a:moveTo>
                    <a:pt x="12269" y="0"/>
                  </a:moveTo>
                  <a:cubicBezTo>
                    <a:pt x="9199" y="0"/>
                    <a:pt x="6129" y="677"/>
                    <a:pt x="3785" y="2030"/>
                  </a:cubicBezTo>
                  <a:cubicBezTo>
                    <a:pt x="1129" y="3559"/>
                    <a:pt x="1" y="5639"/>
                    <a:pt x="327" y="7619"/>
                  </a:cubicBezTo>
                  <a:cubicBezTo>
                    <a:pt x="602" y="9148"/>
                    <a:pt x="1755" y="10652"/>
                    <a:pt x="3785" y="11830"/>
                  </a:cubicBezTo>
                  <a:cubicBezTo>
                    <a:pt x="6129" y="13183"/>
                    <a:pt x="9199" y="13860"/>
                    <a:pt x="12269" y="13860"/>
                  </a:cubicBezTo>
                  <a:cubicBezTo>
                    <a:pt x="15339" y="13860"/>
                    <a:pt x="18409" y="13183"/>
                    <a:pt x="20753" y="11830"/>
                  </a:cubicBezTo>
                  <a:cubicBezTo>
                    <a:pt x="22783" y="10652"/>
                    <a:pt x="23936" y="9148"/>
                    <a:pt x="24212" y="7644"/>
                  </a:cubicBezTo>
                  <a:cubicBezTo>
                    <a:pt x="24562" y="5639"/>
                    <a:pt x="23410" y="3584"/>
                    <a:pt x="20753" y="2030"/>
                  </a:cubicBezTo>
                  <a:cubicBezTo>
                    <a:pt x="18409" y="677"/>
                    <a:pt x="15339" y="0"/>
                    <a:pt x="122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1985725" y="3589625"/>
              <a:ext cx="557050" cy="268200"/>
            </a:xfrm>
            <a:custGeom>
              <a:rect b="b" l="l" r="r" t="t"/>
              <a:pathLst>
                <a:path extrusionOk="0" h="10728" w="22282">
                  <a:moveTo>
                    <a:pt x="11141" y="1"/>
                  </a:moveTo>
                  <a:cubicBezTo>
                    <a:pt x="8290" y="1"/>
                    <a:pt x="5439" y="627"/>
                    <a:pt x="3259" y="1881"/>
                  </a:cubicBezTo>
                  <a:cubicBezTo>
                    <a:pt x="1129" y="3109"/>
                    <a:pt x="26" y="4738"/>
                    <a:pt x="1" y="6342"/>
                  </a:cubicBezTo>
                  <a:cubicBezTo>
                    <a:pt x="702" y="7319"/>
                    <a:pt x="1605" y="8121"/>
                    <a:pt x="2657" y="8698"/>
                  </a:cubicBezTo>
                  <a:cubicBezTo>
                    <a:pt x="5001" y="10051"/>
                    <a:pt x="8071" y="10728"/>
                    <a:pt x="11141" y="10728"/>
                  </a:cubicBezTo>
                  <a:cubicBezTo>
                    <a:pt x="14211" y="10728"/>
                    <a:pt x="17281" y="10051"/>
                    <a:pt x="19625" y="8698"/>
                  </a:cubicBezTo>
                  <a:cubicBezTo>
                    <a:pt x="20677" y="8121"/>
                    <a:pt x="21580" y="7319"/>
                    <a:pt x="22282" y="6342"/>
                  </a:cubicBezTo>
                  <a:cubicBezTo>
                    <a:pt x="22256" y="4738"/>
                    <a:pt x="21179" y="3109"/>
                    <a:pt x="19023" y="1881"/>
                  </a:cubicBezTo>
                  <a:cubicBezTo>
                    <a:pt x="16843" y="627"/>
                    <a:pt x="13992" y="1"/>
                    <a:pt x="111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045250" y="3272050"/>
              <a:ext cx="201775" cy="194125"/>
            </a:xfrm>
            <a:custGeom>
              <a:rect b="b" l="l" r="r" t="t"/>
              <a:pathLst>
                <a:path extrusionOk="0" h="7765" w="8071">
                  <a:moveTo>
                    <a:pt x="1669" y="0"/>
                  </a:moveTo>
                  <a:cubicBezTo>
                    <a:pt x="1156" y="0"/>
                    <a:pt x="765" y="91"/>
                    <a:pt x="577" y="248"/>
                  </a:cubicBezTo>
                  <a:cubicBezTo>
                    <a:pt x="1" y="749"/>
                    <a:pt x="26" y="4734"/>
                    <a:pt x="1930" y="6563"/>
                  </a:cubicBezTo>
                  <a:cubicBezTo>
                    <a:pt x="2798" y="7385"/>
                    <a:pt x="4007" y="7765"/>
                    <a:pt x="5130" y="7765"/>
                  </a:cubicBezTo>
                  <a:cubicBezTo>
                    <a:pt x="6473" y="7765"/>
                    <a:pt x="7691" y="7221"/>
                    <a:pt x="8046" y="6238"/>
                  </a:cubicBezTo>
                  <a:cubicBezTo>
                    <a:pt x="8046" y="6238"/>
                    <a:pt x="8071" y="3205"/>
                    <a:pt x="5966" y="1576"/>
                  </a:cubicBezTo>
                  <a:cubicBezTo>
                    <a:pt x="4518" y="439"/>
                    <a:pt x="2798" y="0"/>
                    <a:pt x="166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2069700" y="3271975"/>
              <a:ext cx="124700" cy="39475"/>
            </a:xfrm>
            <a:custGeom>
              <a:rect b="b" l="l" r="r" t="t"/>
              <a:pathLst>
                <a:path extrusionOk="0" h="1579" w="4988">
                  <a:moveTo>
                    <a:pt x="677" y="0"/>
                  </a:moveTo>
                  <a:cubicBezTo>
                    <a:pt x="426" y="0"/>
                    <a:pt x="201" y="25"/>
                    <a:pt x="0" y="75"/>
                  </a:cubicBezTo>
                  <a:cubicBezTo>
                    <a:pt x="198" y="26"/>
                    <a:pt x="419" y="1"/>
                    <a:pt x="689" y="0"/>
                  </a:cubicBezTo>
                  <a:lnTo>
                    <a:pt x="689" y="0"/>
                  </a:lnTo>
                  <a:cubicBezTo>
                    <a:pt x="1817" y="3"/>
                    <a:pt x="3539" y="455"/>
                    <a:pt x="4988" y="1579"/>
                  </a:cubicBezTo>
                  <a:cubicBezTo>
                    <a:pt x="3534" y="426"/>
                    <a:pt x="1830" y="0"/>
                    <a:pt x="702" y="0"/>
                  </a:cubicBezTo>
                  <a:cubicBezTo>
                    <a:pt x="698" y="0"/>
                    <a:pt x="693" y="0"/>
                    <a:pt x="689" y="0"/>
                  </a:cubicBezTo>
                  <a:lnTo>
                    <a:pt x="689" y="0"/>
                  </a:lnTo>
                  <a:cubicBezTo>
                    <a:pt x="685" y="0"/>
                    <a:pt x="681" y="0"/>
                    <a:pt x="677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2060300" y="3271975"/>
              <a:ext cx="186100" cy="156025"/>
            </a:xfrm>
            <a:custGeom>
              <a:rect b="b" l="l" r="r" t="t"/>
              <a:pathLst>
                <a:path extrusionOk="0" h="6241" w="7444">
                  <a:moveTo>
                    <a:pt x="1053" y="0"/>
                  </a:moveTo>
                  <a:cubicBezTo>
                    <a:pt x="802" y="0"/>
                    <a:pt x="577" y="25"/>
                    <a:pt x="376" y="75"/>
                  </a:cubicBezTo>
                  <a:cubicBezTo>
                    <a:pt x="226" y="100"/>
                    <a:pt x="75" y="175"/>
                    <a:pt x="0" y="251"/>
                  </a:cubicBezTo>
                  <a:cubicBezTo>
                    <a:pt x="0" y="251"/>
                    <a:pt x="4887" y="2281"/>
                    <a:pt x="7444" y="6241"/>
                  </a:cubicBezTo>
                  <a:cubicBezTo>
                    <a:pt x="7444" y="6241"/>
                    <a:pt x="7444" y="6216"/>
                    <a:pt x="7444" y="6191"/>
                  </a:cubicBezTo>
                  <a:cubicBezTo>
                    <a:pt x="7444" y="5764"/>
                    <a:pt x="7293" y="3083"/>
                    <a:pt x="5364" y="1579"/>
                  </a:cubicBezTo>
                  <a:cubicBezTo>
                    <a:pt x="3910" y="451"/>
                    <a:pt x="2181" y="0"/>
                    <a:pt x="1053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2208800" y="3339000"/>
              <a:ext cx="99650" cy="373925"/>
            </a:xfrm>
            <a:custGeom>
              <a:rect b="b" l="l" r="r" t="t"/>
              <a:pathLst>
                <a:path extrusionOk="0" h="14957" w="3986">
                  <a:moveTo>
                    <a:pt x="1905" y="1"/>
                  </a:moveTo>
                  <a:cubicBezTo>
                    <a:pt x="1479" y="1"/>
                    <a:pt x="2155" y="3109"/>
                    <a:pt x="1504" y="7194"/>
                  </a:cubicBezTo>
                  <a:cubicBezTo>
                    <a:pt x="1103" y="9850"/>
                    <a:pt x="251" y="12507"/>
                    <a:pt x="50" y="13610"/>
                  </a:cubicBezTo>
                  <a:cubicBezTo>
                    <a:pt x="0" y="13710"/>
                    <a:pt x="0" y="13835"/>
                    <a:pt x="0" y="13961"/>
                  </a:cubicBezTo>
                  <a:cubicBezTo>
                    <a:pt x="75" y="14261"/>
                    <a:pt x="276" y="14512"/>
                    <a:pt x="551" y="14637"/>
                  </a:cubicBezTo>
                  <a:cubicBezTo>
                    <a:pt x="977" y="14850"/>
                    <a:pt x="1441" y="14957"/>
                    <a:pt x="1905" y="14957"/>
                  </a:cubicBezTo>
                  <a:cubicBezTo>
                    <a:pt x="2368" y="14957"/>
                    <a:pt x="2832" y="14850"/>
                    <a:pt x="3258" y="14637"/>
                  </a:cubicBezTo>
                  <a:cubicBezTo>
                    <a:pt x="3534" y="14512"/>
                    <a:pt x="3734" y="14261"/>
                    <a:pt x="3810" y="13961"/>
                  </a:cubicBezTo>
                  <a:cubicBezTo>
                    <a:pt x="3810" y="13911"/>
                    <a:pt x="3810" y="13860"/>
                    <a:pt x="3810" y="13810"/>
                  </a:cubicBezTo>
                  <a:cubicBezTo>
                    <a:pt x="3985" y="11630"/>
                    <a:pt x="3985" y="9449"/>
                    <a:pt x="3810" y="7269"/>
                  </a:cubicBezTo>
                  <a:cubicBezTo>
                    <a:pt x="3434" y="2733"/>
                    <a:pt x="2306" y="1"/>
                    <a:pt x="190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2208800" y="3339000"/>
              <a:ext cx="98375" cy="374100"/>
            </a:xfrm>
            <a:custGeom>
              <a:rect b="b" l="l" r="r" t="t"/>
              <a:pathLst>
                <a:path extrusionOk="0" h="14964" w="3935">
                  <a:moveTo>
                    <a:pt x="1905" y="1"/>
                  </a:moveTo>
                  <a:cubicBezTo>
                    <a:pt x="1779" y="1"/>
                    <a:pt x="1754" y="251"/>
                    <a:pt x="1754" y="677"/>
                  </a:cubicBezTo>
                  <a:cubicBezTo>
                    <a:pt x="1754" y="1229"/>
                    <a:pt x="1805" y="2081"/>
                    <a:pt x="1805" y="3159"/>
                  </a:cubicBezTo>
                  <a:cubicBezTo>
                    <a:pt x="1805" y="4287"/>
                    <a:pt x="1754" y="5690"/>
                    <a:pt x="1504" y="7194"/>
                  </a:cubicBezTo>
                  <a:cubicBezTo>
                    <a:pt x="1103" y="9850"/>
                    <a:pt x="251" y="12507"/>
                    <a:pt x="50" y="13610"/>
                  </a:cubicBezTo>
                  <a:cubicBezTo>
                    <a:pt x="25" y="13685"/>
                    <a:pt x="0" y="13760"/>
                    <a:pt x="0" y="13860"/>
                  </a:cubicBezTo>
                  <a:cubicBezTo>
                    <a:pt x="0" y="13911"/>
                    <a:pt x="0" y="13936"/>
                    <a:pt x="0" y="13961"/>
                  </a:cubicBezTo>
                  <a:cubicBezTo>
                    <a:pt x="75" y="14261"/>
                    <a:pt x="276" y="14512"/>
                    <a:pt x="551" y="14637"/>
                  </a:cubicBezTo>
                  <a:cubicBezTo>
                    <a:pt x="977" y="14863"/>
                    <a:pt x="1454" y="14963"/>
                    <a:pt x="1905" y="14963"/>
                  </a:cubicBezTo>
                  <a:cubicBezTo>
                    <a:pt x="2356" y="14963"/>
                    <a:pt x="2832" y="14863"/>
                    <a:pt x="3258" y="14637"/>
                  </a:cubicBezTo>
                  <a:cubicBezTo>
                    <a:pt x="3534" y="14512"/>
                    <a:pt x="3734" y="14261"/>
                    <a:pt x="3810" y="13961"/>
                  </a:cubicBezTo>
                  <a:cubicBezTo>
                    <a:pt x="3810" y="13936"/>
                    <a:pt x="3810" y="13911"/>
                    <a:pt x="3810" y="13886"/>
                  </a:cubicBezTo>
                  <a:cubicBezTo>
                    <a:pt x="3810" y="13860"/>
                    <a:pt x="3810" y="13835"/>
                    <a:pt x="3810" y="13810"/>
                  </a:cubicBezTo>
                  <a:cubicBezTo>
                    <a:pt x="3885" y="12708"/>
                    <a:pt x="3935" y="11605"/>
                    <a:pt x="3935" y="10477"/>
                  </a:cubicBezTo>
                  <a:cubicBezTo>
                    <a:pt x="3935" y="9424"/>
                    <a:pt x="3910" y="8347"/>
                    <a:pt x="3810" y="7269"/>
                  </a:cubicBezTo>
                  <a:cubicBezTo>
                    <a:pt x="3434" y="2733"/>
                    <a:pt x="2306" y="1"/>
                    <a:pt x="1905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2134225" y="2993150"/>
              <a:ext cx="110925" cy="234975"/>
            </a:xfrm>
            <a:custGeom>
              <a:rect b="b" l="l" r="r" t="t"/>
              <a:pathLst>
                <a:path extrusionOk="0" h="9399" w="4437">
                  <a:moveTo>
                    <a:pt x="4111" y="0"/>
                  </a:moveTo>
                  <a:lnTo>
                    <a:pt x="1" y="2381"/>
                  </a:lnTo>
                  <a:lnTo>
                    <a:pt x="1" y="4762"/>
                  </a:lnTo>
                  <a:lnTo>
                    <a:pt x="1780" y="7820"/>
                  </a:lnTo>
                  <a:cubicBezTo>
                    <a:pt x="1805" y="7870"/>
                    <a:pt x="1855" y="7895"/>
                    <a:pt x="1905" y="7920"/>
                  </a:cubicBezTo>
                  <a:lnTo>
                    <a:pt x="4437" y="9399"/>
                  </a:lnTo>
                  <a:lnTo>
                    <a:pt x="4437" y="9399"/>
                  </a:lnTo>
                  <a:lnTo>
                    <a:pt x="2783" y="6266"/>
                  </a:lnTo>
                  <a:lnTo>
                    <a:pt x="4111" y="2381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2001400" y="2603425"/>
              <a:ext cx="416700" cy="625575"/>
            </a:xfrm>
            <a:custGeom>
              <a:rect b="b" l="l" r="r" t="t"/>
              <a:pathLst>
                <a:path extrusionOk="0" h="25023" w="16668">
                  <a:moveTo>
                    <a:pt x="13158" y="0"/>
                  </a:moveTo>
                  <a:cubicBezTo>
                    <a:pt x="12738" y="0"/>
                    <a:pt x="12319" y="100"/>
                    <a:pt x="11930" y="301"/>
                  </a:cubicBezTo>
                  <a:lnTo>
                    <a:pt x="1253" y="6466"/>
                  </a:lnTo>
                  <a:cubicBezTo>
                    <a:pt x="527" y="6942"/>
                    <a:pt x="75" y="7744"/>
                    <a:pt x="0" y="8597"/>
                  </a:cubicBezTo>
                  <a:lnTo>
                    <a:pt x="0" y="20953"/>
                  </a:lnTo>
                  <a:cubicBezTo>
                    <a:pt x="75" y="21830"/>
                    <a:pt x="527" y="22607"/>
                    <a:pt x="1253" y="23083"/>
                  </a:cubicBezTo>
                  <a:lnTo>
                    <a:pt x="2256" y="23659"/>
                  </a:lnTo>
                  <a:cubicBezTo>
                    <a:pt x="2644" y="23860"/>
                    <a:pt x="3070" y="23960"/>
                    <a:pt x="3497" y="23960"/>
                  </a:cubicBezTo>
                  <a:cubicBezTo>
                    <a:pt x="3923" y="23960"/>
                    <a:pt x="4349" y="23860"/>
                    <a:pt x="4737" y="23659"/>
                  </a:cubicBezTo>
                  <a:lnTo>
                    <a:pt x="7895" y="21855"/>
                  </a:lnTo>
                  <a:lnTo>
                    <a:pt x="9649" y="24887"/>
                  </a:lnTo>
                  <a:cubicBezTo>
                    <a:pt x="9701" y="24973"/>
                    <a:pt x="9786" y="25023"/>
                    <a:pt x="9875" y="25023"/>
                  </a:cubicBezTo>
                  <a:cubicBezTo>
                    <a:pt x="9917" y="25023"/>
                    <a:pt x="9960" y="25012"/>
                    <a:pt x="10000" y="24988"/>
                  </a:cubicBezTo>
                  <a:cubicBezTo>
                    <a:pt x="10075" y="24963"/>
                    <a:pt x="10101" y="24912"/>
                    <a:pt x="10126" y="24862"/>
                  </a:cubicBezTo>
                  <a:lnTo>
                    <a:pt x="11980" y="19474"/>
                  </a:lnTo>
                  <a:lnTo>
                    <a:pt x="15414" y="17494"/>
                  </a:lnTo>
                  <a:cubicBezTo>
                    <a:pt x="16166" y="17018"/>
                    <a:pt x="16617" y="16241"/>
                    <a:pt x="16667" y="15364"/>
                  </a:cubicBezTo>
                  <a:lnTo>
                    <a:pt x="16642" y="3008"/>
                  </a:lnTo>
                  <a:cubicBezTo>
                    <a:pt x="16592" y="2130"/>
                    <a:pt x="16141" y="1353"/>
                    <a:pt x="15389" y="877"/>
                  </a:cubicBezTo>
                  <a:lnTo>
                    <a:pt x="14386" y="301"/>
                  </a:lnTo>
                  <a:cubicBezTo>
                    <a:pt x="13998" y="100"/>
                    <a:pt x="13578" y="0"/>
                    <a:pt x="131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2002025" y="2788250"/>
              <a:ext cx="112800" cy="413850"/>
            </a:xfrm>
            <a:custGeom>
              <a:rect b="b" l="l" r="r" t="t"/>
              <a:pathLst>
                <a:path extrusionOk="0" h="16554" w="4512">
                  <a:moveTo>
                    <a:pt x="4512" y="16367"/>
                  </a:moveTo>
                  <a:cubicBezTo>
                    <a:pt x="4498" y="16372"/>
                    <a:pt x="4484" y="16377"/>
                    <a:pt x="4471" y="16382"/>
                  </a:cubicBezTo>
                  <a:lnTo>
                    <a:pt x="4471" y="16382"/>
                  </a:lnTo>
                  <a:cubicBezTo>
                    <a:pt x="4484" y="16377"/>
                    <a:pt x="4498" y="16372"/>
                    <a:pt x="4512" y="16367"/>
                  </a:cubicBezTo>
                  <a:close/>
                  <a:moveTo>
                    <a:pt x="401" y="1"/>
                  </a:moveTo>
                  <a:cubicBezTo>
                    <a:pt x="176" y="351"/>
                    <a:pt x="50" y="778"/>
                    <a:pt x="25" y="1204"/>
                  </a:cubicBezTo>
                  <a:lnTo>
                    <a:pt x="0" y="13560"/>
                  </a:lnTo>
                  <a:cubicBezTo>
                    <a:pt x="50" y="14412"/>
                    <a:pt x="527" y="15214"/>
                    <a:pt x="1253" y="15690"/>
                  </a:cubicBezTo>
                  <a:lnTo>
                    <a:pt x="2256" y="16266"/>
                  </a:lnTo>
                  <a:cubicBezTo>
                    <a:pt x="2642" y="16459"/>
                    <a:pt x="3066" y="16554"/>
                    <a:pt x="3490" y="16554"/>
                  </a:cubicBezTo>
                  <a:cubicBezTo>
                    <a:pt x="3823" y="16554"/>
                    <a:pt x="4156" y="16496"/>
                    <a:pt x="4471" y="16382"/>
                  </a:cubicBezTo>
                  <a:lnTo>
                    <a:pt x="4471" y="16382"/>
                  </a:lnTo>
                  <a:cubicBezTo>
                    <a:pt x="4364" y="16419"/>
                    <a:pt x="4261" y="16437"/>
                    <a:pt x="4166" y="16437"/>
                  </a:cubicBezTo>
                  <a:cubicBezTo>
                    <a:pt x="3764" y="16437"/>
                    <a:pt x="3484" y="16118"/>
                    <a:pt x="3484" y="15565"/>
                  </a:cubicBezTo>
                  <a:lnTo>
                    <a:pt x="3484" y="3209"/>
                  </a:lnTo>
                  <a:cubicBezTo>
                    <a:pt x="3509" y="2783"/>
                    <a:pt x="3634" y="2356"/>
                    <a:pt x="3860" y="2006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2012050" y="2603425"/>
              <a:ext cx="404775" cy="234975"/>
            </a:xfrm>
            <a:custGeom>
              <a:rect b="b" l="l" r="r" t="t"/>
              <a:pathLst>
                <a:path extrusionOk="0" h="9399" w="16191">
                  <a:moveTo>
                    <a:pt x="12770" y="0"/>
                  </a:moveTo>
                  <a:cubicBezTo>
                    <a:pt x="12344" y="0"/>
                    <a:pt x="11918" y="100"/>
                    <a:pt x="11529" y="301"/>
                  </a:cubicBezTo>
                  <a:lnTo>
                    <a:pt x="852" y="6466"/>
                  </a:lnTo>
                  <a:cubicBezTo>
                    <a:pt x="502" y="6692"/>
                    <a:pt x="201" y="7018"/>
                    <a:pt x="0" y="7394"/>
                  </a:cubicBezTo>
                  <a:lnTo>
                    <a:pt x="3459" y="9399"/>
                  </a:lnTo>
                  <a:cubicBezTo>
                    <a:pt x="3659" y="8998"/>
                    <a:pt x="3960" y="8697"/>
                    <a:pt x="4311" y="8471"/>
                  </a:cubicBezTo>
                  <a:lnTo>
                    <a:pt x="14988" y="2306"/>
                  </a:lnTo>
                  <a:cubicBezTo>
                    <a:pt x="15193" y="2190"/>
                    <a:pt x="15385" y="2134"/>
                    <a:pt x="15554" y="2134"/>
                  </a:cubicBezTo>
                  <a:cubicBezTo>
                    <a:pt x="15862" y="2134"/>
                    <a:pt x="16094" y="2317"/>
                    <a:pt x="16191" y="2657"/>
                  </a:cubicBezTo>
                  <a:cubicBezTo>
                    <a:pt x="16041" y="1930"/>
                    <a:pt x="15614" y="1278"/>
                    <a:pt x="15013" y="877"/>
                  </a:cubicBezTo>
                  <a:lnTo>
                    <a:pt x="14010" y="301"/>
                  </a:lnTo>
                  <a:cubicBezTo>
                    <a:pt x="13622" y="100"/>
                    <a:pt x="13196" y="0"/>
                    <a:pt x="127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2208800" y="2775725"/>
              <a:ext cx="91500" cy="303900"/>
            </a:xfrm>
            <a:custGeom>
              <a:rect b="b" l="l" r="r" t="t"/>
              <a:pathLst>
                <a:path extrusionOk="0" h="12156" w="3660">
                  <a:moveTo>
                    <a:pt x="3659" y="0"/>
                  </a:moveTo>
                  <a:lnTo>
                    <a:pt x="2556" y="627"/>
                  </a:lnTo>
                  <a:cubicBezTo>
                    <a:pt x="1454" y="1228"/>
                    <a:pt x="777" y="2406"/>
                    <a:pt x="852" y="3659"/>
                  </a:cubicBezTo>
                  <a:lnTo>
                    <a:pt x="852" y="5063"/>
                  </a:lnTo>
                  <a:lnTo>
                    <a:pt x="0" y="5539"/>
                  </a:lnTo>
                  <a:lnTo>
                    <a:pt x="0" y="7344"/>
                  </a:lnTo>
                  <a:lnTo>
                    <a:pt x="852" y="6868"/>
                  </a:lnTo>
                  <a:lnTo>
                    <a:pt x="852" y="12156"/>
                  </a:lnTo>
                  <a:lnTo>
                    <a:pt x="2431" y="11228"/>
                  </a:lnTo>
                  <a:lnTo>
                    <a:pt x="2431" y="5940"/>
                  </a:lnTo>
                  <a:lnTo>
                    <a:pt x="3534" y="5289"/>
                  </a:lnTo>
                  <a:lnTo>
                    <a:pt x="3659" y="3459"/>
                  </a:lnTo>
                  <a:lnTo>
                    <a:pt x="3659" y="3459"/>
                  </a:lnTo>
                  <a:lnTo>
                    <a:pt x="2431" y="4161"/>
                  </a:lnTo>
                  <a:lnTo>
                    <a:pt x="2431" y="3133"/>
                  </a:lnTo>
                  <a:cubicBezTo>
                    <a:pt x="2431" y="2732"/>
                    <a:pt x="2481" y="2532"/>
                    <a:pt x="2782" y="2356"/>
                  </a:cubicBezTo>
                  <a:lnTo>
                    <a:pt x="3659" y="1855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703775" y="3350900"/>
              <a:ext cx="647900" cy="595125"/>
            </a:xfrm>
            <a:custGeom>
              <a:rect b="b" l="l" r="r" t="t"/>
              <a:pathLst>
                <a:path extrusionOk="0" h="23805" w="25916">
                  <a:moveTo>
                    <a:pt x="1" y="1"/>
                  </a:moveTo>
                  <a:lnTo>
                    <a:pt x="2682" y="18372"/>
                  </a:lnTo>
                  <a:cubicBezTo>
                    <a:pt x="2883" y="19725"/>
                    <a:pt x="3885" y="21029"/>
                    <a:pt x="5665" y="22056"/>
                  </a:cubicBezTo>
                  <a:cubicBezTo>
                    <a:pt x="7682" y="23222"/>
                    <a:pt x="10320" y="23804"/>
                    <a:pt x="12958" y="23804"/>
                  </a:cubicBezTo>
                  <a:cubicBezTo>
                    <a:pt x="15596" y="23804"/>
                    <a:pt x="18234" y="23222"/>
                    <a:pt x="20251" y="22056"/>
                  </a:cubicBezTo>
                  <a:cubicBezTo>
                    <a:pt x="22181" y="20953"/>
                    <a:pt x="23184" y="19525"/>
                    <a:pt x="23259" y="18071"/>
                  </a:cubicBezTo>
                  <a:lnTo>
                    <a:pt x="2591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2705650" y="3363450"/>
              <a:ext cx="643525" cy="220575"/>
            </a:xfrm>
            <a:custGeom>
              <a:rect b="b" l="l" r="r" t="t"/>
              <a:pathLst>
                <a:path extrusionOk="0" h="8823" w="25741">
                  <a:moveTo>
                    <a:pt x="1" y="0"/>
                  </a:moveTo>
                  <a:lnTo>
                    <a:pt x="652" y="4512"/>
                  </a:lnTo>
                  <a:cubicBezTo>
                    <a:pt x="1379" y="5288"/>
                    <a:pt x="2231" y="5965"/>
                    <a:pt x="3159" y="6491"/>
                  </a:cubicBezTo>
                  <a:cubicBezTo>
                    <a:pt x="5840" y="8045"/>
                    <a:pt x="9356" y="8822"/>
                    <a:pt x="12871" y="8822"/>
                  </a:cubicBezTo>
                  <a:cubicBezTo>
                    <a:pt x="16386" y="8822"/>
                    <a:pt x="19901" y="8045"/>
                    <a:pt x="22582" y="6491"/>
                  </a:cubicBezTo>
                  <a:cubicBezTo>
                    <a:pt x="23510" y="5965"/>
                    <a:pt x="24362" y="5288"/>
                    <a:pt x="25089" y="4486"/>
                  </a:cubicBezTo>
                  <a:lnTo>
                    <a:pt x="25740" y="25"/>
                  </a:lnTo>
                  <a:lnTo>
                    <a:pt x="25740" y="25"/>
                  </a:lnTo>
                  <a:cubicBezTo>
                    <a:pt x="24963" y="877"/>
                    <a:pt x="24061" y="1604"/>
                    <a:pt x="23059" y="2181"/>
                  </a:cubicBezTo>
                  <a:cubicBezTo>
                    <a:pt x="20252" y="3797"/>
                    <a:pt x="16567" y="4605"/>
                    <a:pt x="12883" y="4605"/>
                  </a:cubicBezTo>
                  <a:cubicBezTo>
                    <a:pt x="9199" y="4605"/>
                    <a:pt x="5515" y="3797"/>
                    <a:pt x="2708" y="2181"/>
                  </a:cubicBezTo>
                  <a:cubicBezTo>
                    <a:pt x="1705" y="1604"/>
                    <a:pt x="778" y="87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2703775" y="3350900"/>
              <a:ext cx="407300" cy="595375"/>
            </a:xfrm>
            <a:custGeom>
              <a:rect b="b" l="l" r="r" t="t"/>
              <a:pathLst>
                <a:path extrusionOk="0" h="23815" w="16292">
                  <a:moveTo>
                    <a:pt x="1" y="1"/>
                  </a:moveTo>
                  <a:lnTo>
                    <a:pt x="2682" y="18397"/>
                  </a:lnTo>
                  <a:cubicBezTo>
                    <a:pt x="2883" y="19725"/>
                    <a:pt x="3885" y="21054"/>
                    <a:pt x="5665" y="22081"/>
                  </a:cubicBezTo>
                  <a:cubicBezTo>
                    <a:pt x="7674" y="23234"/>
                    <a:pt x="10303" y="23815"/>
                    <a:pt x="12926" y="23815"/>
                  </a:cubicBezTo>
                  <a:cubicBezTo>
                    <a:pt x="14066" y="23815"/>
                    <a:pt x="15205" y="23705"/>
                    <a:pt x="16291" y="23485"/>
                  </a:cubicBezTo>
                  <a:lnTo>
                    <a:pt x="16291" y="23485"/>
                  </a:lnTo>
                  <a:cubicBezTo>
                    <a:pt x="15784" y="23524"/>
                    <a:pt x="15289" y="23543"/>
                    <a:pt x="14807" y="23543"/>
                  </a:cubicBezTo>
                  <a:cubicBezTo>
                    <a:pt x="9152" y="23543"/>
                    <a:pt x="5336" y="20949"/>
                    <a:pt x="4712" y="18547"/>
                  </a:cubicBezTo>
                  <a:cubicBezTo>
                    <a:pt x="4061" y="15941"/>
                    <a:pt x="3209" y="3159"/>
                    <a:pt x="3209" y="3159"/>
                  </a:cubicBezTo>
                  <a:lnTo>
                    <a:pt x="3936" y="277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2658050" y="3035900"/>
              <a:ext cx="740000" cy="415600"/>
            </a:xfrm>
            <a:custGeom>
              <a:rect b="b" l="l" r="r" t="t"/>
              <a:pathLst>
                <a:path extrusionOk="0" h="16624" w="29600">
                  <a:moveTo>
                    <a:pt x="14790" y="1"/>
                  </a:moveTo>
                  <a:cubicBezTo>
                    <a:pt x="11103" y="1"/>
                    <a:pt x="7419" y="809"/>
                    <a:pt x="4612" y="2425"/>
                  </a:cubicBezTo>
                  <a:cubicBezTo>
                    <a:pt x="1379" y="4305"/>
                    <a:pt x="0" y="6862"/>
                    <a:pt x="501" y="9293"/>
                  </a:cubicBezTo>
                  <a:cubicBezTo>
                    <a:pt x="652" y="10019"/>
                    <a:pt x="952" y="10696"/>
                    <a:pt x="1353" y="11298"/>
                  </a:cubicBezTo>
                  <a:cubicBezTo>
                    <a:pt x="2206" y="12501"/>
                    <a:pt x="3333" y="13478"/>
                    <a:pt x="4612" y="14180"/>
                  </a:cubicBezTo>
                  <a:cubicBezTo>
                    <a:pt x="7419" y="15809"/>
                    <a:pt x="11103" y="16624"/>
                    <a:pt x="14787" y="16624"/>
                  </a:cubicBezTo>
                  <a:cubicBezTo>
                    <a:pt x="18471" y="16624"/>
                    <a:pt x="22156" y="15809"/>
                    <a:pt x="24963" y="14180"/>
                  </a:cubicBezTo>
                  <a:cubicBezTo>
                    <a:pt x="26266" y="13478"/>
                    <a:pt x="27369" y="12501"/>
                    <a:pt x="28221" y="11298"/>
                  </a:cubicBezTo>
                  <a:cubicBezTo>
                    <a:pt x="28647" y="10696"/>
                    <a:pt x="28948" y="10019"/>
                    <a:pt x="29098" y="9293"/>
                  </a:cubicBezTo>
                  <a:cubicBezTo>
                    <a:pt x="29599" y="6862"/>
                    <a:pt x="28221" y="4305"/>
                    <a:pt x="24988" y="2425"/>
                  </a:cubicBezTo>
                  <a:cubicBezTo>
                    <a:pt x="22168" y="809"/>
                    <a:pt x="18478" y="1"/>
                    <a:pt x="147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2670575" y="3268200"/>
              <a:ext cx="714925" cy="289025"/>
            </a:xfrm>
            <a:custGeom>
              <a:rect b="b" l="l" r="r" t="t"/>
              <a:pathLst>
                <a:path extrusionOk="0" h="11561" w="28597">
                  <a:moveTo>
                    <a:pt x="0" y="1"/>
                  </a:moveTo>
                  <a:lnTo>
                    <a:pt x="627" y="4412"/>
                  </a:lnTo>
                  <a:cubicBezTo>
                    <a:pt x="928" y="6166"/>
                    <a:pt x="2256" y="7895"/>
                    <a:pt x="4587" y="9249"/>
                  </a:cubicBezTo>
                  <a:cubicBezTo>
                    <a:pt x="7269" y="10790"/>
                    <a:pt x="10784" y="11561"/>
                    <a:pt x="14296" y="11561"/>
                  </a:cubicBezTo>
                  <a:cubicBezTo>
                    <a:pt x="17807" y="11561"/>
                    <a:pt x="21316" y="10790"/>
                    <a:pt x="23985" y="9249"/>
                  </a:cubicBezTo>
                  <a:cubicBezTo>
                    <a:pt x="26316" y="7895"/>
                    <a:pt x="27620" y="6216"/>
                    <a:pt x="27945" y="4462"/>
                  </a:cubicBezTo>
                  <a:lnTo>
                    <a:pt x="27970" y="4236"/>
                  </a:lnTo>
                  <a:lnTo>
                    <a:pt x="28597" y="1"/>
                  </a:lnTo>
                  <a:lnTo>
                    <a:pt x="28597" y="1"/>
                  </a:lnTo>
                  <a:cubicBezTo>
                    <a:pt x="28447" y="727"/>
                    <a:pt x="28146" y="1429"/>
                    <a:pt x="27720" y="2031"/>
                  </a:cubicBezTo>
                  <a:cubicBezTo>
                    <a:pt x="26868" y="3234"/>
                    <a:pt x="25765" y="4211"/>
                    <a:pt x="24462" y="4913"/>
                  </a:cubicBezTo>
                  <a:cubicBezTo>
                    <a:pt x="21655" y="6530"/>
                    <a:pt x="17970" y="7338"/>
                    <a:pt x="14286" y="7338"/>
                  </a:cubicBezTo>
                  <a:cubicBezTo>
                    <a:pt x="10602" y="7338"/>
                    <a:pt x="6918" y="6530"/>
                    <a:pt x="4111" y="4913"/>
                  </a:cubicBezTo>
                  <a:cubicBezTo>
                    <a:pt x="2832" y="4211"/>
                    <a:pt x="1705" y="3234"/>
                    <a:pt x="852" y="2031"/>
                  </a:cubicBezTo>
                  <a:cubicBezTo>
                    <a:pt x="451" y="1404"/>
                    <a:pt x="151" y="727"/>
                    <a:pt x="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2720700" y="3070200"/>
              <a:ext cx="614050" cy="345900"/>
            </a:xfrm>
            <a:custGeom>
              <a:rect b="b" l="l" r="r" t="t"/>
              <a:pathLst>
                <a:path extrusionOk="0" h="13836" w="24562">
                  <a:moveTo>
                    <a:pt x="12294" y="1"/>
                  </a:moveTo>
                  <a:cubicBezTo>
                    <a:pt x="9223" y="1"/>
                    <a:pt x="6153" y="678"/>
                    <a:pt x="3810" y="2031"/>
                  </a:cubicBezTo>
                  <a:cubicBezTo>
                    <a:pt x="1153" y="3585"/>
                    <a:pt x="0" y="5640"/>
                    <a:pt x="351" y="7645"/>
                  </a:cubicBezTo>
                  <a:cubicBezTo>
                    <a:pt x="627" y="9174"/>
                    <a:pt x="1780" y="10653"/>
                    <a:pt x="3810" y="11805"/>
                  </a:cubicBezTo>
                  <a:cubicBezTo>
                    <a:pt x="6153" y="13159"/>
                    <a:pt x="9223" y="13835"/>
                    <a:pt x="12294" y="13835"/>
                  </a:cubicBezTo>
                  <a:cubicBezTo>
                    <a:pt x="15364" y="13835"/>
                    <a:pt x="18434" y="13159"/>
                    <a:pt x="20777" y="11805"/>
                  </a:cubicBezTo>
                  <a:cubicBezTo>
                    <a:pt x="22807" y="10653"/>
                    <a:pt x="23960" y="9149"/>
                    <a:pt x="24211" y="7645"/>
                  </a:cubicBezTo>
                  <a:cubicBezTo>
                    <a:pt x="24562" y="5640"/>
                    <a:pt x="23434" y="3585"/>
                    <a:pt x="20777" y="2031"/>
                  </a:cubicBezTo>
                  <a:cubicBezTo>
                    <a:pt x="18434" y="678"/>
                    <a:pt x="15364" y="1"/>
                    <a:pt x="1229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2748900" y="3148525"/>
              <a:ext cx="557675" cy="268200"/>
            </a:xfrm>
            <a:custGeom>
              <a:rect b="b" l="l" r="r" t="t"/>
              <a:pathLst>
                <a:path extrusionOk="0" h="10728" w="22307">
                  <a:moveTo>
                    <a:pt x="11156" y="1"/>
                  </a:moveTo>
                  <a:cubicBezTo>
                    <a:pt x="8302" y="1"/>
                    <a:pt x="5451" y="627"/>
                    <a:pt x="3283" y="1880"/>
                  </a:cubicBezTo>
                  <a:cubicBezTo>
                    <a:pt x="1128" y="3134"/>
                    <a:pt x="50" y="4712"/>
                    <a:pt x="0" y="6367"/>
                  </a:cubicBezTo>
                  <a:cubicBezTo>
                    <a:pt x="727" y="7319"/>
                    <a:pt x="1629" y="8121"/>
                    <a:pt x="2682" y="8697"/>
                  </a:cubicBezTo>
                  <a:cubicBezTo>
                    <a:pt x="5025" y="10051"/>
                    <a:pt x="8095" y="10728"/>
                    <a:pt x="11166" y="10728"/>
                  </a:cubicBezTo>
                  <a:cubicBezTo>
                    <a:pt x="14236" y="10728"/>
                    <a:pt x="17306" y="10051"/>
                    <a:pt x="19649" y="8697"/>
                  </a:cubicBezTo>
                  <a:cubicBezTo>
                    <a:pt x="20702" y="8121"/>
                    <a:pt x="21604" y="7319"/>
                    <a:pt x="22306" y="6367"/>
                  </a:cubicBezTo>
                  <a:cubicBezTo>
                    <a:pt x="22256" y="4738"/>
                    <a:pt x="21178" y="3134"/>
                    <a:pt x="19048" y="1880"/>
                  </a:cubicBezTo>
                  <a:cubicBezTo>
                    <a:pt x="16867" y="627"/>
                    <a:pt x="14010" y="1"/>
                    <a:pt x="11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2970075" y="2739375"/>
              <a:ext cx="98400" cy="532775"/>
            </a:xfrm>
            <a:custGeom>
              <a:rect b="b" l="l" r="r" t="t"/>
              <a:pathLst>
                <a:path extrusionOk="0" h="21311" w="3936">
                  <a:moveTo>
                    <a:pt x="2139" y="0"/>
                  </a:moveTo>
                  <a:cubicBezTo>
                    <a:pt x="2136" y="0"/>
                    <a:pt x="2133" y="0"/>
                    <a:pt x="2131" y="1"/>
                  </a:cubicBezTo>
                  <a:cubicBezTo>
                    <a:pt x="1680" y="26"/>
                    <a:pt x="2131" y="3008"/>
                    <a:pt x="1654" y="7043"/>
                  </a:cubicBezTo>
                  <a:cubicBezTo>
                    <a:pt x="1479" y="8672"/>
                    <a:pt x="0" y="15765"/>
                    <a:pt x="477" y="20427"/>
                  </a:cubicBezTo>
                  <a:cubicBezTo>
                    <a:pt x="552" y="20677"/>
                    <a:pt x="727" y="20903"/>
                    <a:pt x="978" y="21028"/>
                  </a:cubicBezTo>
                  <a:cubicBezTo>
                    <a:pt x="1366" y="21216"/>
                    <a:pt x="1786" y="21310"/>
                    <a:pt x="2203" y="21310"/>
                  </a:cubicBezTo>
                  <a:cubicBezTo>
                    <a:pt x="2619" y="21310"/>
                    <a:pt x="3033" y="21216"/>
                    <a:pt x="3409" y="21028"/>
                  </a:cubicBezTo>
                  <a:cubicBezTo>
                    <a:pt x="3659" y="20903"/>
                    <a:pt x="3835" y="20677"/>
                    <a:pt x="3910" y="20427"/>
                  </a:cubicBezTo>
                  <a:cubicBezTo>
                    <a:pt x="3935" y="20327"/>
                    <a:pt x="3935" y="20251"/>
                    <a:pt x="3910" y="20176"/>
                  </a:cubicBezTo>
                  <a:cubicBezTo>
                    <a:pt x="2482" y="15314"/>
                    <a:pt x="3208" y="10402"/>
                    <a:pt x="3208" y="6968"/>
                  </a:cubicBezTo>
                  <a:cubicBezTo>
                    <a:pt x="3208" y="3905"/>
                    <a:pt x="2565" y="0"/>
                    <a:pt x="213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2980100" y="2739375"/>
              <a:ext cx="88375" cy="532625"/>
            </a:xfrm>
            <a:custGeom>
              <a:rect b="b" l="l" r="r" t="t"/>
              <a:pathLst>
                <a:path extrusionOk="0" h="21305" w="3535">
                  <a:moveTo>
                    <a:pt x="1730" y="1"/>
                  </a:moveTo>
                  <a:cubicBezTo>
                    <a:pt x="1279" y="26"/>
                    <a:pt x="1730" y="3008"/>
                    <a:pt x="1253" y="7043"/>
                  </a:cubicBezTo>
                  <a:cubicBezTo>
                    <a:pt x="1103" y="8447"/>
                    <a:pt x="0" y="13860"/>
                    <a:pt x="0" y="18322"/>
                  </a:cubicBezTo>
                  <a:cubicBezTo>
                    <a:pt x="0" y="19048"/>
                    <a:pt x="25" y="19750"/>
                    <a:pt x="76" y="20427"/>
                  </a:cubicBezTo>
                  <a:cubicBezTo>
                    <a:pt x="151" y="20677"/>
                    <a:pt x="326" y="20903"/>
                    <a:pt x="577" y="21028"/>
                  </a:cubicBezTo>
                  <a:cubicBezTo>
                    <a:pt x="953" y="21204"/>
                    <a:pt x="1379" y="21304"/>
                    <a:pt x="1805" y="21304"/>
                  </a:cubicBezTo>
                  <a:cubicBezTo>
                    <a:pt x="2231" y="21304"/>
                    <a:pt x="2632" y="21204"/>
                    <a:pt x="3008" y="21028"/>
                  </a:cubicBezTo>
                  <a:cubicBezTo>
                    <a:pt x="3258" y="20903"/>
                    <a:pt x="3434" y="20677"/>
                    <a:pt x="3509" y="20427"/>
                  </a:cubicBezTo>
                  <a:cubicBezTo>
                    <a:pt x="3509" y="20377"/>
                    <a:pt x="3534" y="20352"/>
                    <a:pt x="3534" y="20302"/>
                  </a:cubicBezTo>
                  <a:cubicBezTo>
                    <a:pt x="3534" y="20276"/>
                    <a:pt x="3509" y="20226"/>
                    <a:pt x="3509" y="20176"/>
                  </a:cubicBezTo>
                  <a:cubicBezTo>
                    <a:pt x="2807" y="17770"/>
                    <a:pt x="2632" y="15314"/>
                    <a:pt x="2632" y="13058"/>
                  </a:cubicBezTo>
                  <a:cubicBezTo>
                    <a:pt x="2632" y="10803"/>
                    <a:pt x="2807" y="8697"/>
                    <a:pt x="2807" y="6968"/>
                  </a:cubicBezTo>
                  <a:cubicBezTo>
                    <a:pt x="2807" y="3885"/>
                    <a:pt x="2156" y="1"/>
                    <a:pt x="1730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3054025" y="2881125"/>
              <a:ext cx="230600" cy="152125"/>
            </a:xfrm>
            <a:custGeom>
              <a:rect b="b" l="l" r="r" t="t"/>
              <a:pathLst>
                <a:path extrusionOk="0" h="6085" w="9224">
                  <a:moveTo>
                    <a:pt x="4867" y="1"/>
                  </a:moveTo>
                  <a:cubicBezTo>
                    <a:pt x="4083" y="1"/>
                    <a:pt x="3270" y="178"/>
                    <a:pt x="2507" y="646"/>
                  </a:cubicBezTo>
                  <a:cubicBezTo>
                    <a:pt x="978" y="1549"/>
                    <a:pt x="51" y="3203"/>
                    <a:pt x="1" y="5007"/>
                  </a:cubicBezTo>
                  <a:cubicBezTo>
                    <a:pt x="1129" y="5798"/>
                    <a:pt x="2253" y="6084"/>
                    <a:pt x="3287" y="6084"/>
                  </a:cubicBezTo>
                  <a:cubicBezTo>
                    <a:pt x="4940" y="6084"/>
                    <a:pt x="6361" y="5352"/>
                    <a:pt x="7194" y="4782"/>
                  </a:cubicBezTo>
                  <a:cubicBezTo>
                    <a:pt x="8547" y="3855"/>
                    <a:pt x="9224" y="2050"/>
                    <a:pt x="9073" y="1649"/>
                  </a:cubicBezTo>
                  <a:cubicBezTo>
                    <a:pt x="8963" y="1337"/>
                    <a:pt x="7022" y="1"/>
                    <a:pt x="486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3054050" y="2880975"/>
              <a:ext cx="121525" cy="124725"/>
            </a:xfrm>
            <a:custGeom>
              <a:rect b="b" l="l" r="r" t="t"/>
              <a:pathLst>
                <a:path extrusionOk="0" h="4989" w="4861">
                  <a:moveTo>
                    <a:pt x="4861" y="1"/>
                  </a:moveTo>
                  <a:lnTo>
                    <a:pt x="4861" y="1"/>
                  </a:lnTo>
                  <a:cubicBezTo>
                    <a:pt x="4084" y="1"/>
                    <a:pt x="3283" y="177"/>
                    <a:pt x="2506" y="627"/>
                  </a:cubicBezTo>
                  <a:cubicBezTo>
                    <a:pt x="984" y="1550"/>
                    <a:pt x="58" y="3194"/>
                    <a:pt x="0" y="4989"/>
                  </a:cubicBezTo>
                  <a:lnTo>
                    <a:pt x="0" y="4989"/>
                  </a:lnTo>
                  <a:cubicBezTo>
                    <a:pt x="58" y="3194"/>
                    <a:pt x="984" y="1551"/>
                    <a:pt x="2506" y="652"/>
                  </a:cubicBezTo>
                  <a:cubicBezTo>
                    <a:pt x="3283" y="177"/>
                    <a:pt x="4084" y="1"/>
                    <a:pt x="4861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3054025" y="2880975"/>
              <a:ext cx="226850" cy="125350"/>
            </a:xfrm>
            <a:custGeom>
              <a:rect b="b" l="l" r="r" t="t"/>
              <a:pathLst>
                <a:path extrusionOk="0" h="5014" w="9074">
                  <a:moveTo>
                    <a:pt x="4863" y="1"/>
                  </a:moveTo>
                  <a:cubicBezTo>
                    <a:pt x="4086" y="1"/>
                    <a:pt x="3284" y="176"/>
                    <a:pt x="2507" y="652"/>
                  </a:cubicBezTo>
                  <a:cubicBezTo>
                    <a:pt x="978" y="1555"/>
                    <a:pt x="51" y="3209"/>
                    <a:pt x="1" y="5013"/>
                  </a:cubicBezTo>
                  <a:cubicBezTo>
                    <a:pt x="1555" y="2658"/>
                    <a:pt x="4136" y="1329"/>
                    <a:pt x="6843" y="1329"/>
                  </a:cubicBezTo>
                  <a:cubicBezTo>
                    <a:pt x="7595" y="1329"/>
                    <a:pt x="8322" y="1429"/>
                    <a:pt x="9073" y="1630"/>
                  </a:cubicBezTo>
                  <a:cubicBezTo>
                    <a:pt x="8948" y="1329"/>
                    <a:pt x="7018" y="1"/>
                    <a:pt x="4863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2743250" y="2883525"/>
              <a:ext cx="251275" cy="155375"/>
            </a:xfrm>
            <a:custGeom>
              <a:rect b="b" l="l" r="r" t="t"/>
              <a:pathLst>
                <a:path extrusionOk="0" h="6215" w="10051">
                  <a:moveTo>
                    <a:pt x="4532" y="1"/>
                  </a:moveTo>
                  <a:cubicBezTo>
                    <a:pt x="1780" y="1"/>
                    <a:pt x="26" y="1708"/>
                    <a:pt x="26" y="2305"/>
                  </a:cubicBezTo>
                  <a:cubicBezTo>
                    <a:pt x="1" y="2982"/>
                    <a:pt x="326" y="3132"/>
                    <a:pt x="1605" y="4134"/>
                  </a:cubicBezTo>
                  <a:cubicBezTo>
                    <a:pt x="2751" y="5033"/>
                    <a:pt x="4319" y="6214"/>
                    <a:pt x="6185" y="6214"/>
                  </a:cubicBezTo>
                  <a:cubicBezTo>
                    <a:pt x="6400" y="6214"/>
                    <a:pt x="6620" y="6198"/>
                    <a:pt x="6843" y="6165"/>
                  </a:cubicBezTo>
                  <a:cubicBezTo>
                    <a:pt x="8271" y="5964"/>
                    <a:pt x="9474" y="5037"/>
                    <a:pt x="10051" y="3733"/>
                  </a:cubicBezTo>
                  <a:cubicBezTo>
                    <a:pt x="9349" y="1829"/>
                    <a:pt x="7695" y="450"/>
                    <a:pt x="5690" y="99"/>
                  </a:cubicBezTo>
                  <a:cubicBezTo>
                    <a:pt x="5287" y="31"/>
                    <a:pt x="4900" y="1"/>
                    <a:pt x="453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2743875" y="2883500"/>
              <a:ext cx="113450" cy="57650"/>
            </a:xfrm>
            <a:custGeom>
              <a:rect b="b" l="l" r="r" t="t"/>
              <a:pathLst>
                <a:path extrusionOk="0" h="2306" w="4538">
                  <a:moveTo>
                    <a:pt x="4512" y="0"/>
                  </a:moveTo>
                  <a:cubicBezTo>
                    <a:pt x="1755" y="0"/>
                    <a:pt x="1" y="1704"/>
                    <a:pt x="1" y="2306"/>
                  </a:cubicBezTo>
                  <a:cubicBezTo>
                    <a:pt x="26" y="1704"/>
                    <a:pt x="1780" y="0"/>
                    <a:pt x="4537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2743875" y="2883525"/>
              <a:ext cx="250650" cy="93350"/>
            </a:xfrm>
            <a:custGeom>
              <a:rect b="b" l="l" r="r" t="t"/>
              <a:pathLst>
                <a:path extrusionOk="0" h="3734" w="10026">
                  <a:moveTo>
                    <a:pt x="4531" y="1"/>
                  </a:moveTo>
                  <a:cubicBezTo>
                    <a:pt x="1774" y="1"/>
                    <a:pt x="1" y="1708"/>
                    <a:pt x="1" y="2305"/>
                  </a:cubicBezTo>
                  <a:cubicBezTo>
                    <a:pt x="683" y="1874"/>
                    <a:pt x="2314" y="1409"/>
                    <a:pt x="4159" y="1409"/>
                  </a:cubicBezTo>
                  <a:cubicBezTo>
                    <a:pt x="6178" y="1409"/>
                    <a:pt x="8454" y="1966"/>
                    <a:pt x="10026" y="3733"/>
                  </a:cubicBezTo>
                  <a:cubicBezTo>
                    <a:pt x="9324" y="1829"/>
                    <a:pt x="7670" y="450"/>
                    <a:pt x="5690" y="99"/>
                  </a:cubicBezTo>
                  <a:cubicBezTo>
                    <a:pt x="5287" y="31"/>
                    <a:pt x="4900" y="1"/>
                    <a:pt x="453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743875" y="2883500"/>
              <a:ext cx="250650" cy="93375"/>
            </a:xfrm>
            <a:custGeom>
              <a:rect b="b" l="l" r="r" t="t"/>
              <a:pathLst>
                <a:path extrusionOk="0" h="3735" w="10026">
                  <a:moveTo>
                    <a:pt x="4537" y="0"/>
                  </a:moveTo>
                  <a:cubicBezTo>
                    <a:pt x="1780" y="0"/>
                    <a:pt x="1" y="1704"/>
                    <a:pt x="1" y="2306"/>
                  </a:cubicBezTo>
                  <a:cubicBezTo>
                    <a:pt x="677" y="1880"/>
                    <a:pt x="2306" y="1404"/>
                    <a:pt x="4161" y="1404"/>
                  </a:cubicBezTo>
                  <a:cubicBezTo>
                    <a:pt x="6191" y="1404"/>
                    <a:pt x="8447" y="1955"/>
                    <a:pt x="10026" y="3734"/>
                  </a:cubicBezTo>
                  <a:cubicBezTo>
                    <a:pt x="9324" y="1830"/>
                    <a:pt x="7670" y="451"/>
                    <a:pt x="5690" y="100"/>
                  </a:cubicBezTo>
                  <a:cubicBezTo>
                    <a:pt x="5289" y="25"/>
                    <a:pt x="4888" y="0"/>
                    <a:pt x="4537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2888000" y="2402275"/>
              <a:ext cx="130350" cy="275100"/>
            </a:xfrm>
            <a:custGeom>
              <a:rect b="b" l="l" r="r" t="t"/>
              <a:pathLst>
                <a:path extrusionOk="0" h="11004" w="5214">
                  <a:moveTo>
                    <a:pt x="4812" y="1"/>
                  </a:moveTo>
                  <a:lnTo>
                    <a:pt x="0" y="2783"/>
                  </a:lnTo>
                  <a:lnTo>
                    <a:pt x="0" y="5565"/>
                  </a:lnTo>
                  <a:lnTo>
                    <a:pt x="2080" y="9149"/>
                  </a:lnTo>
                  <a:cubicBezTo>
                    <a:pt x="2105" y="9199"/>
                    <a:pt x="2156" y="9249"/>
                    <a:pt x="2231" y="9274"/>
                  </a:cubicBezTo>
                  <a:lnTo>
                    <a:pt x="5213" y="11003"/>
                  </a:lnTo>
                  <a:lnTo>
                    <a:pt x="3258" y="7319"/>
                  </a:lnTo>
                  <a:lnTo>
                    <a:pt x="4812" y="2783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2733225" y="1945350"/>
              <a:ext cx="487500" cy="732875"/>
            </a:xfrm>
            <a:custGeom>
              <a:rect b="b" l="l" r="r" t="t"/>
              <a:pathLst>
                <a:path extrusionOk="0" h="29315" w="19500">
                  <a:moveTo>
                    <a:pt x="15427" y="1"/>
                  </a:moveTo>
                  <a:cubicBezTo>
                    <a:pt x="14932" y="1"/>
                    <a:pt x="14437" y="120"/>
                    <a:pt x="13986" y="358"/>
                  </a:cubicBezTo>
                  <a:lnTo>
                    <a:pt x="1454" y="7576"/>
                  </a:lnTo>
                  <a:cubicBezTo>
                    <a:pt x="602" y="8127"/>
                    <a:pt x="51" y="9055"/>
                    <a:pt x="1" y="10082"/>
                  </a:cubicBezTo>
                  <a:lnTo>
                    <a:pt x="1" y="24544"/>
                  </a:lnTo>
                  <a:cubicBezTo>
                    <a:pt x="51" y="25546"/>
                    <a:pt x="602" y="26498"/>
                    <a:pt x="1454" y="27050"/>
                  </a:cubicBezTo>
                  <a:lnTo>
                    <a:pt x="2632" y="27727"/>
                  </a:lnTo>
                  <a:cubicBezTo>
                    <a:pt x="3083" y="27952"/>
                    <a:pt x="3578" y="28065"/>
                    <a:pt x="4073" y="28065"/>
                  </a:cubicBezTo>
                  <a:cubicBezTo>
                    <a:pt x="4568" y="28065"/>
                    <a:pt x="5063" y="27952"/>
                    <a:pt x="5514" y="27727"/>
                  </a:cubicBezTo>
                  <a:lnTo>
                    <a:pt x="9199" y="25596"/>
                  </a:lnTo>
                  <a:lnTo>
                    <a:pt x="11304" y="29155"/>
                  </a:lnTo>
                  <a:cubicBezTo>
                    <a:pt x="11356" y="29259"/>
                    <a:pt x="11456" y="29315"/>
                    <a:pt x="11562" y="29315"/>
                  </a:cubicBezTo>
                  <a:cubicBezTo>
                    <a:pt x="11609" y="29315"/>
                    <a:pt x="11658" y="29304"/>
                    <a:pt x="11705" y="29280"/>
                  </a:cubicBezTo>
                  <a:cubicBezTo>
                    <a:pt x="11780" y="29230"/>
                    <a:pt x="11830" y="29180"/>
                    <a:pt x="11855" y="29105"/>
                  </a:cubicBezTo>
                  <a:lnTo>
                    <a:pt x="14036" y="22814"/>
                  </a:lnTo>
                  <a:lnTo>
                    <a:pt x="18046" y="20483"/>
                  </a:lnTo>
                  <a:cubicBezTo>
                    <a:pt x="18898" y="19932"/>
                    <a:pt x="19449" y="19005"/>
                    <a:pt x="19499" y="17977"/>
                  </a:cubicBezTo>
                  <a:lnTo>
                    <a:pt x="19474" y="3541"/>
                  </a:lnTo>
                  <a:cubicBezTo>
                    <a:pt x="19424" y="2513"/>
                    <a:pt x="18898" y="1586"/>
                    <a:pt x="18046" y="1035"/>
                  </a:cubicBezTo>
                  <a:lnTo>
                    <a:pt x="16868" y="358"/>
                  </a:lnTo>
                  <a:cubicBezTo>
                    <a:pt x="16417" y="120"/>
                    <a:pt x="15922" y="1"/>
                    <a:pt x="1542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2733850" y="2161675"/>
              <a:ext cx="131600" cy="485325"/>
            </a:xfrm>
            <a:custGeom>
              <a:rect b="b" l="l" r="r" t="t"/>
              <a:pathLst>
                <a:path extrusionOk="0" h="19413" w="5264">
                  <a:moveTo>
                    <a:pt x="427" y="1"/>
                  </a:moveTo>
                  <a:cubicBezTo>
                    <a:pt x="151" y="427"/>
                    <a:pt x="26" y="928"/>
                    <a:pt x="1" y="1429"/>
                  </a:cubicBezTo>
                  <a:lnTo>
                    <a:pt x="1" y="15891"/>
                  </a:lnTo>
                  <a:cubicBezTo>
                    <a:pt x="51" y="16893"/>
                    <a:pt x="577" y="17845"/>
                    <a:pt x="1429" y="18397"/>
                  </a:cubicBezTo>
                  <a:lnTo>
                    <a:pt x="2607" y="19074"/>
                  </a:lnTo>
                  <a:cubicBezTo>
                    <a:pt x="3071" y="19298"/>
                    <a:pt x="3573" y="19413"/>
                    <a:pt x="4080" y="19413"/>
                  </a:cubicBezTo>
                  <a:cubicBezTo>
                    <a:pt x="4478" y="19413"/>
                    <a:pt x="4878" y="19342"/>
                    <a:pt x="5264" y="19199"/>
                  </a:cubicBezTo>
                  <a:lnTo>
                    <a:pt x="5264" y="19199"/>
                  </a:lnTo>
                  <a:cubicBezTo>
                    <a:pt x="5123" y="19249"/>
                    <a:pt x="4991" y="19273"/>
                    <a:pt x="4869" y="19273"/>
                  </a:cubicBezTo>
                  <a:cubicBezTo>
                    <a:pt x="4382" y="19273"/>
                    <a:pt x="4061" y="18888"/>
                    <a:pt x="4061" y="18246"/>
                  </a:cubicBezTo>
                  <a:lnTo>
                    <a:pt x="4061" y="3760"/>
                  </a:lnTo>
                  <a:cubicBezTo>
                    <a:pt x="4061" y="3259"/>
                    <a:pt x="4211" y="2783"/>
                    <a:pt x="4462" y="2357"/>
                  </a:cubicBezTo>
                  <a:lnTo>
                    <a:pt x="4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2744500" y="1946450"/>
              <a:ext cx="474975" cy="274775"/>
            </a:xfrm>
            <a:custGeom>
              <a:rect b="b" l="l" r="r" t="t"/>
              <a:pathLst>
                <a:path extrusionOk="0" h="10991" w="18999">
                  <a:moveTo>
                    <a:pt x="14976" y="1"/>
                  </a:moveTo>
                  <a:cubicBezTo>
                    <a:pt x="14481" y="1"/>
                    <a:pt x="13986" y="113"/>
                    <a:pt x="13535" y="339"/>
                  </a:cubicBezTo>
                  <a:lnTo>
                    <a:pt x="1003" y="7582"/>
                  </a:lnTo>
                  <a:cubicBezTo>
                    <a:pt x="577" y="7833"/>
                    <a:pt x="226" y="8209"/>
                    <a:pt x="1" y="8660"/>
                  </a:cubicBezTo>
                  <a:lnTo>
                    <a:pt x="4036" y="10991"/>
                  </a:lnTo>
                  <a:cubicBezTo>
                    <a:pt x="4286" y="10540"/>
                    <a:pt x="4637" y="10164"/>
                    <a:pt x="5063" y="9913"/>
                  </a:cubicBezTo>
                  <a:lnTo>
                    <a:pt x="17595" y="2670"/>
                  </a:lnTo>
                  <a:cubicBezTo>
                    <a:pt x="17828" y="2541"/>
                    <a:pt x="18046" y="2479"/>
                    <a:pt x="18239" y="2479"/>
                  </a:cubicBezTo>
                  <a:cubicBezTo>
                    <a:pt x="18606" y="2479"/>
                    <a:pt x="18883" y="2701"/>
                    <a:pt x="18998" y="3096"/>
                  </a:cubicBezTo>
                  <a:cubicBezTo>
                    <a:pt x="18823" y="2244"/>
                    <a:pt x="18322" y="1492"/>
                    <a:pt x="17595" y="1016"/>
                  </a:cubicBezTo>
                  <a:lnTo>
                    <a:pt x="16417" y="339"/>
                  </a:lnTo>
                  <a:cubicBezTo>
                    <a:pt x="15966" y="113"/>
                    <a:pt x="15471" y="1"/>
                    <a:pt x="149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924950" y="2150275"/>
              <a:ext cx="213075" cy="350525"/>
            </a:xfrm>
            <a:custGeom>
              <a:rect b="b" l="l" r="r" t="t"/>
              <a:pathLst>
                <a:path extrusionOk="0" h="14021" w="8523">
                  <a:moveTo>
                    <a:pt x="6768" y="1108"/>
                  </a:moveTo>
                  <a:cubicBezTo>
                    <a:pt x="6968" y="1108"/>
                    <a:pt x="7144" y="1159"/>
                    <a:pt x="7269" y="1259"/>
                  </a:cubicBezTo>
                  <a:cubicBezTo>
                    <a:pt x="7419" y="1384"/>
                    <a:pt x="7545" y="1534"/>
                    <a:pt x="7595" y="1735"/>
                  </a:cubicBezTo>
                  <a:cubicBezTo>
                    <a:pt x="7695" y="2036"/>
                    <a:pt x="7745" y="2387"/>
                    <a:pt x="7745" y="2712"/>
                  </a:cubicBezTo>
                  <a:cubicBezTo>
                    <a:pt x="7745" y="3289"/>
                    <a:pt x="7770" y="3464"/>
                    <a:pt x="7770" y="4993"/>
                  </a:cubicBezTo>
                  <a:cubicBezTo>
                    <a:pt x="7770" y="6522"/>
                    <a:pt x="7770" y="6697"/>
                    <a:pt x="7745" y="7299"/>
                  </a:cubicBezTo>
                  <a:cubicBezTo>
                    <a:pt x="7720" y="7700"/>
                    <a:pt x="7670" y="8076"/>
                    <a:pt x="7595" y="8452"/>
                  </a:cubicBezTo>
                  <a:cubicBezTo>
                    <a:pt x="7520" y="8727"/>
                    <a:pt x="7419" y="9028"/>
                    <a:pt x="7269" y="9279"/>
                  </a:cubicBezTo>
                  <a:cubicBezTo>
                    <a:pt x="7144" y="9530"/>
                    <a:pt x="6968" y="9780"/>
                    <a:pt x="6768" y="10006"/>
                  </a:cubicBezTo>
                  <a:cubicBezTo>
                    <a:pt x="6542" y="10256"/>
                    <a:pt x="6292" y="10457"/>
                    <a:pt x="5991" y="10657"/>
                  </a:cubicBezTo>
                  <a:cubicBezTo>
                    <a:pt x="5540" y="10933"/>
                    <a:pt x="5389" y="11008"/>
                    <a:pt x="4261" y="11685"/>
                  </a:cubicBezTo>
                  <a:cubicBezTo>
                    <a:pt x="3109" y="12337"/>
                    <a:pt x="2983" y="12412"/>
                    <a:pt x="2532" y="12637"/>
                  </a:cubicBezTo>
                  <a:cubicBezTo>
                    <a:pt x="2307" y="12788"/>
                    <a:pt x="2031" y="12863"/>
                    <a:pt x="1730" y="12913"/>
                  </a:cubicBezTo>
                  <a:cubicBezTo>
                    <a:pt x="1555" y="12913"/>
                    <a:pt x="1379" y="12863"/>
                    <a:pt x="1254" y="12763"/>
                  </a:cubicBezTo>
                  <a:cubicBezTo>
                    <a:pt x="1104" y="12637"/>
                    <a:pt x="978" y="12462"/>
                    <a:pt x="928" y="12286"/>
                  </a:cubicBezTo>
                  <a:cubicBezTo>
                    <a:pt x="828" y="11986"/>
                    <a:pt x="778" y="11635"/>
                    <a:pt x="778" y="11309"/>
                  </a:cubicBezTo>
                  <a:cubicBezTo>
                    <a:pt x="753" y="10733"/>
                    <a:pt x="753" y="10557"/>
                    <a:pt x="753" y="9028"/>
                  </a:cubicBezTo>
                  <a:cubicBezTo>
                    <a:pt x="753" y="7499"/>
                    <a:pt x="753" y="7324"/>
                    <a:pt x="778" y="6722"/>
                  </a:cubicBezTo>
                  <a:cubicBezTo>
                    <a:pt x="803" y="6321"/>
                    <a:pt x="828" y="5946"/>
                    <a:pt x="928" y="5570"/>
                  </a:cubicBezTo>
                  <a:cubicBezTo>
                    <a:pt x="1003" y="5269"/>
                    <a:pt x="1104" y="4993"/>
                    <a:pt x="1254" y="4743"/>
                  </a:cubicBezTo>
                  <a:cubicBezTo>
                    <a:pt x="1379" y="4467"/>
                    <a:pt x="1555" y="4241"/>
                    <a:pt x="1730" y="4016"/>
                  </a:cubicBezTo>
                  <a:cubicBezTo>
                    <a:pt x="1981" y="3765"/>
                    <a:pt x="2231" y="3539"/>
                    <a:pt x="2532" y="3364"/>
                  </a:cubicBezTo>
                  <a:cubicBezTo>
                    <a:pt x="2983" y="3088"/>
                    <a:pt x="3109" y="3013"/>
                    <a:pt x="4261" y="2336"/>
                  </a:cubicBezTo>
                  <a:cubicBezTo>
                    <a:pt x="5389" y="1685"/>
                    <a:pt x="5540" y="1610"/>
                    <a:pt x="5991" y="1384"/>
                  </a:cubicBezTo>
                  <a:cubicBezTo>
                    <a:pt x="6216" y="1234"/>
                    <a:pt x="6492" y="1133"/>
                    <a:pt x="6768" y="1108"/>
                  </a:cubicBezTo>
                  <a:close/>
                  <a:moveTo>
                    <a:pt x="7165" y="1"/>
                  </a:moveTo>
                  <a:cubicBezTo>
                    <a:pt x="7133" y="1"/>
                    <a:pt x="7100" y="2"/>
                    <a:pt x="7069" y="6"/>
                  </a:cubicBezTo>
                  <a:cubicBezTo>
                    <a:pt x="6693" y="31"/>
                    <a:pt x="6342" y="131"/>
                    <a:pt x="6016" y="331"/>
                  </a:cubicBezTo>
                  <a:cubicBezTo>
                    <a:pt x="5565" y="557"/>
                    <a:pt x="5414" y="632"/>
                    <a:pt x="4261" y="1309"/>
                  </a:cubicBezTo>
                  <a:cubicBezTo>
                    <a:pt x="3109" y="1986"/>
                    <a:pt x="2958" y="2086"/>
                    <a:pt x="2507" y="2362"/>
                  </a:cubicBezTo>
                  <a:cubicBezTo>
                    <a:pt x="1730" y="2838"/>
                    <a:pt x="1104" y="3514"/>
                    <a:pt x="703" y="4316"/>
                  </a:cubicBezTo>
                  <a:cubicBezTo>
                    <a:pt x="477" y="4743"/>
                    <a:pt x="327" y="5169"/>
                    <a:pt x="201" y="5620"/>
                  </a:cubicBezTo>
                  <a:cubicBezTo>
                    <a:pt x="101" y="6096"/>
                    <a:pt x="26" y="6622"/>
                    <a:pt x="26" y="7123"/>
                  </a:cubicBezTo>
                  <a:cubicBezTo>
                    <a:pt x="1" y="7725"/>
                    <a:pt x="1" y="7951"/>
                    <a:pt x="1" y="9479"/>
                  </a:cubicBezTo>
                  <a:cubicBezTo>
                    <a:pt x="1" y="11008"/>
                    <a:pt x="1" y="11209"/>
                    <a:pt x="26" y="11810"/>
                  </a:cubicBezTo>
                  <a:cubicBezTo>
                    <a:pt x="26" y="12236"/>
                    <a:pt x="76" y="12662"/>
                    <a:pt x="201" y="13063"/>
                  </a:cubicBezTo>
                  <a:cubicBezTo>
                    <a:pt x="302" y="13339"/>
                    <a:pt x="477" y="13590"/>
                    <a:pt x="703" y="13790"/>
                  </a:cubicBezTo>
                  <a:cubicBezTo>
                    <a:pt x="900" y="13944"/>
                    <a:pt x="1136" y="14020"/>
                    <a:pt x="1359" y="14020"/>
                  </a:cubicBezTo>
                  <a:cubicBezTo>
                    <a:pt x="1391" y="14020"/>
                    <a:pt x="1423" y="14019"/>
                    <a:pt x="1454" y="14016"/>
                  </a:cubicBezTo>
                  <a:cubicBezTo>
                    <a:pt x="1830" y="13966"/>
                    <a:pt x="2181" y="13865"/>
                    <a:pt x="2507" y="13665"/>
                  </a:cubicBezTo>
                  <a:cubicBezTo>
                    <a:pt x="2958" y="13439"/>
                    <a:pt x="3109" y="13364"/>
                    <a:pt x="4261" y="12687"/>
                  </a:cubicBezTo>
                  <a:cubicBezTo>
                    <a:pt x="5414" y="12036"/>
                    <a:pt x="5565" y="11936"/>
                    <a:pt x="6016" y="11635"/>
                  </a:cubicBezTo>
                  <a:cubicBezTo>
                    <a:pt x="6417" y="11409"/>
                    <a:pt x="6743" y="11108"/>
                    <a:pt x="7069" y="10783"/>
                  </a:cubicBezTo>
                  <a:cubicBezTo>
                    <a:pt x="7369" y="10457"/>
                    <a:pt x="7620" y="10081"/>
                    <a:pt x="7820" y="9680"/>
                  </a:cubicBezTo>
                  <a:cubicBezTo>
                    <a:pt x="8046" y="9279"/>
                    <a:pt x="8196" y="8828"/>
                    <a:pt x="8297" y="8402"/>
                  </a:cubicBezTo>
                  <a:cubicBezTo>
                    <a:pt x="8422" y="7900"/>
                    <a:pt x="8497" y="7399"/>
                    <a:pt x="8497" y="6898"/>
                  </a:cubicBezTo>
                  <a:cubicBezTo>
                    <a:pt x="8497" y="6271"/>
                    <a:pt x="8522" y="6071"/>
                    <a:pt x="8522" y="4542"/>
                  </a:cubicBezTo>
                  <a:cubicBezTo>
                    <a:pt x="8522" y="2988"/>
                    <a:pt x="8522" y="2788"/>
                    <a:pt x="8497" y="2186"/>
                  </a:cubicBezTo>
                  <a:cubicBezTo>
                    <a:pt x="8497" y="1760"/>
                    <a:pt x="8447" y="1359"/>
                    <a:pt x="8297" y="933"/>
                  </a:cubicBezTo>
                  <a:cubicBezTo>
                    <a:pt x="8221" y="657"/>
                    <a:pt x="8046" y="407"/>
                    <a:pt x="7820" y="206"/>
                  </a:cubicBezTo>
                  <a:cubicBezTo>
                    <a:pt x="7623" y="75"/>
                    <a:pt x="7388" y="1"/>
                    <a:pt x="7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2976325" y="2246325"/>
              <a:ext cx="109675" cy="158725"/>
            </a:xfrm>
            <a:custGeom>
              <a:rect b="b" l="l" r="r" t="t"/>
              <a:pathLst>
                <a:path extrusionOk="0" h="6349" w="4387">
                  <a:moveTo>
                    <a:pt x="2769" y="1106"/>
                  </a:moveTo>
                  <a:cubicBezTo>
                    <a:pt x="3274" y="1106"/>
                    <a:pt x="3635" y="1571"/>
                    <a:pt x="3635" y="2354"/>
                  </a:cubicBezTo>
                  <a:cubicBezTo>
                    <a:pt x="3610" y="3432"/>
                    <a:pt x="3084" y="4434"/>
                    <a:pt x="2206" y="5061"/>
                  </a:cubicBezTo>
                  <a:cubicBezTo>
                    <a:pt x="2008" y="5176"/>
                    <a:pt x="1817" y="5231"/>
                    <a:pt x="1644" y="5231"/>
                  </a:cubicBezTo>
                  <a:cubicBezTo>
                    <a:pt x="1139" y="5231"/>
                    <a:pt x="778" y="4767"/>
                    <a:pt x="778" y="3983"/>
                  </a:cubicBezTo>
                  <a:cubicBezTo>
                    <a:pt x="803" y="2906"/>
                    <a:pt x="1329" y="1903"/>
                    <a:pt x="2206" y="1276"/>
                  </a:cubicBezTo>
                  <a:cubicBezTo>
                    <a:pt x="2405" y="1161"/>
                    <a:pt x="2595" y="1106"/>
                    <a:pt x="2769" y="1106"/>
                  </a:cubicBezTo>
                  <a:close/>
                  <a:moveTo>
                    <a:pt x="3053" y="0"/>
                  </a:moveTo>
                  <a:cubicBezTo>
                    <a:pt x="2792" y="0"/>
                    <a:pt x="2507" y="80"/>
                    <a:pt x="2206" y="249"/>
                  </a:cubicBezTo>
                  <a:cubicBezTo>
                    <a:pt x="1003" y="951"/>
                    <a:pt x="1" y="2830"/>
                    <a:pt x="1" y="4434"/>
                  </a:cubicBezTo>
                  <a:cubicBezTo>
                    <a:pt x="1" y="5616"/>
                    <a:pt x="562" y="6348"/>
                    <a:pt x="1349" y="6348"/>
                  </a:cubicBezTo>
                  <a:cubicBezTo>
                    <a:pt x="1613" y="6348"/>
                    <a:pt x="1904" y="6265"/>
                    <a:pt x="2206" y="6089"/>
                  </a:cubicBezTo>
                  <a:cubicBezTo>
                    <a:pt x="3409" y="5412"/>
                    <a:pt x="4387" y="3532"/>
                    <a:pt x="4387" y="1928"/>
                  </a:cubicBezTo>
                  <a:cubicBezTo>
                    <a:pt x="4387" y="724"/>
                    <a:pt x="3836" y="0"/>
                    <a:pt x="3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3075950" y="2198200"/>
              <a:ext cx="25725" cy="37275"/>
            </a:xfrm>
            <a:custGeom>
              <a:rect b="b" l="l" r="r" t="t"/>
              <a:pathLst>
                <a:path extrusionOk="0" h="1491" w="1029">
                  <a:moveTo>
                    <a:pt x="723" y="0"/>
                  </a:moveTo>
                  <a:cubicBezTo>
                    <a:pt x="656" y="0"/>
                    <a:pt x="582" y="22"/>
                    <a:pt x="502" y="69"/>
                  </a:cubicBezTo>
                  <a:cubicBezTo>
                    <a:pt x="201" y="294"/>
                    <a:pt x="1" y="645"/>
                    <a:pt x="1" y="1046"/>
                  </a:cubicBezTo>
                  <a:cubicBezTo>
                    <a:pt x="1" y="1322"/>
                    <a:pt x="123" y="1490"/>
                    <a:pt x="297" y="1490"/>
                  </a:cubicBezTo>
                  <a:cubicBezTo>
                    <a:pt x="360" y="1490"/>
                    <a:pt x="429" y="1468"/>
                    <a:pt x="502" y="1422"/>
                  </a:cubicBezTo>
                  <a:cubicBezTo>
                    <a:pt x="828" y="1196"/>
                    <a:pt x="1029" y="820"/>
                    <a:pt x="1029" y="445"/>
                  </a:cubicBezTo>
                  <a:cubicBezTo>
                    <a:pt x="1029" y="168"/>
                    <a:pt x="907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3466950" y="2909800"/>
              <a:ext cx="647900" cy="595750"/>
            </a:xfrm>
            <a:custGeom>
              <a:rect b="b" l="l" r="r" t="t"/>
              <a:pathLst>
                <a:path extrusionOk="0" h="23830" w="25916">
                  <a:moveTo>
                    <a:pt x="0" y="1"/>
                  </a:moveTo>
                  <a:lnTo>
                    <a:pt x="2682" y="18397"/>
                  </a:lnTo>
                  <a:cubicBezTo>
                    <a:pt x="2882" y="19750"/>
                    <a:pt x="3885" y="21053"/>
                    <a:pt x="5664" y="22081"/>
                  </a:cubicBezTo>
                  <a:cubicBezTo>
                    <a:pt x="7682" y="23246"/>
                    <a:pt x="10320" y="23829"/>
                    <a:pt x="12958" y="23829"/>
                  </a:cubicBezTo>
                  <a:cubicBezTo>
                    <a:pt x="15595" y="23829"/>
                    <a:pt x="18233" y="23246"/>
                    <a:pt x="20251" y="22081"/>
                  </a:cubicBezTo>
                  <a:cubicBezTo>
                    <a:pt x="22181" y="20978"/>
                    <a:pt x="23183" y="19550"/>
                    <a:pt x="23258" y="18096"/>
                  </a:cubicBezTo>
                  <a:lnTo>
                    <a:pt x="2591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3469450" y="2922975"/>
              <a:ext cx="642875" cy="220100"/>
            </a:xfrm>
            <a:custGeom>
              <a:rect b="b" l="l" r="r" t="t"/>
              <a:pathLst>
                <a:path extrusionOk="0" h="8804" w="25715">
                  <a:moveTo>
                    <a:pt x="0" y="0"/>
                  </a:moveTo>
                  <a:lnTo>
                    <a:pt x="652" y="4486"/>
                  </a:lnTo>
                  <a:cubicBezTo>
                    <a:pt x="1379" y="5288"/>
                    <a:pt x="2231" y="5965"/>
                    <a:pt x="3158" y="6491"/>
                  </a:cubicBezTo>
                  <a:cubicBezTo>
                    <a:pt x="5840" y="8033"/>
                    <a:pt x="9349" y="8803"/>
                    <a:pt x="12858" y="8803"/>
                  </a:cubicBezTo>
                  <a:cubicBezTo>
                    <a:pt x="16366" y="8803"/>
                    <a:pt x="19875" y="8033"/>
                    <a:pt x="22557" y="6491"/>
                  </a:cubicBezTo>
                  <a:cubicBezTo>
                    <a:pt x="23509" y="5965"/>
                    <a:pt x="24361" y="5288"/>
                    <a:pt x="25063" y="4486"/>
                  </a:cubicBezTo>
                  <a:lnTo>
                    <a:pt x="25715" y="0"/>
                  </a:lnTo>
                  <a:lnTo>
                    <a:pt x="25715" y="0"/>
                  </a:lnTo>
                  <a:cubicBezTo>
                    <a:pt x="24963" y="852"/>
                    <a:pt x="24061" y="1579"/>
                    <a:pt x="23058" y="2155"/>
                  </a:cubicBezTo>
                  <a:cubicBezTo>
                    <a:pt x="20251" y="3785"/>
                    <a:pt x="16567" y="4599"/>
                    <a:pt x="12880" y="4599"/>
                  </a:cubicBezTo>
                  <a:cubicBezTo>
                    <a:pt x="9192" y="4599"/>
                    <a:pt x="5502" y="3785"/>
                    <a:pt x="2682" y="2155"/>
                  </a:cubicBezTo>
                  <a:cubicBezTo>
                    <a:pt x="1680" y="1579"/>
                    <a:pt x="777" y="8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3466950" y="2909800"/>
              <a:ext cx="407900" cy="595700"/>
            </a:xfrm>
            <a:custGeom>
              <a:rect b="b" l="l" r="r" t="t"/>
              <a:pathLst>
                <a:path extrusionOk="0" h="23828" w="16316">
                  <a:moveTo>
                    <a:pt x="0" y="1"/>
                  </a:moveTo>
                  <a:lnTo>
                    <a:pt x="2707" y="18397"/>
                  </a:lnTo>
                  <a:cubicBezTo>
                    <a:pt x="2907" y="19750"/>
                    <a:pt x="3885" y="21053"/>
                    <a:pt x="5689" y="22081"/>
                  </a:cubicBezTo>
                  <a:cubicBezTo>
                    <a:pt x="7685" y="23254"/>
                    <a:pt x="10318" y="23828"/>
                    <a:pt x="12953" y="23828"/>
                  </a:cubicBezTo>
                  <a:cubicBezTo>
                    <a:pt x="14090" y="23828"/>
                    <a:pt x="15228" y="23721"/>
                    <a:pt x="16316" y="23510"/>
                  </a:cubicBezTo>
                  <a:lnTo>
                    <a:pt x="16316" y="23510"/>
                  </a:lnTo>
                  <a:cubicBezTo>
                    <a:pt x="15828" y="23546"/>
                    <a:pt x="15351" y="23563"/>
                    <a:pt x="14886" y="23563"/>
                  </a:cubicBezTo>
                  <a:cubicBezTo>
                    <a:pt x="9201" y="23563"/>
                    <a:pt x="5363" y="20982"/>
                    <a:pt x="4737" y="18572"/>
                  </a:cubicBezTo>
                  <a:cubicBezTo>
                    <a:pt x="4085" y="15966"/>
                    <a:pt x="3233" y="3184"/>
                    <a:pt x="3233" y="3184"/>
                  </a:cubicBezTo>
                  <a:lnTo>
                    <a:pt x="3935" y="27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3421200" y="2594950"/>
              <a:ext cx="740000" cy="415600"/>
            </a:xfrm>
            <a:custGeom>
              <a:rect b="b" l="l" r="r" t="t"/>
              <a:pathLst>
                <a:path extrusionOk="0" h="16624" w="29600">
                  <a:moveTo>
                    <a:pt x="14813" y="1"/>
                  </a:moveTo>
                  <a:cubicBezTo>
                    <a:pt x="11128" y="1"/>
                    <a:pt x="7444" y="815"/>
                    <a:pt x="4637" y="2444"/>
                  </a:cubicBezTo>
                  <a:cubicBezTo>
                    <a:pt x="1379" y="4299"/>
                    <a:pt x="1" y="6855"/>
                    <a:pt x="502" y="9286"/>
                  </a:cubicBezTo>
                  <a:cubicBezTo>
                    <a:pt x="652" y="10013"/>
                    <a:pt x="953" y="10690"/>
                    <a:pt x="1379" y="11317"/>
                  </a:cubicBezTo>
                  <a:cubicBezTo>
                    <a:pt x="2231" y="12494"/>
                    <a:pt x="3334" y="13497"/>
                    <a:pt x="4612" y="14199"/>
                  </a:cubicBezTo>
                  <a:cubicBezTo>
                    <a:pt x="7432" y="15815"/>
                    <a:pt x="11122" y="16624"/>
                    <a:pt x="14810" y="16624"/>
                  </a:cubicBezTo>
                  <a:cubicBezTo>
                    <a:pt x="18497" y="16624"/>
                    <a:pt x="22181" y="15815"/>
                    <a:pt x="24988" y="14199"/>
                  </a:cubicBezTo>
                  <a:cubicBezTo>
                    <a:pt x="26266" y="13497"/>
                    <a:pt x="27394" y="12494"/>
                    <a:pt x="28246" y="11317"/>
                  </a:cubicBezTo>
                  <a:cubicBezTo>
                    <a:pt x="28647" y="10690"/>
                    <a:pt x="28948" y="10013"/>
                    <a:pt x="29098" y="9286"/>
                  </a:cubicBezTo>
                  <a:cubicBezTo>
                    <a:pt x="29600" y="6855"/>
                    <a:pt x="28221" y="4299"/>
                    <a:pt x="24988" y="2444"/>
                  </a:cubicBezTo>
                  <a:cubicBezTo>
                    <a:pt x="22181" y="815"/>
                    <a:pt x="18497" y="1"/>
                    <a:pt x="14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3433725" y="2827100"/>
              <a:ext cx="714950" cy="289025"/>
            </a:xfrm>
            <a:custGeom>
              <a:rect b="b" l="l" r="r" t="t"/>
              <a:pathLst>
                <a:path extrusionOk="0" h="11561" w="28598">
                  <a:moveTo>
                    <a:pt x="1" y="0"/>
                  </a:moveTo>
                  <a:lnTo>
                    <a:pt x="652" y="4386"/>
                  </a:lnTo>
                  <a:cubicBezTo>
                    <a:pt x="953" y="6166"/>
                    <a:pt x="2256" y="7895"/>
                    <a:pt x="4612" y="9249"/>
                  </a:cubicBezTo>
                  <a:cubicBezTo>
                    <a:pt x="7294" y="10790"/>
                    <a:pt x="10803" y="11561"/>
                    <a:pt x="14312" y="11561"/>
                  </a:cubicBezTo>
                  <a:cubicBezTo>
                    <a:pt x="17820" y="11561"/>
                    <a:pt x="21329" y="10790"/>
                    <a:pt x="24011" y="9249"/>
                  </a:cubicBezTo>
                  <a:cubicBezTo>
                    <a:pt x="26317" y="7895"/>
                    <a:pt x="27645" y="6191"/>
                    <a:pt x="27946" y="4462"/>
                  </a:cubicBezTo>
                  <a:lnTo>
                    <a:pt x="27996" y="4236"/>
                  </a:lnTo>
                  <a:lnTo>
                    <a:pt x="28597" y="0"/>
                  </a:lnTo>
                  <a:lnTo>
                    <a:pt x="28597" y="0"/>
                  </a:lnTo>
                  <a:cubicBezTo>
                    <a:pt x="28447" y="727"/>
                    <a:pt x="28171" y="1404"/>
                    <a:pt x="27745" y="2031"/>
                  </a:cubicBezTo>
                  <a:cubicBezTo>
                    <a:pt x="26893" y="3208"/>
                    <a:pt x="25765" y="4211"/>
                    <a:pt x="24487" y="4913"/>
                  </a:cubicBezTo>
                  <a:cubicBezTo>
                    <a:pt x="21680" y="6529"/>
                    <a:pt x="17996" y="7338"/>
                    <a:pt x="14309" y="7338"/>
                  </a:cubicBezTo>
                  <a:cubicBezTo>
                    <a:pt x="10621" y="7338"/>
                    <a:pt x="6931" y="6529"/>
                    <a:pt x="4111" y="4913"/>
                  </a:cubicBezTo>
                  <a:cubicBezTo>
                    <a:pt x="2833" y="4211"/>
                    <a:pt x="1730" y="3208"/>
                    <a:pt x="878" y="2031"/>
                  </a:cubicBezTo>
                  <a:cubicBezTo>
                    <a:pt x="452" y="1404"/>
                    <a:pt x="151" y="727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3484475" y="2629725"/>
              <a:ext cx="614075" cy="346525"/>
            </a:xfrm>
            <a:custGeom>
              <a:rect b="b" l="l" r="r" t="t"/>
              <a:pathLst>
                <a:path extrusionOk="0" h="13861" w="24563">
                  <a:moveTo>
                    <a:pt x="12269" y="1"/>
                  </a:moveTo>
                  <a:cubicBezTo>
                    <a:pt x="9199" y="1"/>
                    <a:pt x="6129" y="677"/>
                    <a:pt x="3785" y="2031"/>
                  </a:cubicBezTo>
                  <a:cubicBezTo>
                    <a:pt x="1129" y="3560"/>
                    <a:pt x="1" y="5615"/>
                    <a:pt x="327" y="7620"/>
                  </a:cubicBezTo>
                  <a:cubicBezTo>
                    <a:pt x="602" y="9149"/>
                    <a:pt x="1755" y="10652"/>
                    <a:pt x="3785" y="11830"/>
                  </a:cubicBezTo>
                  <a:cubicBezTo>
                    <a:pt x="6129" y="13184"/>
                    <a:pt x="9199" y="13860"/>
                    <a:pt x="12269" y="13860"/>
                  </a:cubicBezTo>
                  <a:cubicBezTo>
                    <a:pt x="15339" y="13860"/>
                    <a:pt x="18410" y="13184"/>
                    <a:pt x="20753" y="11830"/>
                  </a:cubicBezTo>
                  <a:cubicBezTo>
                    <a:pt x="22783" y="10652"/>
                    <a:pt x="23936" y="9149"/>
                    <a:pt x="24212" y="7645"/>
                  </a:cubicBezTo>
                  <a:cubicBezTo>
                    <a:pt x="24562" y="5615"/>
                    <a:pt x="23410" y="3560"/>
                    <a:pt x="20753" y="2031"/>
                  </a:cubicBezTo>
                  <a:cubicBezTo>
                    <a:pt x="18410" y="677"/>
                    <a:pt x="15339" y="1"/>
                    <a:pt x="12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3512675" y="2708050"/>
              <a:ext cx="557050" cy="268200"/>
            </a:xfrm>
            <a:custGeom>
              <a:rect b="b" l="l" r="r" t="t"/>
              <a:pathLst>
                <a:path extrusionOk="0" h="10728" w="22282">
                  <a:moveTo>
                    <a:pt x="11151" y="1"/>
                  </a:moveTo>
                  <a:cubicBezTo>
                    <a:pt x="8296" y="1"/>
                    <a:pt x="5439" y="627"/>
                    <a:pt x="3259" y="1880"/>
                  </a:cubicBezTo>
                  <a:cubicBezTo>
                    <a:pt x="1129" y="3133"/>
                    <a:pt x="26" y="4737"/>
                    <a:pt x="1" y="6341"/>
                  </a:cubicBezTo>
                  <a:cubicBezTo>
                    <a:pt x="702" y="7319"/>
                    <a:pt x="1605" y="8121"/>
                    <a:pt x="2657" y="8697"/>
                  </a:cubicBezTo>
                  <a:cubicBezTo>
                    <a:pt x="5001" y="10051"/>
                    <a:pt x="8071" y="10727"/>
                    <a:pt x="11141" y="10727"/>
                  </a:cubicBezTo>
                  <a:cubicBezTo>
                    <a:pt x="14211" y="10727"/>
                    <a:pt x="17282" y="10051"/>
                    <a:pt x="19625" y="8697"/>
                  </a:cubicBezTo>
                  <a:cubicBezTo>
                    <a:pt x="20678" y="8121"/>
                    <a:pt x="21605" y="7319"/>
                    <a:pt x="22282" y="6341"/>
                  </a:cubicBezTo>
                  <a:cubicBezTo>
                    <a:pt x="22256" y="4712"/>
                    <a:pt x="21179" y="3108"/>
                    <a:pt x="19023" y="1880"/>
                  </a:cubicBezTo>
                  <a:cubicBezTo>
                    <a:pt x="16855" y="627"/>
                    <a:pt x="14005" y="1"/>
                    <a:pt x="11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3815325" y="2459025"/>
              <a:ext cx="236850" cy="156925"/>
            </a:xfrm>
            <a:custGeom>
              <a:rect b="b" l="l" r="r" t="t"/>
              <a:pathLst>
                <a:path extrusionOk="0" h="6277" w="9474">
                  <a:moveTo>
                    <a:pt x="5001" y="0"/>
                  </a:moveTo>
                  <a:cubicBezTo>
                    <a:pt x="4196" y="0"/>
                    <a:pt x="3363" y="182"/>
                    <a:pt x="2582" y="663"/>
                  </a:cubicBezTo>
                  <a:cubicBezTo>
                    <a:pt x="1003" y="1616"/>
                    <a:pt x="25" y="3295"/>
                    <a:pt x="0" y="5149"/>
                  </a:cubicBezTo>
                  <a:cubicBezTo>
                    <a:pt x="1156" y="5978"/>
                    <a:pt x="2312" y="6277"/>
                    <a:pt x="3376" y="6277"/>
                  </a:cubicBezTo>
                  <a:cubicBezTo>
                    <a:pt x="5079" y="6277"/>
                    <a:pt x="6545" y="5510"/>
                    <a:pt x="7394" y="4924"/>
                  </a:cubicBezTo>
                  <a:cubicBezTo>
                    <a:pt x="8797" y="3972"/>
                    <a:pt x="9474" y="2117"/>
                    <a:pt x="9323" y="1691"/>
                  </a:cubicBezTo>
                  <a:cubicBezTo>
                    <a:pt x="9213" y="1378"/>
                    <a:pt x="7215" y="0"/>
                    <a:pt x="500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3815325" y="2459300"/>
              <a:ext cx="233100" cy="128475"/>
            </a:xfrm>
            <a:custGeom>
              <a:rect b="b" l="l" r="r" t="t"/>
              <a:pathLst>
                <a:path extrusionOk="0" h="5139" w="9324">
                  <a:moveTo>
                    <a:pt x="4988" y="1"/>
                  </a:moveTo>
                  <a:cubicBezTo>
                    <a:pt x="4186" y="1"/>
                    <a:pt x="3358" y="176"/>
                    <a:pt x="2582" y="652"/>
                  </a:cubicBezTo>
                  <a:cubicBezTo>
                    <a:pt x="1003" y="1605"/>
                    <a:pt x="25" y="3284"/>
                    <a:pt x="0" y="5138"/>
                  </a:cubicBezTo>
                  <a:cubicBezTo>
                    <a:pt x="1604" y="2732"/>
                    <a:pt x="4261" y="1379"/>
                    <a:pt x="7043" y="1379"/>
                  </a:cubicBezTo>
                  <a:cubicBezTo>
                    <a:pt x="7795" y="1379"/>
                    <a:pt x="8572" y="1479"/>
                    <a:pt x="9323" y="1680"/>
                  </a:cubicBezTo>
                  <a:cubicBezTo>
                    <a:pt x="9223" y="1379"/>
                    <a:pt x="7218" y="1"/>
                    <a:pt x="498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3734475" y="2123200"/>
              <a:ext cx="98400" cy="707850"/>
            </a:xfrm>
            <a:custGeom>
              <a:rect b="b" l="l" r="r" t="t"/>
              <a:pathLst>
                <a:path extrusionOk="0" h="28314" w="3936">
                  <a:moveTo>
                    <a:pt x="1639" y="0"/>
                  </a:moveTo>
                  <a:cubicBezTo>
                    <a:pt x="1619" y="0"/>
                    <a:pt x="1599" y="4"/>
                    <a:pt x="1580" y="11"/>
                  </a:cubicBezTo>
                  <a:cubicBezTo>
                    <a:pt x="1154" y="136"/>
                    <a:pt x="1379" y="1590"/>
                    <a:pt x="1655" y="4322"/>
                  </a:cubicBezTo>
                  <a:cubicBezTo>
                    <a:pt x="1981" y="7755"/>
                    <a:pt x="1505" y="10738"/>
                    <a:pt x="878" y="14422"/>
                  </a:cubicBezTo>
                  <a:cubicBezTo>
                    <a:pt x="176" y="18733"/>
                    <a:pt x="1" y="23094"/>
                    <a:pt x="352" y="27430"/>
                  </a:cubicBezTo>
                  <a:cubicBezTo>
                    <a:pt x="427" y="27705"/>
                    <a:pt x="602" y="27931"/>
                    <a:pt x="853" y="28031"/>
                  </a:cubicBezTo>
                  <a:cubicBezTo>
                    <a:pt x="1229" y="28219"/>
                    <a:pt x="1643" y="28313"/>
                    <a:pt x="2056" y="28313"/>
                  </a:cubicBezTo>
                  <a:cubicBezTo>
                    <a:pt x="2470" y="28313"/>
                    <a:pt x="2883" y="28219"/>
                    <a:pt x="3259" y="28031"/>
                  </a:cubicBezTo>
                  <a:cubicBezTo>
                    <a:pt x="3510" y="27931"/>
                    <a:pt x="3685" y="27705"/>
                    <a:pt x="3760" y="27430"/>
                  </a:cubicBezTo>
                  <a:cubicBezTo>
                    <a:pt x="3785" y="27354"/>
                    <a:pt x="3785" y="27279"/>
                    <a:pt x="3760" y="27204"/>
                  </a:cubicBezTo>
                  <a:cubicBezTo>
                    <a:pt x="2357" y="22392"/>
                    <a:pt x="2858" y="16803"/>
                    <a:pt x="3234" y="13896"/>
                  </a:cubicBezTo>
                  <a:cubicBezTo>
                    <a:pt x="3936" y="8708"/>
                    <a:pt x="3660" y="5876"/>
                    <a:pt x="3234" y="4096"/>
                  </a:cubicBezTo>
                  <a:cubicBezTo>
                    <a:pt x="2614" y="1423"/>
                    <a:pt x="2038" y="0"/>
                    <a:pt x="163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3738875" y="2122825"/>
              <a:ext cx="89625" cy="708675"/>
            </a:xfrm>
            <a:custGeom>
              <a:rect b="b" l="l" r="r" t="t"/>
              <a:pathLst>
                <a:path extrusionOk="0" h="28347" w="3585">
                  <a:moveTo>
                    <a:pt x="1454" y="1"/>
                  </a:moveTo>
                  <a:cubicBezTo>
                    <a:pt x="1429" y="1"/>
                    <a:pt x="1429" y="1"/>
                    <a:pt x="1404" y="26"/>
                  </a:cubicBezTo>
                  <a:cubicBezTo>
                    <a:pt x="1228" y="76"/>
                    <a:pt x="1178" y="327"/>
                    <a:pt x="1178" y="803"/>
                  </a:cubicBezTo>
                  <a:cubicBezTo>
                    <a:pt x="1178" y="1505"/>
                    <a:pt x="1329" y="2683"/>
                    <a:pt x="1479" y="4337"/>
                  </a:cubicBezTo>
                  <a:cubicBezTo>
                    <a:pt x="1554" y="5114"/>
                    <a:pt x="1579" y="5866"/>
                    <a:pt x="1579" y="6592"/>
                  </a:cubicBezTo>
                  <a:cubicBezTo>
                    <a:pt x="1579" y="9149"/>
                    <a:pt x="1178" y="11580"/>
                    <a:pt x="702" y="14437"/>
                  </a:cubicBezTo>
                  <a:cubicBezTo>
                    <a:pt x="226" y="17269"/>
                    <a:pt x="0" y="20151"/>
                    <a:pt x="0" y="23009"/>
                  </a:cubicBezTo>
                  <a:cubicBezTo>
                    <a:pt x="0" y="24487"/>
                    <a:pt x="51" y="25966"/>
                    <a:pt x="176" y="27445"/>
                  </a:cubicBezTo>
                  <a:cubicBezTo>
                    <a:pt x="251" y="27720"/>
                    <a:pt x="426" y="27946"/>
                    <a:pt x="677" y="28046"/>
                  </a:cubicBezTo>
                  <a:cubicBezTo>
                    <a:pt x="1053" y="28247"/>
                    <a:pt x="1479" y="28347"/>
                    <a:pt x="1880" y="28347"/>
                  </a:cubicBezTo>
                  <a:cubicBezTo>
                    <a:pt x="2306" y="28347"/>
                    <a:pt x="2707" y="28247"/>
                    <a:pt x="3083" y="28046"/>
                  </a:cubicBezTo>
                  <a:cubicBezTo>
                    <a:pt x="3334" y="27946"/>
                    <a:pt x="3509" y="27720"/>
                    <a:pt x="3584" y="27445"/>
                  </a:cubicBezTo>
                  <a:cubicBezTo>
                    <a:pt x="3584" y="27420"/>
                    <a:pt x="3584" y="27369"/>
                    <a:pt x="3584" y="27319"/>
                  </a:cubicBezTo>
                  <a:cubicBezTo>
                    <a:pt x="3584" y="27294"/>
                    <a:pt x="3584" y="27244"/>
                    <a:pt x="3584" y="27219"/>
                  </a:cubicBezTo>
                  <a:cubicBezTo>
                    <a:pt x="2883" y="24813"/>
                    <a:pt x="2657" y="22207"/>
                    <a:pt x="2657" y="19826"/>
                  </a:cubicBezTo>
                  <a:cubicBezTo>
                    <a:pt x="2657" y="17470"/>
                    <a:pt x="2883" y="15364"/>
                    <a:pt x="3058" y="13911"/>
                  </a:cubicBezTo>
                  <a:cubicBezTo>
                    <a:pt x="3384" y="11630"/>
                    <a:pt x="3484" y="9800"/>
                    <a:pt x="3484" y="8297"/>
                  </a:cubicBezTo>
                  <a:cubicBezTo>
                    <a:pt x="3484" y="6417"/>
                    <a:pt x="3309" y="5089"/>
                    <a:pt x="3058" y="4111"/>
                  </a:cubicBezTo>
                  <a:cubicBezTo>
                    <a:pt x="2431" y="1404"/>
                    <a:pt x="1880" y="1"/>
                    <a:pt x="1454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3479475" y="2463600"/>
              <a:ext cx="258175" cy="159850"/>
            </a:xfrm>
            <a:custGeom>
              <a:rect b="b" l="l" r="r" t="t"/>
              <a:pathLst>
                <a:path extrusionOk="0" h="6394" w="10327">
                  <a:moveTo>
                    <a:pt x="4646" y="1"/>
                  </a:moveTo>
                  <a:cubicBezTo>
                    <a:pt x="1829" y="1"/>
                    <a:pt x="0" y="1764"/>
                    <a:pt x="0" y="2360"/>
                  </a:cubicBezTo>
                  <a:cubicBezTo>
                    <a:pt x="0" y="3062"/>
                    <a:pt x="326" y="3212"/>
                    <a:pt x="1629" y="4240"/>
                  </a:cubicBezTo>
                  <a:cubicBezTo>
                    <a:pt x="2800" y="5185"/>
                    <a:pt x="4436" y="6394"/>
                    <a:pt x="6355" y="6394"/>
                  </a:cubicBezTo>
                  <a:cubicBezTo>
                    <a:pt x="6572" y="6394"/>
                    <a:pt x="6794" y="6378"/>
                    <a:pt x="7018" y="6345"/>
                  </a:cubicBezTo>
                  <a:cubicBezTo>
                    <a:pt x="8497" y="6144"/>
                    <a:pt x="9750" y="5192"/>
                    <a:pt x="10326" y="3839"/>
                  </a:cubicBezTo>
                  <a:cubicBezTo>
                    <a:pt x="9624" y="1884"/>
                    <a:pt x="7895" y="455"/>
                    <a:pt x="5840" y="104"/>
                  </a:cubicBezTo>
                  <a:cubicBezTo>
                    <a:pt x="5425" y="33"/>
                    <a:pt x="5027" y="1"/>
                    <a:pt x="464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3479475" y="2463700"/>
              <a:ext cx="258175" cy="95875"/>
            </a:xfrm>
            <a:custGeom>
              <a:rect b="b" l="l" r="r" t="t"/>
              <a:pathLst>
                <a:path extrusionOk="0" h="3835" w="10327">
                  <a:moveTo>
                    <a:pt x="4662" y="0"/>
                  </a:moveTo>
                  <a:cubicBezTo>
                    <a:pt x="2684" y="0"/>
                    <a:pt x="1207" y="844"/>
                    <a:pt x="487" y="1566"/>
                  </a:cubicBezTo>
                  <a:lnTo>
                    <a:pt x="487" y="1566"/>
                  </a:lnTo>
                  <a:cubicBezTo>
                    <a:pt x="1209" y="848"/>
                    <a:pt x="2694" y="0"/>
                    <a:pt x="4662" y="0"/>
                  </a:cubicBezTo>
                  <a:close/>
                  <a:moveTo>
                    <a:pt x="487" y="1566"/>
                  </a:moveTo>
                  <a:cubicBezTo>
                    <a:pt x="171" y="1882"/>
                    <a:pt x="0" y="2173"/>
                    <a:pt x="0" y="2356"/>
                  </a:cubicBezTo>
                  <a:cubicBezTo>
                    <a:pt x="8" y="2167"/>
                    <a:pt x="177" y="1878"/>
                    <a:pt x="487" y="1566"/>
                  </a:cubicBezTo>
                  <a:close/>
                  <a:moveTo>
                    <a:pt x="4286" y="1429"/>
                  </a:moveTo>
                  <a:cubicBezTo>
                    <a:pt x="3359" y="1429"/>
                    <a:pt x="2457" y="1554"/>
                    <a:pt x="1705" y="1729"/>
                  </a:cubicBezTo>
                  <a:cubicBezTo>
                    <a:pt x="2457" y="1554"/>
                    <a:pt x="3334" y="1454"/>
                    <a:pt x="4286" y="1454"/>
                  </a:cubicBezTo>
                  <a:cubicBezTo>
                    <a:pt x="6366" y="1454"/>
                    <a:pt x="8722" y="2005"/>
                    <a:pt x="10326" y="3835"/>
                  </a:cubicBezTo>
                  <a:cubicBezTo>
                    <a:pt x="8722" y="2005"/>
                    <a:pt x="6366" y="1429"/>
                    <a:pt x="4286" y="1429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3479475" y="2463600"/>
              <a:ext cx="258175" cy="95975"/>
            </a:xfrm>
            <a:custGeom>
              <a:rect b="b" l="l" r="r" t="t"/>
              <a:pathLst>
                <a:path extrusionOk="0" h="3839" w="10327">
                  <a:moveTo>
                    <a:pt x="4663" y="1"/>
                  </a:moveTo>
                  <a:cubicBezTo>
                    <a:pt x="1829" y="1"/>
                    <a:pt x="0" y="1764"/>
                    <a:pt x="0" y="2360"/>
                  </a:cubicBezTo>
                  <a:cubicBezTo>
                    <a:pt x="705" y="1918"/>
                    <a:pt x="2384" y="1442"/>
                    <a:pt x="4282" y="1442"/>
                  </a:cubicBezTo>
                  <a:cubicBezTo>
                    <a:pt x="6365" y="1442"/>
                    <a:pt x="8713" y="2016"/>
                    <a:pt x="10326" y="3839"/>
                  </a:cubicBezTo>
                  <a:cubicBezTo>
                    <a:pt x="9624" y="1884"/>
                    <a:pt x="7920" y="455"/>
                    <a:pt x="5865" y="104"/>
                  </a:cubicBezTo>
                  <a:cubicBezTo>
                    <a:pt x="5447" y="33"/>
                    <a:pt x="5046" y="1"/>
                    <a:pt x="466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3479475" y="2463700"/>
              <a:ext cx="258175" cy="95875"/>
            </a:xfrm>
            <a:custGeom>
              <a:rect b="b" l="l" r="r" t="t"/>
              <a:pathLst>
                <a:path extrusionOk="0" h="3835" w="10327">
                  <a:moveTo>
                    <a:pt x="4662" y="0"/>
                  </a:moveTo>
                  <a:cubicBezTo>
                    <a:pt x="1830" y="0"/>
                    <a:pt x="0" y="1754"/>
                    <a:pt x="0" y="2356"/>
                  </a:cubicBezTo>
                  <a:cubicBezTo>
                    <a:pt x="702" y="1905"/>
                    <a:pt x="2406" y="1429"/>
                    <a:pt x="4286" y="1429"/>
                  </a:cubicBezTo>
                  <a:cubicBezTo>
                    <a:pt x="6366" y="1429"/>
                    <a:pt x="8722" y="2005"/>
                    <a:pt x="10326" y="3835"/>
                  </a:cubicBezTo>
                  <a:cubicBezTo>
                    <a:pt x="9624" y="1880"/>
                    <a:pt x="7920" y="451"/>
                    <a:pt x="5865" y="100"/>
                  </a:cubicBezTo>
                  <a:cubicBezTo>
                    <a:pt x="5439" y="25"/>
                    <a:pt x="5038" y="0"/>
                    <a:pt x="4662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3832850" y="2279475"/>
              <a:ext cx="183000" cy="116600"/>
            </a:xfrm>
            <a:custGeom>
              <a:rect b="b" l="l" r="r" t="t"/>
              <a:pathLst>
                <a:path extrusionOk="0" h="4664" w="7320">
                  <a:moveTo>
                    <a:pt x="4344" y="1"/>
                  </a:moveTo>
                  <a:cubicBezTo>
                    <a:pt x="3890" y="1"/>
                    <a:pt x="3399" y="67"/>
                    <a:pt x="2883" y="226"/>
                  </a:cubicBezTo>
                  <a:cubicBezTo>
                    <a:pt x="1429" y="652"/>
                    <a:pt x="352" y="1830"/>
                    <a:pt x="1" y="3284"/>
                  </a:cubicBezTo>
                  <a:cubicBezTo>
                    <a:pt x="637" y="4165"/>
                    <a:pt x="1631" y="4663"/>
                    <a:pt x="2704" y="4663"/>
                  </a:cubicBezTo>
                  <a:cubicBezTo>
                    <a:pt x="2730" y="4663"/>
                    <a:pt x="2756" y="4663"/>
                    <a:pt x="2783" y="4662"/>
                  </a:cubicBezTo>
                  <a:cubicBezTo>
                    <a:pt x="2806" y="4663"/>
                    <a:pt x="2829" y="4663"/>
                    <a:pt x="2852" y="4663"/>
                  </a:cubicBezTo>
                  <a:cubicBezTo>
                    <a:pt x="4421" y="4663"/>
                    <a:pt x="5577" y="3823"/>
                    <a:pt x="6392" y="2958"/>
                  </a:cubicBezTo>
                  <a:cubicBezTo>
                    <a:pt x="7244" y="2081"/>
                    <a:pt x="7319" y="1780"/>
                    <a:pt x="7269" y="1304"/>
                  </a:cubicBezTo>
                  <a:cubicBezTo>
                    <a:pt x="7210" y="909"/>
                    <a:pt x="6031" y="1"/>
                    <a:pt x="434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3832850" y="2303275"/>
              <a:ext cx="181725" cy="58300"/>
            </a:xfrm>
            <a:custGeom>
              <a:rect b="b" l="l" r="r" t="t"/>
              <a:pathLst>
                <a:path extrusionOk="0" h="2332" w="7269">
                  <a:moveTo>
                    <a:pt x="5190" y="1"/>
                  </a:moveTo>
                  <a:cubicBezTo>
                    <a:pt x="6092" y="1"/>
                    <a:pt x="6868" y="151"/>
                    <a:pt x="7269" y="352"/>
                  </a:cubicBezTo>
                  <a:cubicBezTo>
                    <a:pt x="7269" y="327"/>
                    <a:pt x="7269" y="327"/>
                    <a:pt x="7269" y="327"/>
                  </a:cubicBezTo>
                  <a:cubicBezTo>
                    <a:pt x="6868" y="151"/>
                    <a:pt x="6092" y="1"/>
                    <a:pt x="5190" y="1"/>
                  </a:cubicBezTo>
                  <a:close/>
                  <a:moveTo>
                    <a:pt x="5189" y="1"/>
                  </a:moveTo>
                  <a:lnTo>
                    <a:pt x="5189" y="1"/>
                  </a:lnTo>
                  <a:cubicBezTo>
                    <a:pt x="3459" y="1"/>
                    <a:pt x="1254" y="527"/>
                    <a:pt x="1" y="2332"/>
                  </a:cubicBezTo>
                  <a:cubicBezTo>
                    <a:pt x="1254" y="527"/>
                    <a:pt x="3485" y="1"/>
                    <a:pt x="5189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3832850" y="2278850"/>
              <a:ext cx="181725" cy="82725"/>
            </a:xfrm>
            <a:custGeom>
              <a:rect b="b" l="l" r="r" t="t"/>
              <a:pathLst>
                <a:path extrusionOk="0" h="3309" w="7269">
                  <a:moveTo>
                    <a:pt x="4332" y="1"/>
                  </a:moveTo>
                  <a:cubicBezTo>
                    <a:pt x="3874" y="1"/>
                    <a:pt x="3379" y="67"/>
                    <a:pt x="2858" y="226"/>
                  </a:cubicBezTo>
                  <a:cubicBezTo>
                    <a:pt x="1429" y="677"/>
                    <a:pt x="352" y="1855"/>
                    <a:pt x="1" y="3309"/>
                  </a:cubicBezTo>
                  <a:cubicBezTo>
                    <a:pt x="1249" y="1503"/>
                    <a:pt x="3486" y="977"/>
                    <a:pt x="5205" y="977"/>
                  </a:cubicBezTo>
                  <a:cubicBezTo>
                    <a:pt x="6110" y="977"/>
                    <a:pt x="6871" y="1122"/>
                    <a:pt x="7269" y="1304"/>
                  </a:cubicBezTo>
                  <a:cubicBezTo>
                    <a:pt x="7210" y="909"/>
                    <a:pt x="6031" y="1"/>
                    <a:pt x="433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3832850" y="2278850"/>
              <a:ext cx="181725" cy="82725"/>
            </a:xfrm>
            <a:custGeom>
              <a:rect b="b" l="l" r="r" t="t"/>
              <a:pathLst>
                <a:path extrusionOk="0" h="3309" w="7269">
                  <a:moveTo>
                    <a:pt x="4337" y="1"/>
                  </a:moveTo>
                  <a:cubicBezTo>
                    <a:pt x="3886" y="1"/>
                    <a:pt x="3384" y="76"/>
                    <a:pt x="2858" y="226"/>
                  </a:cubicBezTo>
                  <a:cubicBezTo>
                    <a:pt x="1429" y="677"/>
                    <a:pt x="352" y="1855"/>
                    <a:pt x="1" y="3309"/>
                  </a:cubicBezTo>
                  <a:cubicBezTo>
                    <a:pt x="1254" y="1504"/>
                    <a:pt x="3485" y="978"/>
                    <a:pt x="5189" y="978"/>
                  </a:cubicBezTo>
                  <a:cubicBezTo>
                    <a:pt x="6091" y="978"/>
                    <a:pt x="6868" y="1128"/>
                    <a:pt x="7269" y="1304"/>
                  </a:cubicBezTo>
                  <a:cubicBezTo>
                    <a:pt x="7194" y="928"/>
                    <a:pt x="6041" y="1"/>
                    <a:pt x="4337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3584725" y="2253850"/>
              <a:ext cx="183625" cy="118775"/>
            </a:xfrm>
            <a:custGeom>
              <a:rect b="b" l="l" r="r" t="t"/>
              <a:pathLst>
                <a:path extrusionOk="0" h="4751" w="7345">
                  <a:moveTo>
                    <a:pt x="2400" y="0"/>
                  </a:moveTo>
                  <a:cubicBezTo>
                    <a:pt x="1367" y="0"/>
                    <a:pt x="558" y="266"/>
                    <a:pt x="352" y="574"/>
                  </a:cubicBezTo>
                  <a:cubicBezTo>
                    <a:pt x="1" y="1076"/>
                    <a:pt x="878" y="3432"/>
                    <a:pt x="2808" y="4309"/>
                  </a:cubicBezTo>
                  <a:cubicBezTo>
                    <a:pt x="3528" y="4627"/>
                    <a:pt x="4214" y="4751"/>
                    <a:pt x="4825" y="4751"/>
                  </a:cubicBezTo>
                  <a:cubicBezTo>
                    <a:pt x="6232" y="4751"/>
                    <a:pt x="7239" y="4094"/>
                    <a:pt x="7344" y="3657"/>
                  </a:cubicBezTo>
                  <a:cubicBezTo>
                    <a:pt x="7344" y="3657"/>
                    <a:pt x="6743" y="1301"/>
                    <a:pt x="4788" y="474"/>
                  </a:cubicBezTo>
                  <a:cubicBezTo>
                    <a:pt x="3969" y="132"/>
                    <a:pt x="3129" y="0"/>
                    <a:pt x="240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3593500" y="2253800"/>
              <a:ext cx="88375" cy="14425"/>
            </a:xfrm>
            <a:custGeom>
              <a:rect b="b" l="l" r="r" t="t"/>
              <a:pathLst>
                <a:path extrusionOk="0" h="577" w="3535">
                  <a:moveTo>
                    <a:pt x="2056" y="0"/>
                  </a:moveTo>
                  <a:cubicBezTo>
                    <a:pt x="2052" y="0"/>
                    <a:pt x="2048" y="0"/>
                    <a:pt x="2044" y="0"/>
                  </a:cubicBezTo>
                  <a:lnTo>
                    <a:pt x="2044" y="0"/>
                  </a:lnTo>
                  <a:cubicBezTo>
                    <a:pt x="2516" y="1"/>
                    <a:pt x="3013" y="51"/>
                    <a:pt x="3535" y="175"/>
                  </a:cubicBezTo>
                  <a:cubicBezTo>
                    <a:pt x="3008" y="50"/>
                    <a:pt x="2507" y="0"/>
                    <a:pt x="2056" y="0"/>
                  </a:cubicBezTo>
                  <a:close/>
                  <a:moveTo>
                    <a:pt x="2031" y="0"/>
                  </a:moveTo>
                  <a:cubicBezTo>
                    <a:pt x="1003" y="0"/>
                    <a:pt x="201" y="251"/>
                    <a:pt x="1" y="576"/>
                  </a:cubicBezTo>
                  <a:cubicBezTo>
                    <a:pt x="201" y="277"/>
                    <a:pt x="1022" y="2"/>
                    <a:pt x="2044" y="0"/>
                  </a:cubicBezTo>
                  <a:lnTo>
                    <a:pt x="2044" y="0"/>
                  </a:lnTo>
                  <a:cubicBezTo>
                    <a:pt x="2040" y="0"/>
                    <a:pt x="2035" y="0"/>
                    <a:pt x="2031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3593500" y="2253800"/>
              <a:ext cx="174850" cy="91500"/>
            </a:xfrm>
            <a:custGeom>
              <a:rect b="b" l="l" r="r" t="t"/>
              <a:pathLst>
                <a:path extrusionOk="0" h="3660" w="6994">
                  <a:moveTo>
                    <a:pt x="2056" y="0"/>
                  </a:moveTo>
                  <a:cubicBezTo>
                    <a:pt x="1028" y="0"/>
                    <a:pt x="201" y="276"/>
                    <a:pt x="1" y="576"/>
                  </a:cubicBezTo>
                  <a:cubicBezTo>
                    <a:pt x="126" y="576"/>
                    <a:pt x="4261" y="1178"/>
                    <a:pt x="6993" y="3659"/>
                  </a:cubicBezTo>
                  <a:cubicBezTo>
                    <a:pt x="6968" y="3534"/>
                    <a:pt x="6342" y="1278"/>
                    <a:pt x="4437" y="476"/>
                  </a:cubicBezTo>
                  <a:cubicBezTo>
                    <a:pt x="4136" y="351"/>
                    <a:pt x="3835" y="251"/>
                    <a:pt x="3535" y="175"/>
                  </a:cubicBezTo>
                  <a:cubicBezTo>
                    <a:pt x="3008" y="50"/>
                    <a:pt x="2507" y="0"/>
                    <a:pt x="2056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3666200" y="1760050"/>
              <a:ext cx="134100" cy="284500"/>
            </a:xfrm>
            <a:custGeom>
              <a:rect b="b" l="l" r="r" t="t"/>
              <a:pathLst>
                <a:path extrusionOk="0" h="11380" w="5364">
                  <a:moveTo>
                    <a:pt x="4988" y="1"/>
                  </a:moveTo>
                  <a:lnTo>
                    <a:pt x="0" y="2883"/>
                  </a:lnTo>
                  <a:lnTo>
                    <a:pt x="0" y="5765"/>
                  </a:lnTo>
                  <a:lnTo>
                    <a:pt x="2130" y="9474"/>
                  </a:lnTo>
                  <a:cubicBezTo>
                    <a:pt x="2181" y="9524"/>
                    <a:pt x="2231" y="9575"/>
                    <a:pt x="2281" y="9600"/>
                  </a:cubicBezTo>
                  <a:lnTo>
                    <a:pt x="5364" y="11379"/>
                  </a:lnTo>
                  <a:lnTo>
                    <a:pt x="3359" y="7595"/>
                  </a:lnTo>
                  <a:lnTo>
                    <a:pt x="4988" y="2883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3506425" y="1287450"/>
              <a:ext cx="503775" cy="758575"/>
            </a:xfrm>
            <a:custGeom>
              <a:rect b="b" l="l" r="r" t="t"/>
              <a:pathLst>
                <a:path extrusionOk="0" h="30343" w="20151">
                  <a:moveTo>
                    <a:pt x="15943" y="1"/>
                  </a:moveTo>
                  <a:cubicBezTo>
                    <a:pt x="15432" y="1"/>
                    <a:pt x="14925" y="120"/>
                    <a:pt x="14461" y="358"/>
                  </a:cubicBezTo>
                  <a:lnTo>
                    <a:pt x="1504" y="7852"/>
                  </a:lnTo>
                  <a:cubicBezTo>
                    <a:pt x="627" y="8428"/>
                    <a:pt x="75" y="9381"/>
                    <a:pt x="0" y="10433"/>
                  </a:cubicBezTo>
                  <a:lnTo>
                    <a:pt x="0" y="25421"/>
                  </a:lnTo>
                  <a:cubicBezTo>
                    <a:pt x="75" y="26448"/>
                    <a:pt x="627" y="27426"/>
                    <a:pt x="1504" y="28002"/>
                  </a:cubicBezTo>
                  <a:lnTo>
                    <a:pt x="2707" y="28704"/>
                  </a:lnTo>
                  <a:cubicBezTo>
                    <a:pt x="3183" y="28942"/>
                    <a:pt x="3697" y="29061"/>
                    <a:pt x="4211" y="29061"/>
                  </a:cubicBezTo>
                  <a:cubicBezTo>
                    <a:pt x="4724" y="29061"/>
                    <a:pt x="5238" y="28942"/>
                    <a:pt x="5714" y="28704"/>
                  </a:cubicBezTo>
                  <a:lnTo>
                    <a:pt x="9524" y="26499"/>
                  </a:lnTo>
                  <a:lnTo>
                    <a:pt x="11679" y="30183"/>
                  </a:lnTo>
                  <a:cubicBezTo>
                    <a:pt x="11731" y="30287"/>
                    <a:pt x="11843" y="30343"/>
                    <a:pt x="11957" y="30343"/>
                  </a:cubicBezTo>
                  <a:cubicBezTo>
                    <a:pt x="12008" y="30343"/>
                    <a:pt x="12059" y="30331"/>
                    <a:pt x="12105" y="30308"/>
                  </a:cubicBezTo>
                  <a:cubicBezTo>
                    <a:pt x="12181" y="30258"/>
                    <a:pt x="12231" y="30208"/>
                    <a:pt x="12256" y="30133"/>
                  </a:cubicBezTo>
                  <a:lnTo>
                    <a:pt x="14486" y="23616"/>
                  </a:lnTo>
                  <a:lnTo>
                    <a:pt x="18672" y="21210"/>
                  </a:lnTo>
                  <a:cubicBezTo>
                    <a:pt x="19549" y="20634"/>
                    <a:pt x="20100" y="19681"/>
                    <a:pt x="20151" y="18629"/>
                  </a:cubicBezTo>
                  <a:lnTo>
                    <a:pt x="20151" y="3666"/>
                  </a:lnTo>
                  <a:cubicBezTo>
                    <a:pt x="20100" y="2614"/>
                    <a:pt x="19549" y="1636"/>
                    <a:pt x="18647" y="1060"/>
                  </a:cubicBezTo>
                  <a:lnTo>
                    <a:pt x="17444" y="358"/>
                  </a:lnTo>
                  <a:cubicBezTo>
                    <a:pt x="16968" y="120"/>
                    <a:pt x="16454" y="1"/>
                    <a:pt x="1594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3505800" y="1511300"/>
              <a:ext cx="136600" cy="502700"/>
            </a:xfrm>
            <a:custGeom>
              <a:rect b="b" l="l" r="r" t="t"/>
              <a:pathLst>
                <a:path extrusionOk="0" h="20108" w="5464">
                  <a:moveTo>
                    <a:pt x="426" y="1"/>
                  </a:moveTo>
                  <a:cubicBezTo>
                    <a:pt x="150" y="452"/>
                    <a:pt x="25" y="953"/>
                    <a:pt x="0" y="1479"/>
                  </a:cubicBezTo>
                  <a:lnTo>
                    <a:pt x="25" y="16467"/>
                  </a:lnTo>
                  <a:cubicBezTo>
                    <a:pt x="75" y="17494"/>
                    <a:pt x="627" y="18472"/>
                    <a:pt x="1504" y="19048"/>
                  </a:cubicBezTo>
                  <a:lnTo>
                    <a:pt x="2732" y="19750"/>
                  </a:lnTo>
                  <a:cubicBezTo>
                    <a:pt x="3206" y="19987"/>
                    <a:pt x="3719" y="20108"/>
                    <a:pt x="4236" y="20108"/>
                  </a:cubicBezTo>
                  <a:cubicBezTo>
                    <a:pt x="4648" y="20108"/>
                    <a:pt x="5063" y="20031"/>
                    <a:pt x="5464" y="19875"/>
                  </a:cubicBezTo>
                  <a:lnTo>
                    <a:pt x="5464" y="19875"/>
                  </a:lnTo>
                  <a:cubicBezTo>
                    <a:pt x="5325" y="19925"/>
                    <a:pt x="5191" y="19949"/>
                    <a:pt x="5067" y="19949"/>
                  </a:cubicBezTo>
                  <a:cubicBezTo>
                    <a:pt x="4565" y="19949"/>
                    <a:pt x="4211" y="19556"/>
                    <a:pt x="4211" y="18873"/>
                  </a:cubicBezTo>
                  <a:lnTo>
                    <a:pt x="4211" y="3910"/>
                  </a:lnTo>
                  <a:cubicBezTo>
                    <a:pt x="4211" y="3384"/>
                    <a:pt x="4361" y="2883"/>
                    <a:pt x="4612" y="2432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3517075" y="1288075"/>
              <a:ext cx="491875" cy="284650"/>
            </a:xfrm>
            <a:custGeom>
              <a:rect b="b" l="l" r="r" t="t"/>
              <a:pathLst>
                <a:path extrusionOk="0" h="11386" w="19675">
                  <a:moveTo>
                    <a:pt x="15501" y="1"/>
                  </a:moveTo>
                  <a:cubicBezTo>
                    <a:pt x="14988" y="1"/>
                    <a:pt x="14474" y="120"/>
                    <a:pt x="14010" y="358"/>
                  </a:cubicBezTo>
                  <a:lnTo>
                    <a:pt x="1053" y="7852"/>
                  </a:lnTo>
                  <a:cubicBezTo>
                    <a:pt x="627" y="8128"/>
                    <a:pt x="251" y="8504"/>
                    <a:pt x="0" y="8955"/>
                  </a:cubicBezTo>
                  <a:lnTo>
                    <a:pt x="4236" y="11386"/>
                  </a:lnTo>
                  <a:cubicBezTo>
                    <a:pt x="4486" y="10935"/>
                    <a:pt x="4837" y="10534"/>
                    <a:pt x="5288" y="10283"/>
                  </a:cubicBezTo>
                  <a:lnTo>
                    <a:pt x="18221" y="2789"/>
                  </a:lnTo>
                  <a:cubicBezTo>
                    <a:pt x="18472" y="2637"/>
                    <a:pt x="18707" y="2564"/>
                    <a:pt x="18914" y="2564"/>
                  </a:cubicBezTo>
                  <a:cubicBezTo>
                    <a:pt x="19284" y="2564"/>
                    <a:pt x="19562" y="2797"/>
                    <a:pt x="19674" y="3215"/>
                  </a:cubicBezTo>
                  <a:cubicBezTo>
                    <a:pt x="19499" y="2313"/>
                    <a:pt x="18973" y="1561"/>
                    <a:pt x="18221" y="1060"/>
                  </a:cubicBezTo>
                  <a:lnTo>
                    <a:pt x="16993" y="358"/>
                  </a:lnTo>
                  <a:cubicBezTo>
                    <a:pt x="16529" y="120"/>
                    <a:pt x="16015" y="1"/>
                    <a:pt x="155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3695000" y="1505025"/>
              <a:ext cx="230000" cy="349425"/>
            </a:xfrm>
            <a:custGeom>
              <a:rect b="b" l="l" r="r" t="t"/>
              <a:pathLst>
                <a:path extrusionOk="0" h="13977" w="9200">
                  <a:moveTo>
                    <a:pt x="8948" y="1"/>
                  </a:moveTo>
                  <a:cubicBezTo>
                    <a:pt x="8598" y="477"/>
                    <a:pt x="8197" y="903"/>
                    <a:pt x="7745" y="1304"/>
                  </a:cubicBezTo>
                  <a:cubicBezTo>
                    <a:pt x="7545" y="1154"/>
                    <a:pt x="7301" y="1079"/>
                    <a:pt x="7056" y="1079"/>
                  </a:cubicBezTo>
                  <a:cubicBezTo>
                    <a:pt x="6812" y="1079"/>
                    <a:pt x="6567" y="1154"/>
                    <a:pt x="6367" y="1304"/>
                  </a:cubicBezTo>
                  <a:cubicBezTo>
                    <a:pt x="5139" y="2006"/>
                    <a:pt x="4237" y="4061"/>
                    <a:pt x="4512" y="5490"/>
                  </a:cubicBezTo>
                  <a:cubicBezTo>
                    <a:pt x="3853" y="5824"/>
                    <a:pt x="3225" y="5985"/>
                    <a:pt x="2649" y="5985"/>
                  </a:cubicBezTo>
                  <a:cubicBezTo>
                    <a:pt x="1845" y="5985"/>
                    <a:pt x="1143" y="5673"/>
                    <a:pt x="602" y="5089"/>
                  </a:cubicBezTo>
                  <a:lnTo>
                    <a:pt x="602" y="5089"/>
                  </a:lnTo>
                  <a:cubicBezTo>
                    <a:pt x="101" y="6517"/>
                    <a:pt x="352" y="7871"/>
                    <a:pt x="1179" y="8121"/>
                  </a:cubicBezTo>
                  <a:cubicBezTo>
                    <a:pt x="960" y="8253"/>
                    <a:pt x="722" y="8327"/>
                    <a:pt x="465" y="8327"/>
                  </a:cubicBezTo>
                  <a:cubicBezTo>
                    <a:pt x="428" y="8327"/>
                    <a:pt x="390" y="8325"/>
                    <a:pt x="352" y="8322"/>
                  </a:cubicBezTo>
                  <a:lnTo>
                    <a:pt x="352" y="8322"/>
                  </a:lnTo>
                  <a:cubicBezTo>
                    <a:pt x="330" y="9331"/>
                    <a:pt x="787" y="10009"/>
                    <a:pt x="1502" y="10009"/>
                  </a:cubicBezTo>
                  <a:cubicBezTo>
                    <a:pt x="1621" y="10009"/>
                    <a:pt x="1748" y="9990"/>
                    <a:pt x="1881" y="9951"/>
                  </a:cubicBezTo>
                  <a:lnTo>
                    <a:pt x="1881" y="9951"/>
                  </a:lnTo>
                  <a:cubicBezTo>
                    <a:pt x="1630" y="10176"/>
                    <a:pt x="1354" y="10352"/>
                    <a:pt x="1029" y="10477"/>
                  </a:cubicBezTo>
                  <a:cubicBezTo>
                    <a:pt x="1201" y="11081"/>
                    <a:pt x="1587" y="11423"/>
                    <a:pt x="2080" y="11423"/>
                  </a:cubicBezTo>
                  <a:cubicBezTo>
                    <a:pt x="2304" y="11423"/>
                    <a:pt x="2550" y="11353"/>
                    <a:pt x="2808" y="11204"/>
                  </a:cubicBezTo>
                  <a:lnTo>
                    <a:pt x="2808" y="11204"/>
                  </a:lnTo>
                  <a:cubicBezTo>
                    <a:pt x="2156" y="12357"/>
                    <a:pt x="1179" y="13284"/>
                    <a:pt x="1" y="13886"/>
                  </a:cubicBezTo>
                  <a:cubicBezTo>
                    <a:pt x="271" y="13946"/>
                    <a:pt x="546" y="13976"/>
                    <a:pt x="820" y="13976"/>
                  </a:cubicBezTo>
                  <a:cubicBezTo>
                    <a:pt x="1567" y="13976"/>
                    <a:pt x="2310" y="13756"/>
                    <a:pt x="2933" y="13334"/>
                  </a:cubicBezTo>
                  <a:cubicBezTo>
                    <a:pt x="4813" y="12257"/>
                    <a:pt x="6242" y="10302"/>
                    <a:pt x="7169" y="8171"/>
                  </a:cubicBezTo>
                  <a:lnTo>
                    <a:pt x="7094" y="8171"/>
                  </a:lnTo>
                  <a:cubicBezTo>
                    <a:pt x="7871" y="6442"/>
                    <a:pt x="8272" y="4587"/>
                    <a:pt x="8247" y="2708"/>
                  </a:cubicBezTo>
                  <a:cubicBezTo>
                    <a:pt x="8648" y="2106"/>
                    <a:pt x="8948" y="1505"/>
                    <a:pt x="9199" y="853"/>
                  </a:cubicBezTo>
                  <a:lnTo>
                    <a:pt x="9199" y="853"/>
                  </a:lnTo>
                  <a:cubicBezTo>
                    <a:pt x="8873" y="1229"/>
                    <a:pt x="8522" y="1580"/>
                    <a:pt x="8121" y="1881"/>
                  </a:cubicBezTo>
                  <a:cubicBezTo>
                    <a:pt x="8522" y="1304"/>
                    <a:pt x="8798" y="678"/>
                    <a:pt x="894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994500" y="2322550"/>
              <a:ext cx="143500" cy="268000"/>
            </a:xfrm>
            <a:custGeom>
              <a:rect b="b" l="l" r="r" t="t"/>
              <a:pathLst>
                <a:path extrusionOk="0" h="10720" w="5740">
                  <a:moveTo>
                    <a:pt x="3798" y="1"/>
                  </a:moveTo>
                  <a:cubicBezTo>
                    <a:pt x="3691" y="1"/>
                    <a:pt x="3559" y="32"/>
                    <a:pt x="3459" y="82"/>
                  </a:cubicBezTo>
                  <a:lnTo>
                    <a:pt x="326" y="2463"/>
                  </a:lnTo>
                  <a:cubicBezTo>
                    <a:pt x="151" y="2588"/>
                    <a:pt x="26" y="2764"/>
                    <a:pt x="1" y="2989"/>
                  </a:cubicBezTo>
                  <a:cubicBezTo>
                    <a:pt x="1" y="3322"/>
                    <a:pt x="79" y="3871"/>
                    <a:pt x="323" y="3871"/>
                  </a:cubicBezTo>
                  <a:cubicBezTo>
                    <a:pt x="355" y="3871"/>
                    <a:pt x="389" y="3862"/>
                    <a:pt x="427" y="3842"/>
                  </a:cubicBezTo>
                  <a:lnTo>
                    <a:pt x="2131" y="2613"/>
                  </a:lnTo>
                  <a:lnTo>
                    <a:pt x="2131" y="8228"/>
                  </a:lnTo>
                  <a:lnTo>
                    <a:pt x="452" y="9180"/>
                  </a:lnTo>
                  <a:cubicBezTo>
                    <a:pt x="176" y="9355"/>
                    <a:pt x="26" y="9706"/>
                    <a:pt x="76" y="10032"/>
                  </a:cubicBezTo>
                  <a:lnTo>
                    <a:pt x="76" y="10233"/>
                  </a:lnTo>
                  <a:cubicBezTo>
                    <a:pt x="76" y="10564"/>
                    <a:pt x="143" y="10719"/>
                    <a:pt x="278" y="10719"/>
                  </a:cubicBezTo>
                  <a:cubicBezTo>
                    <a:pt x="327" y="10719"/>
                    <a:pt x="385" y="10699"/>
                    <a:pt x="452" y="10659"/>
                  </a:cubicBezTo>
                  <a:lnTo>
                    <a:pt x="5314" y="7852"/>
                  </a:lnTo>
                  <a:cubicBezTo>
                    <a:pt x="5615" y="7676"/>
                    <a:pt x="5740" y="7350"/>
                    <a:pt x="5690" y="7024"/>
                  </a:cubicBezTo>
                  <a:lnTo>
                    <a:pt x="5690" y="6799"/>
                  </a:lnTo>
                  <a:cubicBezTo>
                    <a:pt x="5690" y="6468"/>
                    <a:pt x="5636" y="6312"/>
                    <a:pt x="5498" y="6312"/>
                  </a:cubicBezTo>
                  <a:cubicBezTo>
                    <a:pt x="5448" y="6312"/>
                    <a:pt x="5387" y="6333"/>
                    <a:pt x="5314" y="6373"/>
                  </a:cubicBezTo>
                  <a:lnTo>
                    <a:pt x="3986" y="7150"/>
                  </a:lnTo>
                  <a:lnTo>
                    <a:pt x="3986" y="107"/>
                  </a:lnTo>
                  <a:cubicBezTo>
                    <a:pt x="3986" y="32"/>
                    <a:pt x="3904" y="1"/>
                    <a:pt x="37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2173075" y="2186375"/>
              <a:ext cx="162925" cy="301850"/>
            </a:xfrm>
            <a:custGeom>
              <a:rect b="b" l="l" r="r" t="t"/>
              <a:pathLst>
                <a:path extrusionOk="0" h="12074" w="6517">
                  <a:moveTo>
                    <a:pt x="6117" y="0"/>
                  </a:moveTo>
                  <a:cubicBezTo>
                    <a:pt x="6020" y="0"/>
                    <a:pt x="5820" y="84"/>
                    <a:pt x="5489" y="266"/>
                  </a:cubicBezTo>
                  <a:lnTo>
                    <a:pt x="4888" y="617"/>
                  </a:lnTo>
                  <a:cubicBezTo>
                    <a:pt x="4587" y="767"/>
                    <a:pt x="4311" y="993"/>
                    <a:pt x="4136" y="1293"/>
                  </a:cubicBezTo>
                  <a:lnTo>
                    <a:pt x="1980" y="6080"/>
                  </a:lnTo>
                  <a:lnTo>
                    <a:pt x="1930" y="6080"/>
                  </a:lnTo>
                  <a:lnTo>
                    <a:pt x="1930" y="2722"/>
                  </a:lnTo>
                  <a:cubicBezTo>
                    <a:pt x="1930" y="2599"/>
                    <a:pt x="1876" y="2531"/>
                    <a:pt x="1760" y="2531"/>
                  </a:cubicBezTo>
                  <a:cubicBezTo>
                    <a:pt x="1638" y="2531"/>
                    <a:pt x="1447" y="2606"/>
                    <a:pt x="1178" y="2772"/>
                  </a:cubicBezTo>
                  <a:lnTo>
                    <a:pt x="752" y="3023"/>
                  </a:lnTo>
                  <a:cubicBezTo>
                    <a:pt x="226" y="3324"/>
                    <a:pt x="0" y="3599"/>
                    <a:pt x="0" y="3850"/>
                  </a:cubicBezTo>
                  <a:lnTo>
                    <a:pt x="0" y="11870"/>
                  </a:lnTo>
                  <a:cubicBezTo>
                    <a:pt x="0" y="12005"/>
                    <a:pt x="54" y="12074"/>
                    <a:pt x="171" y="12074"/>
                  </a:cubicBezTo>
                  <a:cubicBezTo>
                    <a:pt x="293" y="12074"/>
                    <a:pt x="483" y="11999"/>
                    <a:pt x="752" y="11845"/>
                  </a:cubicBezTo>
                  <a:lnTo>
                    <a:pt x="1178" y="11594"/>
                  </a:lnTo>
                  <a:cubicBezTo>
                    <a:pt x="1705" y="11294"/>
                    <a:pt x="1930" y="11018"/>
                    <a:pt x="1930" y="10742"/>
                  </a:cubicBezTo>
                  <a:lnTo>
                    <a:pt x="1930" y="7108"/>
                  </a:lnTo>
                  <a:lnTo>
                    <a:pt x="1980" y="7083"/>
                  </a:lnTo>
                  <a:lnTo>
                    <a:pt x="4336" y="9514"/>
                  </a:lnTo>
                  <a:cubicBezTo>
                    <a:pt x="4366" y="9551"/>
                    <a:pt x="4414" y="9569"/>
                    <a:pt x="4475" y="9569"/>
                  </a:cubicBezTo>
                  <a:cubicBezTo>
                    <a:pt x="4620" y="9569"/>
                    <a:pt x="4842" y="9472"/>
                    <a:pt x="5088" y="9314"/>
                  </a:cubicBezTo>
                  <a:lnTo>
                    <a:pt x="5815" y="8913"/>
                  </a:lnTo>
                  <a:cubicBezTo>
                    <a:pt x="6316" y="8637"/>
                    <a:pt x="6517" y="8436"/>
                    <a:pt x="6517" y="8311"/>
                  </a:cubicBezTo>
                  <a:cubicBezTo>
                    <a:pt x="6517" y="8236"/>
                    <a:pt x="6492" y="8161"/>
                    <a:pt x="6417" y="8111"/>
                  </a:cubicBezTo>
                  <a:lnTo>
                    <a:pt x="3685" y="5479"/>
                  </a:lnTo>
                  <a:lnTo>
                    <a:pt x="6091" y="366"/>
                  </a:lnTo>
                  <a:cubicBezTo>
                    <a:pt x="6166" y="266"/>
                    <a:pt x="6191" y="166"/>
                    <a:pt x="6191" y="65"/>
                  </a:cubicBezTo>
                  <a:cubicBezTo>
                    <a:pt x="6191" y="23"/>
                    <a:pt x="6168" y="0"/>
                    <a:pt x="6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727600" y="1675825"/>
              <a:ext cx="141625" cy="277325"/>
            </a:xfrm>
            <a:custGeom>
              <a:rect b="b" l="l" r="r" t="t"/>
              <a:pathLst>
                <a:path extrusionOk="0" h="11093" w="5665">
                  <a:moveTo>
                    <a:pt x="5023" y="0"/>
                  </a:moveTo>
                  <a:cubicBezTo>
                    <a:pt x="4973" y="0"/>
                    <a:pt x="4911" y="21"/>
                    <a:pt x="4837" y="61"/>
                  </a:cubicBezTo>
                  <a:lnTo>
                    <a:pt x="1153" y="2192"/>
                  </a:lnTo>
                  <a:cubicBezTo>
                    <a:pt x="827" y="2342"/>
                    <a:pt x="627" y="2643"/>
                    <a:pt x="627" y="2994"/>
                  </a:cubicBezTo>
                  <a:lnTo>
                    <a:pt x="376" y="6853"/>
                  </a:lnTo>
                  <a:cubicBezTo>
                    <a:pt x="376" y="7077"/>
                    <a:pt x="417" y="7199"/>
                    <a:pt x="544" y="7199"/>
                  </a:cubicBezTo>
                  <a:cubicBezTo>
                    <a:pt x="617" y="7199"/>
                    <a:pt x="716" y="7160"/>
                    <a:pt x="852" y="7079"/>
                  </a:cubicBezTo>
                  <a:lnTo>
                    <a:pt x="2206" y="6302"/>
                  </a:lnTo>
                  <a:cubicBezTo>
                    <a:pt x="2646" y="6043"/>
                    <a:pt x="2981" y="5924"/>
                    <a:pt x="3226" y="5924"/>
                  </a:cubicBezTo>
                  <a:cubicBezTo>
                    <a:pt x="3622" y="5924"/>
                    <a:pt x="3785" y="6236"/>
                    <a:pt x="3785" y="6778"/>
                  </a:cubicBezTo>
                  <a:cubicBezTo>
                    <a:pt x="3734" y="7655"/>
                    <a:pt x="3233" y="8457"/>
                    <a:pt x="2431" y="8858"/>
                  </a:cubicBezTo>
                  <a:cubicBezTo>
                    <a:pt x="1905" y="9159"/>
                    <a:pt x="1303" y="9360"/>
                    <a:pt x="677" y="9435"/>
                  </a:cubicBezTo>
                  <a:cubicBezTo>
                    <a:pt x="376" y="9610"/>
                    <a:pt x="0" y="10588"/>
                    <a:pt x="0" y="10813"/>
                  </a:cubicBezTo>
                  <a:cubicBezTo>
                    <a:pt x="0" y="11000"/>
                    <a:pt x="143" y="11093"/>
                    <a:pt x="396" y="11093"/>
                  </a:cubicBezTo>
                  <a:cubicBezTo>
                    <a:pt x="822" y="11093"/>
                    <a:pt x="1560" y="10831"/>
                    <a:pt x="2456" y="10312"/>
                  </a:cubicBezTo>
                  <a:cubicBezTo>
                    <a:pt x="3960" y="9435"/>
                    <a:pt x="5664" y="7806"/>
                    <a:pt x="5664" y="5650"/>
                  </a:cubicBezTo>
                  <a:cubicBezTo>
                    <a:pt x="5664" y="4414"/>
                    <a:pt x="5252" y="3911"/>
                    <a:pt x="4540" y="3911"/>
                  </a:cubicBezTo>
                  <a:cubicBezTo>
                    <a:pt x="4012" y="3911"/>
                    <a:pt x="3318" y="4188"/>
                    <a:pt x="2506" y="4648"/>
                  </a:cubicBezTo>
                  <a:lnTo>
                    <a:pt x="2180" y="4848"/>
                  </a:lnTo>
                  <a:lnTo>
                    <a:pt x="2306" y="2994"/>
                  </a:lnTo>
                  <a:lnTo>
                    <a:pt x="4837" y="1515"/>
                  </a:lnTo>
                  <a:cubicBezTo>
                    <a:pt x="5113" y="1390"/>
                    <a:pt x="5263" y="1089"/>
                    <a:pt x="5213" y="813"/>
                  </a:cubicBezTo>
                  <a:lnTo>
                    <a:pt x="5213" y="462"/>
                  </a:lnTo>
                  <a:cubicBezTo>
                    <a:pt x="5213" y="151"/>
                    <a:pt x="5160" y="0"/>
                    <a:pt x="50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2905525" y="1557725"/>
              <a:ext cx="162950" cy="302050"/>
            </a:xfrm>
            <a:custGeom>
              <a:rect b="b" l="l" r="r" t="t"/>
              <a:pathLst>
                <a:path extrusionOk="0" h="12082" w="6518">
                  <a:moveTo>
                    <a:pt x="6107" y="1"/>
                  </a:moveTo>
                  <a:cubicBezTo>
                    <a:pt x="6016" y="1"/>
                    <a:pt x="5818" y="84"/>
                    <a:pt x="5490" y="274"/>
                  </a:cubicBezTo>
                  <a:lnTo>
                    <a:pt x="4888" y="625"/>
                  </a:lnTo>
                  <a:cubicBezTo>
                    <a:pt x="4587" y="750"/>
                    <a:pt x="4312" y="1001"/>
                    <a:pt x="4136" y="1276"/>
                  </a:cubicBezTo>
                  <a:lnTo>
                    <a:pt x="1956" y="6089"/>
                  </a:lnTo>
                  <a:lnTo>
                    <a:pt x="1906" y="6089"/>
                  </a:lnTo>
                  <a:lnTo>
                    <a:pt x="1906" y="2730"/>
                  </a:lnTo>
                  <a:cubicBezTo>
                    <a:pt x="1906" y="2610"/>
                    <a:pt x="1854" y="2548"/>
                    <a:pt x="1743" y="2548"/>
                  </a:cubicBezTo>
                  <a:cubicBezTo>
                    <a:pt x="1622" y="2548"/>
                    <a:pt x="1429" y="2623"/>
                    <a:pt x="1154" y="2780"/>
                  </a:cubicBezTo>
                  <a:lnTo>
                    <a:pt x="753" y="3031"/>
                  </a:lnTo>
                  <a:cubicBezTo>
                    <a:pt x="226" y="3332"/>
                    <a:pt x="1" y="3607"/>
                    <a:pt x="1" y="3858"/>
                  </a:cubicBezTo>
                  <a:lnTo>
                    <a:pt x="1" y="11878"/>
                  </a:lnTo>
                  <a:cubicBezTo>
                    <a:pt x="1" y="12013"/>
                    <a:pt x="55" y="12082"/>
                    <a:pt x="172" y="12082"/>
                  </a:cubicBezTo>
                  <a:cubicBezTo>
                    <a:pt x="293" y="12082"/>
                    <a:pt x="484" y="12007"/>
                    <a:pt x="753" y="11853"/>
                  </a:cubicBezTo>
                  <a:lnTo>
                    <a:pt x="1154" y="11602"/>
                  </a:lnTo>
                  <a:cubicBezTo>
                    <a:pt x="1680" y="11276"/>
                    <a:pt x="1906" y="11026"/>
                    <a:pt x="1906" y="10750"/>
                  </a:cubicBezTo>
                  <a:lnTo>
                    <a:pt x="1906" y="7116"/>
                  </a:lnTo>
                  <a:lnTo>
                    <a:pt x="1956" y="7091"/>
                  </a:lnTo>
                  <a:lnTo>
                    <a:pt x="4312" y="9522"/>
                  </a:lnTo>
                  <a:cubicBezTo>
                    <a:pt x="4349" y="9559"/>
                    <a:pt x="4400" y="9577"/>
                    <a:pt x="4462" y="9577"/>
                  </a:cubicBezTo>
                  <a:cubicBezTo>
                    <a:pt x="4610" y="9577"/>
                    <a:pt x="4824" y="9480"/>
                    <a:pt x="5089" y="9322"/>
                  </a:cubicBezTo>
                  <a:lnTo>
                    <a:pt x="5815" y="8921"/>
                  </a:lnTo>
                  <a:cubicBezTo>
                    <a:pt x="6292" y="8620"/>
                    <a:pt x="6517" y="8419"/>
                    <a:pt x="6517" y="8319"/>
                  </a:cubicBezTo>
                  <a:cubicBezTo>
                    <a:pt x="6517" y="8244"/>
                    <a:pt x="6467" y="8169"/>
                    <a:pt x="6417" y="8119"/>
                  </a:cubicBezTo>
                  <a:lnTo>
                    <a:pt x="3660" y="5487"/>
                  </a:lnTo>
                  <a:lnTo>
                    <a:pt x="6066" y="374"/>
                  </a:lnTo>
                  <a:cubicBezTo>
                    <a:pt x="6141" y="274"/>
                    <a:pt x="6166" y="174"/>
                    <a:pt x="6166" y="48"/>
                  </a:cubicBezTo>
                  <a:cubicBezTo>
                    <a:pt x="6166" y="17"/>
                    <a:pt x="6147" y="1"/>
                    <a:pt x="61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3406800" y="1083900"/>
              <a:ext cx="143500" cy="267900"/>
            </a:xfrm>
            <a:custGeom>
              <a:rect b="b" l="l" r="r" t="t"/>
              <a:pathLst>
                <a:path extrusionOk="0" h="10716" w="5740">
                  <a:moveTo>
                    <a:pt x="3795" y="0"/>
                  </a:moveTo>
                  <a:cubicBezTo>
                    <a:pt x="3690" y="0"/>
                    <a:pt x="3552" y="39"/>
                    <a:pt x="3434" y="104"/>
                  </a:cubicBezTo>
                  <a:lnTo>
                    <a:pt x="326" y="2485"/>
                  </a:lnTo>
                  <a:cubicBezTo>
                    <a:pt x="125" y="2610"/>
                    <a:pt x="25" y="2811"/>
                    <a:pt x="0" y="3011"/>
                  </a:cubicBezTo>
                  <a:cubicBezTo>
                    <a:pt x="0" y="3344"/>
                    <a:pt x="59" y="3893"/>
                    <a:pt x="298" y="3893"/>
                  </a:cubicBezTo>
                  <a:cubicBezTo>
                    <a:pt x="330" y="3893"/>
                    <a:pt x="364" y="3884"/>
                    <a:pt x="401" y="3863"/>
                  </a:cubicBezTo>
                  <a:lnTo>
                    <a:pt x="2105" y="2610"/>
                  </a:lnTo>
                  <a:lnTo>
                    <a:pt x="2105" y="8224"/>
                  </a:lnTo>
                  <a:lnTo>
                    <a:pt x="451" y="9202"/>
                  </a:lnTo>
                  <a:cubicBezTo>
                    <a:pt x="176" y="9377"/>
                    <a:pt x="25" y="9703"/>
                    <a:pt x="75" y="10029"/>
                  </a:cubicBezTo>
                  <a:lnTo>
                    <a:pt x="75" y="10229"/>
                  </a:lnTo>
                  <a:cubicBezTo>
                    <a:pt x="75" y="10560"/>
                    <a:pt x="129" y="10716"/>
                    <a:pt x="267" y="10716"/>
                  </a:cubicBezTo>
                  <a:cubicBezTo>
                    <a:pt x="317" y="10716"/>
                    <a:pt x="378" y="10695"/>
                    <a:pt x="451" y="10655"/>
                  </a:cubicBezTo>
                  <a:lnTo>
                    <a:pt x="5313" y="7848"/>
                  </a:lnTo>
                  <a:cubicBezTo>
                    <a:pt x="5589" y="7673"/>
                    <a:pt x="5739" y="7347"/>
                    <a:pt x="5689" y="7021"/>
                  </a:cubicBezTo>
                  <a:lnTo>
                    <a:pt x="5689" y="6796"/>
                  </a:lnTo>
                  <a:cubicBezTo>
                    <a:pt x="5689" y="6475"/>
                    <a:pt x="5626" y="6319"/>
                    <a:pt x="5499" y="6319"/>
                  </a:cubicBezTo>
                  <a:cubicBezTo>
                    <a:pt x="5447" y="6319"/>
                    <a:pt x="5386" y="6344"/>
                    <a:pt x="5313" y="6395"/>
                  </a:cubicBezTo>
                  <a:lnTo>
                    <a:pt x="3960" y="7147"/>
                  </a:lnTo>
                  <a:lnTo>
                    <a:pt x="3960" y="104"/>
                  </a:lnTo>
                  <a:cubicBezTo>
                    <a:pt x="3960" y="32"/>
                    <a:pt x="3891" y="0"/>
                    <a:pt x="37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3572200" y="986050"/>
              <a:ext cx="148525" cy="245025"/>
            </a:xfrm>
            <a:custGeom>
              <a:rect b="b" l="l" r="r" t="t"/>
              <a:pathLst>
                <a:path extrusionOk="0" h="9801" w="5941">
                  <a:moveTo>
                    <a:pt x="3307" y="1787"/>
                  </a:moveTo>
                  <a:cubicBezTo>
                    <a:pt x="3800" y="1787"/>
                    <a:pt x="4061" y="2619"/>
                    <a:pt x="4061" y="4269"/>
                  </a:cubicBezTo>
                  <a:cubicBezTo>
                    <a:pt x="4061" y="6249"/>
                    <a:pt x="3685" y="7502"/>
                    <a:pt x="2983" y="7928"/>
                  </a:cubicBezTo>
                  <a:cubicBezTo>
                    <a:pt x="2866" y="7995"/>
                    <a:pt x="2758" y="8028"/>
                    <a:pt x="2658" y="8028"/>
                  </a:cubicBezTo>
                  <a:cubicBezTo>
                    <a:pt x="2159" y="8028"/>
                    <a:pt x="1880" y="7193"/>
                    <a:pt x="1880" y="5522"/>
                  </a:cubicBezTo>
                  <a:cubicBezTo>
                    <a:pt x="1880" y="3542"/>
                    <a:pt x="2281" y="2289"/>
                    <a:pt x="2983" y="1888"/>
                  </a:cubicBezTo>
                  <a:cubicBezTo>
                    <a:pt x="3100" y="1821"/>
                    <a:pt x="3208" y="1787"/>
                    <a:pt x="3307" y="1787"/>
                  </a:cubicBezTo>
                  <a:close/>
                  <a:moveTo>
                    <a:pt x="4270" y="1"/>
                  </a:moveTo>
                  <a:cubicBezTo>
                    <a:pt x="3896" y="1"/>
                    <a:pt x="3465" y="136"/>
                    <a:pt x="2983" y="409"/>
                  </a:cubicBezTo>
                  <a:cubicBezTo>
                    <a:pt x="1129" y="1487"/>
                    <a:pt x="1" y="3792"/>
                    <a:pt x="1" y="6625"/>
                  </a:cubicBezTo>
                  <a:cubicBezTo>
                    <a:pt x="1" y="8698"/>
                    <a:pt x="616" y="9801"/>
                    <a:pt x="1686" y="9801"/>
                  </a:cubicBezTo>
                  <a:cubicBezTo>
                    <a:pt x="2064" y="9801"/>
                    <a:pt x="2499" y="9663"/>
                    <a:pt x="2983" y="9381"/>
                  </a:cubicBezTo>
                  <a:cubicBezTo>
                    <a:pt x="4838" y="8329"/>
                    <a:pt x="5941" y="5998"/>
                    <a:pt x="5941" y="3191"/>
                  </a:cubicBezTo>
                  <a:cubicBezTo>
                    <a:pt x="5941" y="1095"/>
                    <a:pt x="5336" y="1"/>
                    <a:pt x="42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3752025" y="850950"/>
              <a:ext cx="163575" cy="301425"/>
            </a:xfrm>
            <a:custGeom>
              <a:rect b="b" l="l" r="r" t="t"/>
              <a:pathLst>
                <a:path extrusionOk="0" h="12057" w="6543">
                  <a:moveTo>
                    <a:pt x="6156" y="1"/>
                  </a:moveTo>
                  <a:cubicBezTo>
                    <a:pt x="6063" y="1"/>
                    <a:pt x="5861" y="84"/>
                    <a:pt x="5515" y="274"/>
                  </a:cubicBezTo>
                  <a:lnTo>
                    <a:pt x="4938" y="625"/>
                  </a:lnTo>
                  <a:cubicBezTo>
                    <a:pt x="4612" y="750"/>
                    <a:pt x="4362" y="1001"/>
                    <a:pt x="4186" y="1277"/>
                  </a:cubicBezTo>
                  <a:lnTo>
                    <a:pt x="2006" y="6089"/>
                  </a:lnTo>
                  <a:lnTo>
                    <a:pt x="1956" y="6089"/>
                  </a:lnTo>
                  <a:lnTo>
                    <a:pt x="1956" y="2730"/>
                  </a:lnTo>
                  <a:cubicBezTo>
                    <a:pt x="1956" y="2608"/>
                    <a:pt x="1902" y="2539"/>
                    <a:pt x="1785" y="2539"/>
                  </a:cubicBezTo>
                  <a:cubicBezTo>
                    <a:pt x="1663" y="2539"/>
                    <a:pt x="1473" y="2614"/>
                    <a:pt x="1204" y="2780"/>
                  </a:cubicBezTo>
                  <a:lnTo>
                    <a:pt x="753" y="3031"/>
                  </a:lnTo>
                  <a:cubicBezTo>
                    <a:pt x="226" y="3332"/>
                    <a:pt x="1" y="3607"/>
                    <a:pt x="1" y="3858"/>
                  </a:cubicBezTo>
                  <a:lnTo>
                    <a:pt x="1" y="11853"/>
                  </a:lnTo>
                  <a:cubicBezTo>
                    <a:pt x="1" y="11988"/>
                    <a:pt x="55" y="12057"/>
                    <a:pt x="171" y="12057"/>
                  </a:cubicBezTo>
                  <a:cubicBezTo>
                    <a:pt x="293" y="12057"/>
                    <a:pt x="484" y="11982"/>
                    <a:pt x="753" y="11828"/>
                  </a:cubicBezTo>
                  <a:lnTo>
                    <a:pt x="1204" y="11602"/>
                  </a:lnTo>
                  <a:cubicBezTo>
                    <a:pt x="1730" y="11277"/>
                    <a:pt x="1956" y="11026"/>
                    <a:pt x="1956" y="10750"/>
                  </a:cubicBezTo>
                  <a:lnTo>
                    <a:pt x="1956" y="7116"/>
                  </a:lnTo>
                  <a:lnTo>
                    <a:pt x="2006" y="7091"/>
                  </a:lnTo>
                  <a:lnTo>
                    <a:pt x="4362" y="9522"/>
                  </a:lnTo>
                  <a:cubicBezTo>
                    <a:pt x="4391" y="9560"/>
                    <a:pt x="4439" y="9577"/>
                    <a:pt x="4500" y="9577"/>
                  </a:cubicBezTo>
                  <a:cubicBezTo>
                    <a:pt x="4645" y="9577"/>
                    <a:pt x="4867" y="9480"/>
                    <a:pt x="5114" y="9322"/>
                  </a:cubicBezTo>
                  <a:lnTo>
                    <a:pt x="5840" y="8921"/>
                  </a:lnTo>
                  <a:cubicBezTo>
                    <a:pt x="6342" y="8620"/>
                    <a:pt x="6542" y="8420"/>
                    <a:pt x="6542" y="8319"/>
                  </a:cubicBezTo>
                  <a:cubicBezTo>
                    <a:pt x="6542" y="8244"/>
                    <a:pt x="6517" y="8169"/>
                    <a:pt x="6442" y="8119"/>
                  </a:cubicBezTo>
                  <a:lnTo>
                    <a:pt x="3710" y="5487"/>
                  </a:lnTo>
                  <a:lnTo>
                    <a:pt x="6116" y="374"/>
                  </a:lnTo>
                  <a:cubicBezTo>
                    <a:pt x="6191" y="274"/>
                    <a:pt x="6216" y="174"/>
                    <a:pt x="6216" y="49"/>
                  </a:cubicBezTo>
                  <a:cubicBezTo>
                    <a:pt x="6216" y="18"/>
                    <a:pt x="6197" y="1"/>
                    <a:pt x="61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4620450" y="1515050"/>
              <a:ext cx="476850" cy="966250"/>
            </a:xfrm>
            <a:custGeom>
              <a:rect b="b" l="l" r="r" t="t"/>
              <a:pathLst>
                <a:path extrusionOk="0" h="38650" w="19074">
                  <a:moveTo>
                    <a:pt x="14813" y="1"/>
                  </a:moveTo>
                  <a:cubicBezTo>
                    <a:pt x="12883" y="126"/>
                    <a:pt x="10703" y="678"/>
                    <a:pt x="10151" y="3610"/>
                  </a:cubicBezTo>
                  <a:cubicBezTo>
                    <a:pt x="9725" y="5941"/>
                    <a:pt x="12432" y="16091"/>
                    <a:pt x="12432" y="16091"/>
                  </a:cubicBezTo>
                  <a:cubicBezTo>
                    <a:pt x="11880" y="18522"/>
                    <a:pt x="11053" y="20903"/>
                    <a:pt x="9976" y="23184"/>
                  </a:cubicBezTo>
                  <a:cubicBezTo>
                    <a:pt x="9650" y="23911"/>
                    <a:pt x="9299" y="24663"/>
                    <a:pt x="8973" y="25415"/>
                  </a:cubicBezTo>
                  <a:cubicBezTo>
                    <a:pt x="8923" y="25665"/>
                    <a:pt x="8898" y="25916"/>
                    <a:pt x="8848" y="26141"/>
                  </a:cubicBezTo>
                  <a:cubicBezTo>
                    <a:pt x="8572" y="27420"/>
                    <a:pt x="8096" y="28648"/>
                    <a:pt x="7444" y="29801"/>
                  </a:cubicBezTo>
                  <a:lnTo>
                    <a:pt x="7244" y="30152"/>
                  </a:lnTo>
                  <a:cubicBezTo>
                    <a:pt x="7169" y="30277"/>
                    <a:pt x="7093" y="30377"/>
                    <a:pt x="7043" y="30452"/>
                  </a:cubicBezTo>
                  <a:lnTo>
                    <a:pt x="6868" y="30703"/>
                  </a:lnTo>
                  <a:cubicBezTo>
                    <a:pt x="6843" y="30753"/>
                    <a:pt x="6793" y="30803"/>
                    <a:pt x="6768" y="30828"/>
                  </a:cubicBezTo>
                  <a:lnTo>
                    <a:pt x="6718" y="30928"/>
                  </a:lnTo>
                  <a:lnTo>
                    <a:pt x="6943" y="31806"/>
                  </a:lnTo>
                  <a:cubicBezTo>
                    <a:pt x="7294" y="33134"/>
                    <a:pt x="6692" y="34638"/>
                    <a:pt x="5038" y="35941"/>
                  </a:cubicBezTo>
                  <a:cubicBezTo>
                    <a:pt x="3560" y="37069"/>
                    <a:pt x="1830" y="37821"/>
                    <a:pt x="1" y="38147"/>
                  </a:cubicBezTo>
                  <a:cubicBezTo>
                    <a:pt x="377" y="38347"/>
                    <a:pt x="803" y="38497"/>
                    <a:pt x="1254" y="38573"/>
                  </a:cubicBezTo>
                  <a:cubicBezTo>
                    <a:pt x="1572" y="38624"/>
                    <a:pt x="1893" y="38650"/>
                    <a:pt x="2213" y="38650"/>
                  </a:cubicBezTo>
                  <a:cubicBezTo>
                    <a:pt x="2976" y="38650"/>
                    <a:pt x="3738" y="38504"/>
                    <a:pt x="4462" y="38222"/>
                  </a:cubicBezTo>
                  <a:cubicBezTo>
                    <a:pt x="5289" y="37921"/>
                    <a:pt x="6041" y="37495"/>
                    <a:pt x="6718" y="36969"/>
                  </a:cubicBezTo>
                  <a:cubicBezTo>
                    <a:pt x="7269" y="36517"/>
                    <a:pt x="7720" y="35991"/>
                    <a:pt x="8096" y="35390"/>
                  </a:cubicBezTo>
                  <a:cubicBezTo>
                    <a:pt x="9073" y="34011"/>
                    <a:pt x="9449" y="33460"/>
                    <a:pt x="9951" y="32733"/>
                  </a:cubicBezTo>
                  <a:cubicBezTo>
                    <a:pt x="12006" y="29801"/>
                    <a:pt x="13560" y="27796"/>
                    <a:pt x="15164" y="24964"/>
                  </a:cubicBezTo>
                  <a:cubicBezTo>
                    <a:pt x="17419" y="20928"/>
                    <a:pt x="19074" y="18573"/>
                    <a:pt x="19023" y="16317"/>
                  </a:cubicBezTo>
                  <a:cubicBezTo>
                    <a:pt x="18873" y="8999"/>
                    <a:pt x="16693" y="4111"/>
                    <a:pt x="15715" y="1079"/>
                  </a:cubicBezTo>
                  <a:lnTo>
                    <a:pt x="1481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4671825" y="1954550"/>
              <a:ext cx="186125" cy="334350"/>
            </a:xfrm>
            <a:custGeom>
              <a:rect b="b" l="l" r="r" t="t"/>
              <a:pathLst>
                <a:path extrusionOk="0" h="13374" w="7445">
                  <a:moveTo>
                    <a:pt x="3139" y="1"/>
                  </a:moveTo>
                  <a:cubicBezTo>
                    <a:pt x="1446" y="1"/>
                    <a:pt x="82" y="1183"/>
                    <a:pt x="1" y="1243"/>
                  </a:cubicBezTo>
                  <a:lnTo>
                    <a:pt x="1003" y="2371"/>
                  </a:lnTo>
                  <a:cubicBezTo>
                    <a:pt x="1003" y="2350"/>
                    <a:pt x="2014" y="1490"/>
                    <a:pt x="3143" y="1490"/>
                  </a:cubicBezTo>
                  <a:cubicBezTo>
                    <a:pt x="3380" y="1490"/>
                    <a:pt x="3622" y="1528"/>
                    <a:pt x="3861" y="1619"/>
                  </a:cubicBezTo>
                  <a:cubicBezTo>
                    <a:pt x="5164" y="2120"/>
                    <a:pt x="5941" y="5604"/>
                    <a:pt x="5364" y="8261"/>
                  </a:cubicBezTo>
                  <a:cubicBezTo>
                    <a:pt x="5064" y="9764"/>
                    <a:pt x="4437" y="11168"/>
                    <a:pt x="3535" y="12421"/>
                  </a:cubicBezTo>
                  <a:lnTo>
                    <a:pt x="4688" y="13374"/>
                  </a:lnTo>
                  <a:cubicBezTo>
                    <a:pt x="5740" y="11945"/>
                    <a:pt x="6467" y="10316"/>
                    <a:pt x="6818" y="8587"/>
                  </a:cubicBezTo>
                  <a:cubicBezTo>
                    <a:pt x="7445" y="5729"/>
                    <a:pt x="6818" y="1193"/>
                    <a:pt x="4412" y="241"/>
                  </a:cubicBezTo>
                  <a:cubicBezTo>
                    <a:pt x="3978" y="70"/>
                    <a:pt x="3549" y="1"/>
                    <a:pt x="313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4782725" y="2202400"/>
              <a:ext cx="10700" cy="24475"/>
            </a:xfrm>
            <a:custGeom>
              <a:rect b="b" l="l" r="r" t="t"/>
              <a:pathLst>
                <a:path extrusionOk="0" h="979" w="428">
                  <a:moveTo>
                    <a:pt x="427" y="1"/>
                  </a:moveTo>
                  <a:cubicBezTo>
                    <a:pt x="302" y="352"/>
                    <a:pt x="176" y="678"/>
                    <a:pt x="1" y="978"/>
                  </a:cubicBezTo>
                  <a:cubicBezTo>
                    <a:pt x="176" y="678"/>
                    <a:pt x="302" y="352"/>
                    <a:pt x="427" y="26"/>
                  </a:cubicBezTo>
                  <a:cubicBezTo>
                    <a:pt x="427" y="26"/>
                    <a:pt x="427" y="26"/>
                    <a:pt x="427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4789000" y="2260675"/>
              <a:ext cx="18200" cy="28225"/>
            </a:xfrm>
            <a:custGeom>
              <a:rect b="b" l="l" r="r" t="t"/>
              <a:pathLst>
                <a:path extrusionOk="0" h="1129" w="728">
                  <a:moveTo>
                    <a:pt x="727" y="1"/>
                  </a:moveTo>
                  <a:cubicBezTo>
                    <a:pt x="502" y="377"/>
                    <a:pt x="276" y="753"/>
                    <a:pt x="1" y="1129"/>
                  </a:cubicBezTo>
                  <a:cubicBezTo>
                    <a:pt x="276" y="778"/>
                    <a:pt x="527" y="402"/>
                    <a:pt x="727" y="1"/>
                  </a:cubicBezTo>
                  <a:close/>
                </a:path>
              </a:pathLst>
            </a:custGeom>
            <a:solidFill>
              <a:srgbClr val="D9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4775850" y="2203025"/>
              <a:ext cx="31350" cy="85875"/>
            </a:xfrm>
            <a:custGeom>
              <a:rect b="b" l="l" r="r" t="t"/>
              <a:pathLst>
                <a:path extrusionOk="0" h="3435" w="1254">
                  <a:moveTo>
                    <a:pt x="702" y="1"/>
                  </a:moveTo>
                  <a:cubicBezTo>
                    <a:pt x="577" y="327"/>
                    <a:pt x="451" y="653"/>
                    <a:pt x="276" y="953"/>
                  </a:cubicBezTo>
                  <a:cubicBezTo>
                    <a:pt x="201" y="1154"/>
                    <a:pt x="101" y="1329"/>
                    <a:pt x="0" y="1505"/>
                  </a:cubicBezTo>
                  <a:lnTo>
                    <a:pt x="502" y="3409"/>
                  </a:lnTo>
                  <a:lnTo>
                    <a:pt x="527" y="3435"/>
                  </a:lnTo>
                  <a:cubicBezTo>
                    <a:pt x="802" y="3059"/>
                    <a:pt x="1028" y="2683"/>
                    <a:pt x="1253" y="2307"/>
                  </a:cubicBezTo>
                  <a:cubicBezTo>
                    <a:pt x="1128" y="1655"/>
                    <a:pt x="928" y="853"/>
                    <a:pt x="702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4714450" y="1993125"/>
              <a:ext cx="23825" cy="9425"/>
            </a:xfrm>
            <a:custGeom>
              <a:rect b="b" l="l" r="r" t="t"/>
              <a:pathLst>
                <a:path extrusionOk="0" h="377" w="953">
                  <a:moveTo>
                    <a:pt x="953" y="1"/>
                  </a:moveTo>
                  <a:lnTo>
                    <a:pt x="953" y="1"/>
                  </a:lnTo>
                  <a:cubicBezTo>
                    <a:pt x="602" y="76"/>
                    <a:pt x="276" y="201"/>
                    <a:pt x="0" y="352"/>
                  </a:cubicBezTo>
                  <a:cubicBezTo>
                    <a:pt x="0" y="352"/>
                    <a:pt x="0" y="352"/>
                    <a:pt x="0" y="377"/>
                  </a:cubicBezTo>
                  <a:cubicBezTo>
                    <a:pt x="301" y="201"/>
                    <a:pt x="627" y="76"/>
                    <a:pt x="953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4693150" y="1961175"/>
              <a:ext cx="45125" cy="40750"/>
            </a:xfrm>
            <a:custGeom>
              <a:rect b="b" l="l" r="r" t="t"/>
              <a:pathLst>
                <a:path extrusionOk="0" h="1630" w="1805">
                  <a:moveTo>
                    <a:pt x="902" y="1"/>
                  </a:moveTo>
                  <a:cubicBezTo>
                    <a:pt x="576" y="101"/>
                    <a:pt x="276" y="251"/>
                    <a:pt x="0" y="427"/>
                  </a:cubicBezTo>
                  <a:cubicBezTo>
                    <a:pt x="301" y="677"/>
                    <a:pt x="526" y="978"/>
                    <a:pt x="702" y="1304"/>
                  </a:cubicBezTo>
                  <a:cubicBezTo>
                    <a:pt x="752" y="1404"/>
                    <a:pt x="802" y="1530"/>
                    <a:pt x="852" y="1630"/>
                  </a:cubicBezTo>
                  <a:cubicBezTo>
                    <a:pt x="1128" y="1479"/>
                    <a:pt x="1454" y="1354"/>
                    <a:pt x="1805" y="1279"/>
                  </a:cubicBezTo>
                  <a:cubicBezTo>
                    <a:pt x="1579" y="803"/>
                    <a:pt x="1278" y="377"/>
                    <a:pt x="902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4356050" y="1933575"/>
              <a:ext cx="446750" cy="541775"/>
            </a:xfrm>
            <a:custGeom>
              <a:rect b="b" l="l" r="r" t="t"/>
              <a:pathLst>
                <a:path extrusionOk="0" h="21671" w="17870">
                  <a:moveTo>
                    <a:pt x="8487" y="1"/>
                  </a:moveTo>
                  <a:cubicBezTo>
                    <a:pt x="6042" y="1"/>
                    <a:pt x="3438" y="759"/>
                    <a:pt x="1730" y="2132"/>
                  </a:cubicBezTo>
                  <a:cubicBezTo>
                    <a:pt x="527" y="3060"/>
                    <a:pt x="0" y="4137"/>
                    <a:pt x="50" y="5115"/>
                  </a:cubicBezTo>
                  <a:lnTo>
                    <a:pt x="627" y="17596"/>
                  </a:lnTo>
                  <a:cubicBezTo>
                    <a:pt x="702" y="18974"/>
                    <a:pt x="1730" y="20228"/>
                    <a:pt x="3659" y="20979"/>
                  </a:cubicBezTo>
                  <a:cubicBezTo>
                    <a:pt x="4854" y="21447"/>
                    <a:pt x="6246" y="21670"/>
                    <a:pt x="7684" y="21670"/>
                  </a:cubicBezTo>
                  <a:cubicBezTo>
                    <a:pt x="10560" y="21670"/>
                    <a:pt x="13618" y="20779"/>
                    <a:pt x="15639" y="19175"/>
                  </a:cubicBezTo>
                  <a:cubicBezTo>
                    <a:pt x="17268" y="17897"/>
                    <a:pt x="17870" y="16393"/>
                    <a:pt x="17519" y="15065"/>
                  </a:cubicBezTo>
                  <a:lnTo>
                    <a:pt x="14386" y="2959"/>
                  </a:lnTo>
                  <a:cubicBezTo>
                    <a:pt x="14136" y="1982"/>
                    <a:pt x="13309" y="1130"/>
                    <a:pt x="11880" y="578"/>
                  </a:cubicBezTo>
                  <a:cubicBezTo>
                    <a:pt x="10874" y="188"/>
                    <a:pt x="9700" y="1"/>
                    <a:pt x="848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4401150" y="1959925"/>
              <a:ext cx="273225" cy="162300"/>
            </a:xfrm>
            <a:custGeom>
              <a:rect b="b" l="l" r="r" t="t"/>
              <a:pathLst>
                <a:path extrusionOk="0" h="6492" w="10929">
                  <a:moveTo>
                    <a:pt x="6392" y="1"/>
                  </a:moveTo>
                  <a:cubicBezTo>
                    <a:pt x="4537" y="1"/>
                    <a:pt x="2582" y="577"/>
                    <a:pt x="1279" y="1605"/>
                  </a:cubicBezTo>
                  <a:cubicBezTo>
                    <a:pt x="427" y="2306"/>
                    <a:pt x="1" y="3058"/>
                    <a:pt x="1" y="3785"/>
                  </a:cubicBezTo>
                  <a:cubicBezTo>
                    <a:pt x="1" y="4687"/>
                    <a:pt x="652" y="5539"/>
                    <a:pt x="1956" y="6041"/>
                  </a:cubicBezTo>
                  <a:cubicBezTo>
                    <a:pt x="2708" y="6367"/>
                    <a:pt x="3610" y="6492"/>
                    <a:pt x="4537" y="6492"/>
                  </a:cubicBezTo>
                  <a:cubicBezTo>
                    <a:pt x="6392" y="6492"/>
                    <a:pt x="8347" y="5915"/>
                    <a:pt x="9625" y="4888"/>
                  </a:cubicBezTo>
                  <a:cubicBezTo>
                    <a:pt x="10502" y="4211"/>
                    <a:pt x="10928" y="3434"/>
                    <a:pt x="10928" y="2707"/>
                  </a:cubicBezTo>
                  <a:cubicBezTo>
                    <a:pt x="10928" y="1780"/>
                    <a:pt x="10251" y="953"/>
                    <a:pt x="8973" y="452"/>
                  </a:cubicBezTo>
                  <a:cubicBezTo>
                    <a:pt x="8196" y="151"/>
                    <a:pt x="7294" y="1"/>
                    <a:pt x="6392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4469450" y="2327725"/>
              <a:ext cx="50150" cy="119075"/>
            </a:xfrm>
            <a:custGeom>
              <a:rect b="b" l="l" r="r" t="t"/>
              <a:pathLst>
                <a:path extrusionOk="0" h="4763" w="2006">
                  <a:moveTo>
                    <a:pt x="853" y="0"/>
                  </a:moveTo>
                  <a:cubicBezTo>
                    <a:pt x="853" y="51"/>
                    <a:pt x="878" y="76"/>
                    <a:pt x="903" y="126"/>
                  </a:cubicBezTo>
                  <a:cubicBezTo>
                    <a:pt x="1680" y="1579"/>
                    <a:pt x="1254" y="3635"/>
                    <a:pt x="76" y="4687"/>
                  </a:cubicBezTo>
                  <a:cubicBezTo>
                    <a:pt x="51" y="4712"/>
                    <a:pt x="26" y="4737"/>
                    <a:pt x="1" y="4762"/>
                  </a:cubicBezTo>
                  <a:cubicBezTo>
                    <a:pt x="1" y="4762"/>
                    <a:pt x="1028" y="4462"/>
                    <a:pt x="1529" y="2983"/>
                  </a:cubicBezTo>
                  <a:cubicBezTo>
                    <a:pt x="2006" y="1479"/>
                    <a:pt x="853" y="1"/>
                    <a:pt x="853" y="0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4714450" y="2002525"/>
              <a:ext cx="2525" cy="9425"/>
            </a:xfrm>
            <a:custGeom>
              <a:rect b="b" l="l" r="r" t="t"/>
              <a:pathLst>
                <a:path extrusionOk="0" h="377" w="101">
                  <a:moveTo>
                    <a:pt x="0" y="1"/>
                  </a:moveTo>
                  <a:cubicBezTo>
                    <a:pt x="17" y="42"/>
                    <a:pt x="30" y="83"/>
                    <a:pt x="42" y="124"/>
                  </a:cubicBezTo>
                  <a:lnTo>
                    <a:pt x="42" y="124"/>
                  </a:lnTo>
                  <a:cubicBezTo>
                    <a:pt x="33" y="77"/>
                    <a:pt x="17" y="34"/>
                    <a:pt x="0" y="1"/>
                  </a:cubicBezTo>
                  <a:close/>
                  <a:moveTo>
                    <a:pt x="42" y="124"/>
                  </a:moveTo>
                  <a:cubicBezTo>
                    <a:pt x="47" y="149"/>
                    <a:pt x="50" y="175"/>
                    <a:pt x="50" y="201"/>
                  </a:cubicBezTo>
                  <a:lnTo>
                    <a:pt x="100" y="377"/>
                  </a:lnTo>
                  <a:cubicBezTo>
                    <a:pt x="84" y="293"/>
                    <a:pt x="67" y="208"/>
                    <a:pt x="42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4714450" y="2001900"/>
              <a:ext cx="25" cy="650"/>
            </a:xfrm>
            <a:custGeom>
              <a:rect b="b" l="l" r="r" t="t"/>
              <a:pathLst>
                <a:path extrusionOk="0" h="26" w="1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4710675" y="1993750"/>
              <a:ext cx="3800" cy="8175"/>
            </a:xfrm>
            <a:custGeom>
              <a:rect b="b" l="l" r="r" t="t"/>
              <a:pathLst>
                <a:path extrusionOk="0" h="327" w="152">
                  <a:moveTo>
                    <a:pt x="151" y="327"/>
                  </a:moveTo>
                  <a:cubicBezTo>
                    <a:pt x="101" y="227"/>
                    <a:pt x="51" y="101"/>
                    <a:pt x="1" y="1"/>
                  </a:cubicBezTo>
                  <a:cubicBezTo>
                    <a:pt x="51" y="101"/>
                    <a:pt x="101" y="227"/>
                    <a:pt x="151" y="327"/>
                  </a:cubicBezTo>
                  <a:cubicBezTo>
                    <a:pt x="151" y="327"/>
                    <a:pt x="151" y="327"/>
                    <a:pt x="151" y="327"/>
                  </a:cubicBezTo>
                  <a:close/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4357300" y="1933600"/>
              <a:ext cx="364675" cy="214950"/>
            </a:xfrm>
            <a:custGeom>
              <a:rect b="b" l="l" r="r" t="t"/>
              <a:pathLst>
                <a:path extrusionOk="0" h="8598" w="14587">
                  <a:moveTo>
                    <a:pt x="8146" y="1054"/>
                  </a:moveTo>
                  <a:cubicBezTo>
                    <a:pt x="9048" y="1054"/>
                    <a:pt x="9950" y="1204"/>
                    <a:pt x="10727" y="1505"/>
                  </a:cubicBezTo>
                  <a:cubicBezTo>
                    <a:pt x="12005" y="2006"/>
                    <a:pt x="12682" y="2833"/>
                    <a:pt x="12682" y="3760"/>
                  </a:cubicBezTo>
                  <a:cubicBezTo>
                    <a:pt x="12682" y="4487"/>
                    <a:pt x="12256" y="5264"/>
                    <a:pt x="11379" y="5941"/>
                  </a:cubicBezTo>
                  <a:cubicBezTo>
                    <a:pt x="10101" y="6968"/>
                    <a:pt x="8146" y="7545"/>
                    <a:pt x="6291" y="7545"/>
                  </a:cubicBezTo>
                  <a:cubicBezTo>
                    <a:pt x="5364" y="7545"/>
                    <a:pt x="4462" y="7420"/>
                    <a:pt x="3710" y="7094"/>
                  </a:cubicBezTo>
                  <a:cubicBezTo>
                    <a:pt x="2406" y="6592"/>
                    <a:pt x="1755" y="5740"/>
                    <a:pt x="1755" y="4838"/>
                  </a:cubicBezTo>
                  <a:cubicBezTo>
                    <a:pt x="1755" y="4111"/>
                    <a:pt x="2181" y="3359"/>
                    <a:pt x="3033" y="2658"/>
                  </a:cubicBezTo>
                  <a:cubicBezTo>
                    <a:pt x="4336" y="1630"/>
                    <a:pt x="6291" y="1054"/>
                    <a:pt x="8146" y="1054"/>
                  </a:cubicBezTo>
                  <a:close/>
                  <a:moveTo>
                    <a:pt x="8421" y="1"/>
                  </a:moveTo>
                  <a:cubicBezTo>
                    <a:pt x="5990" y="1"/>
                    <a:pt x="3384" y="778"/>
                    <a:pt x="1680" y="2131"/>
                  </a:cubicBezTo>
                  <a:cubicBezTo>
                    <a:pt x="652" y="2958"/>
                    <a:pt x="101" y="3886"/>
                    <a:pt x="0" y="4788"/>
                  </a:cubicBezTo>
                  <a:cubicBezTo>
                    <a:pt x="0" y="4888"/>
                    <a:pt x="0" y="5013"/>
                    <a:pt x="0" y="5114"/>
                  </a:cubicBezTo>
                  <a:lnTo>
                    <a:pt x="0" y="5289"/>
                  </a:lnTo>
                  <a:cubicBezTo>
                    <a:pt x="126" y="6392"/>
                    <a:pt x="1003" y="7394"/>
                    <a:pt x="2557" y="7996"/>
                  </a:cubicBezTo>
                  <a:cubicBezTo>
                    <a:pt x="3584" y="8397"/>
                    <a:pt x="4762" y="8597"/>
                    <a:pt x="5990" y="8597"/>
                  </a:cubicBezTo>
                  <a:cubicBezTo>
                    <a:pt x="8421" y="8597"/>
                    <a:pt x="11028" y="7821"/>
                    <a:pt x="12732" y="6467"/>
                  </a:cubicBezTo>
                  <a:cubicBezTo>
                    <a:pt x="14061" y="5414"/>
                    <a:pt x="14587" y="4211"/>
                    <a:pt x="14386" y="3134"/>
                  </a:cubicBezTo>
                  <a:lnTo>
                    <a:pt x="14336" y="2958"/>
                  </a:lnTo>
                  <a:cubicBezTo>
                    <a:pt x="14336" y="2883"/>
                    <a:pt x="14311" y="2808"/>
                    <a:pt x="14286" y="2758"/>
                  </a:cubicBezTo>
                  <a:cubicBezTo>
                    <a:pt x="14286" y="2733"/>
                    <a:pt x="14286" y="2733"/>
                    <a:pt x="14286" y="2733"/>
                  </a:cubicBezTo>
                  <a:cubicBezTo>
                    <a:pt x="14236" y="2633"/>
                    <a:pt x="14186" y="2507"/>
                    <a:pt x="14136" y="2407"/>
                  </a:cubicBezTo>
                  <a:cubicBezTo>
                    <a:pt x="13735" y="1680"/>
                    <a:pt x="12983" y="1028"/>
                    <a:pt x="11855" y="602"/>
                  </a:cubicBezTo>
                  <a:cubicBezTo>
                    <a:pt x="10827" y="201"/>
                    <a:pt x="9650" y="1"/>
                    <a:pt x="8421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4183100" y="2204300"/>
              <a:ext cx="342150" cy="254400"/>
            </a:xfrm>
            <a:custGeom>
              <a:rect b="b" l="l" r="r" t="t"/>
              <a:pathLst>
                <a:path extrusionOk="0" h="10176" w="13686">
                  <a:moveTo>
                    <a:pt x="1254" y="0"/>
                  </a:moveTo>
                  <a:lnTo>
                    <a:pt x="1" y="6516"/>
                  </a:lnTo>
                  <a:cubicBezTo>
                    <a:pt x="243" y="6566"/>
                    <a:pt x="491" y="6592"/>
                    <a:pt x="739" y="6592"/>
                  </a:cubicBezTo>
                  <a:cubicBezTo>
                    <a:pt x="1235" y="6592"/>
                    <a:pt x="1730" y="6491"/>
                    <a:pt x="2181" y="6291"/>
                  </a:cubicBezTo>
                  <a:cubicBezTo>
                    <a:pt x="3049" y="5947"/>
                    <a:pt x="3526" y="5747"/>
                    <a:pt x="3903" y="5747"/>
                  </a:cubicBezTo>
                  <a:cubicBezTo>
                    <a:pt x="4049" y="5747"/>
                    <a:pt x="4179" y="5777"/>
                    <a:pt x="4312" y="5840"/>
                  </a:cubicBezTo>
                  <a:cubicBezTo>
                    <a:pt x="4788" y="6090"/>
                    <a:pt x="5264" y="6416"/>
                    <a:pt x="5665" y="6792"/>
                  </a:cubicBezTo>
                  <a:cubicBezTo>
                    <a:pt x="6968" y="7970"/>
                    <a:pt x="8823" y="9499"/>
                    <a:pt x="10577" y="10176"/>
                  </a:cubicBezTo>
                  <a:cubicBezTo>
                    <a:pt x="12858" y="9449"/>
                    <a:pt x="13685" y="5514"/>
                    <a:pt x="11354" y="3960"/>
                  </a:cubicBezTo>
                  <a:cubicBezTo>
                    <a:pt x="11354" y="3960"/>
                    <a:pt x="10653" y="3434"/>
                    <a:pt x="7419" y="2907"/>
                  </a:cubicBezTo>
                  <a:cubicBezTo>
                    <a:pt x="6442" y="2757"/>
                    <a:pt x="4913" y="2607"/>
                    <a:pt x="4362" y="2456"/>
                  </a:cubicBezTo>
                  <a:cubicBezTo>
                    <a:pt x="3785" y="2281"/>
                    <a:pt x="3585" y="1579"/>
                    <a:pt x="3084" y="1028"/>
                  </a:cubicBezTo>
                  <a:cubicBezTo>
                    <a:pt x="2582" y="501"/>
                    <a:pt x="1956" y="150"/>
                    <a:pt x="125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4132975" y="2202650"/>
              <a:ext cx="127850" cy="165500"/>
            </a:xfrm>
            <a:custGeom>
              <a:rect b="b" l="l" r="r" t="t"/>
              <a:pathLst>
                <a:path extrusionOk="0" h="6620" w="5114">
                  <a:moveTo>
                    <a:pt x="2759" y="1"/>
                  </a:moveTo>
                  <a:cubicBezTo>
                    <a:pt x="1565" y="1"/>
                    <a:pt x="462" y="1300"/>
                    <a:pt x="226" y="2998"/>
                  </a:cubicBezTo>
                  <a:cubicBezTo>
                    <a:pt x="1" y="4828"/>
                    <a:pt x="853" y="6432"/>
                    <a:pt x="2131" y="6607"/>
                  </a:cubicBezTo>
                  <a:cubicBezTo>
                    <a:pt x="2197" y="6615"/>
                    <a:pt x="2263" y="6619"/>
                    <a:pt x="2329" y="6619"/>
                  </a:cubicBezTo>
                  <a:cubicBezTo>
                    <a:pt x="3534" y="6619"/>
                    <a:pt x="4650" y="5335"/>
                    <a:pt x="4888" y="3600"/>
                  </a:cubicBezTo>
                  <a:cubicBezTo>
                    <a:pt x="5114" y="1795"/>
                    <a:pt x="4262" y="166"/>
                    <a:pt x="2983" y="16"/>
                  </a:cubicBezTo>
                  <a:cubicBezTo>
                    <a:pt x="2908" y="6"/>
                    <a:pt x="2834" y="1"/>
                    <a:pt x="275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447525" y="2458675"/>
              <a:ext cx="1275" cy="25"/>
            </a:xfrm>
            <a:custGeom>
              <a:rect b="b" l="l" r="r" t="t"/>
              <a:pathLst>
                <a:path extrusionOk="0" h="1" w="5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51" y="1"/>
                    <a:pt x="51" y="1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4448150" y="2450525"/>
              <a:ext cx="16300" cy="8175"/>
            </a:xfrm>
            <a:custGeom>
              <a:rect b="b" l="l" r="r" t="t"/>
              <a:pathLst>
                <a:path extrusionOk="0" h="327" w="652">
                  <a:moveTo>
                    <a:pt x="652" y="1"/>
                  </a:moveTo>
                  <a:lnTo>
                    <a:pt x="652" y="1"/>
                  </a:lnTo>
                  <a:cubicBezTo>
                    <a:pt x="451" y="126"/>
                    <a:pt x="226" y="251"/>
                    <a:pt x="0" y="327"/>
                  </a:cubicBezTo>
                  <a:lnTo>
                    <a:pt x="26" y="327"/>
                  </a:lnTo>
                  <a:cubicBezTo>
                    <a:pt x="251" y="251"/>
                    <a:pt x="451" y="126"/>
                    <a:pt x="652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4185000" y="2347775"/>
              <a:ext cx="96500" cy="20075"/>
            </a:xfrm>
            <a:custGeom>
              <a:rect b="b" l="l" r="r" t="t"/>
              <a:pathLst>
                <a:path extrusionOk="0" h="803" w="3860">
                  <a:moveTo>
                    <a:pt x="3835" y="0"/>
                  </a:moveTo>
                  <a:cubicBezTo>
                    <a:pt x="3459" y="0"/>
                    <a:pt x="2983" y="201"/>
                    <a:pt x="2105" y="552"/>
                  </a:cubicBezTo>
                  <a:cubicBezTo>
                    <a:pt x="3008" y="201"/>
                    <a:pt x="3484" y="0"/>
                    <a:pt x="3860" y="0"/>
                  </a:cubicBezTo>
                  <a:close/>
                  <a:moveTo>
                    <a:pt x="0" y="777"/>
                  </a:moveTo>
                  <a:lnTo>
                    <a:pt x="0" y="777"/>
                  </a:lnTo>
                  <a:cubicBezTo>
                    <a:pt x="25" y="802"/>
                    <a:pt x="50" y="802"/>
                    <a:pt x="100" y="802"/>
                  </a:cubicBezTo>
                  <a:cubicBezTo>
                    <a:pt x="75" y="802"/>
                    <a:pt x="25" y="802"/>
                    <a:pt x="0" y="77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4185000" y="2310800"/>
              <a:ext cx="316425" cy="147900"/>
            </a:xfrm>
            <a:custGeom>
              <a:rect b="b" l="l" r="r" t="t"/>
              <a:pathLst>
                <a:path extrusionOk="0" h="5916" w="12657">
                  <a:moveTo>
                    <a:pt x="0" y="2256"/>
                  </a:moveTo>
                  <a:lnTo>
                    <a:pt x="0" y="2256"/>
                  </a:lnTo>
                  <a:cubicBezTo>
                    <a:pt x="25" y="2281"/>
                    <a:pt x="50" y="2281"/>
                    <a:pt x="50" y="2281"/>
                  </a:cubicBezTo>
                  <a:lnTo>
                    <a:pt x="100" y="2281"/>
                  </a:lnTo>
                  <a:cubicBezTo>
                    <a:pt x="75" y="2281"/>
                    <a:pt x="25" y="2281"/>
                    <a:pt x="0" y="2256"/>
                  </a:cubicBezTo>
                  <a:close/>
                  <a:moveTo>
                    <a:pt x="2657" y="1"/>
                  </a:moveTo>
                  <a:cubicBezTo>
                    <a:pt x="2531" y="402"/>
                    <a:pt x="2356" y="778"/>
                    <a:pt x="2130" y="1129"/>
                  </a:cubicBezTo>
                  <a:cubicBezTo>
                    <a:pt x="2030" y="1279"/>
                    <a:pt x="1930" y="1404"/>
                    <a:pt x="1830" y="1530"/>
                  </a:cubicBezTo>
                  <a:cubicBezTo>
                    <a:pt x="1579" y="1830"/>
                    <a:pt x="1253" y="2056"/>
                    <a:pt x="902" y="2181"/>
                  </a:cubicBezTo>
                  <a:cubicBezTo>
                    <a:pt x="702" y="2256"/>
                    <a:pt x="476" y="2281"/>
                    <a:pt x="276" y="2281"/>
                  </a:cubicBezTo>
                  <a:lnTo>
                    <a:pt x="100" y="2281"/>
                  </a:lnTo>
                  <a:cubicBezTo>
                    <a:pt x="276" y="2306"/>
                    <a:pt x="476" y="2332"/>
                    <a:pt x="677" y="2332"/>
                  </a:cubicBezTo>
                  <a:cubicBezTo>
                    <a:pt x="978" y="2332"/>
                    <a:pt x="1278" y="2281"/>
                    <a:pt x="1579" y="2206"/>
                  </a:cubicBezTo>
                  <a:cubicBezTo>
                    <a:pt x="1754" y="2156"/>
                    <a:pt x="1930" y="2106"/>
                    <a:pt x="2105" y="2031"/>
                  </a:cubicBezTo>
                  <a:cubicBezTo>
                    <a:pt x="2983" y="1680"/>
                    <a:pt x="3459" y="1479"/>
                    <a:pt x="3835" y="1479"/>
                  </a:cubicBezTo>
                  <a:lnTo>
                    <a:pt x="3960" y="1479"/>
                  </a:lnTo>
                  <a:cubicBezTo>
                    <a:pt x="4060" y="1504"/>
                    <a:pt x="4135" y="1530"/>
                    <a:pt x="4236" y="1580"/>
                  </a:cubicBezTo>
                  <a:cubicBezTo>
                    <a:pt x="4737" y="1830"/>
                    <a:pt x="5188" y="2156"/>
                    <a:pt x="5614" y="2532"/>
                  </a:cubicBezTo>
                  <a:cubicBezTo>
                    <a:pt x="6917" y="3710"/>
                    <a:pt x="8747" y="5239"/>
                    <a:pt x="10501" y="5916"/>
                  </a:cubicBezTo>
                  <a:lnTo>
                    <a:pt x="10526" y="5916"/>
                  </a:lnTo>
                  <a:cubicBezTo>
                    <a:pt x="10752" y="5840"/>
                    <a:pt x="10978" y="5715"/>
                    <a:pt x="11178" y="5590"/>
                  </a:cubicBezTo>
                  <a:cubicBezTo>
                    <a:pt x="12105" y="4938"/>
                    <a:pt x="12657" y="3660"/>
                    <a:pt x="12657" y="2432"/>
                  </a:cubicBezTo>
                  <a:lnTo>
                    <a:pt x="12657" y="2432"/>
                  </a:lnTo>
                  <a:cubicBezTo>
                    <a:pt x="12632" y="3259"/>
                    <a:pt x="12005" y="3936"/>
                    <a:pt x="11178" y="4061"/>
                  </a:cubicBezTo>
                  <a:cubicBezTo>
                    <a:pt x="11053" y="4086"/>
                    <a:pt x="10927" y="4086"/>
                    <a:pt x="10802" y="4086"/>
                  </a:cubicBezTo>
                  <a:cubicBezTo>
                    <a:pt x="9649" y="4086"/>
                    <a:pt x="8371" y="3109"/>
                    <a:pt x="7193" y="2281"/>
                  </a:cubicBezTo>
                  <a:cubicBezTo>
                    <a:pt x="5890" y="1354"/>
                    <a:pt x="4963" y="452"/>
                    <a:pt x="3860" y="276"/>
                  </a:cubicBezTo>
                  <a:cubicBezTo>
                    <a:pt x="3459" y="226"/>
                    <a:pt x="3058" y="151"/>
                    <a:pt x="2657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4138000" y="2202400"/>
              <a:ext cx="117825" cy="165450"/>
            </a:xfrm>
            <a:custGeom>
              <a:rect b="b" l="l" r="r" t="t"/>
              <a:pathLst>
                <a:path extrusionOk="0" h="6618" w="4713">
                  <a:moveTo>
                    <a:pt x="2657" y="803"/>
                  </a:moveTo>
                  <a:cubicBezTo>
                    <a:pt x="2757" y="803"/>
                    <a:pt x="2858" y="878"/>
                    <a:pt x="2908" y="978"/>
                  </a:cubicBezTo>
                  <a:cubicBezTo>
                    <a:pt x="3008" y="1179"/>
                    <a:pt x="2983" y="1454"/>
                    <a:pt x="2832" y="1630"/>
                  </a:cubicBezTo>
                  <a:cubicBezTo>
                    <a:pt x="2807" y="1680"/>
                    <a:pt x="2757" y="1705"/>
                    <a:pt x="2707" y="1730"/>
                  </a:cubicBezTo>
                  <a:lnTo>
                    <a:pt x="2607" y="1730"/>
                  </a:lnTo>
                  <a:cubicBezTo>
                    <a:pt x="2507" y="1730"/>
                    <a:pt x="2406" y="1680"/>
                    <a:pt x="2356" y="1580"/>
                  </a:cubicBezTo>
                  <a:cubicBezTo>
                    <a:pt x="2256" y="1354"/>
                    <a:pt x="2281" y="1104"/>
                    <a:pt x="2431" y="903"/>
                  </a:cubicBezTo>
                  <a:cubicBezTo>
                    <a:pt x="2482" y="878"/>
                    <a:pt x="2507" y="853"/>
                    <a:pt x="2557" y="828"/>
                  </a:cubicBezTo>
                  <a:cubicBezTo>
                    <a:pt x="2582" y="803"/>
                    <a:pt x="2632" y="803"/>
                    <a:pt x="2657" y="803"/>
                  </a:cubicBezTo>
                  <a:close/>
                  <a:moveTo>
                    <a:pt x="1529" y="1354"/>
                  </a:moveTo>
                  <a:cubicBezTo>
                    <a:pt x="1629" y="1354"/>
                    <a:pt x="1730" y="1429"/>
                    <a:pt x="1780" y="1530"/>
                  </a:cubicBezTo>
                  <a:cubicBezTo>
                    <a:pt x="1880" y="1755"/>
                    <a:pt x="1855" y="2006"/>
                    <a:pt x="1680" y="2206"/>
                  </a:cubicBezTo>
                  <a:cubicBezTo>
                    <a:pt x="1655" y="2231"/>
                    <a:pt x="1629" y="2257"/>
                    <a:pt x="1579" y="2282"/>
                  </a:cubicBezTo>
                  <a:cubicBezTo>
                    <a:pt x="1554" y="2307"/>
                    <a:pt x="1504" y="2307"/>
                    <a:pt x="1479" y="2307"/>
                  </a:cubicBezTo>
                  <a:cubicBezTo>
                    <a:pt x="1379" y="2307"/>
                    <a:pt x="1279" y="2231"/>
                    <a:pt x="1228" y="2131"/>
                  </a:cubicBezTo>
                  <a:cubicBezTo>
                    <a:pt x="1128" y="1906"/>
                    <a:pt x="1153" y="1655"/>
                    <a:pt x="1304" y="1480"/>
                  </a:cubicBezTo>
                  <a:cubicBezTo>
                    <a:pt x="1354" y="1429"/>
                    <a:pt x="1379" y="1404"/>
                    <a:pt x="1429" y="1379"/>
                  </a:cubicBezTo>
                  <a:cubicBezTo>
                    <a:pt x="1454" y="1379"/>
                    <a:pt x="1504" y="1354"/>
                    <a:pt x="1529" y="1354"/>
                  </a:cubicBezTo>
                  <a:close/>
                  <a:moveTo>
                    <a:pt x="3584" y="1605"/>
                  </a:moveTo>
                  <a:cubicBezTo>
                    <a:pt x="3710" y="1605"/>
                    <a:pt x="3810" y="1680"/>
                    <a:pt x="3835" y="1780"/>
                  </a:cubicBezTo>
                  <a:cubicBezTo>
                    <a:pt x="3960" y="2006"/>
                    <a:pt x="3910" y="2257"/>
                    <a:pt x="3760" y="2432"/>
                  </a:cubicBezTo>
                  <a:cubicBezTo>
                    <a:pt x="3735" y="2482"/>
                    <a:pt x="3685" y="2507"/>
                    <a:pt x="3660" y="2532"/>
                  </a:cubicBezTo>
                  <a:lnTo>
                    <a:pt x="3559" y="2532"/>
                  </a:lnTo>
                  <a:cubicBezTo>
                    <a:pt x="3434" y="2532"/>
                    <a:pt x="3334" y="2482"/>
                    <a:pt x="3284" y="2382"/>
                  </a:cubicBezTo>
                  <a:cubicBezTo>
                    <a:pt x="3183" y="2156"/>
                    <a:pt x="3233" y="1906"/>
                    <a:pt x="3384" y="1705"/>
                  </a:cubicBezTo>
                  <a:cubicBezTo>
                    <a:pt x="3409" y="1680"/>
                    <a:pt x="3459" y="1655"/>
                    <a:pt x="3484" y="1630"/>
                  </a:cubicBezTo>
                  <a:cubicBezTo>
                    <a:pt x="3534" y="1605"/>
                    <a:pt x="3559" y="1605"/>
                    <a:pt x="3584" y="1605"/>
                  </a:cubicBezTo>
                  <a:close/>
                  <a:moveTo>
                    <a:pt x="2457" y="2181"/>
                  </a:moveTo>
                  <a:cubicBezTo>
                    <a:pt x="2557" y="2181"/>
                    <a:pt x="2657" y="2231"/>
                    <a:pt x="2707" y="2332"/>
                  </a:cubicBezTo>
                  <a:cubicBezTo>
                    <a:pt x="2807" y="2557"/>
                    <a:pt x="2782" y="2808"/>
                    <a:pt x="2607" y="3008"/>
                  </a:cubicBezTo>
                  <a:cubicBezTo>
                    <a:pt x="2582" y="3033"/>
                    <a:pt x="2557" y="3084"/>
                    <a:pt x="2507" y="3084"/>
                  </a:cubicBezTo>
                  <a:cubicBezTo>
                    <a:pt x="2457" y="3109"/>
                    <a:pt x="2431" y="3109"/>
                    <a:pt x="2406" y="3109"/>
                  </a:cubicBezTo>
                  <a:cubicBezTo>
                    <a:pt x="2281" y="3109"/>
                    <a:pt x="2181" y="3059"/>
                    <a:pt x="2156" y="2933"/>
                  </a:cubicBezTo>
                  <a:cubicBezTo>
                    <a:pt x="2056" y="2733"/>
                    <a:pt x="2081" y="2457"/>
                    <a:pt x="2231" y="2282"/>
                  </a:cubicBezTo>
                  <a:cubicBezTo>
                    <a:pt x="2281" y="2231"/>
                    <a:pt x="2306" y="2206"/>
                    <a:pt x="2356" y="2181"/>
                  </a:cubicBezTo>
                  <a:close/>
                  <a:moveTo>
                    <a:pt x="1304" y="2733"/>
                  </a:moveTo>
                  <a:cubicBezTo>
                    <a:pt x="1404" y="2733"/>
                    <a:pt x="1504" y="2808"/>
                    <a:pt x="1554" y="2908"/>
                  </a:cubicBezTo>
                  <a:cubicBezTo>
                    <a:pt x="1655" y="3134"/>
                    <a:pt x="1629" y="3384"/>
                    <a:pt x="1454" y="3560"/>
                  </a:cubicBezTo>
                  <a:cubicBezTo>
                    <a:pt x="1429" y="3610"/>
                    <a:pt x="1404" y="3635"/>
                    <a:pt x="1354" y="3660"/>
                  </a:cubicBezTo>
                  <a:lnTo>
                    <a:pt x="1254" y="3660"/>
                  </a:lnTo>
                  <a:cubicBezTo>
                    <a:pt x="1153" y="3660"/>
                    <a:pt x="1053" y="3610"/>
                    <a:pt x="1003" y="3510"/>
                  </a:cubicBezTo>
                  <a:cubicBezTo>
                    <a:pt x="903" y="3284"/>
                    <a:pt x="928" y="3033"/>
                    <a:pt x="1078" y="2833"/>
                  </a:cubicBezTo>
                  <a:cubicBezTo>
                    <a:pt x="1103" y="2808"/>
                    <a:pt x="1153" y="2783"/>
                    <a:pt x="1203" y="2758"/>
                  </a:cubicBezTo>
                  <a:cubicBezTo>
                    <a:pt x="1228" y="2733"/>
                    <a:pt x="1254" y="2733"/>
                    <a:pt x="1304" y="2733"/>
                  </a:cubicBezTo>
                  <a:close/>
                  <a:moveTo>
                    <a:pt x="3359" y="2983"/>
                  </a:moveTo>
                  <a:cubicBezTo>
                    <a:pt x="3484" y="2983"/>
                    <a:pt x="3584" y="3033"/>
                    <a:pt x="3609" y="3159"/>
                  </a:cubicBezTo>
                  <a:cubicBezTo>
                    <a:pt x="3735" y="3359"/>
                    <a:pt x="3685" y="3635"/>
                    <a:pt x="3534" y="3810"/>
                  </a:cubicBezTo>
                  <a:cubicBezTo>
                    <a:pt x="3509" y="3835"/>
                    <a:pt x="3459" y="3886"/>
                    <a:pt x="3409" y="3886"/>
                  </a:cubicBezTo>
                  <a:cubicBezTo>
                    <a:pt x="3384" y="3911"/>
                    <a:pt x="3359" y="3911"/>
                    <a:pt x="3309" y="3911"/>
                  </a:cubicBezTo>
                  <a:cubicBezTo>
                    <a:pt x="3208" y="3911"/>
                    <a:pt x="3108" y="3861"/>
                    <a:pt x="3058" y="3735"/>
                  </a:cubicBezTo>
                  <a:cubicBezTo>
                    <a:pt x="2958" y="3535"/>
                    <a:pt x="3008" y="3259"/>
                    <a:pt x="3158" y="3084"/>
                  </a:cubicBezTo>
                  <a:cubicBezTo>
                    <a:pt x="3183" y="3033"/>
                    <a:pt x="3233" y="3008"/>
                    <a:pt x="3259" y="3008"/>
                  </a:cubicBezTo>
                  <a:cubicBezTo>
                    <a:pt x="3309" y="2983"/>
                    <a:pt x="3334" y="2983"/>
                    <a:pt x="3359" y="2983"/>
                  </a:cubicBezTo>
                  <a:close/>
                  <a:moveTo>
                    <a:pt x="2231" y="3535"/>
                  </a:moveTo>
                  <a:cubicBezTo>
                    <a:pt x="2356" y="3535"/>
                    <a:pt x="2457" y="3585"/>
                    <a:pt x="2482" y="3710"/>
                  </a:cubicBezTo>
                  <a:cubicBezTo>
                    <a:pt x="2582" y="3911"/>
                    <a:pt x="2557" y="4186"/>
                    <a:pt x="2406" y="4362"/>
                  </a:cubicBezTo>
                  <a:cubicBezTo>
                    <a:pt x="2381" y="4412"/>
                    <a:pt x="2331" y="4437"/>
                    <a:pt x="2281" y="4437"/>
                  </a:cubicBezTo>
                  <a:cubicBezTo>
                    <a:pt x="2256" y="4462"/>
                    <a:pt x="2231" y="4462"/>
                    <a:pt x="2181" y="4462"/>
                  </a:cubicBezTo>
                  <a:cubicBezTo>
                    <a:pt x="2081" y="4462"/>
                    <a:pt x="1980" y="4412"/>
                    <a:pt x="1930" y="4312"/>
                  </a:cubicBezTo>
                  <a:cubicBezTo>
                    <a:pt x="1830" y="4086"/>
                    <a:pt x="1880" y="3835"/>
                    <a:pt x="2030" y="3635"/>
                  </a:cubicBezTo>
                  <a:cubicBezTo>
                    <a:pt x="2056" y="3610"/>
                    <a:pt x="2106" y="3560"/>
                    <a:pt x="2131" y="3560"/>
                  </a:cubicBezTo>
                  <a:cubicBezTo>
                    <a:pt x="2181" y="3535"/>
                    <a:pt x="2206" y="3535"/>
                    <a:pt x="2231" y="3535"/>
                  </a:cubicBezTo>
                  <a:close/>
                  <a:moveTo>
                    <a:pt x="1078" y="4111"/>
                  </a:moveTo>
                  <a:cubicBezTo>
                    <a:pt x="1178" y="4111"/>
                    <a:pt x="1279" y="4161"/>
                    <a:pt x="1329" y="4262"/>
                  </a:cubicBezTo>
                  <a:cubicBezTo>
                    <a:pt x="1429" y="4487"/>
                    <a:pt x="1404" y="4738"/>
                    <a:pt x="1228" y="4938"/>
                  </a:cubicBezTo>
                  <a:cubicBezTo>
                    <a:pt x="1203" y="4963"/>
                    <a:pt x="1178" y="5013"/>
                    <a:pt x="1128" y="5013"/>
                  </a:cubicBezTo>
                  <a:cubicBezTo>
                    <a:pt x="1078" y="5038"/>
                    <a:pt x="1053" y="5038"/>
                    <a:pt x="1028" y="5038"/>
                  </a:cubicBezTo>
                  <a:cubicBezTo>
                    <a:pt x="903" y="5038"/>
                    <a:pt x="802" y="4988"/>
                    <a:pt x="777" y="4863"/>
                  </a:cubicBezTo>
                  <a:cubicBezTo>
                    <a:pt x="677" y="4663"/>
                    <a:pt x="702" y="4387"/>
                    <a:pt x="853" y="4211"/>
                  </a:cubicBezTo>
                  <a:cubicBezTo>
                    <a:pt x="878" y="4161"/>
                    <a:pt x="928" y="4136"/>
                    <a:pt x="978" y="4136"/>
                  </a:cubicBezTo>
                  <a:cubicBezTo>
                    <a:pt x="1003" y="4111"/>
                    <a:pt x="1028" y="4111"/>
                    <a:pt x="1078" y="4111"/>
                  </a:cubicBezTo>
                  <a:close/>
                  <a:moveTo>
                    <a:pt x="3133" y="4337"/>
                  </a:moveTo>
                  <a:cubicBezTo>
                    <a:pt x="3259" y="4337"/>
                    <a:pt x="3359" y="4412"/>
                    <a:pt x="3384" y="4512"/>
                  </a:cubicBezTo>
                  <a:cubicBezTo>
                    <a:pt x="3484" y="4738"/>
                    <a:pt x="3459" y="4988"/>
                    <a:pt x="3309" y="5189"/>
                  </a:cubicBezTo>
                  <a:cubicBezTo>
                    <a:pt x="3284" y="5214"/>
                    <a:pt x="3233" y="5239"/>
                    <a:pt x="3183" y="5264"/>
                  </a:cubicBezTo>
                  <a:cubicBezTo>
                    <a:pt x="3158" y="5289"/>
                    <a:pt x="3133" y="5289"/>
                    <a:pt x="3083" y="5289"/>
                  </a:cubicBezTo>
                  <a:cubicBezTo>
                    <a:pt x="2983" y="5289"/>
                    <a:pt x="2883" y="5214"/>
                    <a:pt x="2832" y="5114"/>
                  </a:cubicBezTo>
                  <a:cubicBezTo>
                    <a:pt x="2732" y="4888"/>
                    <a:pt x="2782" y="4637"/>
                    <a:pt x="2933" y="4462"/>
                  </a:cubicBezTo>
                  <a:cubicBezTo>
                    <a:pt x="2958" y="4412"/>
                    <a:pt x="2983" y="4387"/>
                    <a:pt x="3033" y="4362"/>
                  </a:cubicBezTo>
                  <a:cubicBezTo>
                    <a:pt x="3083" y="4362"/>
                    <a:pt x="3108" y="4337"/>
                    <a:pt x="3133" y="4337"/>
                  </a:cubicBezTo>
                  <a:close/>
                  <a:moveTo>
                    <a:pt x="2056" y="4888"/>
                  </a:moveTo>
                  <a:cubicBezTo>
                    <a:pt x="2156" y="4888"/>
                    <a:pt x="2256" y="4963"/>
                    <a:pt x="2306" y="5064"/>
                  </a:cubicBezTo>
                  <a:cubicBezTo>
                    <a:pt x="2406" y="5264"/>
                    <a:pt x="2381" y="5540"/>
                    <a:pt x="2231" y="5715"/>
                  </a:cubicBezTo>
                  <a:cubicBezTo>
                    <a:pt x="2206" y="5765"/>
                    <a:pt x="2156" y="5790"/>
                    <a:pt x="2106" y="5815"/>
                  </a:cubicBezTo>
                  <a:lnTo>
                    <a:pt x="2005" y="5815"/>
                  </a:lnTo>
                  <a:cubicBezTo>
                    <a:pt x="1905" y="5815"/>
                    <a:pt x="1805" y="5765"/>
                    <a:pt x="1755" y="5665"/>
                  </a:cubicBezTo>
                  <a:cubicBezTo>
                    <a:pt x="1655" y="5439"/>
                    <a:pt x="1680" y="5189"/>
                    <a:pt x="1855" y="4988"/>
                  </a:cubicBezTo>
                  <a:cubicBezTo>
                    <a:pt x="1880" y="4963"/>
                    <a:pt x="1905" y="4913"/>
                    <a:pt x="1955" y="4913"/>
                  </a:cubicBezTo>
                  <a:cubicBezTo>
                    <a:pt x="2005" y="4888"/>
                    <a:pt x="2030" y="4888"/>
                    <a:pt x="2056" y="4888"/>
                  </a:cubicBezTo>
                  <a:close/>
                  <a:moveTo>
                    <a:pt x="2582" y="1"/>
                  </a:moveTo>
                  <a:cubicBezTo>
                    <a:pt x="1379" y="1"/>
                    <a:pt x="251" y="1304"/>
                    <a:pt x="25" y="3008"/>
                  </a:cubicBezTo>
                  <a:cubicBezTo>
                    <a:pt x="0" y="3209"/>
                    <a:pt x="0" y="3409"/>
                    <a:pt x="0" y="3610"/>
                  </a:cubicBezTo>
                  <a:cubicBezTo>
                    <a:pt x="0" y="5139"/>
                    <a:pt x="752" y="6417"/>
                    <a:pt x="1880" y="6592"/>
                  </a:cubicBezTo>
                  <a:lnTo>
                    <a:pt x="1830" y="6592"/>
                  </a:lnTo>
                  <a:cubicBezTo>
                    <a:pt x="1930" y="6617"/>
                    <a:pt x="2030" y="6617"/>
                    <a:pt x="2131" y="6617"/>
                  </a:cubicBezTo>
                  <a:cubicBezTo>
                    <a:pt x="2356" y="6617"/>
                    <a:pt x="2557" y="6567"/>
                    <a:pt x="2782" y="6517"/>
                  </a:cubicBezTo>
                  <a:cubicBezTo>
                    <a:pt x="3108" y="6392"/>
                    <a:pt x="3434" y="6166"/>
                    <a:pt x="3710" y="5866"/>
                  </a:cubicBezTo>
                  <a:cubicBezTo>
                    <a:pt x="3810" y="5740"/>
                    <a:pt x="3910" y="5590"/>
                    <a:pt x="4010" y="5465"/>
                  </a:cubicBezTo>
                  <a:cubicBezTo>
                    <a:pt x="4361" y="4963"/>
                    <a:pt x="4587" y="4337"/>
                    <a:pt x="4687" y="3610"/>
                  </a:cubicBezTo>
                  <a:cubicBezTo>
                    <a:pt x="4712" y="3409"/>
                    <a:pt x="4712" y="3209"/>
                    <a:pt x="4712" y="3008"/>
                  </a:cubicBezTo>
                  <a:cubicBezTo>
                    <a:pt x="4712" y="1454"/>
                    <a:pt x="3935" y="176"/>
                    <a:pt x="2782" y="26"/>
                  </a:cubicBezTo>
                  <a:cubicBezTo>
                    <a:pt x="2707" y="1"/>
                    <a:pt x="2632" y="1"/>
                    <a:pt x="2582" y="1"/>
                  </a:cubicBezTo>
                  <a:close/>
                </a:path>
              </a:pathLst>
            </a:custGeom>
            <a:solidFill>
              <a:srgbClr val="F2B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4183725" y="2339000"/>
              <a:ext cx="54550" cy="28850"/>
            </a:xfrm>
            <a:custGeom>
              <a:rect b="b" l="l" r="r" t="t"/>
              <a:pathLst>
                <a:path extrusionOk="0" h="1154" w="2182">
                  <a:moveTo>
                    <a:pt x="2181" y="1"/>
                  </a:moveTo>
                  <a:lnTo>
                    <a:pt x="2181" y="1"/>
                  </a:lnTo>
                  <a:cubicBezTo>
                    <a:pt x="2081" y="126"/>
                    <a:pt x="1981" y="276"/>
                    <a:pt x="1881" y="402"/>
                  </a:cubicBezTo>
                  <a:cubicBezTo>
                    <a:pt x="1981" y="276"/>
                    <a:pt x="2081" y="151"/>
                    <a:pt x="2181" y="1"/>
                  </a:cubicBezTo>
                  <a:close/>
                  <a:moveTo>
                    <a:pt x="1" y="1128"/>
                  </a:moveTo>
                  <a:cubicBezTo>
                    <a:pt x="23" y="1134"/>
                    <a:pt x="46" y="1138"/>
                    <a:pt x="68" y="1142"/>
                  </a:cubicBezTo>
                  <a:lnTo>
                    <a:pt x="68" y="1142"/>
                  </a:lnTo>
                  <a:cubicBezTo>
                    <a:pt x="58" y="1135"/>
                    <a:pt x="51" y="1128"/>
                    <a:pt x="51" y="1128"/>
                  </a:cubicBezTo>
                  <a:close/>
                  <a:moveTo>
                    <a:pt x="68" y="1142"/>
                  </a:moveTo>
                  <a:lnTo>
                    <a:pt x="68" y="1142"/>
                  </a:lnTo>
                  <a:cubicBezTo>
                    <a:pt x="77" y="1148"/>
                    <a:pt x="89" y="1153"/>
                    <a:pt x="101" y="1153"/>
                  </a:cubicBezTo>
                  <a:lnTo>
                    <a:pt x="302" y="1153"/>
                  </a:lnTo>
                  <a:cubicBezTo>
                    <a:pt x="224" y="1153"/>
                    <a:pt x="146" y="1153"/>
                    <a:pt x="68" y="1142"/>
                  </a:cubicBezTo>
                  <a:close/>
                  <a:moveTo>
                    <a:pt x="953" y="1053"/>
                  </a:moveTo>
                  <a:cubicBezTo>
                    <a:pt x="728" y="1103"/>
                    <a:pt x="527" y="1153"/>
                    <a:pt x="302" y="1153"/>
                  </a:cubicBezTo>
                  <a:lnTo>
                    <a:pt x="327" y="1153"/>
                  </a:lnTo>
                  <a:cubicBezTo>
                    <a:pt x="527" y="1153"/>
                    <a:pt x="753" y="1128"/>
                    <a:pt x="953" y="1053"/>
                  </a:cubicBezTo>
                  <a:close/>
                </a:path>
              </a:pathLst>
            </a:custGeom>
            <a:solidFill>
              <a:srgbClr val="D99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4194400" y="2222450"/>
              <a:ext cx="18800" cy="23225"/>
            </a:xfrm>
            <a:custGeom>
              <a:rect b="b" l="l" r="r" t="t"/>
              <a:pathLst>
                <a:path extrusionOk="0" h="929" w="752">
                  <a:moveTo>
                    <a:pt x="401" y="1"/>
                  </a:moveTo>
                  <a:cubicBezTo>
                    <a:pt x="376" y="1"/>
                    <a:pt x="326" y="1"/>
                    <a:pt x="301" y="26"/>
                  </a:cubicBezTo>
                  <a:cubicBezTo>
                    <a:pt x="251" y="51"/>
                    <a:pt x="226" y="76"/>
                    <a:pt x="175" y="101"/>
                  </a:cubicBezTo>
                  <a:cubicBezTo>
                    <a:pt x="25" y="302"/>
                    <a:pt x="0" y="552"/>
                    <a:pt x="100" y="778"/>
                  </a:cubicBezTo>
                  <a:cubicBezTo>
                    <a:pt x="150" y="878"/>
                    <a:pt x="251" y="928"/>
                    <a:pt x="351" y="928"/>
                  </a:cubicBezTo>
                  <a:lnTo>
                    <a:pt x="451" y="928"/>
                  </a:lnTo>
                  <a:cubicBezTo>
                    <a:pt x="501" y="903"/>
                    <a:pt x="551" y="878"/>
                    <a:pt x="576" y="828"/>
                  </a:cubicBezTo>
                  <a:cubicBezTo>
                    <a:pt x="727" y="652"/>
                    <a:pt x="752" y="377"/>
                    <a:pt x="652" y="176"/>
                  </a:cubicBezTo>
                  <a:cubicBezTo>
                    <a:pt x="602" y="76"/>
                    <a:pt x="501" y="1"/>
                    <a:pt x="401" y="1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4189375" y="2256925"/>
              <a:ext cx="18825" cy="23200"/>
            </a:xfrm>
            <a:custGeom>
              <a:rect b="b" l="l" r="r" t="t"/>
              <a:pathLst>
                <a:path extrusionOk="0" h="928" w="753">
                  <a:moveTo>
                    <a:pt x="301" y="0"/>
                  </a:moveTo>
                  <a:cubicBezTo>
                    <a:pt x="251" y="25"/>
                    <a:pt x="226" y="50"/>
                    <a:pt x="176" y="101"/>
                  </a:cubicBezTo>
                  <a:cubicBezTo>
                    <a:pt x="26" y="276"/>
                    <a:pt x="1" y="552"/>
                    <a:pt x="101" y="752"/>
                  </a:cubicBezTo>
                  <a:cubicBezTo>
                    <a:pt x="126" y="878"/>
                    <a:pt x="226" y="928"/>
                    <a:pt x="351" y="928"/>
                  </a:cubicBezTo>
                  <a:cubicBezTo>
                    <a:pt x="376" y="928"/>
                    <a:pt x="402" y="928"/>
                    <a:pt x="452" y="903"/>
                  </a:cubicBezTo>
                  <a:cubicBezTo>
                    <a:pt x="502" y="903"/>
                    <a:pt x="527" y="852"/>
                    <a:pt x="552" y="827"/>
                  </a:cubicBezTo>
                  <a:cubicBezTo>
                    <a:pt x="727" y="627"/>
                    <a:pt x="752" y="376"/>
                    <a:pt x="652" y="151"/>
                  </a:cubicBezTo>
                  <a:cubicBezTo>
                    <a:pt x="602" y="50"/>
                    <a:pt x="502" y="0"/>
                    <a:pt x="402" y="0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4183725" y="2290750"/>
              <a:ext cx="18825" cy="23225"/>
            </a:xfrm>
            <a:custGeom>
              <a:rect b="b" l="l" r="r" t="t"/>
              <a:pathLst>
                <a:path extrusionOk="0" h="929" w="753">
                  <a:moveTo>
                    <a:pt x="402" y="1"/>
                  </a:moveTo>
                  <a:cubicBezTo>
                    <a:pt x="377" y="1"/>
                    <a:pt x="352" y="1"/>
                    <a:pt x="302" y="26"/>
                  </a:cubicBezTo>
                  <a:cubicBezTo>
                    <a:pt x="277" y="26"/>
                    <a:pt x="227" y="76"/>
                    <a:pt x="201" y="101"/>
                  </a:cubicBezTo>
                  <a:cubicBezTo>
                    <a:pt x="51" y="301"/>
                    <a:pt x="1" y="552"/>
                    <a:pt x="101" y="778"/>
                  </a:cubicBezTo>
                  <a:cubicBezTo>
                    <a:pt x="151" y="878"/>
                    <a:pt x="252" y="928"/>
                    <a:pt x="352" y="928"/>
                  </a:cubicBezTo>
                  <a:cubicBezTo>
                    <a:pt x="402" y="928"/>
                    <a:pt x="427" y="928"/>
                    <a:pt x="452" y="903"/>
                  </a:cubicBezTo>
                  <a:cubicBezTo>
                    <a:pt x="502" y="903"/>
                    <a:pt x="552" y="878"/>
                    <a:pt x="577" y="828"/>
                  </a:cubicBezTo>
                  <a:cubicBezTo>
                    <a:pt x="728" y="652"/>
                    <a:pt x="753" y="377"/>
                    <a:pt x="653" y="176"/>
                  </a:cubicBezTo>
                  <a:cubicBezTo>
                    <a:pt x="628" y="51"/>
                    <a:pt x="527" y="1"/>
                    <a:pt x="402" y="1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4179350" y="2324600"/>
              <a:ext cx="18825" cy="23200"/>
            </a:xfrm>
            <a:custGeom>
              <a:rect b="b" l="l" r="r" t="t"/>
              <a:pathLst>
                <a:path extrusionOk="0" h="928" w="753">
                  <a:moveTo>
                    <a:pt x="402" y="0"/>
                  </a:moveTo>
                  <a:cubicBezTo>
                    <a:pt x="376" y="0"/>
                    <a:pt x="351" y="0"/>
                    <a:pt x="301" y="25"/>
                  </a:cubicBezTo>
                  <a:cubicBezTo>
                    <a:pt x="251" y="25"/>
                    <a:pt x="226" y="75"/>
                    <a:pt x="201" y="100"/>
                  </a:cubicBezTo>
                  <a:cubicBezTo>
                    <a:pt x="26" y="301"/>
                    <a:pt x="1" y="551"/>
                    <a:pt x="101" y="777"/>
                  </a:cubicBezTo>
                  <a:cubicBezTo>
                    <a:pt x="151" y="877"/>
                    <a:pt x="251" y="927"/>
                    <a:pt x="351" y="927"/>
                  </a:cubicBezTo>
                  <a:lnTo>
                    <a:pt x="452" y="927"/>
                  </a:lnTo>
                  <a:cubicBezTo>
                    <a:pt x="502" y="902"/>
                    <a:pt x="552" y="877"/>
                    <a:pt x="577" y="827"/>
                  </a:cubicBezTo>
                  <a:cubicBezTo>
                    <a:pt x="727" y="652"/>
                    <a:pt x="752" y="376"/>
                    <a:pt x="652" y="176"/>
                  </a:cubicBezTo>
                  <a:cubicBezTo>
                    <a:pt x="602" y="75"/>
                    <a:pt x="502" y="0"/>
                    <a:pt x="402" y="0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4217575" y="2242500"/>
              <a:ext cx="19450" cy="23225"/>
            </a:xfrm>
            <a:custGeom>
              <a:rect b="b" l="l" r="r" t="t"/>
              <a:pathLst>
                <a:path extrusionOk="0" h="929" w="778">
                  <a:moveTo>
                    <a:pt x="401" y="1"/>
                  </a:moveTo>
                  <a:cubicBezTo>
                    <a:pt x="376" y="1"/>
                    <a:pt x="351" y="1"/>
                    <a:pt x="301" y="26"/>
                  </a:cubicBezTo>
                  <a:cubicBezTo>
                    <a:pt x="276" y="51"/>
                    <a:pt x="226" y="76"/>
                    <a:pt x="201" y="101"/>
                  </a:cubicBezTo>
                  <a:cubicBezTo>
                    <a:pt x="50" y="302"/>
                    <a:pt x="0" y="552"/>
                    <a:pt x="101" y="778"/>
                  </a:cubicBezTo>
                  <a:cubicBezTo>
                    <a:pt x="151" y="878"/>
                    <a:pt x="251" y="928"/>
                    <a:pt x="376" y="928"/>
                  </a:cubicBezTo>
                  <a:lnTo>
                    <a:pt x="477" y="928"/>
                  </a:lnTo>
                  <a:cubicBezTo>
                    <a:pt x="502" y="903"/>
                    <a:pt x="552" y="878"/>
                    <a:pt x="577" y="828"/>
                  </a:cubicBezTo>
                  <a:cubicBezTo>
                    <a:pt x="727" y="653"/>
                    <a:pt x="777" y="402"/>
                    <a:pt x="652" y="176"/>
                  </a:cubicBezTo>
                  <a:cubicBezTo>
                    <a:pt x="627" y="76"/>
                    <a:pt x="527" y="1"/>
                    <a:pt x="401" y="1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4166200" y="2236250"/>
              <a:ext cx="18825" cy="23825"/>
            </a:xfrm>
            <a:custGeom>
              <a:rect b="b" l="l" r="r" t="t"/>
              <a:pathLst>
                <a:path extrusionOk="0" h="953" w="753">
                  <a:moveTo>
                    <a:pt x="401" y="0"/>
                  </a:moveTo>
                  <a:cubicBezTo>
                    <a:pt x="376" y="0"/>
                    <a:pt x="326" y="25"/>
                    <a:pt x="301" y="25"/>
                  </a:cubicBezTo>
                  <a:cubicBezTo>
                    <a:pt x="251" y="50"/>
                    <a:pt x="226" y="75"/>
                    <a:pt x="176" y="126"/>
                  </a:cubicBezTo>
                  <a:cubicBezTo>
                    <a:pt x="25" y="301"/>
                    <a:pt x="0" y="552"/>
                    <a:pt x="100" y="777"/>
                  </a:cubicBezTo>
                  <a:cubicBezTo>
                    <a:pt x="151" y="877"/>
                    <a:pt x="251" y="953"/>
                    <a:pt x="351" y="953"/>
                  </a:cubicBezTo>
                  <a:cubicBezTo>
                    <a:pt x="376" y="953"/>
                    <a:pt x="426" y="953"/>
                    <a:pt x="451" y="928"/>
                  </a:cubicBezTo>
                  <a:cubicBezTo>
                    <a:pt x="501" y="903"/>
                    <a:pt x="527" y="877"/>
                    <a:pt x="552" y="852"/>
                  </a:cubicBezTo>
                  <a:cubicBezTo>
                    <a:pt x="727" y="652"/>
                    <a:pt x="752" y="401"/>
                    <a:pt x="652" y="176"/>
                  </a:cubicBezTo>
                  <a:cubicBezTo>
                    <a:pt x="602" y="75"/>
                    <a:pt x="501" y="0"/>
                    <a:pt x="401" y="0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4211925" y="2276975"/>
              <a:ext cx="19450" cy="23200"/>
            </a:xfrm>
            <a:custGeom>
              <a:rect b="b" l="l" r="r" t="t"/>
              <a:pathLst>
                <a:path extrusionOk="0" h="928" w="778">
                  <a:moveTo>
                    <a:pt x="402" y="0"/>
                  </a:moveTo>
                  <a:cubicBezTo>
                    <a:pt x="377" y="0"/>
                    <a:pt x="352" y="0"/>
                    <a:pt x="302" y="25"/>
                  </a:cubicBezTo>
                  <a:cubicBezTo>
                    <a:pt x="276" y="25"/>
                    <a:pt x="226" y="50"/>
                    <a:pt x="201" y="101"/>
                  </a:cubicBezTo>
                  <a:cubicBezTo>
                    <a:pt x="51" y="276"/>
                    <a:pt x="1" y="552"/>
                    <a:pt x="101" y="752"/>
                  </a:cubicBezTo>
                  <a:cubicBezTo>
                    <a:pt x="151" y="878"/>
                    <a:pt x="251" y="928"/>
                    <a:pt x="352" y="928"/>
                  </a:cubicBezTo>
                  <a:cubicBezTo>
                    <a:pt x="402" y="928"/>
                    <a:pt x="427" y="928"/>
                    <a:pt x="452" y="903"/>
                  </a:cubicBezTo>
                  <a:cubicBezTo>
                    <a:pt x="502" y="903"/>
                    <a:pt x="552" y="852"/>
                    <a:pt x="577" y="827"/>
                  </a:cubicBezTo>
                  <a:cubicBezTo>
                    <a:pt x="728" y="652"/>
                    <a:pt x="778" y="376"/>
                    <a:pt x="652" y="176"/>
                  </a:cubicBezTo>
                  <a:cubicBezTo>
                    <a:pt x="627" y="50"/>
                    <a:pt x="527" y="0"/>
                    <a:pt x="402" y="0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4160550" y="2270700"/>
              <a:ext cx="18825" cy="23225"/>
            </a:xfrm>
            <a:custGeom>
              <a:rect b="b" l="l" r="r" t="t"/>
              <a:pathLst>
                <a:path extrusionOk="0" h="929" w="753">
                  <a:moveTo>
                    <a:pt x="402" y="1"/>
                  </a:moveTo>
                  <a:cubicBezTo>
                    <a:pt x="352" y="1"/>
                    <a:pt x="326" y="1"/>
                    <a:pt x="301" y="26"/>
                  </a:cubicBezTo>
                  <a:cubicBezTo>
                    <a:pt x="251" y="51"/>
                    <a:pt x="201" y="76"/>
                    <a:pt x="176" y="101"/>
                  </a:cubicBezTo>
                  <a:cubicBezTo>
                    <a:pt x="26" y="301"/>
                    <a:pt x="1" y="552"/>
                    <a:pt x="101" y="778"/>
                  </a:cubicBezTo>
                  <a:cubicBezTo>
                    <a:pt x="151" y="878"/>
                    <a:pt x="251" y="928"/>
                    <a:pt x="352" y="928"/>
                  </a:cubicBezTo>
                  <a:lnTo>
                    <a:pt x="452" y="928"/>
                  </a:lnTo>
                  <a:cubicBezTo>
                    <a:pt x="502" y="903"/>
                    <a:pt x="527" y="878"/>
                    <a:pt x="552" y="828"/>
                  </a:cubicBezTo>
                  <a:cubicBezTo>
                    <a:pt x="727" y="652"/>
                    <a:pt x="753" y="402"/>
                    <a:pt x="652" y="176"/>
                  </a:cubicBezTo>
                  <a:cubicBezTo>
                    <a:pt x="602" y="76"/>
                    <a:pt x="502" y="1"/>
                    <a:pt x="402" y="1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4206300" y="2310800"/>
              <a:ext cx="18825" cy="23850"/>
            </a:xfrm>
            <a:custGeom>
              <a:rect b="b" l="l" r="r" t="t"/>
              <a:pathLst>
                <a:path extrusionOk="0" h="954" w="753">
                  <a:moveTo>
                    <a:pt x="401" y="1"/>
                  </a:moveTo>
                  <a:cubicBezTo>
                    <a:pt x="376" y="1"/>
                    <a:pt x="351" y="26"/>
                    <a:pt x="301" y="26"/>
                  </a:cubicBezTo>
                  <a:cubicBezTo>
                    <a:pt x="251" y="51"/>
                    <a:pt x="226" y="76"/>
                    <a:pt x="201" y="126"/>
                  </a:cubicBezTo>
                  <a:cubicBezTo>
                    <a:pt x="50" y="301"/>
                    <a:pt x="0" y="552"/>
                    <a:pt x="100" y="778"/>
                  </a:cubicBezTo>
                  <a:cubicBezTo>
                    <a:pt x="151" y="878"/>
                    <a:pt x="251" y="953"/>
                    <a:pt x="351" y="953"/>
                  </a:cubicBezTo>
                  <a:cubicBezTo>
                    <a:pt x="401" y="953"/>
                    <a:pt x="426" y="953"/>
                    <a:pt x="451" y="928"/>
                  </a:cubicBezTo>
                  <a:cubicBezTo>
                    <a:pt x="501" y="903"/>
                    <a:pt x="552" y="878"/>
                    <a:pt x="577" y="853"/>
                  </a:cubicBezTo>
                  <a:cubicBezTo>
                    <a:pt x="727" y="652"/>
                    <a:pt x="752" y="402"/>
                    <a:pt x="652" y="176"/>
                  </a:cubicBezTo>
                  <a:cubicBezTo>
                    <a:pt x="627" y="76"/>
                    <a:pt x="527" y="1"/>
                    <a:pt x="401" y="1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4154925" y="2305175"/>
              <a:ext cx="18800" cy="23200"/>
            </a:xfrm>
            <a:custGeom>
              <a:rect b="b" l="l" r="r" t="t"/>
              <a:pathLst>
                <a:path extrusionOk="0" h="928" w="752">
                  <a:moveTo>
                    <a:pt x="401" y="0"/>
                  </a:moveTo>
                  <a:cubicBezTo>
                    <a:pt x="351" y="0"/>
                    <a:pt x="326" y="0"/>
                    <a:pt x="301" y="25"/>
                  </a:cubicBezTo>
                  <a:cubicBezTo>
                    <a:pt x="251" y="25"/>
                    <a:pt x="201" y="50"/>
                    <a:pt x="176" y="100"/>
                  </a:cubicBezTo>
                  <a:cubicBezTo>
                    <a:pt x="25" y="276"/>
                    <a:pt x="0" y="552"/>
                    <a:pt x="100" y="752"/>
                  </a:cubicBezTo>
                  <a:cubicBezTo>
                    <a:pt x="125" y="877"/>
                    <a:pt x="226" y="927"/>
                    <a:pt x="351" y="927"/>
                  </a:cubicBezTo>
                  <a:cubicBezTo>
                    <a:pt x="376" y="927"/>
                    <a:pt x="401" y="927"/>
                    <a:pt x="451" y="902"/>
                  </a:cubicBezTo>
                  <a:cubicBezTo>
                    <a:pt x="501" y="902"/>
                    <a:pt x="526" y="852"/>
                    <a:pt x="551" y="827"/>
                  </a:cubicBezTo>
                  <a:cubicBezTo>
                    <a:pt x="727" y="627"/>
                    <a:pt x="752" y="376"/>
                    <a:pt x="652" y="151"/>
                  </a:cubicBezTo>
                  <a:cubicBezTo>
                    <a:pt x="602" y="50"/>
                    <a:pt x="501" y="0"/>
                    <a:pt x="401" y="0"/>
                  </a:cubicBezTo>
                  <a:close/>
                </a:path>
              </a:pathLst>
            </a:custGeom>
            <a:solidFill>
              <a:srgbClr val="D99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4146775" y="2276350"/>
              <a:ext cx="26325" cy="11300"/>
            </a:xfrm>
            <a:custGeom>
              <a:rect b="b" l="l" r="r" t="t"/>
              <a:pathLst>
                <a:path extrusionOk="0" h="452" w="1053">
                  <a:moveTo>
                    <a:pt x="201" y="0"/>
                  </a:moveTo>
                  <a:cubicBezTo>
                    <a:pt x="75" y="0"/>
                    <a:pt x="0" y="101"/>
                    <a:pt x="0" y="226"/>
                  </a:cubicBezTo>
                  <a:cubicBezTo>
                    <a:pt x="0" y="326"/>
                    <a:pt x="101" y="426"/>
                    <a:pt x="201" y="426"/>
                  </a:cubicBezTo>
                  <a:cubicBezTo>
                    <a:pt x="401" y="426"/>
                    <a:pt x="602" y="426"/>
                    <a:pt x="802" y="451"/>
                  </a:cubicBezTo>
                  <a:lnTo>
                    <a:pt x="827" y="451"/>
                  </a:lnTo>
                  <a:cubicBezTo>
                    <a:pt x="953" y="451"/>
                    <a:pt x="1053" y="376"/>
                    <a:pt x="1053" y="251"/>
                  </a:cubicBezTo>
                  <a:cubicBezTo>
                    <a:pt x="1053" y="151"/>
                    <a:pt x="978" y="50"/>
                    <a:pt x="852" y="50"/>
                  </a:cubicBezTo>
                  <a:cubicBezTo>
                    <a:pt x="627" y="0"/>
                    <a:pt x="426" y="0"/>
                    <a:pt x="2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946900" y="2290300"/>
              <a:ext cx="160425" cy="435950"/>
            </a:xfrm>
            <a:custGeom>
              <a:rect b="b" l="l" r="r" t="t"/>
              <a:pathLst>
                <a:path extrusionOk="0" h="17438" w="6417">
                  <a:moveTo>
                    <a:pt x="6190" y="0"/>
                  </a:moveTo>
                  <a:cubicBezTo>
                    <a:pt x="6148" y="0"/>
                    <a:pt x="6105" y="14"/>
                    <a:pt x="6065" y="44"/>
                  </a:cubicBezTo>
                  <a:cubicBezTo>
                    <a:pt x="5689" y="269"/>
                    <a:pt x="5339" y="545"/>
                    <a:pt x="5038" y="871"/>
                  </a:cubicBezTo>
                  <a:cubicBezTo>
                    <a:pt x="4963" y="946"/>
                    <a:pt x="4963" y="1071"/>
                    <a:pt x="5038" y="1172"/>
                  </a:cubicBezTo>
                  <a:cubicBezTo>
                    <a:pt x="5088" y="1197"/>
                    <a:pt x="5138" y="1222"/>
                    <a:pt x="5188" y="1222"/>
                  </a:cubicBezTo>
                  <a:lnTo>
                    <a:pt x="5188" y="1272"/>
                  </a:lnTo>
                  <a:cubicBezTo>
                    <a:pt x="5263" y="1272"/>
                    <a:pt x="5314" y="1222"/>
                    <a:pt x="5339" y="1172"/>
                  </a:cubicBezTo>
                  <a:cubicBezTo>
                    <a:pt x="5614" y="871"/>
                    <a:pt x="5940" y="595"/>
                    <a:pt x="6291" y="395"/>
                  </a:cubicBezTo>
                  <a:cubicBezTo>
                    <a:pt x="6391" y="319"/>
                    <a:pt x="6416" y="194"/>
                    <a:pt x="6341" y="94"/>
                  </a:cubicBezTo>
                  <a:cubicBezTo>
                    <a:pt x="6311" y="33"/>
                    <a:pt x="6253" y="0"/>
                    <a:pt x="6190" y="0"/>
                  </a:cubicBezTo>
                  <a:close/>
                  <a:moveTo>
                    <a:pt x="3981" y="2575"/>
                  </a:moveTo>
                  <a:cubicBezTo>
                    <a:pt x="3910" y="2575"/>
                    <a:pt x="3843" y="2609"/>
                    <a:pt x="3810" y="2675"/>
                  </a:cubicBezTo>
                  <a:cubicBezTo>
                    <a:pt x="3609" y="3026"/>
                    <a:pt x="3434" y="3452"/>
                    <a:pt x="3283" y="3878"/>
                  </a:cubicBezTo>
                  <a:cubicBezTo>
                    <a:pt x="3233" y="3979"/>
                    <a:pt x="3283" y="4104"/>
                    <a:pt x="3409" y="4154"/>
                  </a:cubicBezTo>
                  <a:lnTo>
                    <a:pt x="3484" y="4154"/>
                  </a:lnTo>
                  <a:lnTo>
                    <a:pt x="3484" y="4204"/>
                  </a:lnTo>
                  <a:cubicBezTo>
                    <a:pt x="3584" y="4179"/>
                    <a:pt x="3659" y="4129"/>
                    <a:pt x="3659" y="4029"/>
                  </a:cubicBezTo>
                  <a:cubicBezTo>
                    <a:pt x="3810" y="3628"/>
                    <a:pt x="3985" y="3252"/>
                    <a:pt x="4186" y="2876"/>
                  </a:cubicBezTo>
                  <a:cubicBezTo>
                    <a:pt x="4236" y="2776"/>
                    <a:pt x="4186" y="2650"/>
                    <a:pt x="4085" y="2600"/>
                  </a:cubicBezTo>
                  <a:cubicBezTo>
                    <a:pt x="4052" y="2583"/>
                    <a:pt x="4016" y="2575"/>
                    <a:pt x="3981" y="2575"/>
                  </a:cubicBezTo>
                  <a:close/>
                  <a:moveTo>
                    <a:pt x="2859" y="5753"/>
                  </a:moveTo>
                  <a:cubicBezTo>
                    <a:pt x="2751" y="5753"/>
                    <a:pt x="2654" y="5824"/>
                    <a:pt x="2632" y="5934"/>
                  </a:cubicBezTo>
                  <a:cubicBezTo>
                    <a:pt x="2607" y="6084"/>
                    <a:pt x="2557" y="6234"/>
                    <a:pt x="2532" y="6385"/>
                  </a:cubicBezTo>
                  <a:lnTo>
                    <a:pt x="2356" y="7162"/>
                  </a:lnTo>
                  <a:cubicBezTo>
                    <a:pt x="2331" y="7287"/>
                    <a:pt x="2381" y="7387"/>
                    <a:pt x="2507" y="7412"/>
                  </a:cubicBezTo>
                  <a:lnTo>
                    <a:pt x="2557" y="7412"/>
                  </a:lnTo>
                  <a:lnTo>
                    <a:pt x="2557" y="7487"/>
                  </a:lnTo>
                  <a:cubicBezTo>
                    <a:pt x="2682" y="7487"/>
                    <a:pt x="2757" y="7387"/>
                    <a:pt x="2757" y="7262"/>
                  </a:cubicBezTo>
                  <a:lnTo>
                    <a:pt x="2958" y="6485"/>
                  </a:lnTo>
                  <a:cubicBezTo>
                    <a:pt x="2983" y="6335"/>
                    <a:pt x="3008" y="6184"/>
                    <a:pt x="3058" y="6034"/>
                  </a:cubicBezTo>
                  <a:cubicBezTo>
                    <a:pt x="3083" y="5908"/>
                    <a:pt x="3008" y="5783"/>
                    <a:pt x="2908" y="5758"/>
                  </a:cubicBezTo>
                  <a:cubicBezTo>
                    <a:pt x="2891" y="5755"/>
                    <a:pt x="2875" y="5753"/>
                    <a:pt x="2859" y="5753"/>
                  </a:cubicBezTo>
                  <a:close/>
                  <a:moveTo>
                    <a:pt x="2083" y="9087"/>
                  </a:moveTo>
                  <a:cubicBezTo>
                    <a:pt x="1980" y="9087"/>
                    <a:pt x="1899" y="9158"/>
                    <a:pt x="1855" y="9267"/>
                  </a:cubicBezTo>
                  <a:lnTo>
                    <a:pt x="1579" y="10520"/>
                  </a:lnTo>
                  <a:cubicBezTo>
                    <a:pt x="1554" y="10620"/>
                    <a:pt x="1629" y="10746"/>
                    <a:pt x="1730" y="10771"/>
                  </a:cubicBezTo>
                  <a:lnTo>
                    <a:pt x="1780" y="10771"/>
                  </a:lnTo>
                  <a:lnTo>
                    <a:pt x="1780" y="10796"/>
                  </a:lnTo>
                  <a:cubicBezTo>
                    <a:pt x="1905" y="10796"/>
                    <a:pt x="1980" y="10721"/>
                    <a:pt x="2005" y="10595"/>
                  </a:cubicBezTo>
                  <a:lnTo>
                    <a:pt x="2281" y="9342"/>
                  </a:lnTo>
                  <a:cubicBezTo>
                    <a:pt x="2306" y="9242"/>
                    <a:pt x="2231" y="9117"/>
                    <a:pt x="2131" y="9091"/>
                  </a:cubicBezTo>
                  <a:cubicBezTo>
                    <a:pt x="2114" y="9088"/>
                    <a:pt x="2099" y="9087"/>
                    <a:pt x="2083" y="9087"/>
                  </a:cubicBezTo>
                  <a:close/>
                  <a:moveTo>
                    <a:pt x="1306" y="12445"/>
                  </a:moveTo>
                  <a:cubicBezTo>
                    <a:pt x="1203" y="12445"/>
                    <a:pt x="1125" y="12513"/>
                    <a:pt x="1103" y="12600"/>
                  </a:cubicBezTo>
                  <a:lnTo>
                    <a:pt x="802" y="13853"/>
                  </a:lnTo>
                  <a:cubicBezTo>
                    <a:pt x="777" y="13954"/>
                    <a:pt x="852" y="14079"/>
                    <a:pt x="953" y="14104"/>
                  </a:cubicBezTo>
                  <a:lnTo>
                    <a:pt x="1003" y="14104"/>
                  </a:lnTo>
                  <a:lnTo>
                    <a:pt x="1003" y="14129"/>
                  </a:lnTo>
                  <a:cubicBezTo>
                    <a:pt x="1103" y="14129"/>
                    <a:pt x="1203" y="14054"/>
                    <a:pt x="1203" y="13954"/>
                  </a:cubicBezTo>
                  <a:lnTo>
                    <a:pt x="1504" y="12700"/>
                  </a:lnTo>
                  <a:cubicBezTo>
                    <a:pt x="1529" y="12575"/>
                    <a:pt x="1454" y="12475"/>
                    <a:pt x="1354" y="12450"/>
                  </a:cubicBezTo>
                  <a:cubicBezTo>
                    <a:pt x="1337" y="12447"/>
                    <a:pt x="1321" y="12445"/>
                    <a:pt x="1306" y="12445"/>
                  </a:cubicBezTo>
                  <a:close/>
                  <a:moveTo>
                    <a:pt x="529" y="15778"/>
                  </a:moveTo>
                  <a:cubicBezTo>
                    <a:pt x="426" y="15778"/>
                    <a:pt x="348" y="15847"/>
                    <a:pt x="326" y="15934"/>
                  </a:cubicBezTo>
                  <a:lnTo>
                    <a:pt x="25" y="17187"/>
                  </a:lnTo>
                  <a:lnTo>
                    <a:pt x="25" y="17212"/>
                  </a:lnTo>
                  <a:cubicBezTo>
                    <a:pt x="0" y="17312"/>
                    <a:pt x="75" y="17412"/>
                    <a:pt x="176" y="17437"/>
                  </a:cubicBezTo>
                  <a:lnTo>
                    <a:pt x="226" y="17437"/>
                  </a:lnTo>
                  <a:cubicBezTo>
                    <a:pt x="326" y="17437"/>
                    <a:pt x="426" y="17387"/>
                    <a:pt x="426" y="17287"/>
                  </a:cubicBezTo>
                  <a:lnTo>
                    <a:pt x="727" y="16034"/>
                  </a:lnTo>
                  <a:cubicBezTo>
                    <a:pt x="752" y="15934"/>
                    <a:pt x="677" y="15808"/>
                    <a:pt x="577" y="15783"/>
                  </a:cubicBezTo>
                  <a:cubicBezTo>
                    <a:pt x="560" y="15780"/>
                    <a:pt x="544" y="15778"/>
                    <a:pt x="529" y="1577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931225" y="2768075"/>
              <a:ext cx="15700" cy="25850"/>
            </a:xfrm>
            <a:custGeom>
              <a:rect b="b" l="l" r="r" t="t"/>
              <a:pathLst>
                <a:path extrusionOk="0" h="1034" w="628">
                  <a:moveTo>
                    <a:pt x="386" y="1"/>
                  </a:moveTo>
                  <a:cubicBezTo>
                    <a:pt x="295" y="1"/>
                    <a:pt x="198" y="69"/>
                    <a:pt x="176" y="156"/>
                  </a:cubicBezTo>
                  <a:lnTo>
                    <a:pt x="26" y="783"/>
                  </a:lnTo>
                  <a:cubicBezTo>
                    <a:pt x="1" y="883"/>
                    <a:pt x="76" y="1008"/>
                    <a:pt x="176" y="1033"/>
                  </a:cubicBezTo>
                  <a:lnTo>
                    <a:pt x="226" y="1033"/>
                  </a:lnTo>
                  <a:cubicBezTo>
                    <a:pt x="326" y="1033"/>
                    <a:pt x="427" y="958"/>
                    <a:pt x="452" y="858"/>
                  </a:cubicBezTo>
                  <a:lnTo>
                    <a:pt x="602" y="256"/>
                  </a:lnTo>
                  <a:cubicBezTo>
                    <a:pt x="627" y="131"/>
                    <a:pt x="552" y="31"/>
                    <a:pt x="427" y="6"/>
                  </a:cubicBezTo>
                  <a:cubicBezTo>
                    <a:pt x="414" y="2"/>
                    <a:pt x="400" y="1"/>
                    <a:pt x="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4203150" y="2283225"/>
              <a:ext cx="26975" cy="11325"/>
            </a:xfrm>
            <a:custGeom>
              <a:rect b="b" l="l" r="r" t="t"/>
              <a:pathLst>
                <a:path extrusionOk="0" h="453" w="1079"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cubicBezTo>
                    <a:pt x="26" y="327"/>
                    <a:pt x="101" y="427"/>
                    <a:pt x="226" y="427"/>
                  </a:cubicBezTo>
                  <a:cubicBezTo>
                    <a:pt x="427" y="427"/>
                    <a:pt x="627" y="427"/>
                    <a:pt x="828" y="452"/>
                  </a:cubicBezTo>
                  <a:lnTo>
                    <a:pt x="853" y="452"/>
                  </a:lnTo>
                  <a:cubicBezTo>
                    <a:pt x="953" y="452"/>
                    <a:pt x="1054" y="377"/>
                    <a:pt x="1054" y="252"/>
                  </a:cubicBezTo>
                  <a:cubicBezTo>
                    <a:pt x="1079" y="151"/>
                    <a:pt x="978" y="51"/>
                    <a:pt x="878" y="26"/>
                  </a:cubicBezTo>
                  <a:cubicBezTo>
                    <a:pt x="653" y="1"/>
                    <a:pt x="427" y="1"/>
                    <a:pt x="2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4004550" y="2297175"/>
              <a:ext cx="159800" cy="435975"/>
            </a:xfrm>
            <a:custGeom>
              <a:rect b="b" l="l" r="r" t="t"/>
              <a:pathLst>
                <a:path extrusionOk="0" h="17439" w="6392">
                  <a:moveTo>
                    <a:pt x="6164" y="1"/>
                  </a:moveTo>
                  <a:cubicBezTo>
                    <a:pt x="6123" y="1"/>
                    <a:pt x="6080" y="15"/>
                    <a:pt x="6040" y="44"/>
                  </a:cubicBezTo>
                  <a:cubicBezTo>
                    <a:pt x="5664" y="270"/>
                    <a:pt x="5313" y="546"/>
                    <a:pt x="5013" y="872"/>
                  </a:cubicBezTo>
                  <a:cubicBezTo>
                    <a:pt x="4988" y="897"/>
                    <a:pt x="4962" y="972"/>
                    <a:pt x="4962" y="1022"/>
                  </a:cubicBezTo>
                  <a:cubicBezTo>
                    <a:pt x="4962" y="1122"/>
                    <a:pt x="5063" y="1222"/>
                    <a:pt x="5163" y="1222"/>
                  </a:cubicBezTo>
                  <a:lnTo>
                    <a:pt x="5163" y="1273"/>
                  </a:lnTo>
                  <a:cubicBezTo>
                    <a:pt x="5238" y="1273"/>
                    <a:pt x="5288" y="1222"/>
                    <a:pt x="5313" y="1172"/>
                  </a:cubicBezTo>
                  <a:cubicBezTo>
                    <a:pt x="5614" y="872"/>
                    <a:pt x="5915" y="596"/>
                    <a:pt x="6266" y="395"/>
                  </a:cubicBezTo>
                  <a:cubicBezTo>
                    <a:pt x="6366" y="320"/>
                    <a:pt x="6391" y="195"/>
                    <a:pt x="6341" y="95"/>
                  </a:cubicBezTo>
                  <a:lnTo>
                    <a:pt x="6316" y="95"/>
                  </a:lnTo>
                  <a:cubicBezTo>
                    <a:pt x="6285" y="34"/>
                    <a:pt x="6228" y="1"/>
                    <a:pt x="6164" y="1"/>
                  </a:cubicBezTo>
                  <a:close/>
                  <a:moveTo>
                    <a:pt x="3955" y="2576"/>
                  </a:moveTo>
                  <a:cubicBezTo>
                    <a:pt x="3885" y="2576"/>
                    <a:pt x="3818" y="2609"/>
                    <a:pt x="3784" y="2676"/>
                  </a:cubicBezTo>
                  <a:cubicBezTo>
                    <a:pt x="3609" y="3077"/>
                    <a:pt x="3434" y="3478"/>
                    <a:pt x="3258" y="3879"/>
                  </a:cubicBezTo>
                  <a:cubicBezTo>
                    <a:pt x="3233" y="3979"/>
                    <a:pt x="3283" y="4105"/>
                    <a:pt x="3383" y="4155"/>
                  </a:cubicBezTo>
                  <a:lnTo>
                    <a:pt x="3459" y="4155"/>
                  </a:lnTo>
                  <a:lnTo>
                    <a:pt x="3459" y="4205"/>
                  </a:lnTo>
                  <a:cubicBezTo>
                    <a:pt x="3559" y="4205"/>
                    <a:pt x="3634" y="4130"/>
                    <a:pt x="3659" y="4029"/>
                  </a:cubicBezTo>
                  <a:cubicBezTo>
                    <a:pt x="3810" y="3628"/>
                    <a:pt x="3985" y="3252"/>
                    <a:pt x="4160" y="2877"/>
                  </a:cubicBezTo>
                  <a:cubicBezTo>
                    <a:pt x="4211" y="2776"/>
                    <a:pt x="4185" y="2651"/>
                    <a:pt x="4060" y="2601"/>
                  </a:cubicBezTo>
                  <a:cubicBezTo>
                    <a:pt x="4027" y="2584"/>
                    <a:pt x="3991" y="2576"/>
                    <a:pt x="3955" y="2576"/>
                  </a:cubicBezTo>
                  <a:close/>
                  <a:moveTo>
                    <a:pt x="2842" y="5754"/>
                  </a:moveTo>
                  <a:cubicBezTo>
                    <a:pt x="2751" y="5754"/>
                    <a:pt x="2653" y="5822"/>
                    <a:pt x="2632" y="5909"/>
                  </a:cubicBezTo>
                  <a:cubicBezTo>
                    <a:pt x="2581" y="6060"/>
                    <a:pt x="2556" y="6235"/>
                    <a:pt x="2506" y="6385"/>
                  </a:cubicBezTo>
                  <a:lnTo>
                    <a:pt x="2331" y="7162"/>
                  </a:lnTo>
                  <a:cubicBezTo>
                    <a:pt x="2306" y="7288"/>
                    <a:pt x="2381" y="7388"/>
                    <a:pt x="2481" y="7413"/>
                  </a:cubicBezTo>
                  <a:lnTo>
                    <a:pt x="2531" y="7413"/>
                  </a:lnTo>
                  <a:lnTo>
                    <a:pt x="2531" y="7463"/>
                  </a:lnTo>
                  <a:lnTo>
                    <a:pt x="2556" y="7463"/>
                  </a:lnTo>
                  <a:cubicBezTo>
                    <a:pt x="2657" y="7463"/>
                    <a:pt x="2757" y="7388"/>
                    <a:pt x="2757" y="7263"/>
                  </a:cubicBezTo>
                  <a:lnTo>
                    <a:pt x="2932" y="6486"/>
                  </a:lnTo>
                  <a:cubicBezTo>
                    <a:pt x="2957" y="6310"/>
                    <a:pt x="3008" y="6160"/>
                    <a:pt x="3033" y="6034"/>
                  </a:cubicBezTo>
                  <a:cubicBezTo>
                    <a:pt x="3083" y="5909"/>
                    <a:pt x="3008" y="5784"/>
                    <a:pt x="2882" y="5759"/>
                  </a:cubicBezTo>
                  <a:cubicBezTo>
                    <a:pt x="2869" y="5755"/>
                    <a:pt x="2855" y="5754"/>
                    <a:pt x="2842" y="5754"/>
                  </a:cubicBezTo>
                  <a:close/>
                  <a:moveTo>
                    <a:pt x="2065" y="9087"/>
                  </a:moveTo>
                  <a:cubicBezTo>
                    <a:pt x="1974" y="9087"/>
                    <a:pt x="1876" y="9158"/>
                    <a:pt x="1855" y="9268"/>
                  </a:cubicBezTo>
                  <a:lnTo>
                    <a:pt x="1554" y="10521"/>
                  </a:lnTo>
                  <a:cubicBezTo>
                    <a:pt x="1529" y="10621"/>
                    <a:pt x="1604" y="10746"/>
                    <a:pt x="1729" y="10771"/>
                  </a:cubicBezTo>
                  <a:lnTo>
                    <a:pt x="1754" y="10771"/>
                  </a:lnTo>
                  <a:lnTo>
                    <a:pt x="1754" y="10796"/>
                  </a:lnTo>
                  <a:cubicBezTo>
                    <a:pt x="1855" y="10796"/>
                    <a:pt x="1955" y="10721"/>
                    <a:pt x="1980" y="10596"/>
                  </a:cubicBezTo>
                  <a:lnTo>
                    <a:pt x="2256" y="9343"/>
                  </a:lnTo>
                  <a:cubicBezTo>
                    <a:pt x="2281" y="9243"/>
                    <a:pt x="2206" y="9117"/>
                    <a:pt x="2105" y="9092"/>
                  </a:cubicBezTo>
                  <a:cubicBezTo>
                    <a:pt x="2092" y="9089"/>
                    <a:pt x="2079" y="9087"/>
                    <a:pt x="2065" y="9087"/>
                  </a:cubicBezTo>
                  <a:close/>
                  <a:moveTo>
                    <a:pt x="1268" y="12444"/>
                  </a:moveTo>
                  <a:cubicBezTo>
                    <a:pt x="1172" y="12444"/>
                    <a:pt x="1099" y="12496"/>
                    <a:pt x="1078" y="12601"/>
                  </a:cubicBezTo>
                  <a:lnTo>
                    <a:pt x="802" y="13854"/>
                  </a:lnTo>
                  <a:cubicBezTo>
                    <a:pt x="777" y="13954"/>
                    <a:pt x="827" y="14080"/>
                    <a:pt x="952" y="14105"/>
                  </a:cubicBezTo>
                  <a:lnTo>
                    <a:pt x="1003" y="14105"/>
                  </a:lnTo>
                  <a:lnTo>
                    <a:pt x="977" y="14130"/>
                  </a:lnTo>
                  <a:cubicBezTo>
                    <a:pt x="1103" y="14130"/>
                    <a:pt x="1178" y="14055"/>
                    <a:pt x="1203" y="13954"/>
                  </a:cubicBezTo>
                  <a:lnTo>
                    <a:pt x="1479" y="12701"/>
                  </a:lnTo>
                  <a:lnTo>
                    <a:pt x="1504" y="12701"/>
                  </a:lnTo>
                  <a:cubicBezTo>
                    <a:pt x="1504" y="12576"/>
                    <a:pt x="1454" y="12476"/>
                    <a:pt x="1328" y="12451"/>
                  </a:cubicBezTo>
                  <a:cubicBezTo>
                    <a:pt x="1307" y="12446"/>
                    <a:pt x="1287" y="12444"/>
                    <a:pt x="1268" y="12444"/>
                  </a:cubicBezTo>
                  <a:close/>
                  <a:moveTo>
                    <a:pt x="511" y="15779"/>
                  </a:moveTo>
                  <a:cubicBezTo>
                    <a:pt x="420" y="15779"/>
                    <a:pt x="323" y="15847"/>
                    <a:pt x="301" y="15934"/>
                  </a:cubicBezTo>
                  <a:lnTo>
                    <a:pt x="25" y="17187"/>
                  </a:lnTo>
                  <a:cubicBezTo>
                    <a:pt x="0" y="17313"/>
                    <a:pt x="75" y="17413"/>
                    <a:pt x="175" y="17438"/>
                  </a:cubicBezTo>
                  <a:lnTo>
                    <a:pt x="226" y="17438"/>
                  </a:lnTo>
                  <a:cubicBezTo>
                    <a:pt x="326" y="17438"/>
                    <a:pt x="401" y="17388"/>
                    <a:pt x="426" y="17288"/>
                  </a:cubicBezTo>
                  <a:lnTo>
                    <a:pt x="727" y="16035"/>
                  </a:lnTo>
                  <a:cubicBezTo>
                    <a:pt x="752" y="15909"/>
                    <a:pt x="677" y="15809"/>
                    <a:pt x="551" y="15784"/>
                  </a:cubicBezTo>
                  <a:cubicBezTo>
                    <a:pt x="538" y="15781"/>
                    <a:pt x="525" y="15779"/>
                    <a:pt x="511" y="157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988250" y="2774925"/>
              <a:ext cx="15675" cy="25375"/>
            </a:xfrm>
            <a:custGeom>
              <a:rect b="b" l="l" r="r" t="t"/>
              <a:pathLst>
                <a:path extrusionOk="0" h="1015" w="627">
                  <a:moveTo>
                    <a:pt x="375" y="1"/>
                  </a:moveTo>
                  <a:cubicBezTo>
                    <a:pt x="287" y="1"/>
                    <a:pt x="197" y="53"/>
                    <a:pt x="176" y="158"/>
                  </a:cubicBezTo>
                  <a:lnTo>
                    <a:pt x="25" y="759"/>
                  </a:lnTo>
                  <a:lnTo>
                    <a:pt x="25" y="784"/>
                  </a:lnTo>
                  <a:cubicBezTo>
                    <a:pt x="0" y="884"/>
                    <a:pt x="76" y="985"/>
                    <a:pt x="201" y="1010"/>
                  </a:cubicBezTo>
                  <a:lnTo>
                    <a:pt x="226" y="1010"/>
                  </a:lnTo>
                  <a:cubicBezTo>
                    <a:pt x="242" y="1013"/>
                    <a:pt x="258" y="1015"/>
                    <a:pt x="273" y="1015"/>
                  </a:cubicBezTo>
                  <a:cubicBezTo>
                    <a:pt x="370" y="1015"/>
                    <a:pt x="430" y="946"/>
                    <a:pt x="452" y="859"/>
                  </a:cubicBezTo>
                  <a:lnTo>
                    <a:pt x="602" y="258"/>
                  </a:lnTo>
                  <a:cubicBezTo>
                    <a:pt x="627" y="133"/>
                    <a:pt x="552" y="32"/>
                    <a:pt x="426" y="7"/>
                  </a:cubicBezTo>
                  <a:cubicBezTo>
                    <a:pt x="410" y="3"/>
                    <a:pt x="392" y="1"/>
                    <a:pt x="3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4195025" y="2317700"/>
              <a:ext cx="26325" cy="14425"/>
            </a:xfrm>
            <a:custGeom>
              <a:rect b="b" l="l" r="r" t="t"/>
              <a:pathLst>
                <a:path extrusionOk="0" h="577" w="1053">
                  <a:moveTo>
                    <a:pt x="827" y="0"/>
                  </a:moveTo>
                  <a:cubicBezTo>
                    <a:pt x="602" y="0"/>
                    <a:pt x="376" y="76"/>
                    <a:pt x="150" y="176"/>
                  </a:cubicBezTo>
                  <a:cubicBezTo>
                    <a:pt x="50" y="226"/>
                    <a:pt x="0" y="351"/>
                    <a:pt x="50" y="452"/>
                  </a:cubicBezTo>
                  <a:cubicBezTo>
                    <a:pt x="75" y="527"/>
                    <a:pt x="150" y="577"/>
                    <a:pt x="226" y="577"/>
                  </a:cubicBezTo>
                  <a:lnTo>
                    <a:pt x="326" y="552"/>
                  </a:lnTo>
                  <a:cubicBezTo>
                    <a:pt x="476" y="477"/>
                    <a:pt x="652" y="426"/>
                    <a:pt x="827" y="401"/>
                  </a:cubicBezTo>
                  <a:cubicBezTo>
                    <a:pt x="952" y="401"/>
                    <a:pt x="1028" y="326"/>
                    <a:pt x="1053" y="201"/>
                  </a:cubicBezTo>
                  <a:cubicBezTo>
                    <a:pt x="1053" y="101"/>
                    <a:pt x="952" y="0"/>
                    <a:pt x="8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4045275" y="2353525"/>
              <a:ext cx="125325" cy="408425"/>
            </a:xfrm>
            <a:custGeom>
              <a:rect b="b" l="l" r="r" t="t"/>
              <a:pathLst>
                <a:path extrusionOk="0" h="16337" w="5013">
                  <a:moveTo>
                    <a:pt x="4779" y="1"/>
                  </a:moveTo>
                  <a:cubicBezTo>
                    <a:pt x="4716" y="1"/>
                    <a:pt x="4655" y="27"/>
                    <a:pt x="4612" y="71"/>
                  </a:cubicBezTo>
                  <a:cubicBezTo>
                    <a:pt x="4386" y="397"/>
                    <a:pt x="4161" y="748"/>
                    <a:pt x="3985" y="1099"/>
                  </a:cubicBezTo>
                  <a:cubicBezTo>
                    <a:pt x="3935" y="1199"/>
                    <a:pt x="3960" y="1324"/>
                    <a:pt x="4060" y="1374"/>
                  </a:cubicBezTo>
                  <a:lnTo>
                    <a:pt x="4161" y="1400"/>
                  </a:lnTo>
                  <a:cubicBezTo>
                    <a:pt x="4236" y="1400"/>
                    <a:pt x="4311" y="1349"/>
                    <a:pt x="4361" y="1299"/>
                  </a:cubicBezTo>
                  <a:cubicBezTo>
                    <a:pt x="4536" y="948"/>
                    <a:pt x="4737" y="623"/>
                    <a:pt x="4963" y="322"/>
                  </a:cubicBezTo>
                  <a:cubicBezTo>
                    <a:pt x="5013" y="247"/>
                    <a:pt x="5013" y="96"/>
                    <a:pt x="4912" y="46"/>
                  </a:cubicBezTo>
                  <a:cubicBezTo>
                    <a:pt x="4870" y="15"/>
                    <a:pt x="4824" y="1"/>
                    <a:pt x="4779" y="1"/>
                  </a:cubicBezTo>
                  <a:close/>
                  <a:moveTo>
                    <a:pt x="3400" y="2783"/>
                  </a:moveTo>
                  <a:cubicBezTo>
                    <a:pt x="3322" y="2783"/>
                    <a:pt x="3245" y="2830"/>
                    <a:pt x="3208" y="2903"/>
                  </a:cubicBezTo>
                  <a:cubicBezTo>
                    <a:pt x="3083" y="3254"/>
                    <a:pt x="2957" y="3630"/>
                    <a:pt x="2857" y="4031"/>
                  </a:cubicBezTo>
                  <a:cubicBezTo>
                    <a:pt x="2807" y="4131"/>
                    <a:pt x="2882" y="4257"/>
                    <a:pt x="2983" y="4282"/>
                  </a:cubicBezTo>
                  <a:lnTo>
                    <a:pt x="3058" y="4282"/>
                  </a:lnTo>
                  <a:cubicBezTo>
                    <a:pt x="3133" y="4282"/>
                    <a:pt x="3233" y="4232"/>
                    <a:pt x="3258" y="4131"/>
                  </a:cubicBezTo>
                  <a:cubicBezTo>
                    <a:pt x="3359" y="3755"/>
                    <a:pt x="3484" y="3379"/>
                    <a:pt x="3584" y="3029"/>
                  </a:cubicBezTo>
                  <a:cubicBezTo>
                    <a:pt x="3609" y="2928"/>
                    <a:pt x="3584" y="2828"/>
                    <a:pt x="3484" y="2803"/>
                  </a:cubicBezTo>
                  <a:cubicBezTo>
                    <a:pt x="3457" y="2790"/>
                    <a:pt x="3428" y="2783"/>
                    <a:pt x="3400" y="2783"/>
                  </a:cubicBezTo>
                  <a:close/>
                  <a:moveTo>
                    <a:pt x="2632" y="5735"/>
                  </a:moveTo>
                  <a:cubicBezTo>
                    <a:pt x="2531" y="5735"/>
                    <a:pt x="2406" y="5785"/>
                    <a:pt x="2381" y="5911"/>
                  </a:cubicBezTo>
                  <a:lnTo>
                    <a:pt x="2130" y="7039"/>
                  </a:lnTo>
                  <a:cubicBezTo>
                    <a:pt x="2105" y="7164"/>
                    <a:pt x="2181" y="7264"/>
                    <a:pt x="2281" y="7289"/>
                  </a:cubicBezTo>
                  <a:lnTo>
                    <a:pt x="2331" y="7289"/>
                  </a:lnTo>
                  <a:cubicBezTo>
                    <a:pt x="2431" y="7289"/>
                    <a:pt x="2506" y="7214"/>
                    <a:pt x="2531" y="7139"/>
                  </a:cubicBezTo>
                  <a:lnTo>
                    <a:pt x="2782" y="6011"/>
                  </a:lnTo>
                  <a:lnTo>
                    <a:pt x="2782" y="5986"/>
                  </a:lnTo>
                  <a:cubicBezTo>
                    <a:pt x="2807" y="5886"/>
                    <a:pt x="2757" y="5760"/>
                    <a:pt x="2632" y="5760"/>
                  </a:cubicBezTo>
                  <a:lnTo>
                    <a:pt x="2632" y="5735"/>
                  </a:lnTo>
                  <a:close/>
                  <a:moveTo>
                    <a:pt x="1889" y="8763"/>
                  </a:moveTo>
                  <a:cubicBezTo>
                    <a:pt x="1798" y="8763"/>
                    <a:pt x="1701" y="8831"/>
                    <a:pt x="1679" y="8918"/>
                  </a:cubicBezTo>
                  <a:lnTo>
                    <a:pt x="1429" y="10071"/>
                  </a:lnTo>
                  <a:cubicBezTo>
                    <a:pt x="1404" y="10171"/>
                    <a:pt x="1479" y="10272"/>
                    <a:pt x="1579" y="10322"/>
                  </a:cubicBezTo>
                  <a:lnTo>
                    <a:pt x="1629" y="10322"/>
                  </a:lnTo>
                  <a:cubicBezTo>
                    <a:pt x="1729" y="10297"/>
                    <a:pt x="1805" y="10247"/>
                    <a:pt x="1830" y="10146"/>
                  </a:cubicBezTo>
                  <a:lnTo>
                    <a:pt x="2080" y="9019"/>
                  </a:lnTo>
                  <a:cubicBezTo>
                    <a:pt x="2130" y="8918"/>
                    <a:pt x="2055" y="8793"/>
                    <a:pt x="1930" y="8768"/>
                  </a:cubicBezTo>
                  <a:cubicBezTo>
                    <a:pt x="1917" y="8765"/>
                    <a:pt x="1903" y="8763"/>
                    <a:pt x="1889" y="8763"/>
                  </a:cubicBezTo>
                  <a:close/>
                  <a:moveTo>
                    <a:pt x="1177" y="11794"/>
                  </a:moveTo>
                  <a:cubicBezTo>
                    <a:pt x="1089" y="11794"/>
                    <a:pt x="998" y="11847"/>
                    <a:pt x="978" y="11951"/>
                  </a:cubicBezTo>
                  <a:lnTo>
                    <a:pt x="727" y="13079"/>
                  </a:lnTo>
                  <a:cubicBezTo>
                    <a:pt x="702" y="13179"/>
                    <a:pt x="777" y="13304"/>
                    <a:pt x="877" y="13329"/>
                  </a:cubicBezTo>
                  <a:lnTo>
                    <a:pt x="927" y="13329"/>
                  </a:lnTo>
                  <a:cubicBezTo>
                    <a:pt x="1028" y="13329"/>
                    <a:pt x="1103" y="13254"/>
                    <a:pt x="1128" y="13179"/>
                  </a:cubicBezTo>
                  <a:lnTo>
                    <a:pt x="1379" y="12051"/>
                  </a:lnTo>
                  <a:lnTo>
                    <a:pt x="1404" y="12026"/>
                  </a:lnTo>
                  <a:cubicBezTo>
                    <a:pt x="1429" y="11926"/>
                    <a:pt x="1353" y="11826"/>
                    <a:pt x="1228" y="11801"/>
                  </a:cubicBezTo>
                  <a:cubicBezTo>
                    <a:pt x="1211" y="11796"/>
                    <a:pt x="1194" y="11794"/>
                    <a:pt x="1177" y="11794"/>
                  </a:cubicBezTo>
                  <a:close/>
                  <a:moveTo>
                    <a:pt x="486" y="14803"/>
                  </a:moveTo>
                  <a:cubicBezTo>
                    <a:pt x="395" y="14803"/>
                    <a:pt x="298" y="14871"/>
                    <a:pt x="276" y="14958"/>
                  </a:cubicBezTo>
                  <a:lnTo>
                    <a:pt x="25" y="16086"/>
                  </a:lnTo>
                  <a:lnTo>
                    <a:pt x="25" y="16111"/>
                  </a:lnTo>
                  <a:cubicBezTo>
                    <a:pt x="0" y="16212"/>
                    <a:pt x="75" y="16312"/>
                    <a:pt x="176" y="16337"/>
                  </a:cubicBezTo>
                  <a:lnTo>
                    <a:pt x="226" y="16337"/>
                  </a:lnTo>
                  <a:cubicBezTo>
                    <a:pt x="326" y="16337"/>
                    <a:pt x="401" y="16287"/>
                    <a:pt x="426" y="16187"/>
                  </a:cubicBezTo>
                  <a:lnTo>
                    <a:pt x="677" y="15059"/>
                  </a:lnTo>
                  <a:cubicBezTo>
                    <a:pt x="727" y="14958"/>
                    <a:pt x="652" y="14833"/>
                    <a:pt x="526" y="14808"/>
                  </a:cubicBezTo>
                  <a:cubicBezTo>
                    <a:pt x="513" y="14805"/>
                    <a:pt x="500" y="14803"/>
                    <a:pt x="486" y="148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030850" y="2798775"/>
              <a:ext cx="15075" cy="25850"/>
            </a:xfrm>
            <a:custGeom>
              <a:rect b="b" l="l" r="r" t="t"/>
              <a:pathLst>
                <a:path extrusionOk="0" h="1034" w="603">
                  <a:moveTo>
                    <a:pt x="354" y="1"/>
                  </a:moveTo>
                  <a:cubicBezTo>
                    <a:pt x="252" y="1"/>
                    <a:pt x="173" y="72"/>
                    <a:pt x="151" y="181"/>
                  </a:cubicBezTo>
                  <a:lnTo>
                    <a:pt x="1" y="783"/>
                  </a:lnTo>
                  <a:cubicBezTo>
                    <a:pt x="1" y="908"/>
                    <a:pt x="51" y="1008"/>
                    <a:pt x="176" y="1033"/>
                  </a:cubicBezTo>
                  <a:lnTo>
                    <a:pt x="226" y="1033"/>
                  </a:lnTo>
                  <a:cubicBezTo>
                    <a:pt x="326" y="1033"/>
                    <a:pt x="402" y="958"/>
                    <a:pt x="427" y="883"/>
                  </a:cubicBezTo>
                  <a:lnTo>
                    <a:pt x="552" y="281"/>
                  </a:lnTo>
                  <a:lnTo>
                    <a:pt x="577" y="256"/>
                  </a:lnTo>
                  <a:cubicBezTo>
                    <a:pt x="602" y="156"/>
                    <a:pt x="527" y="31"/>
                    <a:pt x="402" y="31"/>
                  </a:cubicBezTo>
                  <a:lnTo>
                    <a:pt x="402" y="6"/>
                  </a:lnTo>
                  <a:cubicBezTo>
                    <a:pt x="385" y="2"/>
                    <a:pt x="370" y="1"/>
                    <a:pt x="3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328475" y="1051400"/>
              <a:ext cx="178600" cy="568325"/>
            </a:xfrm>
            <a:custGeom>
              <a:rect b="b" l="l" r="r" t="t"/>
              <a:pathLst>
                <a:path extrusionOk="0" h="22733" w="7144">
                  <a:moveTo>
                    <a:pt x="1" y="1"/>
                  </a:moveTo>
                  <a:lnTo>
                    <a:pt x="1" y="15590"/>
                  </a:lnTo>
                  <a:cubicBezTo>
                    <a:pt x="1" y="19549"/>
                    <a:pt x="3184" y="22732"/>
                    <a:pt x="7144" y="22732"/>
                  </a:cubicBezTo>
                  <a:lnTo>
                    <a:pt x="7144" y="7143"/>
                  </a:lnTo>
                  <a:cubicBezTo>
                    <a:pt x="7144" y="3209"/>
                    <a:pt x="3936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5262075" y="1523825"/>
              <a:ext cx="271325" cy="546400"/>
            </a:xfrm>
            <a:custGeom>
              <a:rect b="b" l="l" r="r" t="t"/>
              <a:pathLst>
                <a:path extrusionOk="0" h="21856" w="10853">
                  <a:moveTo>
                    <a:pt x="2982" y="1"/>
                  </a:moveTo>
                  <a:cubicBezTo>
                    <a:pt x="201" y="953"/>
                    <a:pt x="0" y="9600"/>
                    <a:pt x="3108" y="12282"/>
                  </a:cubicBezTo>
                  <a:lnTo>
                    <a:pt x="4411" y="18397"/>
                  </a:lnTo>
                  <a:lnTo>
                    <a:pt x="10025" y="21856"/>
                  </a:lnTo>
                  <a:cubicBezTo>
                    <a:pt x="10852" y="20477"/>
                    <a:pt x="8371" y="7269"/>
                    <a:pt x="7193" y="3835"/>
                  </a:cubicBezTo>
                  <a:cubicBezTo>
                    <a:pt x="6015" y="402"/>
                    <a:pt x="4712" y="76"/>
                    <a:pt x="298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5469450" y="3704300"/>
              <a:ext cx="151025" cy="190500"/>
            </a:xfrm>
            <a:custGeom>
              <a:rect b="b" l="l" r="r" t="t"/>
              <a:pathLst>
                <a:path extrusionOk="0" h="7620" w="6041">
                  <a:moveTo>
                    <a:pt x="4312" y="0"/>
                  </a:moveTo>
                  <a:lnTo>
                    <a:pt x="1" y="1479"/>
                  </a:lnTo>
                  <a:lnTo>
                    <a:pt x="1830" y="7619"/>
                  </a:lnTo>
                  <a:lnTo>
                    <a:pt x="6041" y="6366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381500" y="3795925"/>
              <a:ext cx="269050" cy="350800"/>
            </a:xfrm>
            <a:custGeom>
              <a:rect b="b" l="l" r="r" t="t"/>
              <a:pathLst>
                <a:path extrusionOk="0" h="14032" w="10762">
                  <a:moveTo>
                    <a:pt x="8827" y="0"/>
                  </a:moveTo>
                  <a:cubicBezTo>
                    <a:pt x="8802" y="0"/>
                    <a:pt x="8779" y="6"/>
                    <a:pt x="8757" y="20"/>
                  </a:cubicBezTo>
                  <a:lnTo>
                    <a:pt x="8907" y="471"/>
                  </a:lnTo>
                  <a:cubicBezTo>
                    <a:pt x="8481" y="1198"/>
                    <a:pt x="7880" y="1799"/>
                    <a:pt x="7128" y="2200"/>
                  </a:cubicBezTo>
                  <a:cubicBezTo>
                    <a:pt x="6842" y="2343"/>
                    <a:pt x="6388" y="2438"/>
                    <a:pt x="5948" y="2438"/>
                  </a:cubicBezTo>
                  <a:cubicBezTo>
                    <a:pt x="5386" y="2438"/>
                    <a:pt x="4848" y="2282"/>
                    <a:pt x="4722" y="1874"/>
                  </a:cubicBezTo>
                  <a:lnTo>
                    <a:pt x="4546" y="1273"/>
                  </a:lnTo>
                  <a:cubicBezTo>
                    <a:pt x="4196" y="1548"/>
                    <a:pt x="4095" y="5283"/>
                    <a:pt x="3118" y="7438"/>
                  </a:cubicBezTo>
                  <a:cubicBezTo>
                    <a:pt x="2040" y="9794"/>
                    <a:pt x="887" y="11448"/>
                    <a:pt x="411" y="12501"/>
                  </a:cubicBezTo>
                  <a:cubicBezTo>
                    <a:pt x="1" y="13400"/>
                    <a:pt x="842" y="14032"/>
                    <a:pt x="2211" y="14032"/>
                  </a:cubicBezTo>
                  <a:cubicBezTo>
                    <a:pt x="3015" y="14032"/>
                    <a:pt x="4002" y="13813"/>
                    <a:pt x="5023" y="13303"/>
                  </a:cubicBezTo>
                  <a:cubicBezTo>
                    <a:pt x="6401" y="12626"/>
                    <a:pt x="8607" y="10872"/>
                    <a:pt x="8932" y="9744"/>
                  </a:cubicBezTo>
                  <a:cubicBezTo>
                    <a:pt x="9283" y="8616"/>
                    <a:pt x="9183" y="7137"/>
                    <a:pt x="9484" y="6285"/>
                  </a:cubicBezTo>
                  <a:cubicBezTo>
                    <a:pt x="9785" y="5458"/>
                    <a:pt x="10737" y="4330"/>
                    <a:pt x="10762" y="3453"/>
                  </a:cubicBezTo>
                  <a:cubicBezTo>
                    <a:pt x="10762" y="2977"/>
                    <a:pt x="10311" y="2050"/>
                    <a:pt x="9860" y="1298"/>
                  </a:cubicBezTo>
                  <a:cubicBezTo>
                    <a:pt x="9494" y="680"/>
                    <a:pt x="9086" y="0"/>
                    <a:pt x="88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5064700" y="2087125"/>
              <a:ext cx="533225" cy="1711800"/>
            </a:xfrm>
            <a:custGeom>
              <a:rect b="b" l="l" r="r" t="t"/>
              <a:pathLst>
                <a:path extrusionOk="0" h="68472" w="21329">
                  <a:moveTo>
                    <a:pt x="702" y="0"/>
                  </a:moveTo>
                  <a:lnTo>
                    <a:pt x="0" y="12757"/>
                  </a:lnTo>
                  <a:cubicBezTo>
                    <a:pt x="0" y="12757"/>
                    <a:pt x="4512" y="35339"/>
                    <a:pt x="5238" y="37469"/>
                  </a:cubicBezTo>
                  <a:cubicBezTo>
                    <a:pt x="5940" y="39625"/>
                    <a:pt x="16542" y="68472"/>
                    <a:pt x="16542" y="68472"/>
                  </a:cubicBezTo>
                  <a:cubicBezTo>
                    <a:pt x="19850" y="68472"/>
                    <a:pt x="21329" y="66316"/>
                    <a:pt x="21329" y="66316"/>
                  </a:cubicBezTo>
                  <a:cubicBezTo>
                    <a:pt x="21329" y="66316"/>
                    <a:pt x="18722" y="46542"/>
                    <a:pt x="17745" y="43058"/>
                  </a:cubicBezTo>
                  <a:cubicBezTo>
                    <a:pt x="16767" y="39574"/>
                    <a:pt x="13785" y="35765"/>
                    <a:pt x="13659" y="35214"/>
                  </a:cubicBezTo>
                  <a:cubicBezTo>
                    <a:pt x="13509" y="34687"/>
                    <a:pt x="13685" y="26717"/>
                    <a:pt x="14236" y="17193"/>
                  </a:cubicBezTo>
                  <a:cubicBezTo>
                    <a:pt x="14787" y="7670"/>
                    <a:pt x="14336" y="4286"/>
                    <a:pt x="11805" y="1028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4839125" y="3659800"/>
              <a:ext cx="112175" cy="161700"/>
            </a:xfrm>
            <a:custGeom>
              <a:rect b="b" l="l" r="r" t="t"/>
              <a:pathLst>
                <a:path extrusionOk="0" h="6468" w="4487">
                  <a:moveTo>
                    <a:pt x="101" y="1"/>
                  </a:moveTo>
                  <a:lnTo>
                    <a:pt x="1" y="6417"/>
                  </a:lnTo>
                  <a:lnTo>
                    <a:pt x="4412" y="6467"/>
                  </a:lnTo>
                  <a:lnTo>
                    <a:pt x="4487" y="7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4814700" y="2070200"/>
              <a:ext cx="420450" cy="1638625"/>
            </a:xfrm>
            <a:custGeom>
              <a:rect b="b" l="l" r="r" t="t"/>
              <a:pathLst>
                <a:path extrusionOk="0" h="65545" w="16818">
                  <a:moveTo>
                    <a:pt x="14988" y="1"/>
                  </a:moveTo>
                  <a:lnTo>
                    <a:pt x="3735" y="652"/>
                  </a:lnTo>
                  <a:cubicBezTo>
                    <a:pt x="3735" y="652"/>
                    <a:pt x="2782" y="8271"/>
                    <a:pt x="2381" y="12682"/>
                  </a:cubicBezTo>
                  <a:cubicBezTo>
                    <a:pt x="2131" y="15690"/>
                    <a:pt x="1228" y="28146"/>
                    <a:pt x="577" y="34913"/>
                  </a:cubicBezTo>
                  <a:cubicBezTo>
                    <a:pt x="0" y="41179"/>
                    <a:pt x="852" y="64713"/>
                    <a:pt x="852" y="64713"/>
                  </a:cubicBezTo>
                  <a:cubicBezTo>
                    <a:pt x="1410" y="65341"/>
                    <a:pt x="2171" y="65545"/>
                    <a:pt x="2922" y="65545"/>
                  </a:cubicBezTo>
                  <a:cubicBezTo>
                    <a:pt x="4297" y="65545"/>
                    <a:pt x="5639" y="64863"/>
                    <a:pt x="5639" y="64863"/>
                  </a:cubicBezTo>
                  <a:cubicBezTo>
                    <a:pt x="5639" y="64863"/>
                    <a:pt x="7694" y="54487"/>
                    <a:pt x="9073" y="47244"/>
                  </a:cubicBezTo>
                  <a:cubicBezTo>
                    <a:pt x="10326" y="40753"/>
                    <a:pt x="9198" y="38196"/>
                    <a:pt x="9073" y="36993"/>
                  </a:cubicBezTo>
                  <a:lnTo>
                    <a:pt x="15514" y="11830"/>
                  </a:lnTo>
                  <a:cubicBezTo>
                    <a:pt x="16015" y="7570"/>
                    <a:pt x="16817" y="2833"/>
                    <a:pt x="149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4635175" y="3750025"/>
              <a:ext cx="341200" cy="293075"/>
            </a:xfrm>
            <a:custGeom>
              <a:rect b="b" l="l" r="r" t="t"/>
              <a:pathLst>
                <a:path extrusionOk="0" h="11723" w="13648">
                  <a:moveTo>
                    <a:pt x="8209" y="1"/>
                  </a:moveTo>
                  <a:cubicBezTo>
                    <a:pt x="7783" y="176"/>
                    <a:pt x="6555" y="3685"/>
                    <a:pt x="4976" y="5465"/>
                  </a:cubicBezTo>
                  <a:cubicBezTo>
                    <a:pt x="3271" y="7394"/>
                    <a:pt x="1692" y="8648"/>
                    <a:pt x="890" y="9475"/>
                  </a:cubicBezTo>
                  <a:cubicBezTo>
                    <a:pt x="0" y="10495"/>
                    <a:pt x="1499" y="11723"/>
                    <a:pt x="3904" y="11723"/>
                  </a:cubicBezTo>
                  <a:cubicBezTo>
                    <a:pt x="4275" y="11723"/>
                    <a:pt x="4668" y="11694"/>
                    <a:pt x="5076" y="11630"/>
                  </a:cubicBezTo>
                  <a:cubicBezTo>
                    <a:pt x="6580" y="11379"/>
                    <a:pt x="9211" y="10377"/>
                    <a:pt x="9863" y="9374"/>
                  </a:cubicBezTo>
                  <a:cubicBezTo>
                    <a:pt x="10540" y="8397"/>
                    <a:pt x="10865" y="6968"/>
                    <a:pt x="11417" y="6242"/>
                  </a:cubicBezTo>
                  <a:cubicBezTo>
                    <a:pt x="11943" y="5540"/>
                    <a:pt x="13196" y="4738"/>
                    <a:pt x="13497" y="3911"/>
                  </a:cubicBezTo>
                  <a:cubicBezTo>
                    <a:pt x="13647" y="3460"/>
                    <a:pt x="13497" y="2457"/>
                    <a:pt x="13271" y="1605"/>
                  </a:cubicBezTo>
                  <a:cubicBezTo>
                    <a:pt x="13077" y="850"/>
                    <a:pt x="12858" y="24"/>
                    <a:pt x="12616" y="24"/>
                  </a:cubicBezTo>
                  <a:cubicBezTo>
                    <a:pt x="12609" y="24"/>
                    <a:pt x="12602" y="25"/>
                    <a:pt x="12595" y="26"/>
                  </a:cubicBezTo>
                  <a:lnTo>
                    <a:pt x="12595" y="502"/>
                  </a:lnTo>
                  <a:cubicBezTo>
                    <a:pt x="11993" y="1079"/>
                    <a:pt x="11241" y="1480"/>
                    <a:pt x="10414" y="1630"/>
                  </a:cubicBezTo>
                  <a:cubicBezTo>
                    <a:pt x="10319" y="1646"/>
                    <a:pt x="10212" y="1654"/>
                    <a:pt x="10097" y="1654"/>
                  </a:cubicBezTo>
                  <a:cubicBezTo>
                    <a:pt x="9311" y="1654"/>
                    <a:pt x="8187" y="1284"/>
                    <a:pt x="8209" y="628"/>
                  </a:cubicBezTo>
                  <a:lnTo>
                    <a:pt x="8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4953175" y="2364700"/>
              <a:ext cx="160425" cy="289500"/>
            </a:xfrm>
            <a:custGeom>
              <a:rect b="b" l="l" r="r" t="t"/>
              <a:pathLst>
                <a:path extrusionOk="0" h="11580" w="6417">
                  <a:moveTo>
                    <a:pt x="0" y="0"/>
                  </a:moveTo>
                  <a:lnTo>
                    <a:pt x="0" y="0"/>
                  </a:lnTo>
                  <a:cubicBezTo>
                    <a:pt x="902" y="1153"/>
                    <a:pt x="1980" y="2156"/>
                    <a:pt x="3208" y="2958"/>
                  </a:cubicBezTo>
                  <a:lnTo>
                    <a:pt x="6416" y="11579"/>
                  </a:lnTo>
                  <a:lnTo>
                    <a:pt x="4587" y="2331"/>
                  </a:lnTo>
                  <a:cubicBezTo>
                    <a:pt x="2957" y="1755"/>
                    <a:pt x="1429" y="9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4866700" y="1509425"/>
              <a:ext cx="541375" cy="759425"/>
            </a:xfrm>
            <a:custGeom>
              <a:rect b="b" l="l" r="r" t="t"/>
              <a:pathLst>
                <a:path extrusionOk="0" h="30377" w="21655">
                  <a:moveTo>
                    <a:pt x="7695" y="0"/>
                  </a:moveTo>
                  <a:cubicBezTo>
                    <a:pt x="6116" y="101"/>
                    <a:pt x="4988" y="251"/>
                    <a:pt x="4988" y="251"/>
                  </a:cubicBezTo>
                  <a:cubicBezTo>
                    <a:pt x="3985" y="1203"/>
                    <a:pt x="2381" y="3810"/>
                    <a:pt x="1354" y="6442"/>
                  </a:cubicBezTo>
                  <a:cubicBezTo>
                    <a:pt x="702" y="8146"/>
                    <a:pt x="0" y="10878"/>
                    <a:pt x="2356" y="15940"/>
                  </a:cubicBezTo>
                  <a:cubicBezTo>
                    <a:pt x="2081" y="18497"/>
                    <a:pt x="1028" y="27996"/>
                    <a:pt x="1028" y="27996"/>
                  </a:cubicBezTo>
                  <a:cubicBezTo>
                    <a:pt x="4316" y="29751"/>
                    <a:pt x="7908" y="30377"/>
                    <a:pt x="11169" y="30377"/>
                  </a:cubicBezTo>
                  <a:cubicBezTo>
                    <a:pt x="16335" y="30377"/>
                    <a:pt x="20671" y="28807"/>
                    <a:pt x="21655" y="27670"/>
                  </a:cubicBezTo>
                  <a:cubicBezTo>
                    <a:pt x="20201" y="22858"/>
                    <a:pt x="18622" y="20151"/>
                    <a:pt x="17419" y="18848"/>
                  </a:cubicBezTo>
                  <a:lnTo>
                    <a:pt x="18948" y="12858"/>
                  </a:lnTo>
                  <a:cubicBezTo>
                    <a:pt x="18948" y="12858"/>
                    <a:pt x="15163" y="7419"/>
                    <a:pt x="18797" y="577"/>
                  </a:cubicBezTo>
                  <a:lnTo>
                    <a:pt x="14311" y="201"/>
                  </a:lnTo>
                  <a:lnTo>
                    <a:pt x="769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4875475" y="951775"/>
              <a:ext cx="503775" cy="459300"/>
            </a:xfrm>
            <a:custGeom>
              <a:rect b="b" l="l" r="r" t="t"/>
              <a:pathLst>
                <a:path extrusionOk="0" h="18372" w="20151">
                  <a:moveTo>
                    <a:pt x="10076" y="1"/>
                  </a:moveTo>
                  <a:cubicBezTo>
                    <a:pt x="4512" y="1"/>
                    <a:pt x="0" y="4512"/>
                    <a:pt x="0" y="10076"/>
                  </a:cubicBezTo>
                  <a:cubicBezTo>
                    <a:pt x="0" y="14662"/>
                    <a:pt x="3735" y="18372"/>
                    <a:pt x="8296" y="18372"/>
                  </a:cubicBezTo>
                  <a:lnTo>
                    <a:pt x="11830" y="18372"/>
                  </a:lnTo>
                  <a:cubicBezTo>
                    <a:pt x="16416" y="18372"/>
                    <a:pt x="20151" y="14662"/>
                    <a:pt x="20151" y="10076"/>
                  </a:cubicBezTo>
                  <a:cubicBezTo>
                    <a:pt x="20151" y="4512"/>
                    <a:pt x="15639" y="1"/>
                    <a:pt x="10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4905550" y="1061425"/>
              <a:ext cx="412300" cy="568075"/>
            </a:xfrm>
            <a:custGeom>
              <a:rect b="b" l="l" r="r" t="t"/>
              <a:pathLst>
                <a:path extrusionOk="0" h="22723" w="16492">
                  <a:moveTo>
                    <a:pt x="2381" y="1"/>
                  </a:moveTo>
                  <a:cubicBezTo>
                    <a:pt x="1329" y="627"/>
                    <a:pt x="0" y="3309"/>
                    <a:pt x="151" y="8923"/>
                  </a:cubicBezTo>
                  <a:cubicBezTo>
                    <a:pt x="251" y="13660"/>
                    <a:pt x="1780" y="14838"/>
                    <a:pt x="2557" y="15189"/>
                  </a:cubicBezTo>
                  <a:cubicBezTo>
                    <a:pt x="2846" y="15310"/>
                    <a:pt x="3236" y="15358"/>
                    <a:pt x="3686" y="15358"/>
                  </a:cubicBezTo>
                  <a:cubicBezTo>
                    <a:pt x="4446" y="15358"/>
                    <a:pt x="5378" y="15221"/>
                    <a:pt x="6291" y="15063"/>
                  </a:cubicBezTo>
                  <a:lnTo>
                    <a:pt x="6291" y="17920"/>
                  </a:lnTo>
                  <a:cubicBezTo>
                    <a:pt x="6291" y="17920"/>
                    <a:pt x="4286" y="20251"/>
                    <a:pt x="4411" y="21555"/>
                  </a:cubicBezTo>
                  <a:cubicBezTo>
                    <a:pt x="4482" y="22301"/>
                    <a:pt x="5382" y="22723"/>
                    <a:pt x="6492" y="22723"/>
                  </a:cubicBezTo>
                  <a:cubicBezTo>
                    <a:pt x="7357" y="22723"/>
                    <a:pt x="8349" y="22466"/>
                    <a:pt x="9173" y="21905"/>
                  </a:cubicBezTo>
                  <a:cubicBezTo>
                    <a:pt x="11053" y="20627"/>
                    <a:pt x="12632" y="18146"/>
                    <a:pt x="12632" y="18146"/>
                  </a:cubicBezTo>
                  <a:lnTo>
                    <a:pt x="12607" y="11580"/>
                  </a:lnTo>
                  <a:lnTo>
                    <a:pt x="12607" y="11580"/>
                  </a:lnTo>
                  <a:cubicBezTo>
                    <a:pt x="12607" y="11580"/>
                    <a:pt x="12875" y="11847"/>
                    <a:pt x="13378" y="11847"/>
                  </a:cubicBezTo>
                  <a:cubicBezTo>
                    <a:pt x="13759" y="11847"/>
                    <a:pt x="14275" y="11694"/>
                    <a:pt x="14913" y="11153"/>
                  </a:cubicBezTo>
                  <a:cubicBezTo>
                    <a:pt x="16091" y="10126"/>
                    <a:pt x="16492" y="8346"/>
                    <a:pt x="15564" y="7394"/>
                  </a:cubicBezTo>
                  <a:cubicBezTo>
                    <a:pt x="15173" y="7026"/>
                    <a:pt x="14670" y="6844"/>
                    <a:pt x="14165" y="6844"/>
                  </a:cubicBezTo>
                  <a:cubicBezTo>
                    <a:pt x="13604" y="6844"/>
                    <a:pt x="13041" y="7070"/>
                    <a:pt x="12632" y="7519"/>
                  </a:cubicBezTo>
                  <a:cubicBezTo>
                    <a:pt x="12482" y="7670"/>
                    <a:pt x="12356" y="7870"/>
                    <a:pt x="12256" y="8071"/>
                  </a:cubicBezTo>
                  <a:cubicBezTo>
                    <a:pt x="12256" y="8071"/>
                    <a:pt x="12241" y="8071"/>
                    <a:pt x="12211" y="8071"/>
                  </a:cubicBezTo>
                  <a:cubicBezTo>
                    <a:pt x="11877" y="8071"/>
                    <a:pt x="9700" y="8008"/>
                    <a:pt x="6868" y="6442"/>
                  </a:cubicBezTo>
                  <a:cubicBezTo>
                    <a:pt x="4411" y="5138"/>
                    <a:pt x="2757" y="2732"/>
                    <a:pt x="238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040875" y="1239325"/>
              <a:ext cx="32625" cy="31450"/>
            </a:xfrm>
            <a:custGeom>
              <a:rect b="b" l="l" r="r" t="t"/>
              <a:pathLst>
                <a:path extrusionOk="0" h="1258" w="1305">
                  <a:moveTo>
                    <a:pt x="679" y="1"/>
                  </a:moveTo>
                  <a:cubicBezTo>
                    <a:pt x="350" y="1"/>
                    <a:pt x="75" y="244"/>
                    <a:pt x="51" y="579"/>
                  </a:cubicBezTo>
                  <a:lnTo>
                    <a:pt x="26" y="604"/>
                  </a:lnTo>
                  <a:cubicBezTo>
                    <a:pt x="1" y="930"/>
                    <a:pt x="251" y="1230"/>
                    <a:pt x="602" y="1255"/>
                  </a:cubicBezTo>
                  <a:cubicBezTo>
                    <a:pt x="619" y="1257"/>
                    <a:pt x="635" y="1257"/>
                    <a:pt x="651" y="1257"/>
                  </a:cubicBezTo>
                  <a:cubicBezTo>
                    <a:pt x="980" y="1257"/>
                    <a:pt x="1255" y="1014"/>
                    <a:pt x="1279" y="679"/>
                  </a:cubicBezTo>
                  <a:cubicBezTo>
                    <a:pt x="1304" y="353"/>
                    <a:pt x="1053" y="52"/>
                    <a:pt x="728" y="2"/>
                  </a:cubicBezTo>
                  <a:cubicBezTo>
                    <a:pt x="711" y="1"/>
                    <a:pt x="695" y="1"/>
                    <a:pt x="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5003300" y="1355275"/>
              <a:ext cx="36975" cy="23850"/>
            </a:xfrm>
            <a:custGeom>
              <a:rect b="b" l="l" r="r" t="t"/>
              <a:pathLst>
                <a:path extrusionOk="0" h="954" w="1479">
                  <a:moveTo>
                    <a:pt x="1379" y="1"/>
                  </a:moveTo>
                  <a:lnTo>
                    <a:pt x="0" y="427"/>
                  </a:lnTo>
                  <a:cubicBezTo>
                    <a:pt x="75" y="753"/>
                    <a:pt x="376" y="953"/>
                    <a:pt x="677" y="953"/>
                  </a:cubicBezTo>
                  <a:cubicBezTo>
                    <a:pt x="752" y="953"/>
                    <a:pt x="802" y="953"/>
                    <a:pt x="877" y="928"/>
                  </a:cubicBezTo>
                  <a:lnTo>
                    <a:pt x="902" y="928"/>
                  </a:lnTo>
                  <a:cubicBezTo>
                    <a:pt x="1278" y="803"/>
                    <a:pt x="1479" y="402"/>
                    <a:pt x="1379" y="1"/>
                  </a:cubicBezTo>
                  <a:close/>
                </a:path>
              </a:pathLst>
            </a:custGeom>
            <a:solidFill>
              <a:srgbClr val="F8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4913700" y="1179150"/>
              <a:ext cx="35725" cy="29550"/>
            </a:xfrm>
            <a:custGeom>
              <a:rect b="b" l="l" r="r" t="t"/>
              <a:pathLst>
                <a:path extrusionOk="0" h="1182" w="1429">
                  <a:moveTo>
                    <a:pt x="822" y="0"/>
                  </a:moveTo>
                  <a:cubicBezTo>
                    <a:pt x="694" y="0"/>
                    <a:pt x="565" y="34"/>
                    <a:pt x="451" y="104"/>
                  </a:cubicBezTo>
                  <a:lnTo>
                    <a:pt x="426" y="129"/>
                  </a:lnTo>
                  <a:cubicBezTo>
                    <a:pt x="100" y="354"/>
                    <a:pt x="0" y="830"/>
                    <a:pt x="226" y="1181"/>
                  </a:cubicBezTo>
                  <a:lnTo>
                    <a:pt x="1429" y="329"/>
                  </a:lnTo>
                  <a:cubicBezTo>
                    <a:pt x="1298" y="117"/>
                    <a:pt x="1061" y="0"/>
                    <a:pt x="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4925600" y="1229300"/>
              <a:ext cx="30725" cy="30775"/>
            </a:xfrm>
            <a:custGeom>
              <a:rect b="b" l="l" r="r" t="t"/>
              <a:pathLst>
                <a:path extrusionOk="0" h="1231" w="1229">
                  <a:moveTo>
                    <a:pt x="607" y="1"/>
                  </a:moveTo>
                  <a:cubicBezTo>
                    <a:pt x="301" y="1"/>
                    <a:pt x="49" y="244"/>
                    <a:pt x="25" y="579"/>
                  </a:cubicBezTo>
                  <a:cubicBezTo>
                    <a:pt x="0" y="905"/>
                    <a:pt x="251" y="1180"/>
                    <a:pt x="577" y="1205"/>
                  </a:cubicBezTo>
                  <a:lnTo>
                    <a:pt x="577" y="1230"/>
                  </a:lnTo>
                  <a:cubicBezTo>
                    <a:pt x="928" y="1230"/>
                    <a:pt x="1203" y="955"/>
                    <a:pt x="1228" y="629"/>
                  </a:cubicBezTo>
                  <a:cubicBezTo>
                    <a:pt x="1228" y="303"/>
                    <a:pt x="978" y="2"/>
                    <a:pt x="652" y="2"/>
                  </a:cubicBezTo>
                  <a:cubicBezTo>
                    <a:pt x="637" y="1"/>
                    <a:pt x="622" y="1"/>
                    <a:pt x="6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4946900" y="1234975"/>
              <a:ext cx="49525" cy="90250"/>
            </a:xfrm>
            <a:custGeom>
              <a:rect b="b" l="l" r="r" t="t"/>
              <a:pathLst>
                <a:path extrusionOk="0" h="3610" w="1981">
                  <a:moveTo>
                    <a:pt x="1980" y="1"/>
                  </a:moveTo>
                  <a:lnTo>
                    <a:pt x="0" y="3008"/>
                  </a:lnTo>
                  <a:lnTo>
                    <a:pt x="1905" y="361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F8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5062825" y="1379725"/>
              <a:ext cx="129075" cy="82100"/>
            </a:xfrm>
            <a:custGeom>
              <a:rect b="b" l="l" r="r" t="t"/>
              <a:pathLst>
                <a:path extrusionOk="0" h="3284" w="5163">
                  <a:moveTo>
                    <a:pt x="5163" y="0"/>
                  </a:moveTo>
                  <a:lnTo>
                    <a:pt x="5163" y="0"/>
                  </a:lnTo>
                  <a:cubicBezTo>
                    <a:pt x="4662" y="1228"/>
                    <a:pt x="1529" y="2131"/>
                    <a:pt x="0" y="2331"/>
                  </a:cubicBezTo>
                  <a:lnTo>
                    <a:pt x="0" y="3284"/>
                  </a:lnTo>
                  <a:cubicBezTo>
                    <a:pt x="0" y="3284"/>
                    <a:pt x="3108" y="2381"/>
                    <a:pt x="4060" y="1579"/>
                  </a:cubicBezTo>
                  <a:cubicBezTo>
                    <a:pt x="4587" y="1178"/>
                    <a:pt x="4962" y="627"/>
                    <a:pt x="5163" y="0"/>
                  </a:cubicBezTo>
                  <a:close/>
                </a:path>
              </a:pathLst>
            </a:custGeom>
            <a:solidFill>
              <a:srgbClr val="F8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5131725" y="898800"/>
              <a:ext cx="37625" cy="66150"/>
            </a:xfrm>
            <a:custGeom>
              <a:rect b="b" l="l" r="r" t="t"/>
              <a:pathLst>
                <a:path extrusionOk="0" h="2646" w="1505">
                  <a:moveTo>
                    <a:pt x="1318" y="1"/>
                  </a:moveTo>
                  <a:cubicBezTo>
                    <a:pt x="691" y="1"/>
                    <a:pt x="142" y="453"/>
                    <a:pt x="51" y="1092"/>
                  </a:cubicBezTo>
                  <a:lnTo>
                    <a:pt x="51" y="1167"/>
                  </a:lnTo>
                  <a:cubicBezTo>
                    <a:pt x="1" y="1919"/>
                    <a:pt x="527" y="2571"/>
                    <a:pt x="1279" y="2646"/>
                  </a:cubicBezTo>
                  <a:lnTo>
                    <a:pt x="1505" y="14"/>
                  </a:lnTo>
                  <a:cubicBezTo>
                    <a:pt x="1442" y="5"/>
                    <a:pt x="1380" y="1"/>
                    <a:pt x="13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5156800" y="918150"/>
              <a:ext cx="63925" cy="53700"/>
            </a:xfrm>
            <a:custGeom>
              <a:rect b="b" l="l" r="r" t="t"/>
              <a:pathLst>
                <a:path extrusionOk="0" h="2148" w="2557">
                  <a:moveTo>
                    <a:pt x="1486" y="0"/>
                  </a:moveTo>
                  <a:cubicBezTo>
                    <a:pt x="1245" y="0"/>
                    <a:pt x="999" y="70"/>
                    <a:pt x="777" y="218"/>
                  </a:cubicBezTo>
                  <a:lnTo>
                    <a:pt x="727" y="243"/>
                  </a:lnTo>
                  <a:cubicBezTo>
                    <a:pt x="126" y="694"/>
                    <a:pt x="0" y="1521"/>
                    <a:pt x="427" y="2148"/>
                  </a:cubicBezTo>
                  <a:lnTo>
                    <a:pt x="2557" y="569"/>
                  </a:lnTo>
                  <a:cubicBezTo>
                    <a:pt x="2304" y="205"/>
                    <a:pt x="1900" y="0"/>
                    <a:pt x="1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4745775" y="1975425"/>
              <a:ext cx="766950" cy="239650"/>
            </a:xfrm>
            <a:custGeom>
              <a:rect b="b" l="l" r="r" t="t"/>
              <a:pathLst>
                <a:path extrusionOk="0" h="9586" w="30678">
                  <a:moveTo>
                    <a:pt x="26648" y="1"/>
                  </a:moveTo>
                  <a:cubicBezTo>
                    <a:pt x="26571" y="1"/>
                    <a:pt x="26494" y="3"/>
                    <a:pt x="26416" y="7"/>
                  </a:cubicBezTo>
                  <a:cubicBezTo>
                    <a:pt x="25940" y="32"/>
                    <a:pt x="25489" y="158"/>
                    <a:pt x="25063" y="333"/>
                  </a:cubicBezTo>
                  <a:cubicBezTo>
                    <a:pt x="25063" y="333"/>
                    <a:pt x="12682" y="3541"/>
                    <a:pt x="10451" y="3792"/>
                  </a:cubicBezTo>
                  <a:cubicBezTo>
                    <a:pt x="9922" y="3849"/>
                    <a:pt x="9426" y="3886"/>
                    <a:pt x="8958" y="3886"/>
                  </a:cubicBezTo>
                  <a:cubicBezTo>
                    <a:pt x="7787" y="3886"/>
                    <a:pt x="6782" y="3656"/>
                    <a:pt x="5815" y="2939"/>
                  </a:cubicBezTo>
                  <a:cubicBezTo>
                    <a:pt x="4462" y="1962"/>
                    <a:pt x="3509" y="1937"/>
                    <a:pt x="3509" y="1937"/>
                  </a:cubicBezTo>
                  <a:lnTo>
                    <a:pt x="3509" y="1937"/>
                  </a:lnTo>
                  <a:cubicBezTo>
                    <a:pt x="3760" y="2739"/>
                    <a:pt x="3935" y="3591"/>
                    <a:pt x="3985" y="4443"/>
                  </a:cubicBezTo>
                  <a:cubicBezTo>
                    <a:pt x="3766" y="4701"/>
                    <a:pt x="3507" y="4780"/>
                    <a:pt x="3270" y="4780"/>
                  </a:cubicBezTo>
                  <a:cubicBezTo>
                    <a:pt x="2884" y="4780"/>
                    <a:pt x="2557" y="4569"/>
                    <a:pt x="2557" y="4569"/>
                  </a:cubicBezTo>
                  <a:cubicBezTo>
                    <a:pt x="2532" y="4117"/>
                    <a:pt x="2456" y="3666"/>
                    <a:pt x="2356" y="3240"/>
                  </a:cubicBezTo>
                  <a:cubicBezTo>
                    <a:pt x="802" y="3817"/>
                    <a:pt x="0" y="4518"/>
                    <a:pt x="251" y="5521"/>
                  </a:cubicBezTo>
                  <a:cubicBezTo>
                    <a:pt x="476" y="6323"/>
                    <a:pt x="877" y="9130"/>
                    <a:pt x="3334" y="9531"/>
                  </a:cubicBezTo>
                  <a:cubicBezTo>
                    <a:pt x="3563" y="9569"/>
                    <a:pt x="3814" y="9586"/>
                    <a:pt x="4085" y="9586"/>
                  </a:cubicBezTo>
                  <a:cubicBezTo>
                    <a:pt x="6150" y="9586"/>
                    <a:pt x="9288" y="8578"/>
                    <a:pt x="11504" y="8002"/>
                  </a:cubicBezTo>
                  <a:cubicBezTo>
                    <a:pt x="14010" y="7351"/>
                    <a:pt x="27569" y="5922"/>
                    <a:pt x="30677" y="3792"/>
                  </a:cubicBezTo>
                  <a:cubicBezTo>
                    <a:pt x="30556" y="1639"/>
                    <a:pt x="28755" y="1"/>
                    <a:pt x="2664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6"/>
          <p:cNvSpPr txBox="1"/>
          <p:nvPr>
            <p:ph type="title"/>
          </p:nvPr>
        </p:nvSpPr>
        <p:spPr>
          <a:xfrm>
            <a:off x="457200" y="208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latin typeface="Alata"/>
                <a:ea typeface="Alata"/>
                <a:cs typeface="Alata"/>
                <a:sym typeface="Alata"/>
              </a:rPr>
              <a:t>Conclusion</a:t>
            </a:r>
            <a:endParaRPr/>
          </a:p>
        </p:txBody>
      </p:sp>
      <p:grpSp>
        <p:nvGrpSpPr>
          <p:cNvPr id="1215" name="Google Shape;1215;p36"/>
          <p:cNvGrpSpPr/>
          <p:nvPr/>
        </p:nvGrpSpPr>
        <p:grpSpPr>
          <a:xfrm>
            <a:off x="3667501" y="1003200"/>
            <a:ext cx="1825096" cy="3652622"/>
            <a:chOff x="3659451" y="1079400"/>
            <a:chExt cx="1825096" cy="3652622"/>
          </a:xfrm>
        </p:grpSpPr>
        <p:sp>
          <p:nvSpPr>
            <p:cNvPr id="1216" name="Google Shape;1216;p36"/>
            <p:cNvSpPr/>
            <p:nvPr/>
          </p:nvSpPr>
          <p:spPr>
            <a:xfrm>
              <a:off x="5399727" y="4649687"/>
              <a:ext cx="41" cy="538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lnTo>
                    <a:pt x="1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6D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5090218" y="4551622"/>
              <a:ext cx="394329" cy="180399"/>
            </a:xfrm>
            <a:custGeom>
              <a:rect b="b" l="l" r="r" t="t"/>
              <a:pathLst>
                <a:path extrusionOk="0" h="4358" w="9526">
                  <a:moveTo>
                    <a:pt x="2132" y="0"/>
                  </a:moveTo>
                  <a:cubicBezTo>
                    <a:pt x="1763" y="12"/>
                    <a:pt x="1382" y="72"/>
                    <a:pt x="1012" y="179"/>
                  </a:cubicBezTo>
                  <a:cubicBezTo>
                    <a:pt x="762" y="250"/>
                    <a:pt x="524" y="381"/>
                    <a:pt x="322" y="560"/>
                  </a:cubicBezTo>
                  <a:lnTo>
                    <a:pt x="322" y="536"/>
                  </a:lnTo>
                  <a:lnTo>
                    <a:pt x="322" y="500"/>
                  </a:lnTo>
                  <a:cubicBezTo>
                    <a:pt x="322" y="465"/>
                    <a:pt x="310" y="441"/>
                    <a:pt x="286" y="417"/>
                  </a:cubicBezTo>
                  <a:cubicBezTo>
                    <a:pt x="262" y="393"/>
                    <a:pt x="227" y="381"/>
                    <a:pt x="203" y="381"/>
                  </a:cubicBezTo>
                  <a:cubicBezTo>
                    <a:pt x="167" y="381"/>
                    <a:pt x="131" y="393"/>
                    <a:pt x="108" y="417"/>
                  </a:cubicBezTo>
                  <a:cubicBezTo>
                    <a:pt x="84" y="441"/>
                    <a:pt x="72" y="465"/>
                    <a:pt x="72" y="500"/>
                  </a:cubicBezTo>
                  <a:cubicBezTo>
                    <a:pt x="48" y="691"/>
                    <a:pt x="36" y="893"/>
                    <a:pt x="24" y="1072"/>
                  </a:cubicBezTo>
                  <a:cubicBezTo>
                    <a:pt x="24" y="1084"/>
                    <a:pt x="12" y="1108"/>
                    <a:pt x="12" y="1131"/>
                  </a:cubicBezTo>
                  <a:cubicBezTo>
                    <a:pt x="0" y="1215"/>
                    <a:pt x="0" y="1310"/>
                    <a:pt x="12" y="1393"/>
                  </a:cubicBezTo>
                  <a:cubicBezTo>
                    <a:pt x="12" y="1441"/>
                    <a:pt x="24" y="1477"/>
                    <a:pt x="36" y="1524"/>
                  </a:cubicBezTo>
                  <a:cubicBezTo>
                    <a:pt x="36" y="1572"/>
                    <a:pt x="36" y="1620"/>
                    <a:pt x="48" y="1667"/>
                  </a:cubicBezTo>
                  <a:cubicBezTo>
                    <a:pt x="84" y="2060"/>
                    <a:pt x="191" y="2441"/>
                    <a:pt x="393" y="2786"/>
                  </a:cubicBezTo>
                  <a:cubicBezTo>
                    <a:pt x="393" y="2786"/>
                    <a:pt x="393" y="2798"/>
                    <a:pt x="393" y="2798"/>
                  </a:cubicBezTo>
                  <a:lnTo>
                    <a:pt x="405" y="2834"/>
                  </a:lnTo>
                  <a:lnTo>
                    <a:pt x="429" y="2846"/>
                  </a:lnTo>
                  <a:lnTo>
                    <a:pt x="572" y="2929"/>
                  </a:lnTo>
                  <a:lnTo>
                    <a:pt x="834" y="3048"/>
                  </a:lnTo>
                  <a:cubicBezTo>
                    <a:pt x="2167" y="3572"/>
                    <a:pt x="3537" y="3953"/>
                    <a:pt x="4953" y="4203"/>
                  </a:cubicBezTo>
                  <a:cubicBezTo>
                    <a:pt x="5596" y="4310"/>
                    <a:pt x="6251" y="4358"/>
                    <a:pt x="6906" y="4358"/>
                  </a:cubicBezTo>
                  <a:lnTo>
                    <a:pt x="7263" y="4358"/>
                  </a:lnTo>
                  <a:cubicBezTo>
                    <a:pt x="7585" y="4358"/>
                    <a:pt x="7918" y="4322"/>
                    <a:pt x="8240" y="4263"/>
                  </a:cubicBezTo>
                  <a:cubicBezTo>
                    <a:pt x="8490" y="4215"/>
                    <a:pt x="8740" y="4120"/>
                    <a:pt x="8966" y="4013"/>
                  </a:cubicBezTo>
                  <a:cubicBezTo>
                    <a:pt x="9133" y="3929"/>
                    <a:pt x="9275" y="3810"/>
                    <a:pt x="9383" y="3667"/>
                  </a:cubicBezTo>
                  <a:cubicBezTo>
                    <a:pt x="9478" y="3536"/>
                    <a:pt x="9525" y="3370"/>
                    <a:pt x="9490" y="3203"/>
                  </a:cubicBezTo>
                  <a:cubicBezTo>
                    <a:pt x="9454" y="3001"/>
                    <a:pt x="9359" y="2834"/>
                    <a:pt x="9216" y="2691"/>
                  </a:cubicBezTo>
                  <a:cubicBezTo>
                    <a:pt x="8990" y="2465"/>
                    <a:pt x="8728" y="2274"/>
                    <a:pt x="8442" y="2120"/>
                  </a:cubicBezTo>
                  <a:cubicBezTo>
                    <a:pt x="7751" y="1727"/>
                    <a:pt x="7037" y="1370"/>
                    <a:pt x="6299" y="1060"/>
                  </a:cubicBezTo>
                  <a:cubicBezTo>
                    <a:pt x="5989" y="929"/>
                    <a:pt x="5680" y="786"/>
                    <a:pt x="5370" y="643"/>
                  </a:cubicBezTo>
                  <a:cubicBezTo>
                    <a:pt x="5358" y="619"/>
                    <a:pt x="5346" y="596"/>
                    <a:pt x="5323" y="584"/>
                  </a:cubicBezTo>
                  <a:cubicBezTo>
                    <a:pt x="5073" y="441"/>
                    <a:pt x="4799" y="334"/>
                    <a:pt x="4525" y="262"/>
                  </a:cubicBezTo>
                  <a:cubicBezTo>
                    <a:pt x="4144" y="155"/>
                    <a:pt x="3763" y="96"/>
                    <a:pt x="3382" y="48"/>
                  </a:cubicBezTo>
                  <a:cubicBezTo>
                    <a:pt x="3084" y="12"/>
                    <a:pt x="2787" y="0"/>
                    <a:pt x="2489" y="0"/>
                  </a:cubicBezTo>
                  <a:cubicBezTo>
                    <a:pt x="2370" y="0"/>
                    <a:pt x="2251" y="0"/>
                    <a:pt x="2144" y="12"/>
                  </a:cubicBezTo>
                  <a:lnTo>
                    <a:pt x="2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096138" y="4629486"/>
              <a:ext cx="388409" cy="102535"/>
            </a:xfrm>
            <a:custGeom>
              <a:rect b="b" l="l" r="r" t="t"/>
              <a:pathLst>
                <a:path extrusionOk="0" h="2477" w="9383">
                  <a:moveTo>
                    <a:pt x="7894" y="1"/>
                  </a:moveTo>
                  <a:lnTo>
                    <a:pt x="7870" y="12"/>
                  </a:lnTo>
                  <a:cubicBezTo>
                    <a:pt x="7823" y="48"/>
                    <a:pt x="7763" y="84"/>
                    <a:pt x="7727" y="120"/>
                  </a:cubicBezTo>
                  <a:cubicBezTo>
                    <a:pt x="7656" y="179"/>
                    <a:pt x="7585" y="239"/>
                    <a:pt x="7525" y="298"/>
                  </a:cubicBezTo>
                  <a:cubicBezTo>
                    <a:pt x="7466" y="358"/>
                    <a:pt x="7394" y="429"/>
                    <a:pt x="7346" y="501"/>
                  </a:cubicBezTo>
                  <a:cubicBezTo>
                    <a:pt x="7287" y="572"/>
                    <a:pt x="7239" y="643"/>
                    <a:pt x="7192" y="727"/>
                  </a:cubicBezTo>
                  <a:cubicBezTo>
                    <a:pt x="7156" y="798"/>
                    <a:pt x="7108" y="870"/>
                    <a:pt x="7085" y="953"/>
                  </a:cubicBezTo>
                  <a:lnTo>
                    <a:pt x="7085" y="965"/>
                  </a:lnTo>
                  <a:cubicBezTo>
                    <a:pt x="7061" y="1013"/>
                    <a:pt x="7049" y="1048"/>
                    <a:pt x="7037" y="1096"/>
                  </a:cubicBezTo>
                  <a:cubicBezTo>
                    <a:pt x="7025" y="1108"/>
                    <a:pt x="7025" y="1132"/>
                    <a:pt x="7013" y="1143"/>
                  </a:cubicBezTo>
                  <a:cubicBezTo>
                    <a:pt x="6977" y="1215"/>
                    <a:pt x="6954" y="1298"/>
                    <a:pt x="6930" y="1370"/>
                  </a:cubicBezTo>
                  <a:cubicBezTo>
                    <a:pt x="6918" y="1417"/>
                    <a:pt x="6906" y="1477"/>
                    <a:pt x="6906" y="1524"/>
                  </a:cubicBezTo>
                  <a:cubicBezTo>
                    <a:pt x="6870" y="1655"/>
                    <a:pt x="6858" y="1786"/>
                    <a:pt x="6846" y="1929"/>
                  </a:cubicBezTo>
                  <a:cubicBezTo>
                    <a:pt x="5632" y="1846"/>
                    <a:pt x="4418" y="1644"/>
                    <a:pt x="3239" y="1346"/>
                  </a:cubicBezTo>
                  <a:cubicBezTo>
                    <a:pt x="2655" y="1203"/>
                    <a:pt x="2084" y="1024"/>
                    <a:pt x="1512" y="834"/>
                  </a:cubicBezTo>
                  <a:cubicBezTo>
                    <a:pt x="1000" y="667"/>
                    <a:pt x="500" y="477"/>
                    <a:pt x="0" y="286"/>
                  </a:cubicBezTo>
                  <a:lnTo>
                    <a:pt x="0" y="286"/>
                  </a:lnTo>
                  <a:cubicBezTo>
                    <a:pt x="60" y="501"/>
                    <a:pt x="143" y="703"/>
                    <a:pt x="250" y="905"/>
                  </a:cubicBezTo>
                  <a:lnTo>
                    <a:pt x="262" y="941"/>
                  </a:lnTo>
                  <a:lnTo>
                    <a:pt x="286" y="953"/>
                  </a:lnTo>
                  <a:lnTo>
                    <a:pt x="405" y="1024"/>
                  </a:lnTo>
                  <a:lnTo>
                    <a:pt x="441" y="1048"/>
                  </a:lnTo>
                  <a:lnTo>
                    <a:pt x="703" y="1167"/>
                  </a:lnTo>
                  <a:cubicBezTo>
                    <a:pt x="2036" y="1691"/>
                    <a:pt x="3406" y="2072"/>
                    <a:pt x="4810" y="2322"/>
                  </a:cubicBezTo>
                  <a:cubicBezTo>
                    <a:pt x="5453" y="2429"/>
                    <a:pt x="6108" y="2477"/>
                    <a:pt x="6763" y="2477"/>
                  </a:cubicBezTo>
                  <a:lnTo>
                    <a:pt x="7120" y="2477"/>
                  </a:lnTo>
                  <a:cubicBezTo>
                    <a:pt x="7454" y="2465"/>
                    <a:pt x="7775" y="2429"/>
                    <a:pt x="8097" y="2370"/>
                  </a:cubicBezTo>
                  <a:cubicBezTo>
                    <a:pt x="8347" y="2322"/>
                    <a:pt x="8597" y="2239"/>
                    <a:pt x="8823" y="2120"/>
                  </a:cubicBezTo>
                  <a:cubicBezTo>
                    <a:pt x="8990" y="2036"/>
                    <a:pt x="9132" y="1929"/>
                    <a:pt x="9240" y="1786"/>
                  </a:cubicBezTo>
                  <a:cubicBezTo>
                    <a:pt x="9335" y="1644"/>
                    <a:pt x="9382" y="1477"/>
                    <a:pt x="9359" y="1310"/>
                  </a:cubicBezTo>
                  <a:cubicBezTo>
                    <a:pt x="9311" y="1120"/>
                    <a:pt x="9216" y="941"/>
                    <a:pt x="9073" y="810"/>
                  </a:cubicBezTo>
                  <a:cubicBezTo>
                    <a:pt x="8847" y="584"/>
                    <a:pt x="8585" y="382"/>
                    <a:pt x="8299" y="239"/>
                  </a:cubicBezTo>
                  <a:cubicBezTo>
                    <a:pt x="8168" y="155"/>
                    <a:pt x="8037" y="84"/>
                    <a:pt x="7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415001" y="4634909"/>
              <a:ext cx="538" cy="41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5313957" y="4584655"/>
              <a:ext cx="34565" cy="32743"/>
            </a:xfrm>
            <a:custGeom>
              <a:rect b="b" l="l" r="r" t="t"/>
              <a:pathLst>
                <a:path extrusionOk="0" h="791" w="835">
                  <a:moveTo>
                    <a:pt x="691" y="0"/>
                  </a:moveTo>
                  <a:cubicBezTo>
                    <a:pt x="668" y="0"/>
                    <a:pt x="644" y="12"/>
                    <a:pt x="632" y="24"/>
                  </a:cubicBezTo>
                  <a:cubicBezTo>
                    <a:pt x="513" y="95"/>
                    <a:pt x="406" y="167"/>
                    <a:pt x="310" y="262"/>
                  </a:cubicBezTo>
                  <a:cubicBezTo>
                    <a:pt x="203" y="357"/>
                    <a:pt x="120" y="476"/>
                    <a:pt x="37" y="607"/>
                  </a:cubicBezTo>
                  <a:cubicBezTo>
                    <a:pt x="1" y="667"/>
                    <a:pt x="25" y="738"/>
                    <a:pt x="84" y="774"/>
                  </a:cubicBezTo>
                  <a:cubicBezTo>
                    <a:pt x="103" y="785"/>
                    <a:pt x="125" y="791"/>
                    <a:pt x="146" y="791"/>
                  </a:cubicBezTo>
                  <a:cubicBezTo>
                    <a:pt x="192" y="791"/>
                    <a:pt x="239" y="767"/>
                    <a:pt x="263" y="726"/>
                  </a:cubicBezTo>
                  <a:cubicBezTo>
                    <a:pt x="287" y="679"/>
                    <a:pt x="310" y="643"/>
                    <a:pt x="346" y="595"/>
                  </a:cubicBezTo>
                  <a:cubicBezTo>
                    <a:pt x="418" y="512"/>
                    <a:pt x="501" y="417"/>
                    <a:pt x="596" y="345"/>
                  </a:cubicBezTo>
                  <a:cubicBezTo>
                    <a:pt x="656" y="310"/>
                    <a:pt x="703" y="274"/>
                    <a:pt x="763" y="238"/>
                  </a:cubicBezTo>
                  <a:cubicBezTo>
                    <a:pt x="822" y="202"/>
                    <a:pt x="834" y="131"/>
                    <a:pt x="799" y="60"/>
                  </a:cubicBezTo>
                  <a:cubicBezTo>
                    <a:pt x="775" y="24"/>
                    <a:pt x="739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5334654" y="4595004"/>
              <a:ext cx="33571" cy="32743"/>
            </a:xfrm>
            <a:custGeom>
              <a:rect b="b" l="l" r="r" t="t"/>
              <a:pathLst>
                <a:path extrusionOk="0" h="791" w="811">
                  <a:moveTo>
                    <a:pt x="680" y="0"/>
                  </a:moveTo>
                  <a:cubicBezTo>
                    <a:pt x="644" y="0"/>
                    <a:pt x="620" y="12"/>
                    <a:pt x="596" y="36"/>
                  </a:cubicBezTo>
                  <a:cubicBezTo>
                    <a:pt x="501" y="107"/>
                    <a:pt x="394" y="191"/>
                    <a:pt x="299" y="286"/>
                  </a:cubicBezTo>
                  <a:cubicBezTo>
                    <a:pt x="203" y="381"/>
                    <a:pt x="120" y="488"/>
                    <a:pt x="37" y="607"/>
                  </a:cubicBezTo>
                  <a:cubicBezTo>
                    <a:pt x="1" y="667"/>
                    <a:pt x="25" y="738"/>
                    <a:pt x="84" y="774"/>
                  </a:cubicBezTo>
                  <a:cubicBezTo>
                    <a:pt x="103" y="785"/>
                    <a:pt x="125" y="791"/>
                    <a:pt x="147" y="791"/>
                  </a:cubicBezTo>
                  <a:cubicBezTo>
                    <a:pt x="192" y="791"/>
                    <a:pt x="239" y="767"/>
                    <a:pt x="263" y="726"/>
                  </a:cubicBezTo>
                  <a:cubicBezTo>
                    <a:pt x="287" y="691"/>
                    <a:pt x="299" y="667"/>
                    <a:pt x="322" y="631"/>
                  </a:cubicBezTo>
                  <a:cubicBezTo>
                    <a:pt x="453" y="476"/>
                    <a:pt x="608" y="333"/>
                    <a:pt x="775" y="214"/>
                  </a:cubicBezTo>
                  <a:cubicBezTo>
                    <a:pt x="799" y="191"/>
                    <a:pt x="811" y="155"/>
                    <a:pt x="811" y="119"/>
                  </a:cubicBezTo>
                  <a:cubicBezTo>
                    <a:pt x="811" y="83"/>
                    <a:pt x="799" y="60"/>
                    <a:pt x="775" y="36"/>
                  </a:cubicBezTo>
                  <a:cubicBezTo>
                    <a:pt x="751" y="12"/>
                    <a:pt x="715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5357256" y="4605353"/>
              <a:ext cx="34151" cy="36883"/>
            </a:xfrm>
            <a:custGeom>
              <a:rect b="b" l="l" r="r" t="t"/>
              <a:pathLst>
                <a:path extrusionOk="0" h="891" w="825">
                  <a:moveTo>
                    <a:pt x="693" y="0"/>
                  </a:moveTo>
                  <a:cubicBezTo>
                    <a:pt x="657" y="0"/>
                    <a:pt x="622" y="12"/>
                    <a:pt x="598" y="36"/>
                  </a:cubicBezTo>
                  <a:cubicBezTo>
                    <a:pt x="372" y="226"/>
                    <a:pt x="181" y="453"/>
                    <a:pt x="50" y="714"/>
                  </a:cubicBezTo>
                  <a:cubicBezTo>
                    <a:pt x="1" y="805"/>
                    <a:pt x="77" y="890"/>
                    <a:pt x="160" y="890"/>
                  </a:cubicBezTo>
                  <a:cubicBezTo>
                    <a:pt x="197" y="890"/>
                    <a:pt x="235" y="874"/>
                    <a:pt x="265" y="834"/>
                  </a:cubicBezTo>
                  <a:cubicBezTo>
                    <a:pt x="312" y="738"/>
                    <a:pt x="372" y="655"/>
                    <a:pt x="431" y="572"/>
                  </a:cubicBezTo>
                  <a:cubicBezTo>
                    <a:pt x="538" y="441"/>
                    <a:pt x="646" y="322"/>
                    <a:pt x="777" y="214"/>
                  </a:cubicBezTo>
                  <a:cubicBezTo>
                    <a:pt x="824" y="167"/>
                    <a:pt x="824" y="83"/>
                    <a:pt x="777" y="36"/>
                  </a:cubicBezTo>
                  <a:cubicBezTo>
                    <a:pt x="753" y="12"/>
                    <a:pt x="729" y="0"/>
                    <a:pt x="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4370654" y="4519085"/>
              <a:ext cx="393335" cy="180441"/>
            </a:xfrm>
            <a:custGeom>
              <a:rect b="b" l="l" r="r" t="t"/>
              <a:pathLst>
                <a:path extrusionOk="0" h="4359" w="9502">
                  <a:moveTo>
                    <a:pt x="7037" y="1"/>
                  </a:moveTo>
                  <a:cubicBezTo>
                    <a:pt x="6727" y="1"/>
                    <a:pt x="6430" y="12"/>
                    <a:pt x="6144" y="48"/>
                  </a:cubicBezTo>
                  <a:cubicBezTo>
                    <a:pt x="5751" y="84"/>
                    <a:pt x="5370" y="155"/>
                    <a:pt x="4989" y="262"/>
                  </a:cubicBezTo>
                  <a:cubicBezTo>
                    <a:pt x="4715" y="322"/>
                    <a:pt x="4441" y="429"/>
                    <a:pt x="4191" y="584"/>
                  </a:cubicBezTo>
                  <a:cubicBezTo>
                    <a:pt x="4168" y="596"/>
                    <a:pt x="4156" y="620"/>
                    <a:pt x="4144" y="643"/>
                  </a:cubicBezTo>
                  <a:cubicBezTo>
                    <a:pt x="3834" y="786"/>
                    <a:pt x="3525" y="917"/>
                    <a:pt x="3227" y="1060"/>
                  </a:cubicBezTo>
                  <a:cubicBezTo>
                    <a:pt x="2489" y="1370"/>
                    <a:pt x="1774" y="1727"/>
                    <a:pt x="1072" y="2132"/>
                  </a:cubicBezTo>
                  <a:cubicBezTo>
                    <a:pt x="798" y="2275"/>
                    <a:pt x="536" y="2465"/>
                    <a:pt x="310" y="2691"/>
                  </a:cubicBezTo>
                  <a:cubicBezTo>
                    <a:pt x="167" y="2834"/>
                    <a:pt x="72" y="3013"/>
                    <a:pt x="24" y="3203"/>
                  </a:cubicBezTo>
                  <a:cubicBezTo>
                    <a:pt x="0" y="3370"/>
                    <a:pt x="36" y="3537"/>
                    <a:pt x="143" y="3680"/>
                  </a:cubicBezTo>
                  <a:cubicBezTo>
                    <a:pt x="250" y="3810"/>
                    <a:pt x="393" y="3930"/>
                    <a:pt x="560" y="4013"/>
                  </a:cubicBezTo>
                  <a:cubicBezTo>
                    <a:pt x="786" y="4132"/>
                    <a:pt x="1036" y="4215"/>
                    <a:pt x="1286" y="4263"/>
                  </a:cubicBezTo>
                  <a:cubicBezTo>
                    <a:pt x="1608" y="4322"/>
                    <a:pt x="1929" y="4358"/>
                    <a:pt x="2263" y="4358"/>
                  </a:cubicBezTo>
                  <a:lnTo>
                    <a:pt x="2620" y="4358"/>
                  </a:lnTo>
                  <a:cubicBezTo>
                    <a:pt x="3275" y="4358"/>
                    <a:pt x="3929" y="4311"/>
                    <a:pt x="4572" y="4203"/>
                  </a:cubicBezTo>
                  <a:cubicBezTo>
                    <a:pt x="5977" y="3953"/>
                    <a:pt x="7346" y="3572"/>
                    <a:pt x="8668" y="3049"/>
                  </a:cubicBezTo>
                  <a:lnTo>
                    <a:pt x="8930" y="2929"/>
                  </a:lnTo>
                  <a:lnTo>
                    <a:pt x="9085" y="2846"/>
                  </a:lnTo>
                  <a:lnTo>
                    <a:pt x="9097" y="2834"/>
                  </a:lnTo>
                  <a:cubicBezTo>
                    <a:pt x="9109" y="2822"/>
                    <a:pt x="9109" y="2810"/>
                    <a:pt x="9121" y="2798"/>
                  </a:cubicBezTo>
                  <a:lnTo>
                    <a:pt x="9121" y="2787"/>
                  </a:lnTo>
                  <a:cubicBezTo>
                    <a:pt x="9311" y="2441"/>
                    <a:pt x="9418" y="2060"/>
                    <a:pt x="9454" y="1667"/>
                  </a:cubicBezTo>
                  <a:cubicBezTo>
                    <a:pt x="9466" y="1620"/>
                    <a:pt x="9466" y="1572"/>
                    <a:pt x="9466" y="1536"/>
                  </a:cubicBezTo>
                  <a:cubicBezTo>
                    <a:pt x="9478" y="1489"/>
                    <a:pt x="9490" y="1441"/>
                    <a:pt x="9490" y="1394"/>
                  </a:cubicBezTo>
                  <a:cubicBezTo>
                    <a:pt x="9502" y="1310"/>
                    <a:pt x="9502" y="1227"/>
                    <a:pt x="9490" y="1132"/>
                  </a:cubicBezTo>
                  <a:cubicBezTo>
                    <a:pt x="9490" y="1108"/>
                    <a:pt x="9478" y="1096"/>
                    <a:pt x="9478" y="1072"/>
                  </a:cubicBezTo>
                  <a:cubicBezTo>
                    <a:pt x="9478" y="893"/>
                    <a:pt x="9454" y="703"/>
                    <a:pt x="9430" y="501"/>
                  </a:cubicBezTo>
                  <a:cubicBezTo>
                    <a:pt x="9430" y="477"/>
                    <a:pt x="9418" y="441"/>
                    <a:pt x="9394" y="417"/>
                  </a:cubicBezTo>
                  <a:cubicBezTo>
                    <a:pt x="9371" y="393"/>
                    <a:pt x="9335" y="382"/>
                    <a:pt x="9311" y="382"/>
                  </a:cubicBezTo>
                  <a:cubicBezTo>
                    <a:pt x="9275" y="382"/>
                    <a:pt x="9240" y="393"/>
                    <a:pt x="9216" y="417"/>
                  </a:cubicBezTo>
                  <a:cubicBezTo>
                    <a:pt x="9192" y="441"/>
                    <a:pt x="9180" y="465"/>
                    <a:pt x="9180" y="501"/>
                  </a:cubicBezTo>
                  <a:lnTo>
                    <a:pt x="9180" y="536"/>
                  </a:lnTo>
                  <a:lnTo>
                    <a:pt x="9192" y="560"/>
                  </a:lnTo>
                  <a:cubicBezTo>
                    <a:pt x="8990" y="382"/>
                    <a:pt x="8751" y="251"/>
                    <a:pt x="8489" y="179"/>
                  </a:cubicBezTo>
                  <a:cubicBezTo>
                    <a:pt x="8132" y="72"/>
                    <a:pt x="7751" y="12"/>
                    <a:pt x="7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4370654" y="4597446"/>
              <a:ext cx="387913" cy="102577"/>
            </a:xfrm>
            <a:custGeom>
              <a:rect b="b" l="l" r="r" t="t"/>
              <a:pathLst>
                <a:path extrusionOk="0" h="2478" w="9371">
                  <a:moveTo>
                    <a:pt x="1477" y="1"/>
                  </a:moveTo>
                  <a:cubicBezTo>
                    <a:pt x="1346" y="72"/>
                    <a:pt x="1203" y="143"/>
                    <a:pt x="1072" y="227"/>
                  </a:cubicBezTo>
                  <a:cubicBezTo>
                    <a:pt x="786" y="382"/>
                    <a:pt x="536" y="572"/>
                    <a:pt x="310" y="798"/>
                  </a:cubicBezTo>
                  <a:cubicBezTo>
                    <a:pt x="167" y="941"/>
                    <a:pt x="60" y="1108"/>
                    <a:pt x="24" y="1310"/>
                  </a:cubicBezTo>
                  <a:cubicBezTo>
                    <a:pt x="0" y="1477"/>
                    <a:pt x="36" y="1644"/>
                    <a:pt x="131" y="1787"/>
                  </a:cubicBezTo>
                  <a:cubicBezTo>
                    <a:pt x="250" y="1929"/>
                    <a:pt x="393" y="2048"/>
                    <a:pt x="548" y="2120"/>
                  </a:cubicBezTo>
                  <a:cubicBezTo>
                    <a:pt x="786" y="2239"/>
                    <a:pt x="1036" y="2322"/>
                    <a:pt x="1286" y="2370"/>
                  </a:cubicBezTo>
                  <a:cubicBezTo>
                    <a:pt x="1608" y="2429"/>
                    <a:pt x="1929" y="2465"/>
                    <a:pt x="2251" y="2477"/>
                  </a:cubicBezTo>
                  <a:lnTo>
                    <a:pt x="2620" y="2477"/>
                  </a:lnTo>
                  <a:cubicBezTo>
                    <a:pt x="3275" y="2477"/>
                    <a:pt x="3929" y="2418"/>
                    <a:pt x="4572" y="2322"/>
                  </a:cubicBezTo>
                  <a:cubicBezTo>
                    <a:pt x="5977" y="2072"/>
                    <a:pt x="7346" y="1679"/>
                    <a:pt x="8668" y="1167"/>
                  </a:cubicBezTo>
                  <a:lnTo>
                    <a:pt x="8930" y="1036"/>
                  </a:lnTo>
                  <a:lnTo>
                    <a:pt x="8978" y="1013"/>
                  </a:lnTo>
                  <a:lnTo>
                    <a:pt x="9097" y="953"/>
                  </a:lnTo>
                  <a:lnTo>
                    <a:pt x="9109" y="929"/>
                  </a:lnTo>
                  <a:lnTo>
                    <a:pt x="9121" y="894"/>
                  </a:lnTo>
                  <a:cubicBezTo>
                    <a:pt x="9240" y="703"/>
                    <a:pt x="9323" y="489"/>
                    <a:pt x="9371" y="274"/>
                  </a:cubicBezTo>
                  <a:lnTo>
                    <a:pt x="9371" y="274"/>
                  </a:lnTo>
                  <a:cubicBezTo>
                    <a:pt x="8870" y="477"/>
                    <a:pt x="8370" y="655"/>
                    <a:pt x="7858" y="834"/>
                  </a:cubicBezTo>
                  <a:cubicBezTo>
                    <a:pt x="7299" y="1025"/>
                    <a:pt x="6715" y="1191"/>
                    <a:pt x="6144" y="1346"/>
                  </a:cubicBezTo>
                  <a:cubicBezTo>
                    <a:pt x="4953" y="1644"/>
                    <a:pt x="3751" y="1834"/>
                    <a:pt x="2524" y="1917"/>
                  </a:cubicBezTo>
                  <a:cubicBezTo>
                    <a:pt x="2513" y="1787"/>
                    <a:pt x="2501" y="1644"/>
                    <a:pt x="2465" y="1513"/>
                  </a:cubicBezTo>
                  <a:cubicBezTo>
                    <a:pt x="2465" y="1465"/>
                    <a:pt x="2453" y="1417"/>
                    <a:pt x="2441" y="1370"/>
                  </a:cubicBezTo>
                  <a:cubicBezTo>
                    <a:pt x="2417" y="1286"/>
                    <a:pt x="2393" y="1215"/>
                    <a:pt x="2358" y="1144"/>
                  </a:cubicBezTo>
                  <a:cubicBezTo>
                    <a:pt x="2358" y="1120"/>
                    <a:pt x="2346" y="1108"/>
                    <a:pt x="2334" y="1096"/>
                  </a:cubicBezTo>
                  <a:cubicBezTo>
                    <a:pt x="2322" y="1048"/>
                    <a:pt x="2310" y="1001"/>
                    <a:pt x="2298" y="965"/>
                  </a:cubicBezTo>
                  <a:lnTo>
                    <a:pt x="2298" y="953"/>
                  </a:lnTo>
                  <a:cubicBezTo>
                    <a:pt x="2263" y="870"/>
                    <a:pt x="2227" y="786"/>
                    <a:pt x="2179" y="715"/>
                  </a:cubicBezTo>
                  <a:cubicBezTo>
                    <a:pt x="2132" y="644"/>
                    <a:pt x="2084" y="572"/>
                    <a:pt x="2036" y="501"/>
                  </a:cubicBezTo>
                  <a:cubicBezTo>
                    <a:pt x="1977" y="429"/>
                    <a:pt x="1917" y="358"/>
                    <a:pt x="1858" y="298"/>
                  </a:cubicBezTo>
                  <a:cubicBezTo>
                    <a:pt x="1786" y="227"/>
                    <a:pt x="1727" y="167"/>
                    <a:pt x="1655" y="120"/>
                  </a:cubicBezTo>
                  <a:cubicBezTo>
                    <a:pt x="1596" y="84"/>
                    <a:pt x="1548" y="48"/>
                    <a:pt x="1501" y="13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506180" y="4552119"/>
              <a:ext cx="34068" cy="32743"/>
            </a:xfrm>
            <a:custGeom>
              <a:rect b="b" l="l" r="r" t="t"/>
              <a:pathLst>
                <a:path extrusionOk="0" h="791" w="823">
                  <a:moveTo>
                    <a:pt x="143" y="0"/>
                  </a:moveTo>
                  <a:cubicBezTo>
                    <a:pt x="96" y="0"/>
                    <a:pt x="48" y="24"/>
                    <a:pt x="24" y="72"/>
                  </a:cubicBezTo>
                  <a:cubicBezTo>
                    <a:pt x="1" y="131"/>
                    <a:pt x="12" y="203"/>
                    <a:pt x="72" y="238"/>
                  </a:cubicBezTo>
                  <a:cubicBezTo>
                    <a:pt x="132" y="274"/>
                    <a:pt x="179" y="310"/>
                    <a:pt x="239" y="346"/>
                  </a:cubicBezTo>
                  <a:cubicBezTo>
                    <a:pt x="322" y="429"/>
                    <a:pt x="417" y="512"/>
                    <a:pt x="489" y="607"/>
                  </a:cubicBezTo>
                  <a:cubicBezTo>
                    <a:pt x="524" y="643"/>
                    <a:pt x="548" y="691"/>
                    <a:pt x="572" y="727"/>
                  </a:cubicBezTo>
                  <a:cubicBezTo>
                    <a:pt x="596" y="767"/>
                    <a:pt x="637" y="791"/>
                    <a:pt x="683" y="791"/>
                  </a:cubicBezTo>
                  <a:cubicBezTo>
                    <a:pt x="705" y="791"/>
                    <a:pt x="728" y="786"/>
                    <a:pt x="751" y="774"/>
                  </a:cubicBezTo>
                  <a:cubicBezTo>
                    <a:pt x="810" y="738"/>
                    <a:pt x="822" y="667"/>
                    <a:pt x="798" y="607"/>
                  </a:cubicBezTo>
                  <a:cubicBezTo>
                    <a:pt x="715" y="476"/>
                    <a:pt x="620" y="357"/>
                    <a:pt x="524" y="262"/>
                  </a:cubicBezTo>
                  <a:cubicBezTo>
                    <a:pt x="417" y="167"/>
                    <a:pt x="310" y="95"/>
                    <a:pt x="203" y="24"/>
                  </a:cubicBezTo>
                  <a:cubicBezTo>
                    <a:pt x="179" y="12"/>
                    <a:pt x="155" y="12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486476" y="4562468"/>
              <a:ext cx="33033" cy="32743"/>
            </a:xfrm>
            <a:custGeom>
              <a:rect b="b" l="l" r="r" t="t"/>
              <a:pathLst>
                <a:path extrusionOk="0" h="791" w="798">
                  <a:moveTo>
                    <a:pt x="131" y="0"/>
                  </a:moveTo>
                  <a:cubicBezTo>
                    <a:pt x="96" y="0"/>
                    <a:pt x="60" y="12"/>
                    <a:pt x="36" y="36"/>
                  </a:cubicBezTo>
                  <a:cubicBezTo>
                    <a:pt x="12" y="60"/>
                    <a:pt x="0" y="96"/>
                    <a:pt x="0" y="119"/>
                  </a:cubicBezTo>
                  <a:cubicBezTo>
                    <a:pt x="0" y="155"/>
                    <a:pt x="12" y="191"/>
                    <a:pt x="36" y="215"/>
                  </a:cubicBezTo>
                  <a:cubicBezTo>
                    <a:pt x="203" y="334"/>
                    <a:pt x="357" y="477"/>
                    <a:pt x="488" y="643"/>
                  </a:cubicBezTo>
                  <a:cubicBezTo>
                    <a:pt x="512" y="667"/>
                    <a:pt x="524" y="703"/>
                    <a:pt x="548" y="727"/>
                  </a:cubicBezTo>
                  <a:cubicBezTo>
                    <a:pt x="572" y="767"/>
                    <a:pt x="613" y="791"/>
                    <a:pt x="655" y="791"/>
                  </a:cubicBezTo>
                  <a:cubicBezTo>
                    <a:pt x="675" y="791"/>
                    <a:pt x="696" y="786"/>
                    <a:pt x="715" y="774"/>
                  </a:cubicBezTo>
                  <a:cubicBezTo>
                    <a:pt x="786" y="750"/>
                    <a:pt x="798" y="667"/>
                    <a:pt x="774" y="607"/>
                  </a:cubicBezTo>
                  <a:cubicBezTo>
                    <a:pt x="691" y="488"/>
                    <a:pt x="608" y="381"/>
                    <a:pt x="500" y="286"/>
                  </a:cubicBezTo>
                  <a:cubicBezTo>
                    <a:pt x="405" y="203"/>
                    <a:pt x="310" y="119"/>
                    <a:pt x="203" y="36"/>
                  </a:cubicBezTo>
                  <a:lnTo>
                    <a:pt x="215" y="36"/>
                  </a:lnTo>
                  <a:cubicBezTo>
                    <a:pt x="191" y="12"/>
                    <a:pt x="167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4462798" y="4572816"/>
              <a:ext cx="34606" cy="36966"/>
            </a:xfrm>
            <a:custGeom>
              <a:rect b="b" l="l" r="r" t="t"/>
              <a:pathLst>
                <a:path extrusionOk="0" h="893" w="836">
                  <a:moveTo>
                    <a:pt x="144" y="0"/>
                  </a:moveTo>
                  <a:cubicBezTo>
                    <a:pt x="108" y="0"/>
                    <a:pt x="84" y="12"/>
                    <a:pt x="60" y="36"/>
                  </a:cubicBezTo>
                  <a:cubicBezTo>
                    <a:pt x="1" y="84"/>
                    <a:pt x="1" y="167"/>
                    <a:pt x="60" y="215"/>
                  </a:cubicBezTo>
                  <a:cubicBezTo>
                    <a:pt x="179" y="322"/>
                    <a:pt x="298" y="441"/>
                    <a:pt x="406" y="572"/>
                  </a:cubicBezTo>
                  <a:cubicBezTo>
                    <a:pt x="465" y="655"/>
                    <a:pt x="525" y="750"/>
                    <a:pt x="572" y="834"/>
                  </a:cubicBezTo>
                  <a:cubicBezTo>
                    <a:pt x="599" y="875"/>
                    <a:pt x="637" y="893"/>
                    <a:pt x="675" y="893"/>
                  </a:cubicBezTo>
                  <a:cubicBezTo>
                    <a:pt x="757" y="893"/>
                    <a:pt x="835" y="812"/>
                    <a:pt x="787" y="715"/>
                  </a:cubicBezTo>
                  <a:cubicBezTo>
                    <a:pt x="644" y="453"/>
                    <a:pt x="453" y="227"/>
                    <a:pt x="239" y="36"/>
                  </a:cubicBezTo>
                  <a:cubicBezTo>
                    <a:pt x="215" y="24"/>
                    <a:pt x="179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5034542" y="1235666"/>
              <a:ext cx="200103" cy="354383"/>
            </a:xfrm>
            <a:custGeom>
              <a:rect b="b" l="l" r="r" t="t"/>
              <a:pathLst>
                <a:path extrusionOk="0" h="8561" w="4834">
                  <a:moveTo>
                    <a:pt x="3429" y="0"/>
                  </a:moveTo>
                  <a:cubicBezTo>
                    <a:pt x="3393" y="0"/>
                    <a:pt x="3358" y="12"/>
                    <a:pt x="3334" y="24"/>
                  </a:cubicBezTo>
                  <a:cubicBezTo>
                    <a:pt x="3310" y="48"/>
                    <a:pt x="3298" y="84"/>
                    <a:pt x="3298" y="119"/>
                  </a:cubicBezTo>
                  <a:cubicBezTo>
                    <a:pt x="3298" y="155"/>
                    <a:pt x="3310" y="191"/>
                    <a:pt x="3334" y="215"/>
                  </a:cubicBezTo>
                  <a:cubicBezTo>
                    <a:pt x="3370" y="250"/>
                    <a:pt x="3405" y="286"/>
                    <a:pt x="3441" y="322"/>
                  </a:cubicBezTo>
                  <a:lnTo>
                    <a:pt x="3358" y="322"/>
                  </a:lnTo>
                  <a:cubicBezTo>
                    <a:pt x="3286" y="322"/>
                    <a:pt x="3215" y="334"/>
                    <a:pt x="3143" y="334"/>
                  </a:cubicBezTo>
                  <a:cubicBezTo>
                    <a:pt x="2989" y="357"/>
                    <a:pt x="2834" y="393"/>
                    <a:pt x="2691" y="453"/>
                  </a:cubicBezTo>
                  <a:cubicBezTo>
                    <a:pt x="2441" y="548"/>
                    <a:pt x="2203" y="679"/>
                    <a:pt x="2000" y="846"/>
                  </a:cubicBezTo>
                  <a:cubicBezTo>
                    <a:pt x="1786" y="1012"/>
                    <a:pt x="1607" y="1203"/>
                    <a:pt x="1453" y="1417"/>
                  </a:cubicBezTo>
                  <a:cubicBezTo>
                    <a:pt x="1286" y="1631"/>
                    <a:pt x="1143" y="1858"/>
                    <a:pt x="1024" y="2108"/>
                  </a:cubicBezTo>
                  <a:cubicBezTo>
                    <a:pt x="774" y="2584"/>
                    <a:pt x="583" y="3096"/>
                    <a:pt x="452" y="3620"/>
                  </a:cubicBezTo>
                  <a:cubicBezTo>
                    <a:pt x="333" y="4036"/>
                    <a:pt x="238" y="4441"/>
                    <a:pt x="167" y="4822"/>
                  </a:cubicBezTo>
                  <a:cubicBezTo>
                    <a:pt x="71" y="5299"/>
                    <a:pt x="24" y="5775"/>
                    <a:pt x="24" y="6263"/>
                  </a:cubicBezTo>
                  <a:cubicBezTo>
                    <a:pt x="0" y="6715"/>
                    <a:pt x="83" y="7180"/>
                    <a:pt x="250" y="7608"/>
                  </a:cubicBezTo>
                  <a:cubicBezTo>
                    <a:pt x="333" y="7787"/>
                    <a:pt x="452" y="7965"/>
                    <a:pt x="595" y="8108"/>
                  </a:cubicBezTo>
                  <a:cubicBezTo>
                    <a:pt x="750" y="8263"/>
                    <a:pt x="941" y="8382"/>
                    <a:pt x="1143" y="8454"/>
                  </a:cubicBezTo>
                  <a:cubicBezTo>
                    <a:pt x="1274" y="8501"/>
                    <a:pt x="1405" y="8537"/>
                    <a:pt x="1548" y="8549"/>
                  </a:cubicBezTo>
                  <a:cubicBezTo>
                    <a:pt x="1595" y="8549"/>
                    <a:pt x="1655" y="8561"/>
                    <a:pt x="1703" y="8561"/>
                  </a:cubicBezTo>
                  <a:cubicBezTo>
                    <a:pt x="1798" y="8561"/>
                    <a:pt x="1881" y="8549"/>
                    <a:pt x="1965" y="8537"/>
                  </a:cubicBezTo>
                  <a:cubicBezTo>
                    <a:pt x="2238" y="8489"/>
                    <a:pt x="2500" y="8394"/>
                    <a:pt x="2727" y="8239"/>
                  </a:cubicBezTo>
                  <a:cubicBezTo>
                    <a:pt x="2965" y="8085"/>
                    <a:pt x="3191" y="7894"/>
                    <a:pt x="3381" y="7680"/>
                  </a:cubicBezTo>
                  <a:cubicBezTo>
                    <a:pt x="3572" y="7465"/>
                    <a:pt x="3751" y="7239"/>
                    <a:pt x="3905" y="6989"/>
                  </a:cubicBezTo>
                  <a:cubicBezTo>
                    <a:pt x="4048" y="6763"/>
                    <a:pt x="4167" y="6513"/>
                    <a:pt x="4274" y="6263"/>
                  </a:cubicBezTo>
                  <a:cubicBezTo>
                    <a:pt x="4393" y="5977"/>
                    <a:pt x="4489" y="5691"/>
                    <a:pt x="4572" y="5394"/>
                  </a:cubicBezTo>
                  <a:cubicBezTo>
                    <a:pt x="4739" y="4798"/>
                    <a:pt x="4822" y="4191"/>
                    <a:pt x="4822" y="3572"/>
                  </a:cubicBezTo>
                  <a:cubicBezTo>
                    <a:pt x="4834" y="2965"/>
                    <a:pt x="4751" y="2370"/>
                    <a:pt x="4560" y="1786"/>
                  </a:cubicBezTo>
                  <a:cubicBezTo>
                    <a:pt x="4358" y="1131"/>
                    <a:pt x="4001" y="536"/>
                    <a:pt x="3524" y="36"/>
                  </a:cubicBezTo>
                  <a:cubicBezTo>
                    <a:pt x="3500" y="12"/>
                    <a:pt x="3465" y="0"/>
                    <a:pt x="3429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047333" y="1317463"/>
              <a:ext cx="187312" cy="272089"/>
            </a:xfrm>
            <a:custGeom>
              <a:rect b="b" l="l" r="r" t="t"/>
              <a:pathLst>
                <a:path extrusionOk="0" h="6573" w="4525">
                  <a:moveTo>
                    <a:pt x="4311" y="1"/>
                  </a:moveTo>
                  <a:lnTo>
                    <a:pt x="4311" y="48"/>
                  </a:lnTo>
                  <a:cubicBezTo>
                    <a:pt x="4334" y="382"/>
                    <a:pt x="4323" y="727"/>
                    <a:pt x="4275" y="1060"/>
                  </a:cubicBezTo>
                  <a:cubicBezTo>
                    <a:pt x="4215" y="1394"/>
                    <a:pt x="4132" y="1727"/>
                    <a:pt x="4001" y="2049"/>
                  </a:cubicBezTo>
                  <a:cubicBezTo>
                    <a:pt x="3870" y="2358"/>
                    <a:pt x="3715" y="2668"/>
                    <a:pt x="3525" y="2953"/>
                  </a:cubicBezTo>
                  <a:cubicBezTo>
                    <a:pt x="3144" y="3525"/>
                    <a:pt x="2691" y="4025"/>
                    <a:pt x="2168" y="4442"/>
                  </a:cubicBezTo>
                  <a:cubicBezTo>
                    <a:pt x="1918" y="4644"/>
                    <a:pt x="1656" y="4823"/>
                    <a:pt x="1382" y="5001"/>
                  </a:cubicBezTo>
                  <a:cubicBezTo>
                    <a:pt x="1108" y="5168"/>
                    <a:pt x="834" y="5335"/>
                    <a:pt x="536" y="5489"/>
                  </a:cubicBezTo>
                  <a:cubicBezTo>
                    <a:pt x="358" y="5585"/>
                    <a:pt x="179" y="5668"/>
                    <a:pt x="1" y="5763"/>
                  </a:cubicBezTo>
                  <a:cubicBezTo>
                    <a:pt x="72" y="5894"/>
                    <a:pt x="167" y="6013"/>
                    <a:pt x="274" y="6132"/>
                  </a:cubicBezTo>
                  <a:cubicBezTo>
                    <a:pt x="429" y="6275"/>
                    <a:pt x="620" y="6394"/>
                    <a:pt x="822" y="6466"/>
                  </a:cubicBezTo>
                  <a:cubicBezTo>
                    <a:pt x="953" y="6513"/>
                    <a:pt x="1084" y="6549"/>
                    <a:pt x="1227" y="6561"/>
                  </a:cubicBezTo>
                  <a:cubicBezTo>
                    <a:pt x="1275" y="6573"/>
                    <a:pt x="1334" y="6573"/>
                    <a:pt x="1382" y="6573"/>
                  </a:cubicBezTo>
                  <a:cubicBezTo>
                    <a:pt x="1751" y="6573"/>
                    <a:pt x="2108" y="6466"/>
                    <a:pt x="2406" y="6263"/>
                  </a:cubicBezTo>
                  <a:cubicBezTo>
                    <a:pt x="2656" y="6109"/>
                    <a:pt x="2870" y="5918"/>
                    <a:pt x="3072" y="5704"/>
                  </a:cubicBezTo>
                  <a:cubicBezTo>
                    <a:pt x="3263" y="5489"/>
                    <a:pt x="3442" y="5263"/>
                    <a:pt x="3584" y="5013"/>
                  </a:cubicBezTo>
                  <a:cubicBezTo>
                    <a:pt x="3727" y="4775"/>
                    <a:pt x="3858" y="4537"/>
                    <a:pt x="3965" y="4287"/>
                  </a:cubicBezTo>
                  <a:cubicBezTo>
                    <a:pt x="4073" y="4001"/>
                    <a:pt x="4180" y="3715"/>
                    <a:pt x="4263" y="3418"/>
                  </a:cubicBezTo>
                  <a:cubicBezTo>
                    <a:pt x="4418" y="2822"/>
                    <a:pt x="4513" y="2203"/>
                    <a:pt x="4513" y="1596"/>
                  </a:cubicBezTo>
                  <a:cubicBezTo>
                    <a:pt x="4525" y="1060"/>
                    <a:pt x="4454" y="525"/>
                    <a:pt x="4311" y="1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5049320" y="1549607"/>
              <a:ext cx="41" cy="4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4619519" y="1187358"/>
              <a:ext cx="128697" cy="243030"/>
            </a:xfrm>
            <a:custGeom>
              <a:rect b="b" l="l" r="r" t="t"/>
              <a:pathLst>
                <a:path extrusionOk="0" h="5871" w="3109">
                  <a:moveTo>
                    <a:pt x="2096" y="0"/>
                  </a:moveTo>
                  <a:cubicBezTo>
                    <a:pt x="2099" y="0"/>
                    <a:pt x="2101" y="0"/>
                    <a:pt x="2103" y="1"/>
                  </a:cubicBezTo>
                  <a:lnTo>
                    <a:pt x="2103" y="1"/>
                  </a:lnTo>
                  <a:cubicBezTo>
                    <a:pt x="2105" y="0"/>
                    <a:pt x="2107" y="0"/>
                    <a:pt x="2108" y="0"/>
                  </a:cubicBezTo>
                  <a:close/>
                  <a:moveTo>
                    <a:pt x="2103" y="1"/>
                  </a:moveTo>
                  <a:cubicBezTo>
                    <a:pt x="2081" y="2"/>
                    <a:pt x="2059" y="12"/>
                    <a:pt x="2037" y="12"/>
                  </a:cubicBezTo>
                  <a:cubicBezTo>
                    <a:pt x="1608" y="250"/>
                    <a:pt x="1239" y="584"/>
                    <a:pt x="953" y="989"/>
                  </a:cubicBezTo>
                  <a:cubicBezTo>
                    <a:pt x="632" y="1429"/>
                    <a:pt x="382" y="1917"/>
                    <a:pt x="227" y="2429"/>
                  </a:cubicBezTo>
                  <a:cubicBezTo>
                    <a:pt x="144" y="2691"/>
                    <a:pt x="84" y="2953"/>
                    <a:pt x="49" y="3227"/>
                  </a:cubicBezTo>
                  <a:cubicBezTo>
                    <a:pt x="13" y="3489"/>
                    <a:pt x="1" y="3751"/>
                    <a:pt x="13" y="4013"/>
                  </a:cubicBezTo>
                  <a:cubicBezTo>
                    <a:pt x="25" y="4513"/>
                    <a:pt x="180" y="4989"/>
                    <a:pt x="453" y="5406"/>
                  </a:cubicBezTo>
                  <a:cubicBezTo>
                    <a:pt x="561" y="5573"/>
                    <a:pt x="703" y="5704"/>
                    <a:pt x="870" y="5799"/>
                  </a:cubicBezTo>
                  <a:cubicBezTo>
                    <a:pt x="953" y="5846"/>
                    <a:pt x="1049" y="5870"/>
                    <a:pt x="1144" y="5870"/>
                  </a:cubicBezTo>
                  <a:cubicBezTo>
                    <a:pt x="1204" y="5870"/>
                    <a:pt x="1251" y="5858"/>
                    <a:pt x="1311" y="5846"/>
                  </a:cubicBezTo>
                  <a:cubicBezTo>
                    <a:pt x="1454" y="5799"/>
                    <a:pt x="1585" y="5704"/>
                    <a:pt x="1692" y="5596"/>
                  </a:cubicBezTo>
                  <a:cubicBezTo>
                    <a:pt x="1823" y="5453"/>
                    <a:pt x="1942" y="5311"/>
                    <a:pt x="2025" y="5144"/>
                  </a:cubicBezTo>
                  <a:cubicBezTo>
                    <a:pt x="2132" y="4965"/>
                    <a:pt x="2227" y="4775"/>
                    <a:pt x="2311" y="4584"/>
                  </a:cubicBezTo>
                  <a:cubicBezTo>
                    <a:pt x="2382" y="4406"/>
                    <a:pt x="2466" y="4215"/>
                    <a:pt x="2537" y="3989"/>
                  </a:cubicBezTo>
                  <a:cubicBezTo>
                    <a:pt x="2597" y="3810"/>
                    <a:pt x="2656" y="3632"/>
                    <a:pt x="2704" y="3453"/>
                  </a:cubicBezTo>
                  <a:cubicBezTo>
                    <a:pt x="2739" y="3310"/>
                    <a:pt x="2775" y="3179"/>
                    <a:pt x="2811" y="3037"/>
                  </a:cubicBezTo>
                  <a:lnTo>
                    <a:pt x="2847" y="2894"/>
                  </a:lnTo>
                  <a:lnTo>
                    <a:pt x="2847" y="2870"/>
                  </a:lnTo>
                  <a:cubicBezTo>
                    <a:pt x="2894" y="2644"/>
                    <a:pt x="2954" y="2417"/>
                    <a:pt x="2989" y="2191"/>
                  </a:cubicBezTo>
                  <a:cubicBezTo>
                    <a:pt x="3061" y="1870"/>
                    <a:pt x="3097" y="1536"/>
                    <a:pt x="3097" y="1203"/>
                  </a:cubicBezTo>
                  <a:cubicBezTo>
                    <a:pt x="3109" y="917"/>
                    <a:pt x="3025" y="643"/>
                    <a:pt x="2870" y="405"/>
                  </a:cubicBezTo>
                  <a:cubicBezTo>
                    <a:pt x="2811" y="346"/>
                    <a:pt x="2763" y="286"/>
                    <a:pt x="2692" y="239"/>
                  </a:cubicBezTo>
                  <a:cubicBezTo>
                    <a:pt x="2656" y="215"/>
                    <a:pt x="2620" y="191"/>
                    <a:pt x="2573" y="167"/>
                  </a:cubicBezTo>
                  <a:cubicBezTo>
                    <a:pt x="2466" y="131"/>
                    <a:pt x="2347" y="108"/>
                    <a:pt x="2239" y="108"/>
                  </a:cubicBezTo>
                  <a:cubicBezTo>
                    <a:pt x="2227" y="96"/>
                    <a:pt x="2227" y="84"/>
                    <a:pt x="2216" y="84"/>
                  </a:cubicBezTo>
                  <a:cubicBezTo>
                    <a:pt x="2193" y="38"/>
                    <a:pt x="2148" y="4"/>
                    <a:pt x="2103" y="1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4696430" y="1648624"/>
              <a:ext cx="286867" cy="340639"/>
            </a:xfrm>
            <a:custGeom>
              <a:rect b="b" l="l" r="r" t="t"/>
              <a:pathLst>
                <a:path extrusionOk="0" h="8229" w="6930">
                  <a:moveTo>
                    <a:pt x="5327" y="1"/>
                  </a:moveTo>
                  <a:cubicBezTo>
                    <a:pt x="5309" y="1"/>
                    <a:pt x="5292" y="1"/>
                    <a:pt x="5275" y="2"/>
                  </a:cubicBezTo>
                  <a:lnTo>
                    <a:pt x="5275" y="14"/>
                  </a:lnTo>
                  <a:lnTo>
                    <a:pt x="5084" y="14"/>
                  </a:lnTo>
                  <a:cubicBezTo>
                    <a:pt x="4680" y="61"/>
                    <a:pt x="4287" y="168"/>
                    <a:pt x="3929" y="335"/>
                  </a:cubicBezTo>
                  <a:cubicBezTo>
                    <a:pt x="3572" y="490"/>
                    <a:pt x="3239" y="704"/>
                    <a:pt x="2941" y="966"/>
                  </a:cubicBezTo>
                  <a:cubicBezTo>
                    <a:pt x="2905" y="1014"/>
                    <a:pt x="2858" y="1049"/>
                    <a:pt x="2822" y="1097"/>
                  </a:cubicBezTo>
                  <a:cubicBezTo>
                    <a:pt x="2822" y="1061"/>
                    <a:pt x="2822" y="1014"/>
                    <a:pt x="2786" y="990"/>
                  </a:cubicBezTo>
                  <a:cubicBezTo>
                    <a:pt x="2762" y="961"/>
                    <a:pt x="2729" y="948"/>
                    <a:pt x="2696" y="948"/>
                  </a:cubicBezTo>
                  <a:cubicBezTo>
                    <a:pt x="2633" y="948"/>
                    <a:pt x="2572" y="995"/>
                    <a:pt x="2572" y="1073"/>
                  </a:cubicBezTo>
                  <a:cubicBezTo>
                    <a:pt x="2572" y="1145"/>
                    <a:pt x="2572" y="1216"/>
                    <a:pt x="2548" y="1288"/>
                  </a:cubicBezTo>
                  <a:cubicBezTo>
                    <a:pt x="2513" y="1573"/>
                    <a:pt x="2429" y="1847"/>
                    <a:pt x="2322" y="2109"/>
                  </a:cubicBezTo>
                  <a:cubicBezTo>
                    <a:pt x="2155" y="2466"/>
                    <a:pt x="1965" y="2800"/>
                    <a:pt x="1727" y="3109"/>
                  </a:cubicBezTo>
                  <a:cubicBezTo>
                    <a:pt x="1536" y="3359"/>
                    <a:pt x="1310" y="3585"/>
                    <a:pt x="1072" y="3776"/>
                  </a:cubicBezTo>
                  <a:cubicBezTo>
                    <a:pt x="953" y="3859"/>
                    <a:pt x="846" y="3931"/>
                    <a:pt x="715" y="3990"/>
                  </a:cubicBezTo>
                  <a:cubicBezTo>
                    <a:pt x="667" y="3990"/>
                    <a:pt x="631" y="4014"/>
                    <a:pt x="608" y="4062"/>
                  </a:cubicBezTo>
                  <a:cubicBezTo>
                    <a:pt x="465" y="4312"/>
                    <a:pt x="346" y="4586"/>
                    <a:pt x="250" y="4859"/>
                  </a:cubicBezTo>
                  <a:cubicBezTo>
                    <a:pt x="155" y="5109"/>
                    <a:pt x="96" y="5371"/>
                    <a:pt x="72" y="5633"/>
                  </a:cubicBezTo>
                  <a:cubicBezTo>
                    <a:pt x="0" y="6074"/>
                    <a:pt x="60" y="6526"/>
                    <a:pt x="215" y="6955"/>
                  </a:cubicBezTo>
                  <a:cubicBezTo>
                    <a:pt x="298" y="7145"/>
                    <a:pt x="393" y="7324"/>
                    <a:pt x="524" y="7479"/>
                  </a:cubicBezTo>
                  <a:cubicBezTo>
                    <a:pt x="655" y="7634"/>
                    <a:pt x="810" y="7765"/>
                    <a:pt x="977" y="7884"/>
                  </a:cubicBezTo>
                  <a:cubicBezTo>
                    <a:pt x="1155" y="7991"/>
                    <a:pt x="1346" y="8086"/>
                    <a:pt x="1548" y="8134"/>
                  </a:cubicBezTo>
                  <a:cubicBezTo>
                    <a:pt x="1786" y="8193"/>
                    <a:pt x="2013" y="8229"/>
                    <a:pt x="2251" y="8229"/>
                  </a:cubicBezTo>
                  <a:lnTo>
                    <a:pt x="2310" y="8229"/>
                  </a:lnTo>
                  <a:cubicBezTo>
                    <a:pt x="2536" y="8229"/>
                    <a:pt x="2763" y="8205"/>
                    <a:pt x="2989" y="8169"/>
                  </a:cubicBezTo>
                  <a:cubicBezTo>
                    <a:pt x="3275" y="8110"/>
                    <a:pt x="3548" y="8026"/>
                    <a:pt x="3810" y="7931"/>
                  </a:cubicBezTo>
                  <a:cubicBezTo>
                    <a:pt x="4084" y="7836"/>
                    <a:pt x="4334" y="7717"/>
                    <a:pt x="4584" y="7574"/>
                  </a:cubicBezTo>
                  <a:cubicBezTo>
                    <a:pt x="4822" y="7443"/>
                    <a:pt x="5049" y="7288"/>
                    <a:pt x="5263" y="7122"/>
                  </a:cubicBezTo>
                  <a:cubicBezTo>
                    <a:pt x="5692" y="6788"/>
                    <a:pt x="6061" y="6371"/>
                    <a:pt x="6346" y="5907"/>
                  </a:cubicBezTo>
                  <a:cubicBezTo>
                    <a:pt x="6489" y="5669"/>
                    <a:pt x="6608" y="5431"/>
                    <a:pt x="6692" y="5169"/>
                  </a:cubicBezTo>
                  <a:cubicBezTo>
                    <a:pt x="6739" y="5026"/>
                    <a:pt x="6775" y="4883"/>
                    <a:pt x="6811" y="4752"/>
                  </a:cubicBezTo>
                  <a:cubicBezTo>
                    <a:pt x="6835" y="4669"/>
                    <a:pt x="6846" y="4597"/>
                    <a:pt x="6858" y="4526"/>
                  </a:cubicBezTo>
                  <a:cubicBezTo>
                    <a:pt x="6894" y="4502"/>
                    <a:pt x="6918" y="4466"/>
                    <a:pt x="6930" y="4431"/>
                  </a:cubicBezTo>
                  <a:cubicBezTo>
                    <a:pt x="6930" y="4407"/>
                    <a:pt x="6930" y="4371"/>
                    <a:pt x="6906" y="4347"/>
                  </a:cubicBezTo>
                  <a:lnTo>
                    <a:pt x="6882" y="4288"/>
                  </a:lnTo>
                  <a:cubicBezTo>
                    <a:pt x="6870" y="4276"/>
                    <a:pt x="6858" y="4252"/>
                    <a:pt x="6858" y="4240"/>
                  </a:cubicBezTo>
                  <a:cubicBezTo>
                    <a:pt x="6787" y="4133"/>
                    <a:pt x="6727" y="4014"/>
                    <a:pt x="6680" y="3907"/>
                  </a:cubicBezTo>
                  <a:lnTo>
                    <a:pt x="6680" y="3895"/>
                  </a:lnTo>
                  <a:lnTo>
                    <a:pt x="6680" y="3883"/>
                  </a:lnTo>
                  <a:cubicBezTo>
                    <a:pt x="6549" y="3550"/>
                    <a:pt x="6465" y="3204"/>
                    <a:pt x="6418" y="2859"/>
                  </a:cubicBezTo>
                  <a:cubicBezTo>
                    <a:pt x="6358" y="2395"/>
                    <a:pt x="6358" y="1919"/>
                    <a:pt x="6418" y="1454"/>
                  </a:cubicBezTo>
                  <a:cubicBezTo>
                    <a:pt x="6454" y="1216"/>
                    <a:pt x="6501" y="990"/>
                    <a:pt x="6573" y="764"/>
                  </a:cubicBezTo>
                  <a:cubicBezTo>
                    <a:pt x="6573" y="728"/>
                    <a:pt x="6573" y="692"/>
                    <a:pt x="6561" y="668"/>
                  </a:cubicBezTo>
                  <a:cubicBezTo>
                    <a:pt x="6537" y="633"/>
                    <a:pt x="6513" y="609"/>
                    <a:pt x="6477" y="597"/>
                  </a:cubicBezTo>
                  <a:lnTo>
                    <a:pt x="6442" y="597"/>
                  </a:lnTo>
                  <a:cubicBezTo>
                    <a:pt x="6394" y="597"/>
                    <a:pt x="6358" y="621"/>
                    <a:pt x="6334" y="668"/>
                  </a:cubicBezTo>
                  <a:cubicBezTo>
                    <a:pt x="6334" y="645"/>
                    <a:pt x="6323" y="621"/>
                    <a:pt x="6311" y="609"/>
                  </a:cubicBezTo>
                  <a:cubicBezTo>
                    <a:pt x="6263" y="454"/>
                    <a:pt x="6156" y="323"/>
                    <a:pt x="6037" y="216"/>
                  </a:cubicBezTo>
                  <a:cubicBezTo>
                    <a:pt x="5825" y="82"/>
                    <a:pt x="5582" y="1"/>
                    <a:pt x="5327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4587976" y="1357865"/>
              <a:ext cx="107503" cy="157301"/>
            </a:xfrm>
            <a:custGeom>
              <a:rect b="b" l="l" r="r" t="t"/>
              <a:pathLst>
                <a:path extrusionOk="0" h="3800" w="2597">
                  <a:moveTo>
                    <a:pt x="1346" y="1"/>
                  </a:moveTo>
                  <a:cubicBezTo>
                    <a:pt x="1251" y="1"/>
                    <a:pt x="1156" y="13"/>
                    <a:pt x="1061" y="37"/>
                  </a:cubicBezTo>
                  <a:cubicBezTo>
                    <a:pt x="930" y="72"/>
                    <a:pt x="799" y="144"/>
                    <a:pt x="692" y="227"/>
                  </a:cubicBezTo>
                  <a:cubicBezTo>
                    <a:pt x="572" y="311"/>
                    <a:pt x="465" y="418"/>
                    <a:pt x="370" y="549"/>
                  </a:cubicBezTo>
                  <a:cubicBezTo>
                    <a:pt x="203" y="787"/>
                    <a:pt x="96" y="1061"/>
                    <a:pt x="49" y="1346"/>
                  </a:cubicBezTo>
                  <a:cubicBezTo>
                    <a:pt x="1" y="1668"/>
                    <a:pt x="1" y="2001"/>
                    <a:pt x="49" y="2323"/>
                  </a:cubicBezTo>
                  <a:cubicBezTo>
                    <a:pt x="96" y="2644"/>
                    <a:pt x="203" y="2942"/>
                    <a:pt x="370" y="3216"/>
                  </a:cubicBezTo>
                  <a:cubicBezTo>
                    <a:pt x="453" y="3347"/>
                    <a:pt x="549" y="3454"/>
                    <a:pt x="656" y="3561"/>
                  </a:cubicBezTo>
                  <a:cubicBezTo>
                    <a:pt x="775" y="3656"/>
                    <a:pt x="906" y="3740"/>
                    <a:pt x="1049" y="3787"/>
                  </a:cubicBezTo>
                  <a:cubicBezTo>
                    <a:pt x="1061" y="3799"/>
                    <a:pt x="1073" y="3799"/>
                    <a:pt x="1096" y="3799"/>
                  </a:cubicBezTo>
                  <a:cubicBezTo>
                    <a:pt x="1144" y="3787"/>
                    <a:pt x="1204" y="3751"/>
                    <a:pt x="1215" y="3692"/>
                  </a:cubicBezTo>
                  <a:cubicBezTo>
                    <a:pt x="1215" y="3680"/>
                    <a:pt x="1215" y="3680"/>
                    <a:pt x="1215" y="3668"/>
                  </a:cubicBezTo>
                  <a:cubicBezTo>
                    <a:pt x="1275" y="3668"/>
                    <a:pt x="1323" y="3656"/>
                    <a:pt x="1370" y="3632"/>
                  </a:cubicBezTo>
                  <a:cubicBezTo>
                    <a:pt x="1489" y="3597"/>
                    <a:pt x="1596" y="3537"/>
                    <a:pt x="1692" y="3466"/>
                  </a:cubicBezTo>
                  <a:cubicBezTo>
                    <a:pt x="1894" y="3323"/>
                    <a:pt x="2073" y="3132"/>
                    <a:pt x="2192" y="2918"/>
                  </a:cubicBezTo>
                  <a:cubicBezTo>
                    <a:pt x="2335" y="2692"/>
                    <a:pt x="2442" y="2454"/>
                    <a:pt x="2501" y="2204"/>
                  </a:cubicBezTo>
                  <a:cubicBezTo>
                    <a:pt x="2573" y="1966"/>
                    <a:pt x="2597" y="1727"/>
                    <a:pt x="2597" y="1489"/>
                  </a:cubicBezTo>
                  <a:cubicBezTo>
                    <a:pt x="2573" y="1204"/>
                    <a:pt x="2489" y="918"/>
                    <a:pt x="2347" y="668"/>
                  </a:cubicBezTo>
                  <a:cubicBezTo>
                    <a:pt x="2216" y="430"/>
                    <a:pt x="2025" y="239"/>
                    <a:pt x="1799" y="120"/>
                  </a:cubicBezTo>
                  <a:cubicBezTo>
                    <a:pt x="1692" y="61"/>
                    <a:pt x="1573" y="25"/>
                    <a:pt x="1454" y="13"/>
                  </a:cubicBezTo>
                  <a:cubicBezTo>
                    <a:pt x="1436" y="7"/>
                    <a:pt x="1418" y="4"/>
                    <a:pt x="1400" y="4"/>
                  </a:cubicBezTo>
                  <a:cubicBezTo>
                    <a:pt x="1382" y="4"/>
                    <a:pt x="1364" y="7"/>
                    <a:pt x="1346" y="13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4783649" y="1649121"/>
              <a:ext cx="183877" cy="107420"/>
            </a:xfrm>
            <a:custGeom>
              <a:rect b="b" l="l" r="r" t="t"/>
              <a:pathLst>
                <a:path extrusionOk="0" h="2595" w="4442">
                  <a:moveTo>
                    <a:pt x="3212" y="0"/>
                  </a:moveTo>
                  <a:cubicBezTo>
                    <a:pt x="3193" y="0"/>
                    <a:pt x="3175" y="1"/>
                    <a:pt x="3156" y="2"/>
                  </a:cubicBezTo>
                  <a:lnTo>
                    <a:pt x="2977" y="2"/>
                  </a:lnTo>
                  <a:cubicBezTo>
                    <a:pt x="2573" y="37"/>
                    <a:pt x="2180" y="144"/>
                    <a:pt x="1822" y="323"/>
                  </a:cubicBezTo>
                  <a:cubicBezTo>
                    <a:pt x="1453" y="478"/>
                    <a:pt x="1120" y="692"/>
                    <a:pt x="834" y="954"/>
                  </a:cubicBezTo>
                  <a:cubicBezTo>
                    <a:pt x="787" y="990"/>
                    <a:pt x="751" y="1037"/>
                    <a:pt x="715" y="1073"/>
                  </a:cubicBezTo>
                  <a:cubicBezTo>
                    <a:pt x="727" y="1037"/>
                    <a:pt x="715" y="1002"/>
                    <a:pt x="691" y="966"/>
                  </a:cubicBezTo>
                  <a:cubicBezTo>
                    <a:pt x="665" y="939"/>
                    <a:pt x="630" y="927"/>
                    <a:pt x="596" y="927"/>
                  </a:cubicBezTo>
                  <a:cubicBezTo>
                    <a:pt x="524" y="927"/>
                    <a:pt x="453" y="980"/>
                    <a:pt x="453" y="1061"/>
                  </a:cubicBezTo>
                  <a:cubicBezTo>
                    <a:pt x="453" y="1133"/>
                    <a:pt x="453" y="1204"/>
                    <a:pt x="441" y="1276"/>
                  </a:cubicBezTo>
                  <a:cubicBezTo>
                    <a:pt x="394" y="1549"/>
                    <a:pt x="322" y="1835"/>
                    <a:pt x="203" y="2097"/>
                  </a:cubicBezTo>
                  <a:cubicBezTo>
                    <a:pt x="144" y="2228"/>
                    <a:pt x="72" y="2371"/>
                    <a:pt x="1" y="2502"/>
                  </a:cubicBezTo>
                  <a:cubicBezTo>
                    <a:pt x="203" y="2549"/>
                    <a:pt x="406" y="2573"/>
                    <a:pt x="608" y="2585"/>
                  </a:cubicBezTo>
                  <a:cubicBezTo>
                    <a:pt x="703" y="2591"/>
                    <a:pt x="798" y="2594"/>
                    <a:pt x="894" y="2594"/>
                  </a:cubicBezTo>
                  <a:cubicBezTo>
                    <a:pt x="989" y="2594"/>
                    <a:pt x="1084" y="2591"/>
                    <a:pt x="1179" y="2585"/>
                  </a:cubicBezTo>
                  <a:lnTo>
                    <a:pt x="1191" y="2585"/>
                  </a:lnTo>
                  <a:cubicBezTo>
                    <a:pt x="1394" y="2573"/>
                    <a:pt x="1596" y="2549"/>
                    <a:pt x="1787" y="2502"/>
                  </a:cubicBezTo>
                  <a:cubicBezTo>
                    <a:pt x="1989" y="2466"/>
                    <a:pt x="2192" y="2407"/>
                    <a:pt x="2382" y="2335"/>
                  </a:cubicBezTo>
                  <a:lnTo>
                    <a:pt x="2382" y="2335"/>
                  </a:lnTo>
                  <a:lnTo>
                    <a:pt x="2370" y="2347"/>
                  </a:lnTo>
                  <a:cubicBezTo>
                    <a:pt x="2537" y="2288"/>
                    <a:pt x="2715" y="2216"/>
                    <a:pt x="2882" y="2133"/>
                  </a:cubicBezTo>
                  <a:cubicBezTo>
                    <a:pt x="3037" y="2049"/>
                    <a:pt x="3192" y="1966"/>
                    <a:pt x="3346" y="1859"/>
                  </a:cubicBezTo>
                  <a:lnTo>
                    <a:pt x="3346" y="1859"/>
                  </a:lnTo>
                  <a:lnTo>
                    <a:pt x="3335" y="1871"/>
                  </a:lnTo>
                  <a:cubicBezTo>
                    <a:pt x="3465" y="1776"/>
                    <a:pt x="3596" y="1680"/>
                    <a:pt x="3716" y="1585"/>
                  </a:cubicBezTo>
                  <a:cubicBezTo>
                    <a:pt x="3835" y="1478"/>
                    <a:pt x="3942" y="1371"/>
                    <a:pt x="4049" y="1252"/>
                  </a:cubicBezTo>
                  <a:cubicBezTo>
                    <a:pt x="4204" y="1085"/>
                    <a:pt x="4335" y="906"/>
                    <a:pt x="4442" y="716"/>
                  </a:cubicBezTo>
                  <a:cubicBezTo>
                    <a:pt x="4442" y="692"/>
                    <a:pt x="4442" y="680"/>
                    <a:pt x="4430" y="668"/>
                  </a:cubicBezTo>
                  <a:cubicBezTo>
                    <a:pt x="4418" y="633"/>
                    <a:pt x="4382" y="609"/>
                    <a:pt x="4347" y="597"/>
                  </a:cubicBezTo>
                  <a:lnTo>
                    <a:pt x="4311" y="597"/>
                  </a:lnTo>
                  <a:cubicBezTo>
                    <a:pt x="4263" y="597"/>
                    <a:pt x="4216" y="621"/>
                    <a:pt x="4192" y="668"/>
                  </a:cubicBezTo>
                  <a:cubicBezTo>
                    <a:pt x="4204" y="644"/>
                    <a:pt x="4204" y="633"/>
                    <a:pt x="4192" y="609"/>
                  </a:cubicBezTo>
                  <a:cubicBezTo>
                    <a:pt x="4132" y="454"/>
                    <a:pt x="4037" y="323"/>
                    <a:pt x="3906" y="216"/>
                  </a:cubicBezTo>
                  <a:cubicBezTo>
                    <a:pt x="3707" y="72"/>
                    <a:pt x="3457" y="0"/>
                    <a:pt x="3212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4952208" y="1700906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CA2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4783649" y="1753147"/>
              <a:ext cx="538" cy="41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FCA2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623989" y="1184874"/>
              <a:ext cx="527869" cy="538259"/>
            </a:xfrm>
            <a:custGeom>
              <a:rect b="b" l="l" r="r" t="t"/>
              <a:pathLst>
                <a:path extrusionOk="0" h="13003" w="12752">
                  <a:moveTo>
                    <a:pt x="5858" y="1"/>
                  </a:moveTo>
                  <a:cubicBezTo>
                    <a:pt x="5596" y="1"/>
                    <a:pt x="5322" y="1"/>
                    <a:pt x="5060" y="13"/>
                  </a:cubicBezTo>
                  <a:cubicBezTo>
                    <a:pt x="4560" y="37"/>
                    <a:pt x="4048" y="84"/>
                    <a:pt x="3489" y="156"/>
                  </a:cubicBezTo>
                  <a:lnTo>
                    <a:pt x="3334" y="168"/>
                  </a:lnTo>
                  <a:lnTo>
                    <a:pt x="3286" y="179"/>
                  </a:lnTo>
                  <a:lnTo>
                    <a:pt x="3227" y="179"/>
                  </a:lnTo>
                  <a:lnTo>
                    <a:pt x="3167" y="191"/>
                  </a:lnTo>
                  <a:lnTo>
                    <a:pt x="3131" y="191"/>
                  </a:lnTo>
                  <a:cubicBezTo>
                    <a:pt x="2953" y="203"/>
                    <a:pt x="2762" y="239"/>
                    <a:pt x="2584" y="287"/>
                  </a:cubicBezTo>
                  <a:cubicBezTo>
                    <a:pt x="2560" y="287"/>
                    <a:pt x="2548" y="299"/>
                    <a:pt x="2524" y="322"/>
                  </a:cubicBezTo>
                  <a:cubicBezTo>
                    <a:pt x="2500" y="322"/>
                    <a:pt x="2489" y="322"/>
                    <a:pt x="2465" y="334"/>
                  </a:cubicBezTo>
                  <a:cubicBezTo>
                    <a:pt x="2358" y="418"/>
                    <a:pt x="2239" y="501"/>
                    <a:pt x="2143" y="596"/>
                  </a:cubicBezTo>
                  <a:cubicBezTo>
                    <a:pt x="2036" y="691"/>
                    <a:pt x="1941" y="799"/>
                    <a:pt x="1858" y="918"/>
                  </a:cubicBezTo>
                  <a:cubicBezTo>
                    <a:pt x="1691" y="1144"/>
                    <a:pt x="1560" y="1394"/>
                    <a:pt x="1465" y="1656"/>
                  </a:cubicBezTo>
                  <a:cubicBezTo>
                    <a:pt x="1274" y="2192"/>
                    <a:pt x="1143" y="2763"/>
                    <a:pt x="1072" y="3335"/>
                  </a:cubicBezTo>
                  <a:lnTo>
                    <a:pt x="1060" y="3430"/>
                  </a:lnTo>
                  <a:cubicBezTo>
                    <a:pt x="1012" y="3680"/>
                    <a:pt x="976" y="3930"/>
                    <a:pt x="929" y="4180"/>
                  </a:cubicBezTo>
                  <a:cubicBezTo>
                    <a:pt x="845" y="4549"/>
                    <a:pt x="738" y="4930"/>
                    <a:pt x="631" y="5275"/>
                  </a:cubicBezTo>
                  <a:lnTo>
                    <a:pt x="536" y="5561"/>
                  </a:lnTo>
                  <a:cubicBezTo>
                    <a:pt x="334" y="6180"/>
                    <a:pt x="167" y="6811"/>
                    <a:pt x="60" y="7466"/>
                  </a:cubicBezTo>
                  <a:cubicBezTo>
                    <a:pt x="12" y="7776"/>
                    <a:pt x="0" y="8097"/>
                    <a:pt x="12" y="8407"/>
                  </a:cubicBezTo>
                  <a:cubicBezTo>
                    <a:pt x="24" y="8692"/>
                    <a:pt x="60" y="8966"/>
                    <a:pt x="119" y="9252"/>
                  </a:cubicBezTo>
                  <a:cubicBezTo>
                    <a:pt x="250" y="9764"/>
                    <a:pt x="464" y="10252"/>
                    <a:pt x="762" y="10693"/>
                  </a:cubicBezTo>
                  <a:cubicBezTo>
                    <a:pt x="905" y="10895"/>
                    <a:pt x="1072" y="11097"/>
                    <a:pt x="1250" y="11288"/>
                  </a:cubicBezTo>
                  <a:cubicBezTo>
                    <a:pt x="1441" y="11467"/>
                    <a:pt x="1631" y="11645"/>
                    <a:pt x="1846" y="11800"/>
                  </a:cubicBezTo>
                  <a:cubicBezTo>
                    <a:pt x="2274" y="12110"/>
                    <a:pt x="2750" y="12371"/>
                    <a:pt x="3251" y="12550"/>
                  </a:cubicBezTo>
                  <a:cubicBezTo>
                    <a:pt x="4013" y="12848"/>
                    <a:pt x="4822" y="13002"/>
                    <a:pt x="5644" y="13002"/>
                  </a:cubicBezTo>
                  <a:cubicBezTo>
                    <a:pt x="5965" y="12991"/>
                    <a:pt x="6287" y="12979"/>
                    <a:pt x="6608" y="12931"/>
                  </a:cubicBezTo>
                  <a:cubicBezTo>
                    <a:pt x="6906" y="12895"/>
                    <a:pt x="7203" y="12836"/>
                    <a:pt x="7501" y="12752"/>
                  </a:cubicBezTo>
                  <a:cubicBezTo>
                    <a:pt x="7787" y="12681"/>
                    <a:pt x="8061" y="12574"/>
                    <a:pt x="8323" y="12443"/>
                  </a:cubicBezTo>
                  <a:cubicBezTo>
                    <a:pt x="8858" y="12193"/>
                    <a:pt x="9335" y="11824"/>
                    <a:pt x="9728" y="11371"/>
                  </a:cubicBezTo>
                  <a:cubicBezTo>
                    <a:pt x="9847" y="11228"/>
                    <a:pt x="9954" y="11086"/>
                    <a:pt x="10061" y="10931"/>
                  </a:cubicBezTo>
                  <a:cubicBezTo>
                    <a:pt x="10073" y="10907"/>
                    <a:pt x="10073" y="10883"/>
                    <a:pt x="10073" y="10871"/>
                  </a:cubicBezTo>
                  <a:cubicBezTo>
                    <a:pt x="10168" y="10883"/>
                    <a:pt x="10263" y="10883"/>
                    <a:pt x="10359" y="10883"/>
                  </a:cubicBezTo>
                  <a:cubicBezTo>
                    <a:pt x="10454" y="10883"/>
                    <a:pt x="10537" y="10883"/>
                    <a:pt x="10621" y="10871"/>
                  </a:cubicBezTo>
                  <a:cubicBezTo>
                    <a:pt x="11073" y="10824"/>
                    <a:pt x="11502" y="10681"/>
                    <a:pt x="11883" y="10431"/>
                  </a:cubicBezTo>
                  <a:cubicBezTo>
                    <a:pt x="12049" y="10312"/>
                    <a:pt x="12192" y="10169"/>
                    <a:pt x="12323" y="10002"/>
                  </a:cubicBezTo>
                  <a:cubicBezTo>
                    <a:pt x="12442" y="9847"/>
                    <a:pt x="12537" y="9681"/>
                    <a:pt x="12609" y="9502"/>
                  </a:cubicBezTo>
                  <a:cubicBezTo>
                    <a:pt x="12728" y="9169"/>
                    <a:pt x="12752" y="8800"/>
                    <a:pt x="12668" y="8454"/>
                  </a:cubicBezTo>
                  <a:cubicBezTo>
                    <a:pt x="12609" y="8133"/>
                    <a:pt x="12454" y="7835"/>
                    <a:pt x="12228" y="7585"/>
                  </a:cubicBezTo>
                  <a:cubicBezTo>
                    <a:pt x="12109" y="7478"/>
                    <a:pt x="11978" y="7383"/>
                    <a:pt x="11835" y="7311"/>
                  </a:cubicBezTo>
                  <a:cubicBezTo>
                    <a:pt x="11668" y="7240"/>
                    <a:pt x="11502" y="7204"/>
                    <a:pt x="11323" y="7204"/>
                  </a:cubicBezTo>
                  <a:cubicBezTo>
                    <a:pt x="11144" y="7204"/>
                    <a:pt x="10966" y="7240"/>
                    <a:pt x="10799" y="7311"/>
                  </a:cubicBezTo>
                  <a:lnTo>
                    <a:pt x="10763" y="7323"/>
                  </a:lnTo>
                  <a:cubicBezTo>
                    <a:pt x="10918" y="7085"/>
                    <a:pt x="11061" y="6835"/>
                    <a:pt x="11192" y="6585"/>
                  </a:cubicBezTo>
                  <a:cubicBezTo>
                    <a:pt x="11442" y="6097"/>
                    <a:pt x="11644" y="5585"/>
                    <a:pt x="11787" y="5049"/>
                  </a:cubicBezTo>
                  <a:cubicBezTo>
                    <a:pt x="11918" y="4537"/>
                    <a:pt x="11990" y="4001"/>
                    <a:pt x="11966" y="3466"/>
                  </a:cubicBezTo>
                  <a:cubicBezTo>
                    <a:pt x="11954" y="2966"/>
                    <a:pt x="11811" y="2477"/>
                    <a:pt x="11573" y="2049"/>
                  </a:cubicBezTo>
                  <a:cubicBezTo>
                    <a:pt x="11442" y="1834"/>
                    <a:pt x="11275" y="1644"/>
                    <a:pt x="11085" y="1477"/>
                  </a:cubicBezTo>
                  <a:cubicBezTo>
                    <a:pt x="10978" y="1394"/>
                    <a:pt x="10882" y="1311"/>
                    <a:pt x="10763" y="1227"/>
                  </a:cubicBezTo>
                  <a:cubicBezTo>
                    <a:pt x="10644" y="1144"/>
                    <a:pt x="10525" y="1061"/>
                    <a:pt x="10394" y="989"/>
                  </a:cubicBezTo>
                  <a:cubicBezTo>
                    <a:pt x="9882" y="691"/>
                    <a:pt x="9335" y="477"/>
                    <a:pt x="8763" y="334"/>
                  </a:cubicBezTo>
                  <a:cubicBezTo>
                    <a:pt x="8156" y="191"/>
                    <a:pt x="7549" y="84"/>
                    <a:pt x="6930" y="49"/>
                  </a:cubicBezTo>
                  <a:cubicBezTo>
                    <a:pt x="6584" y="25"/>
                    <a:pt x="6239" y="1"/>
                    <a:pt x="5858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5047830" y="1519554"/>
              <a:ext cx="40940" cy="84487"/>
            </a:xfrm>
            <a:custGeom>
              <a:rect b="b" l="l" r="r" t="t"/>
              <a:pathLst>
                <a:path extrusionOk="0" h="2041" w="989">
                  <a:moveTo>
                    <a:pt x="822" y="0"/>
                  </a:moveTo>
                  <a:cubicBezTo>
                    <a:pt x="786" y="12"/>
                    <a:pt x="751" y="48"/>
                    <a:pt x="763" y="95"/>
                  </a:cubicBezTo>
                  <a:cubicBezTo>
                    <a:pt x="774" y="179"/>
                    <a:pt x="798" y="250"/>
                    <a:pt x="798" y="334"/>
                  </a:cubicBezTo>
                  <a:cubicBezTo>
                    <a:pt x="810" y="405"/>
                    <a:pt x="810" y="476"/>
                    <a:pt x="798" y="548"/>
                  </a:cubicBezTo>
                  <a:cubicBezTo>
                    <a:pt x="798" y="631"/>
                    <a:pt x="786" y="726"/>
                    <a:pt x="763" y="810"/>
                  </a:cubicBezTo>
                  <a:cubicBezTo>
                    <a:pt x="751" y="893"/>
                    <a:pt x="727" y="977"/>
                    <a:pt x="703" y="1060"/>
                  </a:cubicBezTo>
                  <a:cubicBezTo>
                    <a:pt x="679" y="1143"/>
                    <a:pt x="643" y="1215"/>
                    <a:pt x="596" y="1298"/>
                  </a:cubicBezTo>
                  <a:cubicBezTo>
                    <a:pt x="536" y="1429"/>
                    <a:pt x="453" y="1548"/>
                    <a:pt x="370" y="1655"/>
                  </a:cubicBezTo>
                  <a:cubicBezTo>
                    <a:pt x="298" y="1727"/>
                    <a:pt x="215" y="1798"/>
                    <a:pt x="131" y="1869"/>
                  </a:cubicBezTo>
                  <a:lnTo>
                    <a:pt x="143" y="1858"/>
                  </a:lnTo>
                  <a:lnTo>
                    <a:pt x="143" y="1858"/>
                  </a:lnTo>
                  <a:cubicBezTo>
                    <a:pt x="108" y="1881"/>
                    <a:pt x="84" y="1905"/>
                    <a:pt x="36" y="1917"/>
                  </a:cubicBezTo>
                  <a:cubicBezTo>
                    <a:pt x="12" y="1941"/>
                    <a:pt x="1" y="1977"/>
                    <a:pt x="12" y="2012"/>
                  </a:cubicBezTo>
                  <a:cubicBezTo>
                    <a:pt x="21" y="2030"/>
                    <a:pt x="49" y="2041"/>
                    <a:pt x="73" y="2041"/>
                  </a:cubicBezTo>
                  <a:cubicBezTo>
                    <a:pt x="81" y="2041"/>
                    <a:pt x="89" y="2039"/>
                    <a:pt x="96" y="2036"/>
                  </a:cubicBezTo>
                  <a:cubicBezTo>
                    <a:pt x="262" y="1941"/>
                    <a:pt x="405" y="1822"/>
                    <a:pt x="524" y="1691"/>
                  </a:cubicBezTo>
                  <a:cubicBezTo>
                    <a:pt x="655" y="1536"/>
                    <a:pt x="763" y="1358"/>
                    <a:pt x="834" y="1179"/>
                  </a:cubicBezTo>
                  <a:cubicBezTo>
                    <a:pt x="917" y="988"/>
                    <a:pt x="965" y="798"/>
                    <a:pt x="989" y="596"/>
                  </a:cubicBezTo>
                  <a:cubicBezTo>
                    <a:pt x="989" y="500"/>
                    <a:pt x="989" y="405"/>
                    <a:pt x="989" y="310"/>
                  </a:cubicBezTo>
                  <a:cubicBezTo>
                    <a:pt x="977" y="215"/>
                    <a:pt x="953" y="131"/>
                    <a:pt x="917" y="48"/>
                  </a:cubicBezTo>
                  <a:cubicBezTo>
                    <a:pt x="905" y="12"/>
                    <a:pt x="870" y="0"/>
                    <a:pt x="84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5080366" y="1516574"/>
              <a:ext cx="58698" cy="31129"/>
            </a:xfrm>
            <a:custGeom>
              <a:rect b="b" l="l" r="r" t="t"/>
              <a:pathLst>
                <a:path extrusionOk="0" h="752" w="1418">
                  <a:moveTo>
                    <a:pt x="298" y="1"/>
                  </a:moveTo>
                  <a:cubicBezTo>
                    <a:pt x="215" y="13"/>
                    <a:pt x="143" y="25"/>
                    <a:pt x="72" y="48"/>
                  </a:cubicBezTo>
                  <a:cubicBezTo>
                    <a:pt x="48" y="48"/>
                    <a:pt x="36" y="72"/>
                    <a:pt x="24" y="84"/>
                  </a:cubicBezTo>
                  <a:cubicBezTo>
                    <a:pt x="0" y="108"/>
                    <a:pt x="0" y="132"/>
                    <a:pt x="12" y="156"/>
                  </a:cubicBezTo>
                  <a:cubicBezTo>
                    <a:pt x="12" y="193"/>
                    <a:pt x="56" y="223"/>
                    <a:pt x="98" y="223"/>
                  </a:cubicBezTo>
                  <a:cubicBezTo>
                    <a:pt x="109" y="223"/>
                    <a:pt x="121" y="220"/>
                    <a:pt x="131" y="215"/>
                  </a:cubicBezTo>
                  <a:cubicBezTo>
                    <a:pt x="167" y="191"/>
                    <a:pt x="191" y="179"/>
                    <a:pt x="227" y="167"/>
                  </a:cubicBezTo>
                  <a:lnTo>
                    <a:pt x="286" y="144"/>
                  </a:lnTo>
                  <a:cubicBezTo>
                    <a:pt x="322" y="144"/>
                    <a:pt x="358" y="132"/>
                    <a:pt x="393" y="132"/>
                  </a:cubicBezTo>
                  <a:lnTo>
                    <a:pt x="488" y="132"/>
                  </a:lnTo>
                  <a:cubicBezTo>
                    <a:pt x="512" y="132"/>
                    <a:pt x="548" y="132"/>
                    <a:pt x="584" y="144"/>
                  </a:cubicBezTo>
                  <a:cubicBezTo>
                    <a:pt x="619" y="144"/>
                    <a:pt x="643" y="156"/>
                    <a:pt x="679" y="167"/>
                  </a:cubicBezTo>
                  <a:cubicBezTo>
                    <a:pt x="715" y="179"/>
                    <a:pt x="750" y="191"/>
                    <a:pt x="774" y="215"/>
                  </a:cubicBezTo>
                  <a:cubicBezTo>
                    <a:pt x="810" y="227"/>
                    <a:pt x="858" y="251"/>
                    <a:pt x="893" y="275"/>
                  </a:cubicBezTo>
                  <a:cubicBezTo>
                    <a:pt x="929" y="298"/>
                    <a:pt x="965" y="322"/>
                    <a:pt x="1000" y="358"/>
                  </a:cubicBezTo>
                  <a:cubicBezTo>
                    <a:pt x="1036" y="382"/>
                    <a:pt x="1072" y="417"/>
                    <a:pt x="1108" y="453"/>
                  </a:cubicBezTo>
                  <a:cubicBezTo>
                    <a:pt x="1143" y="489"/>
                    <a:pt x="1179" y="537"/>
                    <a:pt x="1215" y="584"/>
                  </a:cubicBezTo>
                  <a:lnTo>
                    <a:pt x="1215" y="596"/>
                  </a:lnTo>
                  <a:cubicBezTo>
                    <a:pt x="1250" y="632"/>
                    <a:pt x="1274" y="679"/>
                    <a:pt x="1286" y="715"/>
                  </a:cubicBezTo>
                  <a:cubicBezTo>
                    <a:pt x="1302" y="738"/>
                    <a:pt x="1322" y="751"/>
                    <a:pt x="1341" y="751"/>
                  </a:cubicBezTo>
                  <a:cubicBezTo>
                    <a:pt x="1351" y="751"/>
                    <a:pt x="1361" y="747"/>
                    <a:pt x="1370" y="739"/>
                  </a:cubicBezTo>
                  <a:cubicBezTo>
                    <a:pt x="1405" y="727"/>
                    <a:pt x="1417" y="691"/>
                    <a:pt x="1405" y="656"/>
                  </a:cubicBezTo>
                  <a:cubicBezTo>
                    <a:pt x="1346" y="548"/>
                    <a:pt x="1262" y="441"/>
                    <a:pt x="1179" y="346"/>
                  </a:cubicBezTo>
                  <a:cubicBezTo>
                    <a:pt x="1084" y="239"/>
                    <a:pt x="965" y="156"/>
                    <a:pt x="846" y="96"/>
                  </a:cubicBezTo>
                  <a:cubicBezTo>
                    <a:pt x="739" y="48"/>
                    <a:pt x="619" y="13"/>
                    <a:pt x="500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5305098" y="4538790"/>
              <a:ext cx="17303" cy="32164"/>
            </a:xfrm>
            <a:custGeom>
              <a:rect b="b" l="l" r="r" t="t"/>
              <a:pathLst>
                <a:path extrusionOk="0" h="777" w="418">
                  <a:moveTo>
                    <a:pt x="108" y="1"/>
                  </a:moveTo>
                  <a:cubicBezTo>
                    <a:pt x="36" y="25"/>
                    <a:pt x="1" y="96"/>
                    <a:pt x="24" y="156"/>
                  </a:cubicBezTo>
                  <a:cubicBezTo>
                    <a:pt x="72" y="334"/>
                    <a:pt x="120" y="513"/>
                    <a:pt x="167" y="691"/>
                  </a:cubicBezTo>
                  <a:cubicBezTo>
                    <a:pt x="188" y="743"/>
                    <a:pt x="236" y="777"/>
                    <a:pt x="295" y="777"/>
                  </a:cubicBezTo>
                  <a:cubicBezTo>
                    <a:pt x="304" y="777"/>
                    <a:pt x="313" y="776"/>
                    <a:pt x="322" y="775"/>
                  </a:cubicBezTo>
                  <a:cubicBezTo>
                    <a:pt x="382" y="751"/>
                    <a:pt x="417" y="679"/>
                    <a:pt x="405" y="620"/>
                  </a:cubicBezTo>
                  <a:cubicBezTo>
                    <a:pt x="358" y="441"/>
                    <a:pt x="310" y="263"/>
                    <a:pt x="251" y="84"/>
                  </a:cubicBezTo>
                  <a:cubicBezTo>
                    <a:pt x="239" y="36"/>
                    <a:pt x="191" y="1"/>
                    <a:pt x="132" y="1"/>
                  </a:cubicBezTo>
                  <a:close/>
                </a:path>
              </a:pathLst>
            </a:custGeom>
            <a:solidFill>
              <a:srgbClr val="142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4461349" y="2773371"/>
              <a:ext cx="867474" cy="1859588"/>
            </a:xfrm>
            <a:custGeom>
              <a:rect b="b" l="l" r="r" t="t"/>
              <a:pathLst>
                <a:path extrusionOk="0" h="44923" w="20956">
                  <a:moveTo>
                    <a:pt x="20624" y="42682"/>
                  </a:moveTo>
                  <a:cubicBezTo>
                    <a:pt x="20647" y="42925"/>
                    <a:pt x="20670" y="43168"/>
                    <a:pt x="20693" y="43411"/>
                  </a:cubicBezTo>
                  <a:lnTo>
                    <a:pt x="20693" y="43423"/>
                  </a:lnTo>
                  <a:cubicBezTo>
                    <a:pt x="20670" y="43168"/>
                    <a:pt x="20647" y="42925"/>
                    <a:pt x="20624" y="42682"/>
                  </a:cubicBezTo>
                  <a:close/>
                  <a:moveTo>
                    <a:pt x="8084" y="1"/>
                  </a:moveTo>
                  <a:cubicBezTo>
                    <a:pt x="7299" y="1"/>
                    <a:pt x="6489" y="36"/>
                    <a:pt x="5703" y="108"/>
                  </a:cubicBezTo>
                  <a:cubicBezTo>
                    <a:pt x="5322" y="144"/>
                    <a:pt x="5025" y="167"/>
                    <a:pt x="4751" y="215"/>
                  </a:cubicBezTo>
                  <a:cubicBezTo>
                    <a:pt x="4513" y="239"/>
                    <a:pt x="4274" y="286"/>
                    <a:pt x="4024" y="346"/>
                  </a:cubicBezTo>
                  <a:cubicBezTo>
                    <a:pt x="3501" y="453"/>
                    <a:pt x="2977" y="632"/>
                    <a:pt x="2477" y="846"/>
                  </a:cubicBezTo>
                  <a:cubicBezTo>
                    <a:pt x="2012" y="1048"/>
                    <a:pt x="1596" y="1310"/>
                    <a:pt x="1215" y="1632"/>
                  </a:cubicBezTo>
                  <a:cubicBezTo>
                    <a:pt x="1036" y="1787"/>
                    <a:pt x="869" y="1965"/>
                    <a:pt x="738" y="2156"/>
                  </a:cubicBezTo>
                  <a:cubicBezTo>
                    <a:pt x="691" y="2215"/>
                    <a:pt x="643" y="2287"/>
                    <a:pt x="607" y="2346"/>
                  </a:cubicBezTo>
                  <a:lnTo>
                    <a:pt x="619" y="2096"/>
                  </a:lnTo>
                  <a:cubicBezTo>
                    <a:pt x="619" y="2072"/>
                    <a:pt x="607" y="2037"/>
                    <a:pt x="583" y="2013"/>
                  </a:cubicBezTo>
                  <a:cubicBezTo>
                    <a:pt x="560" y="1989"/>
                    <a:pt x="524" y="1977"/>
                    <a:pt x="488" y="1977"/>
                  </a:cubicBezTo>
                  <a:cubicBezTo>
                    <a:pt x="417" y="1977"/>
                    <a:pt x="369" y="2025"/>
                    <a:pt x="369" y="2096"/>
                  </a:cubicBezTo>
                  <a:cubicBezTo>
                    <a:pt x="119" y="7347"/>
                    <a:pt x="0" y="12681"/>
                    <a:pt x="24" y="17943"/>
                  </a:cubicBezTo>
                  <a:cubicBezTo>
                    <a:pt x="36" y="23242"/>
                    <a:pt x="202" y="28599"/>
                    <a:pt x="500" y="33862"/>
                  </a:cubicBezTo>
                  <a:cubicBezTo>
                    <a:pt x="583" y="35362"/>
                    <a:pt x="679" y="36874"/>
                    <a:pt x="798" y="38363"/>
                  </a:cubicBezTo>
                  <a:cubicBezTo>
                    <a:pt x="857" y="39101"/>
                    <a:pt x="905" y="39839"/>
                    <a:pt x="964" y="40565"/>
                  </a:cubicBezTo>
                  <a:cubicBezTo>
                    <a:pt x="1000" y="40934"/>
                    <a:pt x="1024" y="41303"/>
                    <a:pt x="1060" y="41661"/>
                  </a:cubicBezTo>
                  <a:cubicBezTo>
                    <a:pt x="1084" y="41958"/>
                    <a:pt x="1119" y="42363"/>
                    <a:pt x="1179" y="42756"/>
                  </a:cubicBezTo>
                  <a:cubicBezTo>
                    <a:pt x="1191" y="42780"/>
                    <a:pt x="1203" y="42804"/>
                    <a:pt x="1215" y="42827"/>
                  </a:cubicBezTo>
                  <a:cubicBezTo>
                    <a:pt x="1226" y="42875"/>
                    <a:pt x="1262" y="42923"/>
                    <a:pt x="1310" y="42935"/>
                  </a:cubicBezTo>
                  <a:cubicBezTo>
                    <a:pt x="2262" y="43208"/>
                    <a:pt x="3250" y="43351"/>
                    <a:pt x="4251" y="43375"/>
                  </a:cubicBezTo>
                  <a:cubicBezTo>
                    <a:pt x="5441" y="43375"/>
                    <a:pt x="6477" y="43101"/>
                    <a:pt x="7346" y="42565"/>
                  </a:cubicBezTo>
                  <a:cubicBezTo>
                    <a:pt x="7358" y="42577"/>
                    <a:pt x="7370" y="42577"/>
                    <a:pt x="7394" y="42589"/>
                  </a:cubicBezTo>
                  <a:cubicBezTo>
                    <a:pt x="7465" y="42589"/>
                    <a:pt x="7525" y="42530"/>
                    <a:pt x="7525" y="42458"/>
                  </a:cubicBezTo>
                  <a:cubicBezTo>
                    <a:pt x="7537" y="41922"/>
                    <a:pt x="7561" y="41375"/>
                    <a:pt x="7572" y="40827"/>
                  </a:cubicBezTo>
                  <a:cubicBezTo>
                    <a:pt x="7584" y="40256"/>
                    <a:pt x="7596" y="39696"/>
                    <a:pt x="7608" y="39136"/>
                  </a:cubicBezTo>
                  <a:cubicBezTo>
                    <a:pt x="7632" y="38017"/>
                    <a:pt x="7644" y="36898"/>
                    <a:pt x="7656" y="35767"/>
                  </a:cubicBezTo>
                  <a:cubicBezTo>
                    <a:pt x="7668" y="33826"/>
                    <a:pt x="7680" y="31755"/>
                    <a:pt x="7668" y="29028"/>
                  </a:cubicBezTo>
                  <a:cubicBezTo>
                    <a:pt x="7668" y="27706"/>
                    <a:pt x="7668" y="26373"/>
                    <a:pt x="7656" y="25051"/>
                  </a:cubicBezTo>
                  <a:cubicBezTo>
                    <a:pt x="7632" y="21932"/>
                    <a:pt x="7620" y="18705"/>
                    <a:pt x="7644" y="15526"/>
                  </a:cubicBezTo>
                  <a:cubicBezTo>
                    <a:pt x="7656" y="13455"/>
                    <a:pt x="7680" y="11585"/>
                    <a:pt x="7727" y="9823"/>
                  </a:cubicBezTo>
                  <a:cubicBezTo>
                    <a:pt x="7751" y="9335"/>
                    <a:pt x="7787" y="8847"/>
                    <a:pt x="7799" y="8359"/>
                  </a:cubicBezTo>
                  <a:lnTo>
                    <a:pt x="7811" y="8192"/>
                  </a:lnTo>
                  <a:cubicBezTo>
                    <a:pt x="7882" y="8180"/>
                    <a:pt x="7965" y="8180"/>
                    <a:pt x="8037" y="8168"/>
                  </a:cubicBezTo>
                  <a:cubicBezTo>
                    <a:pt x="8573" y="11133"/>
                    <a:pt x="9085" y="14157"/>
                    <a:pt x="9585" y="17074"/>
                  </a:cubicBezTo>
                  <a:cubicBezTo>
                    <a:pt x="9882" y="18824"/>
                    <a:pt x="10180" y="20575"/>
                    <a:pt x="10478" y="22313"/>
                  </a:cubicBezTo>
                  <a:cubicBezTo>
                    <a:pt x="10942" y="25039"/>
                    <a:pt x="11347" y="27290"/>
                    <a:pt x="11752" y="29421"/>
                  </a:cubicBezTo>
                  <a:cubicBezTo>
                    <a:pt x="11990" y="30623"/>
                    <a:pt x="12216" y="31826"/>
                    <a:pt x="12454" y="32969"/>
                  </a:cubicBezTo>
                  <a:cubicBezTo>
                    <a:pt x="12692" y="34124"/>
                    <a:pt x="12942" y="35291"/>
                    <a:pt x="13204" y="36481"/>
                  </a:cubicBezTo>
                  <a:lnTo>
                    <a:pt x="13442" y="37589"/>
                  </a:lnTo>
                  <a:cubicBezTo>
                    <a:pt x="13954" y="39863"/>
                    <a:pt x="14490" y="42208"/>
                    <a:pt x="14859" y="44554"/>
                  </a:cubicBezTo>
                  <a:cubicBezTo>
                    <a:pt x="14871" y="44578"/>
                    <a:pt x="14895" y="44613"/>
                    <a:pt x="14919" y="44625"/>
                  </a:cubicBezTo>
                  <a:cubicBezTo>
                    <a:pt x="14942" y="44649"/>
                    <a:pt x="14966" y="44673"/>
                    <a:pt x="14990" y="44673"/>
                  </a:cubicBezTo>
                  <a:cubicBezTo>
                    <a:pt x="15478" y="44816"/>
                    <a:pt x="15978" y="44899"/>
                    <a:pt x="16478" y="44923"/>
                  </a:cubicBezTo>
                  <a:lnTo>
                    <a:pt x="16764" y="44923"/>
                  </a:lnTo>
                  <a:cubicBezTo>
                    <a:pt x="17193" y="44923"/>
                    <a:pt x="17621" y="44875"/>
                    <a:pt x="18050" y="44804"/>
                  </a:cubicBezTo>
                  <a:cubicBezTo>
                    <a:pt x="18562" y="44709"/>
                    <a:pt x="19074" y="44566"/>
                    <a:pt x="19550" y="44363"/>
                  </a:cubicBezTo>
                  <a:cubicBezTo>
                    <a:pt x="19788" y="44256"/>
                    <a:pt x="20014" y="44149"/>
                    <a:pt x="20241" y="44018"/>
                  </a:cubicBezTo>
                  <a:cubicBezTo>
                    <a:pt x="20467" y="43887"/>
                    <a:pt x="20681" y="43744"/>
                    <a:pt x="20896" y="43577"/>
                  </a:cubicBezTo>
                  <a:cubicBezTo>
                    <a:pt x="20907" y="43554"/>
                    <a:pt x="20919" y="43530"/>
                    <a:pt x="20931" y="43494"/>
                  </a:cubicBezTo>
                  <a:cubicBezTo>
                    <a:pt x="20943" y="43470"/>
                    <a:pt x="20955" y="43446"/>
                    <a:pt x="20955" y="43411"/>
                  </a:cubicBezTo>
                  <a:cubicBezTo>
                    <a:pt x="20765" y="41506"/>
                    <a:pt x="20562" y="39601"/>
                    <a:pt x="20348" y="37696"/>
                  </a:cubicBezTo>
                  <a:lnTo>
                    <a:pt x="20086" y="35255"/>
                  </a:lnTo>
                  <a:cubicBezTo>
                    <a:pt x="19943" y="33898"/>
                    <a:pt x="19800" y="32540"/>
                    <a:pt x="19669" y="31183"/>
                  </a:cubicBezTo>
                  <a:cubicBezTo>
                    <a:pt x="19526" y="29826"/>
                    <a:pt x="19395" y="28480"/>
                    <a:pt x="19276" y="27159"/>
                  </a:cubicBezTo>
                  <a:cubicBezTo>
                    <a:pt x="19122" y="25504"/>
                    <a:pt x="18979" y="23861"/>
                    <a:pt x="18836" y="22206"/>
                  </a:cubicBezTo>
                  <a:cubicBezTo>
                    <a:pt x="18502" y="18527"/>
                    <a:pt x="18157" y="14729"/>
                    <a:pt x="17764" y="10990"/>
                  </a:cubicBezTo>
                  <a:cubicBezTo>
                    <a:pt x="17455" y="7978"/>
                    <a:pt x="17133" y="5263"/>
                    <a:pt x="16788" y="2703"/>
                  </a:cubicBezTo>
                  <a:cubicBezTo>
                    <a:pt x="16788" y="2691"/>
                    <a:pt x="16788" y="2680"/>
                    <a:pt x="16788" y="2668"/>
                  </a:cubicBezTo>
                  <a:cubicBezTo>
                    <a:pt x="16764" y="2549"/>
                    <a:pt x="16752" y="2430"/>
                    <a:pt x="16740" y="2310"/>
                  </a:cubicBezTo>
                  <a:lnTo>
                    <a:pt x="16740" y="2263"/>
                  </a:lnTo>
                  <a:cubicBezTo>
                    <a:pt x="16728" y="2239"/>
                    <a:pt x="16705" y="2203"/>
                    <a:pt x="16681" y="2191"/>
                  </a:cubicBezTo>
                  <a:cubicBezTo>
                    <a:pt x="16657" y="2179"/>
                    <a:pt x="16633" y="2168"/>
                    <a:pt x="16609" y="2168"/>
                  </a:cubicBezTo>
                  <a:lnTo>
                    <a:pt x="16574" y="2168"/>
                  </a:lnTo>
                  <a:cubicBezTo>
                    <a:pt x="16550" y="2179"/>
                    <a:pt x="16514" y="2203"/>
                    <a:pt x="16502" y="2227"/>
                  </a:cubicBezTo>
                  <a:cubicBezTo>
                    <a:pt x="16478" y="2263"/>
                    <a:pt x="16478" y="2299"/>
                    <a:pt x="16490" y="2334"/>
                  </a:cubicBezTo>
                  <a:lnTo>
                    <a:pt x="16490" y="2358"/>
                  </a:lnTo>
                  <a:lnTo>
                    <a:pt x="16490" y="2394"/>
                  </a:lnTo>
                  <a:cubicBezTo>
                    <a:pt x="16443" y="2299"/>
                    <a:pt x="16383" y="2203"/>
                    <a:pt x="16324" y="2120"/>
                  </a:cubicBezTo>
                  <a:cubicBezTo>
                    <a:pt x="16252" y="2013"/>
                    <a:pt x="16169" y="1906"/>
                    <a:pt x="16074" y="1810"/>
                  </a:cubicBezTo>
                  <a:cubicBezTo>
                    <a:pt x="15978" y="1715"/>
                    <a:pt x="15871" y="1620"/>
                    <a:pt x="15764" y="1537"/>
                  </a:cubicBezTo>
                  <a:cubicBezTo>
                    <a:pt x="15288" y="1191"/>
                    <a:pt x="14764" y="941"/>
                    <a:pt x="14204" y="798"/>
                  </a:cubicBezTo>
                  <a:cubicBezTo>
                    <a:pt x="13537" y="596"/>
                    <a:pt x="12859" y="441"/>
                    <a:pt x="12168" y="334"/>
                  </a:cubicBezTo>
                  <a:cubicBezTo>
                    <a:pt x="11490" y="215"/>
                    <a:pt x="10763" y="132"/>
                    <a:pt x="10013" y="72"/>
                  </a:cubicBezTo>
                  <a:cubicBezTo>
                    <a:pt x="9382" y="24"/>
                    <a:pt x="8727" y="1"/>
                    <a:pt x="8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5072460" y="2867006"/>
              <a:ext cx="215420" cy="1738383"/>
            </a:xfrm>
            <a:custGeom>
              <a:rect b="b" l="l" r="r" t="t"/>
              <a:pathLst>
                <a:path extrusionOk="0" h="41995" w="5204">
                  <a:moveTo>
                    <a:pt x="120" y="1"/>
                  </a:moveTo>
                  <a:cubicBezTo>
                    <a:pt x="84" y="1"/>
                    <a:pt x="60" y="25"/>
                    <a:pt x="37" y="48"/>
                  </a:cubicBezTo>
                  <a:cubicBezTo>
                    <a:pt x="13" y="60"/>
                    <a:pt x="1" y="96"/>
                    <a:pt x="1" y="132"/>
                  </a:cubicBezTo>
                  <a:cubicBezTo>
                    <a:pt x="608" y="5716"/>
                    <a:pt x="1346" y="11276"/>
                    <a:pt x="2073" y="16836"/>
                  </a:cubicBezTo>
                  <a:cubicBezTo>
                    <a:pt x="2799" y="22396"/>
                    <a:pt x="3501" y="27980"/>
                    <a:pt x="4061" y="33576"/>
                  </a:cubicBezTo>
                  <a:cubicBezTo>
                    <a:pt x="4132" y="34326"/>
                    <a:pt x="4204" y="35077"/>
                    <a:pt x="4275" y="35839"/>
                  </a:cubicBezTo>
                  <a:cubicBezTo>
                    <a:pt x="4347" y="36589"/>
                    <a:pt x="4430" y="37351"/>
                    <a:pt x="4513" y="38101"/>
                  </a:cubicBezTo>
                  <a:cubicBezTo>
                    <a:pt x="4656" y="39399"/>
                    <a:pt x="4811" y="40696"/>
                    <a:pt x="4966" y="41994"/>
                  </a:cubicBezTo>
                  <a:lnTo>
                    <a:pt x="5204" y="41887"/>
                  </a:lnTo>
                  <a:cubicBezTo>
                    <a:pt x="5061" y="40732"/>
                    <a:pt x="4930" y="39589"/>
                    <a:pt x="4799" y="38434"/>
                  </a:cubicBezTo>
                  <a:cubicBezTo>
                    <a:pt x="4644" y="37041"/>
                    <a:pt x="4501" y="35636"/>
                    <a:pt x="4370" y="34243"/>
                  </a:cubicBezTo>
                  <a:cubicBezTo>
                    <a:pt x="4108" y="31445"/>
                    <a:pt x="3787" y="28659"/>
                    <a:pt x="3454" y="25861"/>
                  </a:cubicBezTo>
                  <a:cubicBezTo>
                    <a:pt x="2787" y="20289"/>
                    <a:pt x="2037" y="14729"/>
                    <a:pt x="1322" y="9157"/>
                  </a:cubicBezTo>
                  <a:cubicBezTo>
                    <a:pt x="941" y="6156"/>
                    <a:pt x="584" y="3144"/>
                    <a:pt x="251" y="132"/>
                  </a:cubicBezTo>
                  <a:cubicBezTo>
                    <a:pt x="251" y="96"/>
                    <a:pt x="227" y="72"/>
                    <a:pt x="215" y="48"/>
                  </a:cubicBezTo>
                  <a:cubicBezTo>
                    <a:pt x="191" y="25"/>
                    <a:pt x="156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4686578" y="3083379"/>
              <a:ext cx="118307" cy="28149"/>
            </a:xfrm>
            <a:custGeom>
              <a:rect b="b" l="l" r="r" t="t"/>
              <a:pathLst>
                <a:path extrusionOk="0" h="680" w="2858">
                  <a:moveTo>
                    <a:pt x="131" y="1"/>
                  </a:moveTo>
                  <a:cubicBezTo>
                    <a:pt x="72" y="1"/>
                    <a:pt x="24" y="36"/>
                    <a:pt x="12" y="96"/>
                  </a:cubicBezTo>
                  <a:lnTo>
                    <a:pt x="12" y="108"/>
                  </a:lnTo>
                  <a:cubicBezTo>
                    <a:pt x="0" y="167"/>
                    <a:pt x="36" y="239"/>
                    <a:pt x="107" y="251"/>
                  </a:cubicBezTo>
                  <a:cubicBezTo>
                    <a:pt x="524" y="358"/>
                    <a:pt x="941" y="453"/>
                    <a:pt x="1369" y="525"/>
                  </a:cubicBezTo>
                  <a:cubicBezTo>
                    <a:pt x="1810" y="596"/>
                    <a:pt x="2239" y="656"/>
                    <a:pt x="2679" y="679"/>
                  </a:cubicBezTo>
                  <a:cubicBezTo>
                    <a:pt x="2858" y="679"/>
                    <a:pt x="2858" y="429"/>
                    <a:pt x="2679" y="429"/>
                  </a:cubicBezTo>
                  <a:cubicBezTo>
                    <a:pt x="2429" y="405"/>
                    <a:pt x="2179" y="382"/>
                    <a:pt x="1917" y="358"/>
                  </a:cubicBezTo>
                  <a:lnTo>
                    <a:pt x="1953" y="358"/>
                  </a:lnTo>
                  <a:cubicBezTo>
                    <a:pt x="1346" y="275"/>
                    <a:pt x="750" y="155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4238066" y="1788664"/>
              <a:ext cx="958667" cy="1178930"/>
            </a:xfrm>
            <a:custGeom>
              <a:rect b="b" l="l" r="r" t="t"/>
              <a:pathLst>
                <a:path extrusionOk="0" h="28480" w="23159">
                  <a:moveTo>
                    <a:pt x="11692" y="0"/>
                  </a:moveTo>
                  <a:cubicBezTo>
                    <a:pt x="10466" y="12"/>
                    <a:pt x="9240" y="167"/>
                    <a:pt x="8049" y="488"/>
                  </a:cubicBezTo>
                  <a:cubicBezTo>
                    <a:pt x="6609" y="869"/>
                    <a:pt x="5204" y="1393"/>
                    <a:pt x="3846" y="2048"/>
                  </a:cubicBezTo>
                  <a:cubicBezTo>
                    <a:pt x="3263" y="2322"/>
                    <a:pt x="2656" y="2631"/>
                    <a:pt x="2001" y="2988"/>
                  </a:cubicBezTo>
                  <a:cubicBezTo>
                    <a:pt x="1334" y="3358"/>
                    <a:pt x="715" y="3727"/>
                    <a:pt x="179" y="4048"/>
                  </a:cubicBezTo>
                  <a:cubicBezTo>
                    <a:pt x="143" y="4060"/>
                    <a:pt x="120" y="4084"/>
                    <a:pt x="108" y="4120"/>
                  </a:cubicBezTo>
                  <a:cubicBezTo>
                    <a:pt x="84" y="4143"/>
                    <a:pt x="72" y="4179"/>
                    <a:pt x="72" y="4215"/>
                  </a:cubicBezTo>
                  <a:cubicBezTo>
                    <a:pt x="1" y="5013"/>
                    <a:pt x="24" y="5810"/>
                    <a:pt x="108" y="6620"/>
                  </a:cubicBezTo>
                  <a:cubicBezTo>
                    <a:pt x="143" y="6977"/>
                    <a:pt x="203" y="7370"/>
                    <a:pt x="286" y="7811"/>
                  </a:cubicBezTo>
                  <a:lnTo>
                    <a:pt x="310" y="7953"/>
                  </a:lnTo>
                  <a:cubicBezTo>
                    <a:pt x="322" y="8049"/>
                    <a:pt x="346" y="8144"/>
                    <a:pt x="358" y="8239"/>
                  </a:cubicBezTo>
                  <a:cubicBezTo>
                    <a:pt x="382" y="8382"/>
                    <a:pt x="405" y="8525"/>
                    <a:pt x="429" y="8668"/>
                  </a:cubicBezTo>
                  <a:cubicBezTo>
                    <a:pt x="477" y="8954"/>
                    <a:pt x="548" y="9227"/>
                    <a:pt x="655" y="9501"/>
                  </a:cubicBezTo>
                  <a:cubicBezTo>
                    <a:pt x="739" y="9751"/>
                    <a:pt x="894" y="9977"/>
                    <a:pt x="1096" y="10156"/>
                  </a:cubicBezTo>
                  <a:cubicBezTo>
                    <a:pt x="1179" y="10216"/>
                    <a:pt x="1263" y="10275"/>
                    <a:pt x="1358" y="10323"/>
                  </a:cubicBezTo>
                  <a:cubicBezTo>
                    <a:pt x="1465" y="10370"/>
                    <a:pt x="1572" y="10418"/>
                    <a:pt x="1679" y="10442"/>
                  </a:cubicBezTo>
                  <a:cubicBezTo>
                    <a:pt x="1870" y="10489"/>
                    <a:pt x="2048" y="10513"/>
                    <a:pt x="2239" y="10513"/>
                  </a:cubicBezTo>
                  <a:lnTo>
                    <a:pt x="2370" y="10513"/>
                  </a:lnTo>
                  <a:cubicBezTo>
                    <a:pt x="2739" y="10489"/>
                    <a:pt x="3120" y="10418"/>
                    <a:pt x="3477" y="10287"/>
                  </a:cubicBezTo>
                  <a:cubicBezTo>
                    <a:pt x="3870" y="10156"/>
                    <a:pt x="4251" y="9989"/>
                    <a:pt x="4620" y="9799"/>
                  </a:cubicBezTo>
                  <a:cubicBezTo>
                    <a:pt x="4965" y="9620"/>
                    <a:pt x="5299" y="9418"/>
                    <a:pt x="5620" y="9204"/>
                  </a:cubicBezTo>
                  <a:cubicBezTo>
                    <a:pt x="5751" y="9108"/>
                    <a:pt x="5882" y="9013"/>
                    <a:pt x="6013" y="8918"/>
                  </a:cubicBezTo>
                  <a:cubicBezTo>
                    <a:pt x="6097" y="8858"/>
                    <a:pt x="6168" y="8787"/>
                    <a:pt x="6251" y="8715"/>
                  </a:cubicBezTo>
                  <a:lnTo>
                    <a:pt x="6251" y="8715"/>
                  </a:lnTo>
                  <a:cubicBezTo>
                    <a:pt x="5858" y="10847"/>
                    <a:pt x="5585" y="12799"/>
                    <a:pt x="5382" y="14692"/>
                  </a:cubicBezTo>
                  <a:cubicBezTo>
                    <a:pt x="5013" y="17943"/>
                    <a:pt x="4930" y="21217"/>
                    <a:pt x="5132" y="24479"/>
                  </a:cubicBezTo>
                  <a:cubicBezTo>
                    <a:pt x="5180" y="25110"/>
                    <a:pt x="5239" y="25753"/>
                    <a:pt x="5311" y="26396"/>
                  </a:cubicBezTo>
                  <a:cubicBezTo>
                    <a:pt x="5311" y="26420"/>
                    <a:pt x="5323" y="26456"/>
                    <a:pt x="5346" y="26479"/>
                  </a:cubicBezTo>
                  <a:cubicBezTo>
                    <a:pt x="5358" y="26491"/>
                    <a:pt x="5370" y="26503"/>
                    <a:pt x="5382" y="26503"/>
                  </a:cubicBezTo>
                  <a:cubicBezTo>
                    <a:pt x="5394" y="26527"/>
                    <a:pt x="5406" y="26539"/>
                    <a:pt x="5430" y="26551"/>
                  </a:cubicBezTo>
                  <a:cubicBezTo>
                    <a:pt x="6097" y="26884"/>
                    <a:pt x="6799" y="27170"/>
                    <a:pt x="7513" y="27420"/>
                  </a:cubicBezTo>
                  <a:cubicBezTo>
                    <a:pt x="8204" y="27670"/>
                    <a:pt x="8930" y="27872"/>
                    <a:pt x="9657" y="28027"/>
                  </a:cubicBezTo>
                  <a:cubicBezTo>
                    <a:pt x="11061" y="28325"/>
                    <a:pt x="12502" y="28480"/>
                    <a:pt x="13943" y="28480"/>
                  </a:cubicBezTo>
                  <a:lnTo>
                    <a:pt x="14074" y="28480"/>
                  </a:lnTo>
                  <a:cubicBezTo>
                    <a:pt x="14788" y="28480"/>
                    <a:pt x="15562" y="28432"/>
                    <a:pt x="16336" y="28349"/>
                  </a:cubicBezTo>
                  <a:cubicBezTo>
                    <a:pt x="17086" y="28277"/>
                    <a:pt x="17753" y="28182"/>
                    <a:pt x="18372" y="28075"/>
                  </a:cubicBezTo>
                  <a:cubicBezTo>
                    <a:pt x="19051" y="27968"/>
                    <a:pt x="19729" y="27801"/>
                    <a:pt x="20384" y="27587"/>
                  </a:cubicBezTo>
                  <a:cubicBezTo>
                    <a:pt x="21039" y="27384"/>
                    <a:pt x="21658" y="27099"/>
                    <a:pt x="22230" y="26753"/>
                  </a:cubicBezTo>
                  <a:cubicBezTo>
                    <a:pt x="22372" y="26658"/>
                    <a:pt x="22503" y="26575"/>
                    <a:pt x="22634" y="26479"/>
                  </a:cubicBezTo>
                  <a:cubicBezTo>
                    <a:pt x="22825" y="26348"/>
                    <a:pt x="22968" y="26229"/>
                    <a:pt x="23111" y="26110"/>
                  </a:cubicBezTo>
                  <a:cubicBezTo>
                    <a:pt x="23146" y="26075"/>
                    <a:pt x="23158" y="26003"/>
                    <a:pt x="23134" y="25956"/>
                  </a:cubicBezTo>
                  <a:cubicBezTo>
                    <a:pt x="23134" y="25944"/>
                    <a:pt x="23134" y="25932"/>
                    <a:pt x="23134" y="25920"/>
                  </a:cubicBezTo>
                  <a:cubicBezTo>
                    <a:pt x="22884" y="24813"/>
                    <a:pt x="22611" y="23622"/>
                    <a:pt x="22360" y="22408"/>
                  </a:cubicBezTo>
                  <a:cubicBezTo>
                    <a:pt x="22110" y="21193"/>
                    <a:pt x="21908" y="20002"/>
                    <a:pt x="21753" y="18836"/>
                  </a:cubicBezTo>
                  <a:cubicBezTo>
                    <a:pt x="21456" y="16597"/>
                    <a:pt x="21277" y="14299"/>
                    <a:pt x="21110" y="12097"/>
                  </a:cubicBezTo>
                  <a:cubicBezTo>
                    <a:pt x="21039" y="11025"/>
                    <a:pt x="20956" y="9930"/>
                    <a:pt x="20860" y="8858"/>
                  </a:cubicBezTo>
                  <a:cubicBezTo>
                    <a:pt x="20825" y="8442"/>
                    <a:pt x="20777" y="8025"/>
                    <a:pt x="20741" y="7608"/>
                  </a:cubicBezTo>
                  <a:cubicBezTo>
                    <a:pt x="20706" y="7358"/>
                    <a:pt x="20682" y="7120"/>
                    <a:pt x="20670" y="6870"/>
                  </a:cubicBezTo>
                  <a:lnTo>
                    <a:pt x="20646" y="6703"/>
                  </a:lnTo>
                  <a:cubicBezTo>
                    <a:pt x="20610" y="6298"/>
                    <a:pt x="20575" y="5906"/>
                    <a:pt x="20527" y="5513"/>
                  </a:cubicBezTo>
                  <a:cubicBezTo>
                    <a:pt x="20467" y="4953"/>
                    <a:pt x="20384" y="4465"/>
                    <a:pt x="20289" y="4024"/>
                  </a:cubicBezTo>
                  <a:cubicBezTo>
                    <a:pt x="20194" y="3536"/>
                    <a:pt x="20051" y="3060"/>
                    <a:pt x="19860" y="2596"/>
                  </a:cubicBezTo>
                  <a:cubicBezTo>
                    <a:pt x="19670" y="2107"/>
                    <a:pt x="19384" y="1643"/>
                    <a:pt x="19027" y="1262"/>
                  </a:cubicBezTo>
                  <a:cubicBezTo>
                    <a:pt x="18860" y="1072"/>
                    <a:pt x="18670" y="917"/>
                    <a:pt x="18455" y="774"/>
                  </a:cubicBezTo>
                  <a:cubicBezTo>
                    <a:pt x="18241" y="643"/>
                    <a:pt x="18015" y="536"/>
                    <a:pt x="17777" y="464"/>
                  </a:cubicBezTo>
                  <a:cubicBezTo>
                    <a:pt x="17788" y="464"/>
                    <a:pt x="17788" y="452"/>
                    <a:pt x="17777" y="441"/>
                  </a:cubicBezTo>
                  <a:cubicBezTo>
                    <a:pt x="17777" y="405"/>
                    <a:pt x="17765" y="369"/>
                    <a:pt x="17741" y="357"/>
                  </a:cubicBezTo>
                  <a:cubicBezTo>
                    <a:pt x="17717" y="321"/>
                    <a:pt x="17681" y="310"/>
                    <a:pt x="17646" y="310"/>
                  </a:cubicBezTo>
                  <a:cubicBezTo>
                    <a:pt x="17610" y="310"/>
                    <a:pt x="17586" y="321"/>
                    <a:pt x="17562" y="357"/>
                  </a:cubicBezTo>
                  <a:cubicBezTo>
                    <a:pt x="17324" y="643"/>
                    <a:pt x="17074" y="929"/>
                    <a:pt x="16824" y="1203"/>
                  </a:cubicBezTo>
                  <a:cubicBezTo>
                    <a:pt x="16669" y="1381"/>
                    <a:pt x="16503" y="1560"/>
                    <a:pt x="16348" y="1726"/>
                  </a:cubicBezTo>
                  <a:cubicBezTo>
                    <a:pt x="15979" y="2131"/>
                    <a:pt x="15574" y="2500"/>
                    <a:pt x="15157" y="2846"/>
                  </a:cubicBezTo>
                  <a:cubicBezTo>
                    <a:pt x="14883" y="3060"/>
                    <a:pt x="14586" y="3250"/>
                    <a:pt x="14276" y="3393"/>
                  </a:cubicBezTo>
                  <a:cubicBezTo>
                    <a:pt x="14121" y="3453"/>
                    <a:pt x="13978" y="3489"/>
                    <a:pt x="13824" y="3512"/>
                  </a:cubicBezTo>
                  <a:cubicBezTo>
                    <a:pt x="13776" y="3524"/>
                    <a:pt x="13728" y="3524"/>
                    <a:pt x="13681" y="3524"/>
                  </a:cubicBezTo>
                  <a:lnTo>
                    <a:pt x="13538" y="3524"/>
                  </a:lnTo>
                  <a:cubicBezTo>
                    <a:pt x="13467" y="3512"/>
                    <a:pt x="13383" y="3489"/>
                    <a:pt x="13312" y="3465"/>
                  </a:cubicBezTo>
                  <a:cubicBezTo>
                    <a:pt x="13252" y="3441"/>
                    <a:pt x="13193" y="3405"/>
                    <a:pt x="13133" y="3358"/>
                  </a:cubicBezTo>
                  <a:cubicBezTo>
                    <a:pt x="13074" y="3310"/>
                    <a:pt x="13014" y="3250"/>
                    <a:pt x="12966" y="3191"/>
                  </a:cubicBezTo>
                  <a:cubicBezTo>
                    <a:pt x="12883" y="3084"/>
                    <a:pt x="12824" y="2965"/>
                    <a:pt x="12764" y="2834"/>
                  </a:cubicBezTo>
                  <a:lnTo>
                    <a:pt x="12764" y="2869"/>
                  </a:lnTo>
                  <a:cubicBezTo>
                    <a:pt x="12669" y="2596"/>
                    <a:pt x="12597" y="2322"/>
                    <a:pt x="12562" y="2036"/>
                  </a:cubicBezTo>
                  <a:cubicBezTo>
                    <a:pt x="12526" y="1691"/>
                    <a:pt x="12502" y="1357"/>
                    <a:pt x="12502" y="1024"/>
                  </a:cubicBezTo>
                  <a:lnTo>
                    <a:pt x="12502" y="500"/>
                  </a:lnTo>
                  <a:lnTo>
                    <a:pt x="12502" y="155"/>
                  </a:lnTo>
                  <a:cubicBezTo>
                    <a:pt x="12502" y="83"/>
                    <a:pt x="12443" y="24"/>
                    <a:pt x="12371" y="24"/>
                  </a:cubicBezTo>
                  <a:cubicBezTo>
                    <a:pt x="12359" y="24"/>
                    <a:pt x="12347" y="24"/>
                    <a:pt x="12335" y="36"/>
                  </a:cubicBezTo>
                  <a:cubicBezTo>
                    <a:pt x="12109" y="24"/>
                    <a:pt x="11883" y="12"/>
                    <a:pt x="11669" y="12"/>
                  </a:cubicBezTo>
                  <a:lnTo>
                    <a:pt x="11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4953202" y="1802945"/>
              <a:ext cx="436221" cy="458408"/>
            </a:xfrm>
            <a:custGeom>
              <a:rect b="b" l="l" r="r" t="t"/>
              <a:pathLst>
                <a:path extrusionOk="0" h="11074" w="10538">
                  <a:moveTo>
                    <a:pt x="453" y="0"/>
                  </a:moveTo>
                  <a:cubicBezTo>
                    <a:pt x="393" y="0"/>
                    <a:pt x="358" y="36"/>
                    <a:pt x="346" y="96"/>
                  </a:cubicBezTo>
                  <a:cubicBezTo>
                    <a:pt x="334" y="131"/>
                    <a:pt x="358" y="167"/>
                    <a:pt x="382" y="191"/>
                  </a:cubicBezTo>
                  <a:cubicBezTo>
                    <a:pt x="358" y="203"/>
                    <a:pt x="346" y="227"/>
                    <a:pt x="346" y="250"/>
                  </a:cubicBezTo>
                  <a:cubicBezTo>
                    <a:pt x="155" y="917"/>
                    <a:pt x="36" y="1608"/>
                    <a:pt x="12" y="2298"/>
                  </a:cubicBezTo>
                  <a:cubicBezTo>
                    <a:pt x="1" y="2905"/>
                    <a:pt x="60" y="3513"/>
                    <a:pt x="203" y="4108"/>
                  </a:cubicBezTo>
                  <a:cubicBezTo>
                    <a:pt x="501" y="5370"/>
                    <a:pt x="1155" y="6501"/>
                    <a:pt x="1691" y="7335"/>
                  </a:cubicBezTo>
                  <a:cubicBezTo>
                    <a:pt x="2025" y="7858"/>
                    <a:pt x="2370" y="8358"/>
                    <a:pt x="2763" y="8906"/>
                  </a:cubicBezTo>
                  <a:cubicBezTo>
                    <a:pt x="2965" y="9180"/>
                    <a:pt x="3156" y="9454"/>
                    <a:pt x="3346" y="9716"/>
                  </a:cubicBezTo>
                  <a:cubicBezTo>
                    <a:pt x="3513" y="9954"/>
                    <a:pt x="3691" y="10180"/>
                    <a:pt x="3882" y="10394"/>
                  </a:cubicBezTo>
                  <a:cubicBezTo>
                    <a:pt x="4037" y="10561"/>
                    <a:pt x="4203" y="10704"/>
                    <a:pt x="4394" y="10835"/>
                  </a:cubicBezTo>
                  <a:cubicBezTo>
                    <a:pt x="4561" y="10930"/>
                    <a:pt x="4751" y="11014"/>
                    <a:pt x="4942" y="11049"/>
                  </a:cubicBezTo>
                  <a:cubicBezTo>
                    <a:pt x="5061" y="11061"/>
                    <a:pt x="5180" y="11073"/>
                    <a:pt x="5299" y="11073"/>
                  </a:cubicBezTo>
                  <a:cubicBezTo>
                    <a:pt x="5692" y="11061"/>
                    <a:pt x="6073" y="10990"/>
                    <a:pt x="6442" y="10883"/>
                  </a:cubicBezTo>
                  <a:cubicBezTo>
                    <a:pt x="6549" y="10847"/>
                    <a:pt x="6656" y="10823"/>
                    <a:pt x="6763" y="10787"/>
                  </a:cubicBezTo>
                  <a:lnTo>
                    <a:pt x="6918" y="10740"/>
                  </a:lnTo>
                  <a:lnTo>
                    <a:pt x="7454" y="10597"/>
                  </a:lnTo>
                  <a:cubicBezTo>
                    <a:pt x="7763" y="10502"/>
                    <a:pt x="8144" y="10394"/>
                    <a:pt x="8502" y="10263"/>
                  </a:cubicBezTo>
                  <a:cubicBezTo>
                    <a:pt x="8847" y="10144"/>
                    <a:pt x="9168" y="9990"/>
                    <a:pt x="9478" y="9787"/>
                  </a:cubicBezTo>
                  <a:cubicBezTo>
                    <a:pt x="9549" y="9740"/>
                    <a:pt x="9621" y="9692"/>
                    <a:pt x="9680" y="9644"/>
                  </a:cubicBezTo>
                  <a:cubicBezTo>
                    <a:pt x="9752" y="9585"/>
                    <a:pt x="9811" y="9525"/>
                    <a:pt x="9871" y="9454"/>
                  </a:cubicBezTo>
                  <a:lnTo>
                    <a:pt x="9930" y="9394"/>
                  </a:lnTo>
                  <a:cubicBezTo>
                    <a:pt x="10002" y="9311"/>
                    <a:pt x="10073" y="9228"/>
                    <a:pt x="10145" y="9156"/>
                  </a:cubicBezTo>
                  <a:cubicBezTo>
                    <a:pt x="10157" y="9168"/>
                    <a:pt x="10168" y="9180"/>
                    <a:pt x="10180" y="9180"/>
                  </a:cubicBezTo>
                  <a:cubicBezTo>
                    <a:pt x="10216" y="9192"/>
                    <a:pt x="10240" y="9204"/>
                    <a:pt x="10288" y="9204"/>
                  </a:cubicBezTo>
                  <a:cubicBezTo>
                    <a:pt x="10383" y="9204"/>
                    <a:pt x="10466" y="9144"/>
                    <a:pt x="10514" y="9049"/>
                  </a:cubicBezTo>
                  <a:cubicBezTo>
                    <a:pt x="10538" y="8989"/>
                    <a:pt x="10538" y="8930"/>
                    <a:pt x="10514" y="8859"/>
                  </a:cubicBezTo>
                  <a:cubicBezTo>
                    <a:pt x="9883" y="7549"/>
                    <a:pt x="9121" y="6311"/>
                    <a:pt x="8240" y="5156"/>
                  </a:cubicBezTo>
                  <a:cubicBezTo>
                    <a:pt x="7799" y="4572"/>
                    <a:pt x="7311" y="4025"/>
                    <a:pt x="6799" y="3501"/>
                  </a:cubicBezTo>
                  <a:cubicBezTo>
                    <a:pt x="6323" y="3013"/>
                    <a:pt x="5811" y="2560"/>
                    <a:pt x="5263" y="2143"/>
                  </a:cubicBezTo>
                  <a:cubicBezTo>
                    <a:pt x="4549" y="1620"/>
                    <a:pt x="3787" y="1179"/>
                    <a:pt x="2989" y="822"/>
                  </a:cubicBezTo>
                  <a:cubicBezTo>
                    <a:pt x="2167" y="477"/>
                    <a:pt x="1334" y="203"/>
                    <a:pt x="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4636780" y="2220373"/>
              <a:ext cx="794039" cy="504232"/>
            </a:xfrm>
            <a:custGeom>
              <a:rect b="b" l="l" r="r" t="t"/>
              <a:pathLst>
                <a:path extrusionOk="0" h="12181" w="19182">
                  <a:moveTo>
                    <a:pt x="18134" y="1"/>
                  </a:moveTo>
                  <a:cubicBezTo>
                    <a:pt x="18062" y="25"/>
                    <a:pt x="18027" y="84"/>
                    <a:pt x="18039" y="156"/>
                  </a:cubicBezTo>
                  <a:cubicBezTo>
                    <a:pt x="17729" y="96"/>
                    <a:pt x="17420" y="72"/>
                    <a:pt x="17110" y="72"/>
                  </a:cubicBezTo>
                  <a:lnTo>
                    <a:pt x="16884" y="72"/>
                  </a:lnTo>
                  <a:cubicBezTo>
                    <a:pt x="16348" y="96"/>
                    <a:pt x="15824" y="168"/>
                    <a:pt x="15300" y="299"/>
                  </a:cubicBezTo>
                  <a:cubicBezTo>
                    <a:pt x="14788" y="418"/>
                    <a:pt x="14288" y="608"/>
                    <a:pt x="13812" y="846"/>
                  </a:cubicBezTo>
                  <a:cubicBezTo>
                    <a:pt x="13490" y="1013"/>
                    <a:pt x="13193" y="1227"/>
                    <a:pt x="12919" y="1477"/>
                  </a:cubicBezTo>
                  <a:cubicBezTo>
                    <a:pt x="12919" y="1465"/>
                    <a:pt x="12919" y="1442"/>
                    <a:pt x="12919" y="1430"/>
                  </a:cubicBezTo>
                  <a:cubicBezTo>
                    <a:pt x="12907" y="1358"/>
                    <a:pt x="12848" y="1322"/>
                    <a:pt x="12788" y="1322"/>
                  </a:cubicBezTo>
                  <a:lnTo>
                    <a:pt x="12752" y="1322"/>
                  </a:lnTo>
                  <a:cubicBezTo>
                    <a:pt x="12693" y="1334"/>
                    <a:pt x="12645" y="1406"/>
                    <a:pt x="12657" y="1477"/>
                  </a:cubicBezTo>
                  <a:cubicBezTo>
                    <a:pt x="12657" y="1501"/>
                    <a:pt x="12669" y="1513"/>
                    <a:pt x="12669" y="1537"/>
                  </a:cubicBezTo>
                  <a:cubicBezTo>
                    <a:pt x="12673" y="1541"/>
                    <a:pt x="12674" y="1542"/>
                    <a:pt x="12674" y="1542"/>
                  </a:cubicBezTo>
                  <a:cubicBezTo>
                    <a:pt x="12673" y="1542"/>
                    <a:pt x="12665" y="1537"/>
                    <a:pt x="12657" y="1537"/>
                  </a:cubicBezTo>
                  <a:lnTo>
                    <a:pt x="12645" y="1537"/>
                  </a:lnTo>
                  <a:cubicBezTo>
                    <a:pt x="12621" y="1489"/>
                    <a:pt x="12574" y="1465"/>
                    <a:pt x="12526" y="1453"/>
                  </a:cubicBezTo>
                  <a:lnTo>
                    <a:pt x="12490" y="1453"/>
                  </a:lnTo>
                  <a:cubicBezTo>
                    <a:pt x="12419" y="1477"/>
                    <a:pt x="12383" y="1561"/>
                    <a:pt x="12407" y="1620"/>
                  </a:cubicBezTo>
                  <a:cubicBezTo>
                    <a:pt x="12502" y="1906"/>
                    <a:pt x="12598" y="2192"/>
                    <a:pt x="12717" y="2465"/>
                  </a:cubicBezTo>
                  <a:cubicBezTo>
                    <a:pt x="12812" y="2775"/>
                    <a:pt x="12907" y="3085"/>
                    <a:pt x="13026" y="3382"/>
                  </a:cubicBezTo>
                  <a:cubicBezTo>
                    <a:pt x="13193" y="3799"/>
                    <a:pt x="13371" y="4192"/>
                    <a:pt x="13574" y="4585"/>
                  </a:cubicBezTo>
                  <a:lnTo>
                    <a:pt x="13431" y="4740"/>
                  </a:lnTo>
                  <a:cubicBezTo>
                    <a:pt x="13288" y="4871"/>
                    <a:pt x="13157" y="5013"/>
                    <a:pt x="13014" y="5144"/>
                  </a:cubicBezTo>
                  <a:cubicBezTo>
                    <a:pt x="12776" y="5371"/>
                    <a:pt x="12514" y="5597"/>
                    <a:pt x="12228" y="5811"/>
                  </a:cubicBezTo>
                  <a:cubicBezTo>
                    <a:pt x="11800" y="6144"/>
                    <a:pt x="11347" y="6454"/>
                    <a:pt x="10871" y="6716"/>
                  </a:cubicBezTo>
                  <a:cubicBezTo>
                    <a:pt x="10383" y="7002"/>
                    <a:pt x="9883" y="7240"/>
                    <a:pt x="9371" y="7466"/>
                  </a:cubicBezTo>
                  <a:cubicBezTo>
                    <a:pt x="8073" y="7978"/>
                    <a:pt x="6752" y="8407"/>
                    <a:pt x="5394" y="8740"/>
                  </a:cubicBezTo>
                  <a:cubicBezTo>
                    <a:pt x="5287" y="8526"/>
                    <a:pt x="5156" y="8323"/>
                    <a:pt x="5001" y="8145"/>
                  </a:cubicBezTo>
                  <a:cubicBezTo>
                    <a:pt x="4811" y="7883"/>
                    <a:pt x="4585" y="7633"/>
                    <a:pt x="4335" y="7430"/>
                  </a:cubicBezTo>
                  <a:cubicBezTo>
                    <a:pt x="4216" y="7347"/>
                    <a:pt x="4108" y="7264"/>
                    <a:pt x="3977" y="7192"/>
                  </a:cubicBezTo>
                  <a:cubicBezTo>
                    <a:pt x="3930" y="7168"/>
                    <a:pt x="3870" y="7145"/>
                    <a:pt x="3823" y="7121"/>
                  </a:cubicBezTo>
                  <a:lnTo>
                    <a:pt x="3799" y="7109"/>
                  </a:lnTo>
                  <a:cubicBezTo>
                    <a:pt x="3727" y="7073"/>
                    <a:pt x="3644" y="7049"/>
                    <a:pt x="3573" y="7026"/>
                  </a:cubicBezTo>
                  <a:cubicBezTo>
                    <a:pt x="3489" y="6990"/>
                    <a:pt x="3394" y="6978"/>
                    <a:pt x="3299" y="6966"/>
                  </a:cubicBezTo>
                  <a:lnTo>
                    <a:pt x="3251" y="6966"/>
                  </a:lnTo>
                  <a:cubicBezTo>
                    <a:pt x="3192" y="6966"/>
                    <a:pt x="3132" y="6978"/>
                    <a:pt x="3084" y="7014"/>
                  </a:cubicBezTo>
                  <a:cubicBezTo>
                    <a:pt x="3037" y="7049"/>
                    <a:pt x="3001" y="7097"/>
                    <a:pt x="2989" y="7157"/>
                  </a:cubicBezTo>
                  <a:cubicBezTo>
                    <a:pt x="2977" y="7228"/>
                    <a:pt x="2989" y="7299"/>
                    <a:pt x="3013" y="7359"/>
                  </a:cubicBezTo>
                  <a:cubicBezTo>
                    <a:pt x="3037" y="7442"/>
                    <a:pt x="3084" y="7514"/>
                    <a:pt x="3132" y="7585"/>
                  </a:cubicBezTo>
                  <a:cubicBezTo>
                    <a:pt x="2858" y="7395"/>
                    <a:pt x="2584" y="7240"/>
                    <a:pt x="2299" y="7085"/>
                  </a:cubicBezTo>
                  <a:cubicBezTo>
                    <a:pt x="2144" y="7014"/>
                    <a:pt x="2001" y="6942"/>
                    <a:pt x="1810" y="6871"/>
                  </a:cubicBezTo>
                  <a:cubicBezTo>
                    <a:pt x="1620" y="6799"/>
                    <a:pt x="1465" y="6740"/>
                    <a:pt x="1322" y="6704"/>
                  </a:cubicBezTo>
                  <a:cubicBezTo>
                    <a:pt x="1203" y="6668"/>
                    <a:pt x="1096" y="6645"/>
                    <a:pt x="977" y="6621"/>
                  </a:cubicBezTo>
                  <a:cubicBezTo>
                    <a:pt x="941" y="6609"/>
                    <a:pt x="894" y="6609"/>
                    <a:pt x="846" y="6609"/>
                  </a:cubicBezTo>
                  <a:cubicBezTo>
                    <a:pt x="787" y="6609"/>
                    <a:pt x="727" y="6621"/>
                    <a:pt x="667" y="6645"/>
                  </a:cubicBezTo>
                  <a:cubicBezTo>
                    <a:pt x="596" y="6680"/>
                    <a:pt x="536" y="6752"/>
                    <a:pt x="525" y="6835"/>
                  </a:cubicBezTo>
                  <a:cubicBezTo>
                    <a:pt x="513" y="6883"/>
                    <a:pt x="513" y="6942"/>
                    <a:pt x="525" y="7002"/>
                  </a:cubicBezTo>
                  <a:cubicBezTo>
                    <a:pt x="536" y="7073"/>
                    <a:pt x="560" y="7157"/>
                    <a:pt x="584" y="7228"/>
                  </a:cubicBezTo>
                  <a:cubicBezTo>
                    <a:pt x="656" y="7359"/>
                    <a:pt x="739" y="7478"/>
                    <a:pt x="858" y="7585"/>
                  </a:cubicBezTo>
                  <a:cubicBezTo>
                    <a:pt x="751" y="7549"/>
                    <a:pt x="644" y="7526"/>
                    <a:pt x="536" y="7502"/>
                  </a:cubicBezTo>
                  <a:lnTo>
                    <a:pt x="417" y="7502"/>
                  </a:lnTo>
                  <a:cubicBezTo>
                    <a:pt x="322" y="7502"/>
                    <a:pt x="239" y="7514"/>
                    <a:pt x="155" y="7561"/>
                  </a:cubicBezTo>
                  <a:cubicBezTo>
                    <a:pt x="48" y="7633"/>
                    <a:pt x="1" y="7752"/>
                    <a:pt x="13" y="7883"/>
                  </a:cubicBezTo>
                  <a:cubicBezTo>
                    <a:pt x="36" y="8026"/>
                    <a:pt x="120" y="8157"/>
                    <a:pt x="227" y="8240"/>
                  </a:cubicBezTo>
                  <a:cubicBezTo>
                    <a:pt x="406" y="8395"/>
                    <a:pt x="596" y="8514"/>
                    <a:pt x="787" y="8621"/>
                  </a:cubicBezTo>
                  <a:cubicBezTo>
                    <a:pt x="929" y="8692"/>
                    <a:pt x="1060" y="8764"/>
                    <a:pt x="1203" y="8835"/>
                  </a:cubicBezTo>
                  <a:cubicBezTo>
                    <a:pt x="1144" y="8823"/>
                    <a:pt x="1084" y="8823"/>
                    <a:pt x="1037" y="8823"/>
                  </a:cubicBezTo>
                  <a:cubicBezTo>
                    <a:pt x="953" y="8823"/>
                    <a:pt x="882" y="8823"/>
                    <a:pt x="798" y="8835"/>
                  </a:cubicBezTo>
                  <a:cubicBezTo>
                    <a:pt x="691" y="8835"/>
                    <a:pt x="584" y="8847"/>
                    <a:pt x="489" y="8871"/>
                  </a:cubicBezTo>
                  <a:cubicBezTo>
                    <a:pt x="406" y="8883"/>
                    <a:pt x="334" y="8919"/>
                    <a:pt x="275" y="8954"/>
                  </a:cubicBezTo>
                  <a:cubicBezTo>
                    <a:pt x="215" y="8990"/>
                    <a:pt x="179" y="9026"/>
                    <a:pt x="155" y="9085"/>
                  </a:cubicBezTo>
                  <a:cubicBezTo>
                    <a:pt x="120" y="9145"/>
                    <a:pt x="120" y="9204"/>
                    <a:pt x="144" y="9276"/>
                  </a:cubicBezTo>
                  <a:cubicBezTo>
                    <a:pt x="155" y="9335"/>
                    <a:pt x="191" y="9383"/>
                    <a:pt x="227" y="9431"/>
                  </a:cubicBezTo>
                  <a:cubicBezTo>
                    <a:pt x="275" y="9490"/>
                    <a:pt x="322" y="9538"/>
                    <a:pt x="382" y="9585"/>
                  </a:cubicBezTo>
                  <a:cubicBezTo>
                    <a:pt x="513" y="9704"/>
                    <a:pt x="667" y="9812"/>
                    <a:pt x="834" y="9907"/>
                  </a:cubicBezTo>
                  <a:cubicBezTo>
                    <a:pt x="1179" y="10109"/>
                    <a:pt x="1537" y="10300"/>
                    <a:pt x="1906" y="10466"/>
                  </a:cubicBezTo>
                  <a:cubicBezTo>
                    <a:pt x="2406" y="10705"/>
                    <a:pt x="3001" y="10978"/>
                    <a:pt x="3608" y="11240"/>
                  </a:cubicBezTo>
                  <a:cubicBezTo>
                    <a:pt x="4335" y="11562"/>
                    <a:pt x="5097" y="11812"/>
                    <a:pt x="5870" y="11990"/>
                  </a:cubicBezTo>
                  <a:cubicBezTo>
                    <a:pt x="6502" y="12110"/>
                    <a:pt x="7156" y="12181"/>
                    <a:pt x="7811" y="12181"/>
                  </a:cubicBezTo>
                  <a:lnTo>
                    <a:pt x="8097" y="12181"/>
                  </a:lnTo>
                  <a:cubicBezTo>
                    <a:pt x="8609" y="12181"/>
                    <a:pt x="9145" y="12157"/>
                    <a:pt x="9680" y="12098"/>
                  </a:cubicBezTo>
                  <a:cubicBezTo>
                    <a:pt x="10978" y="11990"/>
                    <a:pt x="12276" y="11729"/>
                    <a:pt x="13514" y="11336"/>
                  </a:cubicBezTo>
                  <a:cubicBezTo>
                    <a:pt x="14122" y="11145"/>
                    <a:pt x="14717" y="10907"/>
                    <a:pt x="15288" y="10621"/>
                  </a:cubicBezTo>
                  <a:cubicBezTo>
                    <a:pt x="15824" y="10359"/>
                    <a:pt x="16336" y="10050"/>
                    <a:pt x="16824" y="9693"/>
                  </a:cubicBezTo>
                  <a:cubicBezTo>
                    <a:pt x="17062" y="9514"/>
                    <a:pt x="17300" y="9312"/>
                    <a:pt x="17515" y="9097"/>
                  </a:cubicBezTo>
                  <a:cubicBezTo>
                    <a:pt x="17717" y="8883"/>
                    <a:pt x="17920" y="8657"/>
                    <a:pt x="18086" y="8407"/>
                  </a:cubicBezTo>
                  <a:cubicBezTo>
                    <a:pt x="18420" y="7930"/>
                    <a:pt x="18670" y="7407"/>
                    <a:pt x="18848" y="6859"/>
                  </a:cubicBezTo>
                  <a:cubicBezTo>
                    <a:pt x="19015" y="6311"/>
                    <a:pt x="19122" y="5728"/>
                    <a:pt x="19158" y="5156"/>
                  </a:cubicBezTo>
                  <a:cubicBezTo>
                    <a:pt x="19182" y="4561"/>
                    <a:pt x="19170" y="3966"/>
                    <a:pt x="19086" y="3382"/>
                  </a:cubicBezTo>
                  <a:cubicBezTo>
                    <a:pt x="18967" y="2358"/>
                    <a:pt x="18729" y="1346"/>
                    <a:pt x="18384" y="370"/>
                  </a:cubicBezTo>
                  <a:cubicBezTo>
                    <a:pt x="18408" y="322"/>
                    <a:pt x="18384" y="263"/>
                    <a:pt x="18336" y="227"/>
                  </a:cubicBezTo>
                  <a:lnTo>
                    <a:pt x="18313" y="168"/>
                  </a:lnTo>
                  <a:lnTo>
                    <a:pt x="18289" y="96"/>
                  </a:lnTo>
                  <a:cubicBezTo>
                    <a:pt x="18277" y="48"/>
                    <a:pt x="18229" y="1"/>
                    <a:pt x="18170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4686081" y="2584112"/>
              <a:ext cx="57208" cy="29515"/>
            </a:xfrm>
            <a:custGeom>
              <a:rect b="b" l="l" r="r" t="t"/>
              <a:pathLst>
                <a:path extrusionOk="0" h="713" w="1382">
                  <a:moveTo>
                    <a:pt x="72" y="1"/>
                  </a:moveTo>
                  <a:cubicBezTo>
                    <a:pt x="48" y="1"/>
                    <a:pt x="24" y="24"/>
                    <a:pt x="12" y="60"/>
                  </a:cubicBezTo>
                  <a:lnTo>
                    <a:pt x="12" y="48"/>
                  </a:lnTo>
                  <a:lnTo>
                    <a:pt x="12" y="48"/>
                  </a:lnTo>
                  <a:cubicBezTo>
                    <a:pt x="0" y="84"/>
                    <a:pt x="24" y="120"/>
                    <a:pt x="60" y="132"/>
                  </a:cubicBezTo>
                  <a:lnTo>
                    <a:pt x="143" y="155"/>
                  </a:lnTo>
                  <a:cubicBezTo>
                    <a:pt x="250" y="179"/>
                    <a:pt x="346" y="215"/>
                    <a:pt x="429" y="251"/>
                  </a:cubicBezTo>
                  <a:cubicBezTo>
                    <a:pt x="536" y="298"/>
                    <a:pt x="631" y="346"/>
                    <a:pt x="727" y="394"/>
                  </a:cubicBezTo>
                  <a:cubicBezTo>
                    <a:pt x="917" y="489"/>
                    <a:pt x="1108" y="596"/>
                    <a:pt x="1286" y="703"/>
                  </a:cubicBezTo>
                  <a:cubicBezTo>
                    <a:pt x="1292" y="709"/>
                    <a:pt x="1301" y="712"/>
                    <a:pt x="1310" y="712"/>
                  </a:cubicBezTo>
                  <a:cubicBezTo>
                    <a:pt x="1319" y="712"/>
                    <a:pt x="1328" y="709"/>
                    <a:pt x="1334" y="703"/>
                  </a:cubicBezTo>
                  <a:cubicBezTo>
                    <a:pt x="1358" y="703"/>
                    <a:pt x="1370" y="691"/>
                    <a:pt x="1370" y="679"/>
                  </a:cubicBezTo>
                  <a:cubicBezTo>
                    <a:pt x="1381" y="656"/>
                    <a:pt x="1381" y="644"/>
                    <a:pt x="1370" y="620"/>
                  </a:cubicBezTo>
                  <a:cubicBezTo>
                    <a:pt x="1370" y="608"/>
                    <a:pt x="1358" y="596"/>
                    <a:pt x="1334" y="584"/>
                  </a:cubicBezTo>
                  <a:cubicBezTo>
                    <a:pt x="1143" y="465"/>
                    <a:pt x="941" y="358"/>
                    <a:pt x="739" y="251"/>
                  </a:cubicBezTo>
                  <a:cubicBezTo>
                    <a:pt x="631" y="191"/>
                    <a:pt x="524" y="144"/>
                    <a:pt x="405" y="96"/>
                  </a:cubicBezTo>
                  <a:cubicBezTo>
                    <a:pt x="298" y="60"/>
                    <a:pt x="203" y="24"/>
                    <a:pt x="84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4675733" y="2533486"/>
              <a:ext cx="73476" cy="39325"/>
            </a:xfrm>
            <a:custGeom>
              <a:rect b="b" l="l" r="r" t="t"/>
              <a:pathLst>
                <a:path extrusionOk="0" h="950" w="1775">
                  <a:moveTo>
                    <a:pt x="60" y="0"/>
                  </a:moveTo>
                  <a:cubicBezTo>
                    <a:pt x="57" y="0"/>
                    <a:pt x="54" y="3"/>
                    <a:pt x="48" y="9"/>
                  </a:cubicBezTo>
                  <a:cubicBezTo>
                    <a:pt x="0" y="21"/>
                    <a:pt x="0" y="104"/>
                    <a:pt x="48" y="128"/>
                  </a:cubicBezTo>
                  <a:cubicBezTo>
                    <a:pt x="334" y="224"/>
                    <a:pt x="596" y="343"/>
                    <a:pt x="869" y="485"/>
                  </a:cubicBezTo>
                  <a:cubicBezTo>
                    <a:pt x="1000" y="557"/>
                    <a:pt x="1143" y="628"/>
                    <a:pt x="1286" y="712"/>
                  </a:cubicBezTo>
                  <a:cubicBezTo>
                    <a:pt x="1417" y="795"/>
                    <a:pt x="1548" y="866"/>
                    <a:pt x="1679" y="950"/>
                  </a:cubicBezTo>
                  <a:lnTo>
                    <a:pt x="1727" y="950"/>
                  </a:lnTo>
                  <a:cubicBezTo>
                    <a:pt x="1751" y="938"/>
                    <a:pt x="1762" y="926"/>
                    <a:pt x="1774" y="914"/>
                  </a:cubicBezTo>
                  <a:cubicBezTo>
                    <a:pt x="1774" y="902"/>
                    <a:pt x="1774" y="878"/>
                    <a:pt x="1774" y="866"/>
                  </a:cubicBezTo>
                  <a:cubicBezTo>
                    <a:pt x="1762" y="843"/>
                    <a:pt x="1751" y="831"/>
                    <a:pt x="1739" y="831"/>
                  </a:cubicBezTo>
                  <a:cubicBezTo>
                    <a:pt x="1608" y="759"/>
                    <a:pt x="1489" y="688"/>
                    <a:pt x="1370" y="616"/>
                  </a:cubicBezTo>
                  <a:cubicBezTo>
                    <a:pt x="1250" y="545"/>
                    <a:pt x="1096" y="462"/>
                    <a:pt x="953" y="390"/>
                  </a:cubicBezTo>
                  <a:cubicBezTo>
                    <a:pt x="679" y="235"/>
                    <a:pt x="393" y="104"/>
                    <a:pt x="96" y="9"/>
                  </a:cubicBezTo>
                  <a:cubicBezTo>
                    <a:pt x="96" y="3"/>
                    <a:pt x="93" y="0"/>
                    <a:pt x="88" y="0"/>
                  </a:cubicBezTo>
                  <a:cubicBezTo>
                    <a:pt x="84" y="0"/>
                    <a:pt x="78" y="3"/>
                    <a:pt x="72" y="9"/>
                  </a:cubicBezTo>
                  <a:cubicBezTo>
                    <a:pt x="66" y="3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5112406" y="2141516"/>
              <a:ext cx="311994" cy="175515"/>
            </a:xfrm>
            <a:custGeom>
              <a:rect b="b" l="l" r="r" t="t"/>
              <a:pathLst>
                <a:path extrusionOk="0" h="4240" w="7537">
                  <a:moveTo>
                    <a:pt x="6561" y="1"/>
                  </a:moveTo>
                  <a:lnTo>
                    <a:pt x="6561" y="13"/>
                  </a:lnTo>
                  <a:cubicBezTo>
                    <a:pt x="5418" y="144"/>
                    <a:pt x="4275" y="418"/>
                    <a:pt x="3191" y="810"/>
                  </a:cubicBezTo>
                  <a:cubicBezTo>
                    <a:pt x="2084" y="1203"/>
                    <a:pt x="1036" y="1727"/>
                    <a:pt x="72" y="2370"/>
                  </a:cubicBezTo>
                  <a:cubicBezTo>
                    <a:pt x="36" y="2370"/>
                    <a:pt x="24" y="2382"/>
                    <a:pt x="0" y="2406"/>
                  </a:cubicBezTo>
                  <a:cubicBezTo>
                    <a:pt x="60" y="2561"/>
                    <a:pt x="119" y="2727"/>
                    <a:pt x="191" y="2882"/>
                  </a:cubicBezTo>
                  <a:cubicBezTo>
                    <a:pt x="286" y="3108"/>
                    <a:pt x="381" y="3323"/>
                    <a:pt x="488" y="3537"/>
                  </a:cubicBezTo>
                  <a:cubicBezTo>
                    <a:pt x="488" y="3537"/>
                    <a:pt x="488" y="3525"/>
                    <a:pt x="488" y="3525"/>
                  </a:cubicBezTo>
                  <a:cubicBezTo>
                    <a:pt x="619" y="3763"/>
                    <a:pt x="750" y="4001"/>
                    <a:pt x="905" y="4239"/>
                  </a:cubicBezTo>
                  <a:cubicBezTo>
                    <a:pt x="1155" y="4109"/>
                    <a:pt x="1405" y="3989"/>
                    <a:pt x="1667" y="3882"/>
                  </a:cubicBezTo>
                  <a:lnTo>
                    <a:pt x="1703" y="3870"/>
                  </a:lnTo>
                  <a:cubicBezTo>
                    <a:pt x="2512" y="3537"/>
                    <a:pt x="3346" y="3275"/>
                    <a:pt x="4203" y="3085"/>
                  </a:cubicBezTo>
                  <a:cubicBezTo>
                    <a:pt x="4953" y="2918"/>
                    <a:pt x="5787" y="2763"/>
                    <a:pt x="6823" y="2632"/>
                  </a:cubicBezTo>
                  <a:cubicBezTo>
                    <a:pt x="7013" y="2608"/>
                    <a:pt x="7215" y="2573"/>
                    <a:pt x="7418" y="2549"/>
                  </a:cubicBezTo>
                  <a:cubicBezTo>
                    <a:pt x="7442" y="2549"/>
                    <a:pt x="7477" y="2537"/>
                    <a:pt x="7501" y="2513"/>
                  </a:cubicBezTo>
                  <a:cubicBezTo>
                    <a:pt x="7525" y="2489"/>
                    <a:pt x="7537" y="2454"/>
                    <a:pt x="7537" y="2430"/>
                  </a:cubicBezTo>
                  <a:cubicBezTo>
                    <a:pt x="7537" y="2406"/>
                    <a:pt x="7537" y="2394"/>
                    <a:pt x="7525" y="2370"/>
                  </a:cubicBezTo>
                  <a:cubicBezTo>
                    <a:pt x="7477" y="1965"/>
                    <a:pt x="7394" y="1549"/>
                    <a:pt x="7275" y="1156"/>
                  </a:cubicBezTo>
                  <a:cubicBezTo>
                    <a:pt x="7156" y="763"/>
                    <a:pt x="6977" y="394"/>
                    <a:pt x="6739" y="60"/>
                  </a:cubicBezTo>
                  <a:cubicBezTo>
                    <a:pt x="6715" y="25"/>
                    <a:pt x="6668" y="13"/>
                    <a:pt x="6632" y="13"/>
                  </a:cubicBezTo>
                  <a:cubicBezTo>
                    <a:pt x="6620" y="1"/>
                    <a:pt x="6608" y="1"/>
                    <a:pt x="6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5144942" y="2177529"/>
              <a:ext cx="213929" cy="73352"/>
            </a:xfrm>
            <a:custGeom>
              <a:rect b="b" l="l" r="r" t="t"/>
              <a:pathLst>
                <a:path extrusionOk="0" h="1772" w="5168">
                  <a:moveTo>
                    <a:pt x="5120" y="0"/>
                  </a:moveTo>
                  <a:cubicBezTo>
                    <a:pt x="4215" y="24"/>
                    <a:pt x="3322" y="179"/>
                    <a:pt x="2465" y="464"/>
                  </a:cubicBezTo>
                  <a:cubicBezTo>
                    <a:pt x="2048" y="607"/>
                    <a:pt x="1631" y="774"/>
                    <a:pt x="1226" y="964"/>
                  </a:cubicBezTo>
                  <a:cubicBezTo>
                    <a:pt x="810" y="1167"/>
                    <a:pt x="417" y="1393"/>
                    <a:pt x="48" y="1643"/>
                  </a:cubicBezTo>
                  <a:cubicBezTo>
                    <a:pt x="24" y="1655"/>
                    <a:pt x="12" y="1667"/>
                    <a:pt x="12" y="1679"/>
                  </a:cubicBezTo>
                  <a:cubicBezTo>
                    <a:pt x="0" y="1703"/>
                    <a:pt x="0" y="1715"/>
                    <a:pt x="12" y="1738"/>
                  </a:cubicBezTo>
                  <a:cubicBezTo>
                    <a:pt x="12" y="1750"/>
                    <a:pt x="24" y="1762"/>
                    <a:pt x="48" y="1762"/>
                  </a:cubicBezTo>
                  <a:cubicBezTo>
                    <a:pt x="54" y="1768"/>
                    <a:pt x="63" y="1771"/>
                    <a:pt x="71" y="1771"/>
                  </a:cubicBezTo>
                  <a:cubicBezTo>
                    <a:pt x="80" y="1771"/>
                    <a:pt x="89" y="1768"/>
                    <a:pt x="95" y="1762"/>
                  </a:cubicBezTo>
                  <a:cubicBezTo>
                    <a:pt x="762" y="1310"/>
                    <a:pt x="1488" y="941"/>
                    <a:pt x="2250" y="679"/>
                  </a:cubicBezTo>
                  <a:cubicBezTo>
                    <a:pt x="3024" y="393"/>
                    <a:pt x="3846" y="214"/>
                    <a:pt x="4679" y="143"/>
                  </a:cubicBezTo>
                  <a:lnTo>
                    <a:pt x="4655" y="143"/>
                  </a:lnTo>
                  <a:cubicBezTo>
                    <a:pt x="4810" y="143"/>
                    <a:pt x="4953" y="131"/>
                    <a:pt x="5108" y="131"/>
                  </a:cubicBezTo>
                  <a:cubicBezTo>
                    <a:pt x="5144" y="131"/>
                    <a:pt x="5167" y="107"/>
                    <a:pt x="5167" y="71"/>
                  </a:cubicBezTo>
                  <a:cubicBezTo>
                    <a:pt x="5167" y="36"/>
                    <a:pt x="5144" y="12"/>
                    <a:pt x="5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5210097" y="2210521"/>
              <a:ext cx="172907" cy="40029"/>
            </a:xfrm>
            <a:custGeom>
              <a:rect b="b" l="l" r="r" t="t"/>
              <a:pathLst>
                <a:path extrusionOk="0" h="967" w="4177">
                  <a:moveTo>
                    <a:pt x="4022" y="1"/>
                  </a:moveTo>
                  <a:cubicBezTo>
                    <a:pt x="3712" y="1"/>
                    <a:pt x="3403" y="25"/>
                    <a:pt x="3093" y="60"/>
                  </a:cubicBezTo>
                  <a:cubicBezTo>
                    <a:pt x="2748" y="108"/>
                    <a:pt x="2415" y="179"/>
                    <a:pt x="2069" y="263"/>
                  </a:cubicBezTo>
                  <a:cubicBezTo>
                    <a:pt x="1403" y="417"/>
                    <a:pt x="736" y="644"/>
                    <a:pt x="69" y="846"/>
                  </a:cubicBezTo>
                  <a:cubicBezTo>
                    <a:pt x="57" y="846"/>
                    <a:pt x="33" y="858"/>
                    <a:pt x="33" y="870"/>
                  </a:cubicBezTo>
                  <a:cubicBezTo>
                    <a:pt x="1" y="913"/>
                    <a:pt x="38" y="967"/>
                    <a:pt x="80" y="967"/>
                  </a:cubicBezTo>
                  <a:cubicBezTo>
                    <a:pt x="85" y="967"/>
                    <a:pt x="89" y="966"/>
                    <a:pt x="93" y="965"/>
                  </a:cubicBezTo>
                  <a:cubicBezTo>
                    <a:pt x="653" y="798"/>
                    <a:pt x="1212" y="620"/>
                    <a:pt x="1784" y="477"/>
                  </a:cubicBezTo>
                  <a:cubicBezTo>
                    <a:pt x="2069" y="394"/>
                    <a:pt x="2367" y="334"/>
                    <a:pt x="2653" y="275"/>
                  </a:cubicBezTo>
                  <a:cubicBezTo>
                    <a:pt x="2950" y="227"/>
                    <a:pt x="3248" y="191"/>
                    <a:pt x="3546" y="167"/>
                  </a:cubicBezTo>
                  <a:lnTo>
                    <a:pt x="3534" y="167"/>
                  </a:lnTo>
                  <a:cubicBezTo>
                    <a:pt x="3724" y="156"/>
                    <a:pt x="3915" y="144"/>
                    <a:pt x="4105" y="144"/>
                  </a:cubicBezTo>
                  <a:cubicBezTo>
                    <a:pt x="4141" y="144"/>
                    <a:pt x="4177" y="120"/>
                    <a:pt x="4177" y="72"/>
                  </a:cubicBezTo>
                  <a:cubicBezTo>
                    <a:pt x="4177" y="36"/>
                    <a:pt x="4153" y="1"/>
                    <a:pt x="4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3659451" y="1633391"/>
              <a:ext cx="616123" cy="598365"/>
            </a:xfrm>
            <a:custGeom>
              <a:rect b="b" l="l" r="r" t="t"/>
              <a:pathLst>
                <a:path extrusionOk="0" h="14455" w="14884">
                  <a:moveTo>
                    <a:pt x="4418" y="1"/>
                  </a:moveTo>
                  <a:lnTo>
                    <a:pt x="4418" y="12"/>
                  </a:lnTo>
                  <a:lnTo>
                    <a:pt x="4323" y="12"/>
                  </a:lnTo>
                  <a:cubicBezTo>
                    <a:pt x="4239" y="36"/>
                    <a:pt x="4156" y="72"/>
                    <a:pt x="4096" y="143"/>
                  </a:cubicBezTo>
                  <a:cubicBezTo>
                    <a:pt x="3989" y="274"/>
                    <a:pt x="3930" y="453"/>
                    <a:pt x="3953" y="632"/>
                  </a:cubicBezTo>
                  <a:cubicBezTo>
                    <a:pt x="3953" y="739"/>
                    <a:pt x="3965" y="834"/>
                    <a:pt x="3989" y="941"/>
                  </a:cubicBezTo>
                  <a:cubicBezTo>
                    <a:pt x="4013" y="1048"/>
                    <a:pt x="4037" y="1167"/>
                    <a:pt x="4084" y="1275"/>
                  </a:cubicBezTo>
                  <a:cubicBezTo>
                    <a:pt x="4132" y="1405"/>
                    <a:pt x="4192" y="1536"/>
                    <a:pt x="4263" y="1667"/>
                  </a:cubicBezTo>
                  <a:lnTo>
                    <a:pt x="3906" y="1572"/>
                  </a:lnTo>
                  <a:lnTo>
                    <a:pt x="3608" y="1489"/>
                  </a:lnTo>
                  <a:cubicBezTo>
                    <a:pt x="3215" y="1382"/>
                    <a:pt x="2810" y="1275"/>
                    <a:pt x="2406" y="1191"/>
                  </a:cubicBezTo>
                  <a:cubicBezTo>
                    <a:pt x="2168" y="1144"/>
                    <a:pt x="1918" y="1108"/>
                    <a:pt x="1667" y="1096"/>
                  </a:cubicBezTo>
                  <a:lnTo>
                    <a:pt x="1346" y="1096"/>
                  </a:lnTo>
                  <a:cubicBezTo>
                    <a:pt x="1251" y="1096"/>
                    <a:pt x="1156" y="1108"/>
                    <a:pt x="1048" y="1144"/>
                  </a:cubicBezTo>
                  <a:cubicBezTo>
                    <a:pt x="977" y="1167"/>
                    <a:pt x="905" y="1203"/>
                    <a:pt x="834" y="1239"/>
                  </a:cubicBezTo>
                  <a:cubicBezTo>
                    <a:pt x="775" y="1275"/>
                    <a:pt x="727" y="1322"/>
                    <a:pt x="691" y="1370"/>
                  </a:cubicBezTo>
                  <a:cubicBezTo>
                    <a:pt x="620" y="1465"/>
                    <a:pt x="596" y="1584"/>
                    <a:pt x="644" y="1691"/>
                  </a:cubicBezTo>
                  <a:cubicBezTo>
                    <a:pt x="703" y="1798"/>
                    <a:pt x="775" y="1894"/>
                    <a:pt x="882" y="1953"/>
                  </a:cubicBezTo>
                  <a:cubicBezTo>
                    <a:pt x="1013" y="2048"/>
                    <a:pt x="1156" y="2132"/>
                    <a:pt x="1298" y="2191"/>
                  </a:cubicBezTo>
                  <a:cubicBezTo>
                    <a:pt x="1489" y="2287"/>
                    <a:pt x="1703" y="2370"/>
                    <a:pt x="1906" y="2441"/>
                  </a:cubicBezTo>
                  <a:cubicBezTo>
                    <a:pt x="1763" y="2418"/>
                    <a:pt x="1596" y="2406"/>
                    <a:pt x="1441" y="2394"/>
                  </a:cubicBezTo>
                  <a:cubicBezTo>
                    <a:pt x="1251" y="2382"/>
                    <a:pt x="1072" y="2370"/>
                    <a:pt x="905" y="2370"/>
                  </a:cubicBezTo>
                  <a:lnTo>
                    <a:pt x="822" y="2370"/>
                  </a:lnTo>
                  <a:cubicBezTo>
                    <a:pt x="655" y="2370"/>
                    <a:pt x="489" y="2394"/>
                    <a:pt x="334" y="2429"/>
                  </a:cubicBezTo>
                  <a:cubicBezTo>
                    <a:pt x="215" y="2453"/>
                    <a:pt x="120" y="2525"/>
                    <a:pt x="48" y="2632"/>
                  </a:cubicBezTo>
                  <a:cubicBezTo>
                    <a:pt x="24" y="2679"/>
                    <a:pt x="13" y="2739"/>
                    <a:pt x="13" y="2799"/>
                  </a:cubicBezTo>
                  <a:cubicBezTo>
                    <a:pt x="1" y="2858"/>
                    <a:pt x="13" y="2929"/>
                    <a:pt x="36" y="2989"/>
                  </a:cubicBezTo>
                  <a:cubicBezTo>
                    <a:pt x="60" y="3049"/>
                    <a:pt x="84" y="3096"/>
                    <a:pt x="120" y="3144"/>
                  </a:cubicBezTo>
                  <a:cubicBezTo>
                    <a:pt x="167" y="3191"/>
                    <a:pt x="215" y="3239"/>
                    <a:pt x="263" y="3287"/>
                  </a:cubicBezTo>
                  <a:cubicBezTo>
                    <a:pt x="310" y="3322"/>
                    <a:pt x="370" y="3358"/>
                    <a:pt x="429" y="3394"/>
                  </a:cubicBezTo>
                  <a:cubicBezTo>
                    <a:pt x="513" y="3441"/>
                    <a:pt x="584" y="3477"/>
                    <a:pt x="667" y="3513"/>
                  </a:cubicBezTo>
                  <a:cubicBezTo>
                    <a:pt x="846" y="3584"/>
                    <a:pt x="1025" y="3644"/>
                    <a:pt x="1203" y="3691"/>
                  </a:cubicBezTo>
                  <a:cubicBezTo>
                    <a:pt x="1310" y="3727"/>
                    <a:pt x="1417" y="3751"/>
                    <a:pt x="1525" y="3775"/>
                  </a:cubicBezTo>
                  <a:lnTo>
                    <a:pt x="1429" y="3775"/>
                  </a:lnTo>
                  <a:cubicBezTo>
                    <a:pt x="1275" y="3787"/>
                    <a:pt x="1108" y="3822"/>
                    <a:pt x="953" y="3882"/>
                  </a:cubicBezTo>
                  <a:cubicBezTo>
                    <a:pt x="834" y="3930"/>
                    <a:pt x="739" y="4013"/>
                    <a:pt x="679" y="4132"/>
                  </a:cubicBezTo>
                  <a:cubicBezTo>
                    <a:pt x="644" y="4263"/>
                    <a:pt x="679" y="4406"/>
                    <a:pt x="763" y="4513"/>
                  </a:cubicBezTo>
                  <a:cubicBezTo>
                    <a:pt x="798" y="4573"/>
                    <a:pt x="846" y="4620"/>
                    <a:pt x="905" y="4668"/>
                  </a:cubicBezTo>
                  <a:cubicBezTo>
                    <a:pt x="977" y="4715"/>
                    <a:pt x="1048" y="4763"/>
                    <a:pt x="1132" y="4799"/>
                  </a:cubicBezTo>
                  <a:cubicBezTo>
                    <a:pt x="1251" y="4846"/>
                    <a:pt x="1370" y="4882"/>
                    <a:pt x="1501" y="4918"/>
                  </a:cubicBezTo>
                  <a:cubicBezTo>
                    <a:pt x="1632" y="4954"/>
                    <a:pt x="1775" y="4977"/>
                    <a:pt x="1918" y="4989"/>
                  </a:cubicBezTo>
                  <a:cubicBezTo>
                    <a:pt x="2227" y="5037"/>
                    <a:pt x="2549" y="5049"/>
                    <a:pt x="2870" y="5061"/>
                  </a:cubicBezTo>
                  <a:lnTo>
                    <a:pt x="3084" y="5061"/>
                  </a:lnTo>
                  <a:cubicBezTo>
                    <a:pt x="3311" y="5061"/>
                    <a:pt x="3537" y="5061"/>
                    <a:pt x="3763" y="5049"/>
                  </a:cubicBezTo>
                  <a:lnTo>
                    <a:pt x="3965" y="5049"/>
                  </a:lnTo>
                  <a:cubicBezTo>
                    <a:pt x="4096" y="5049"/>
                    <a:pt x="4227" y="5037"/>
                    <a:pt x="4370" y="5037"/>
                  </a:cubicBezTo>
                  <a:cubicBezTo>
                    <a:pt x="5049" y="6358"/>
                    <a:pt x="5656" y="7418"/>
                    <a:pt x="6263" y="8371"/>
                  </a:cubicBezTo>
                  <a:cubicBezTo>
                    <a:pt x="6978" y="9490"/>
                    <a:pt x="7787" y="10538"/>
                    <a:pt x="8704" y="11490"/>
                  </a:cubicBezTo>
                  <a:cubicBezTo>
                    <a:pt x="9490" y="12300"/>
                    <a:pt x="10371" y="13002"/>
                    <a:pt x="11347" y="13574"/>
                  </a:cubicBezTo>
                  <a:cubicBezTo>
                    <a:pt x="11847" y="13883"/>
                    <a:pt x="12407" y="14121"/>
                    <a:pt x="12978" y="14288"/>
                  </a:cubicBezTo>
                  <a:cubicBezTo>
                    <a:pt x="13264" y="14359"/>
                    <a:pt x="13550" y="14407"/>
                    <a:pt x="13848" y="14443"/>
                  </a:cubicBezTo>
                  <a:cubicBezTo>
                    <a:pt x="13967" y="14443"/>
                    <a:pt x="14098" y="14455"/>
                    <a:pt x="14229" y="14455"/>
                  </a:cubicBezTo>
                  <a:cubicBezTo>
                    <a:pt x="14395" y="14455"/>
                    <a:pt x="14574" y="14443"/>
                    <a:pt x="14776" y="14431"/>
                  </a:cubicBezTo>
                  <a:cubicBezTo>
                    <a:pt x="14812" y="14419"/>
                    <a:pt x="14848" y="14395"/>
                    <a:pt x="14860" y="14371"/>
                  </a:cubicBezTo>
                  <a:cubicBezTo>
                    <a:pt x="14883" y="14336"/>
                    <a:pt x="14883" y="14300"/>
                    <a:pt x="14883" y="14276"/>
                  </a:cubicBezTo>
                  <a:cubicBezTo>
                    <a:pt x="14872" y="14240"/>
                    <a:pt x="14848" y="14205"/>
                    <a:pt x="14824" y="14193"/>
                  </a:cubicBezTo>
                  <a:cubicBezTo>
                    <a:pt x="14800" y="14181"/>
                    <a:pt x="14776" y="14169"/>
                    <a:pt x="14752" y="14169"/>
                  </a:cubicBezTo>
                  <a:lnTo>
                    <a:pt x="14729" y="14169"/>
                  </a:lnTo>
                  <a:cubicBezTo>
                    <a:pt x="14598" y="14181"/>
                    <a:pt x="14491" y="14193"/>
                    <a:pt x="14383" y="14193"/>
                  </a:cubicBezTo>
                  <a:cubicBezTo>
                    <a:pt x="14538" y="13847"/>
                    <a:pt x="14633" y="13478"/>
                    <a:pt x="14657" y="13097"/>
                  </a:cubicBezTo>
                  <a:cubicBezTo>
                    <a:pt x="14705" y="12609"/>
                    <a:pt x="14693" y="12121"/>
                    <a:pt x="14633" y="11645"/>
                  </a:cubicBezTo>
                  <a:cubicBezTo>
                    <a:pt x="14562" y="11145"/>
                    <a:pt x="14443" y="10657"/>
                    <a:pt x="14264" y="10180"/>
                  </a:cubicBezTo>
                  <a:cubicBezTo>
                    <a:pt x="14098" y="9752"/>
                    <a:pt x="13871" y="9335"/>
                    <a:pt x="13586" y="8978"/>
                  </a:cubicBezTo>
                  <a:cubicBezTo>
                    <a:pt x="13324" y="8633"/>
                    <a:pt x="12967" y="8371"/>
                    <a:pt x="12562" y="8228"/>
                  </a:cubicBezTo>
                  <a:cubicBezTo>
                    <a:pt x="12550" y="8222"/>
                    <a:pt x="12535" y="8219"/>
                    <a:pt x="12519" y="8219"/>
                  </a:cubicBezTo>
                  <a:cubicBezTo>
                    <a:pt x="12502" y="8219"/>
                    <a:pt x="12484" y="8222"/>
                    <a:pt x="12466" y="8228"/>
                  </a:cubicBezTo>
                  <a:cubicBezTo>
                    <a:pt x="12455" y="8228"/>
                    <a:pt x="12443" y="8240"/>
                    <a:pt x="12443" y="8240"/>
                  </a:cubicBezTo>
                  <a:cubicBezTo>
                    <a:pt x="12133" y="8037"/>
                    <a:pt x="11835" y="7811"/>
                    <a:pt x="11550" y="7597"/>
                  </a:cubicBezTo>
                  <a:cubicBezTo>
                    <a:pt x="10942" y="7120"/>
                    <a:pt x="10371" y="6620"/>
                    <a:pt x="9835" y="6085"/>
                  </a:cubicBezTo>
                  <a:cubicBezTo>
                    <a:pt x="9597" y="5847"/>
                    <a:pt x="9359" y="5596"/>
                    <a:pt x="9121" y="5335"/>
                  </a:cubicBezTo>
                  <a:cubicBezTo>
                    <a:pt x="8883" y="5085"/>
                    <a:pt x="8656" y="4811"/>
                    <a:pt x="8430" y="4549"/>
                  </a:cubicBezTo>
                  <a:lnTo>
                    <a:pt x="8383" y="4501"/>
                  </a:lnTo>
                  <a:lnTo>
                    <a:pt x="8228" y="4311"/>
                  </a:lnTo>
                  <a:cubicBezTo>
                    <a:pt x="7763" y="3775"/>
                    <a:pt x="7287" y="3215"/>
                    <a:pt x="6847" y="2656"/>
                  </a:cubicBezTo>
                  <a:cubicBezTo>
                    <a:pt x="6728" y="2501"/>
                    <a:pt x="6620" y="2358"/>
                    <a:pt x="6513" y="2203"/>
                  </a:cubicBezTo>
                  <a:cubicBezTo>
                    <a:pt x="6442" y="2108"/>
                    <a:pt x="6359" y="2001"/>
                    <a:pt x="6299" y="1894"/>
                  </a:cubicBezTo>
                  <a:lnTo>
                    <a:pt x="6287" y="1858"/>
                  </a:lnTo>
                  <a:lnTo>
                    <a:pt x="6120" y="1596"/>
                  </a:lnTo>
                  <a:cubicBezTo>
                    <a:pt x="6013" y="1417"/>
                    <a:pt x="5918" y="1251"/>
                    <a:pt x="5811" y="1084"/>
                  </a:cubicBezTo>
                  <a:cubicBezTo>
                    <a:pt x="5656" y="834"/>
                    <a:pt x="5466" y="608"/>
                    <a:pt x="5263" y="405"/>
                  </a:cubicBezTo>
                  <a:cubicBezTo>
                    <a:pt x="5168" y="322"/>
                    <a:pt x="5073" y="239"/>
                    <a:pt x="4966" y="179"/>
                  </a:cubicBezTo>
                  <a:cubicBezTo>
                    <a:pt x="4846" y="120"/>
                    <a:pt x="4739" y="72"/>
                    <a:pt x="4620" y="36"/>
                  </a:cubicBezTo>
                  <a:cubicBezTo>
                    <a:pt x="4549" y="12"/>
                    <a:pt x="4477" y="1"/>
                    <a:pt x="4418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3725020" y="1787670"/>
              <a:ext cx="75422" cy="12832"/>
            </a:xfrm>
            <a:custGeom>
              <a:rect b="b" l="l" r="r" t="t"/>
              <a:pathLst>
                <a:path extrusionOk="0" h="310" w="1822">
                  <a:moveTo>
                    <a:pt x="72" y="0"/>
                  </a:moveTo>
                  <a:cubicBezTo>
                    <a:pt x="48" y="0"/>
                    <a:pt x="12" y="24"/>
                    <a:pt x="12" y="48"/>
                  </a:cubicBezTo>
                  <a:cubicBezTo>
                    <a:pt x="0" y="84"/>
                    <a:pt x="24" y="119"/>
                    <a:pt x="60" y="119"/>
                  </a:cubicBezTo>
                  <a:cubicBezTo>
                    <a:pt x="607" y="155"/>
                    <a:pt x="1155" y="215"/>
                    <a:pt x="1703" y="310"/>
                  </a:cubicBezTo>
                  <a:cubicBezTo>
                    <a:pt x="1798" y="310"/>
                    <a:pt x="1822" y="167"/>
                    <a:pt x="1715" y="155"/>
                  </a:cubicBezTo>
                  <a:cubicBezTo>
                    <a:pt x="1453" y="107"/>
                    <a:pt x="1179" y="72"/>
                    <a:pt x="905" y="48"/>
                  </a:cubicBezTo>
                  <a:cubicBezTo>
                    <a:pt x="631" y="24"/>
                    <a:pt x="345" y="12"/>
                    <a:pt x="72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3742240" y="1732946"/>
              <a:ext cx="62631" cy="16310"/>
            </a:xfrm>
            <a:custGeom>
              <a:rect b="b" l="l" r="r" t="t"/>
              <a:pathLst>
                <a:path extrusionOk="0" h="394" w="1513">
                  <a:moveTo>
                    <a:pt x="84" y="1"/>
                  </a:moveTo>
                  <a:cubicBezTo>
                    <a:pt x="48" y="1"/>
                    <a:pt x="25" y="24"/>
                    <a:pt x="13" y="60"/>
                  </a:cubicBezTo>
                  <a:cubicBezTo>
                    <a:pt x="1" y="84"/>
                    <a:pt x="25" y="120"/>
                    <a:pt x="60" y="120"/>
                  </a:cubicBezTo>
                  <a:cubicBezTo>
                    <a:pt x="513" y="179"/>
                    <a:pt x="953" y="263"/>
                    <a:pt x="1382" y="382"/>
                  </a:cubicBezTo>
                  <a:lnTo>
                    <a:pt x="1370" y="382"/>
                  </a:lnTo>
                  <a:lnTo>
                    <a:pt x="1418" y="394"/>
                  </a:lnTo>
                  <a:lnTo>
                    <a:pt x="1465" y="394"/>
                  </a:lnTo>
                  <a:cubicBezTo>
                    <a:pt x="1489" y="382"/>
                    <a:pt x="1501" y="370"/>
                    <a:pt x="1513" y="346"/>
                  </a:cubicBezTo>
                  <a:cubicBezTo>
                    <a:pt x="1513" y="334"/>
                    <a:pt x="1513" y="310"/>
                    <a:pt x="1513" y="298"/>
                  </a:cubicBezTo>
                  <a:cubicBezTo>
                    <a:pt x="1501" y="274"/>
                    <a:pt x="1477" y="251"/>
                    <a:pt x="1453" y="251"/>
                  </a:cubicBezTo>
                  <a:cubicBezTo>
                    <a:pt x="1227" y="203"/>
                    <a:pt x="1001" y="155"/>
                    <a:pt x="787" y="120"/>
                  </a:cubicBezTo>
                  <a:cubicBezTo>
                    <a:pt x="572" y="72"/>
                    <a:pt x="322" y="36"/>
                    <a:pt x="84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170551" y="1928621"/>
              <a:ext cx="175018" cy="313153"/>
            </a:xfrm>
            <a:custGeom>
              <a:rect b="b" l="l" r="r" t="t"/>
              <a:pathLst>
                <a:path extrusionOk="0" h="7565" w="4228">
                  <a:moveTo>
                    <a:pt x="2489" y="0"/>
                  </a:moveTo>
                  <a:lnTo>
                    <a:pt x="2501" y="12"/>
                  </a:lnTo>
                  <a:lnTo>
                    <a:pt x="2441" y="12"/>
                  </a:lnTo>
                  <a:cubicBezTo>
                    <a:pt x="2013" y="84"/>
                    <a:pt x="1596" y="191"/>
                    <a:pt x="1191" y="346"/>
                  </a:cubicBezTo>
                  <a:cubicBezTo>
                    <a:pt x="977" y="429"/>
                    <a:pt x="774" y="524"/>
                    <a:pt x="572" y="631"/>
                  </a:cubicBezTo>
                  <a:cubicBezTo>
                    <a:pt x="393" y="727"/>
                    <a:pt x="215" y="846"/>
                    <a:pt x="60" y="989"/>
                  </a:cubicBezTo>
                  <a:cubicBezTo>
                    <a:pt x="24" y="1024"/>
                    <a:pt x="0" y="1084"/>
                    <a:pt x="0" y="1131"/>
                  </a:cubicBezTo>
                  <a:cubicBezTo>
                    <a:pt x="143" y="2239"/>
                    <a:pt x="358" y="3334"/>
                    <a:pt x="667" y="4406"/>
                  </a:cubicBezTo>
                  <a:cubicBezTo>
                    <a:pt x="941" y="5477"/>
                    <a:pt x="1370" y="6513"/>
                    <a:pt x="1941" y="7466"/>
                  </a:cubicBezTo>
                  <a:cubicBezTo>
                    <a:pt x="1953" y="7489"/>
                    <a:pt x="1977" y="7513"/>
                    <a:pt x="2001" y="7513"/>
                  </a:cubicBezTo>
                  <a:cubicBezTo>
                    <a:pt x="2024" y="7537"/>
                    <a:pt x="2048" y="7549"/>
                    <a:pt x="2072" y="7549"/>
                  </a:cubicBezTo>
                  <a:cubicBezTo>
                    <a:pt x="2263" y="7549"/>
                    <a:pt x="2453" y="7561"/>
                    <a:pt x="2644" y="7561"/>
                  </a:cubicBezTo>
                  <a:cubicBezTo>
                    <a:pt x="2695" y="7563"/>
                    <a:pt x="2746" y="7564"/>
                    <a:pt x="2797" y="7564"/>
                  </a:cubicBezTo>
                  <a:cubicBezTo>
                    <a:pt x="3258" y="7564"/>
                    <a:pt x="3715" y="7468"/>
                    <a:pt x="4144" y="7275"/>
                  </a:cubicBezTo>
                  <a:cubicBezTo>
                    <a:pt x="4168" y="7263"/>
                    <a:pt x="4203" y="7239"/>
                    <a:pt x="4215" y="7204"/>
                  </a:cubicBezTo>
                  <a:cubicBezTo>
                    <a:pt x="4227" y="7180"/>
                    <a:pt x="4227" y="7144"/>
                    <a:pt x="4215" y="7108"/>
                  </a:cubicBezTo>
                  <a:lnTo>
                    <a:pt x="4203" y="7073"/>
                  </a:lnTo>
                  <a:cubicBezTo>
                    <a:pt x="3906" y="6358"/>
                    <a:pt x="3656" y="5608"/>
                    <a:pt x="3465" y="4858"/>
                  </a:cubicBezTo>
                  <a:cubicBezTo>
                    <a:pt x="3108" y="3465"/>
                    <a:pt x="2894" y="2001"/>
                    <a:pt x="2691" y="584"/>
                  </a:cubicBezTo>
                  <a:lnTo>
                    <a:pt x="2620" y="119"/>
                  </a:lnTo>
                  <a:cubicBezTo>
                    <a:pt x="2608" y="48"/>
                    <a:pt x="2560" y="0"/>
                    <a:pt x="2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197665" y="1987774"/>
              <a:ext cx="77905" cy="228211"/>
            </a:xfrm>
            <a:custGeom>
              <a:rect b="b" l="l" r="r" t="t"/>
              <a:pathLst>
                <a:path extrusionOk="0" h="5513" w="1882">
                  <a:moveTo>
                    <a:pt x="72" y="0"/>
                  </a:moveTo>
                  <a:lnTo>
                    <a:pt x="72" y="12"/>
                  </a:lnTo>
                  <a:cubicBezTo>
                    <a:pt x="48" y="12"/>
                    <a:pt x="36" y="24"/>
                    <a:pt x="24" y="36"/>
                  </a:cubicBezTo>
                  <a:cubicBezTo>
                    <a:pt x="12" y="48"/>
                    <a:pt x="0" y="72"/>
                    <a:pt x="0" y="83"/>
                  </a:cubicBezTo>
                  <a:cubicBezTo>
                    <a:pt x="60" y="572"/>
                    <a:pt x="131" y="1036"/>
                    <a:pt x="215" y="1477"/>
                  </a:cubicBezTo>
                  <a:cubicBezTo>
                    <a:pt x="310" y="1941"/>
                    <a:pt x="417" y="2405"/>
                    <a:pt x="560" y="2858"/>
                  </a:cubicBezTo>
                  <a:cubicBezTo>
                    <a:pt x="834" y="3774"/>
                    <a:pt x="1215" y="4655"/>
                    <a:pt x="1727" y="5477"/>
                  </a:cubicBezTo>
                  <a:cubicBezTo>
                    <a:pt x="1739" y="5501"/>
                    <a:pt x="1762" y="5513"/>
                    <a:pt x="1798" y="5513"/>
                  </a:cubicBezTo>
                  <a:cubicBezTo>
                    <a:pt x="1810" y="5513"/>
                    <a:pt x="1822" y="5513"/>
                    <a:pt x="1834" y="5501"/>
                  </a:cubicBezTo>
                  <a:cubicBezTo>
                    <a:pt x="1858" y="5489"/>
                    <a:pt x="1870" y="5465"/>
                    <a:pt x="1881" y="5441"/>
                  </a:cubicBezTo>
                  <a:cubicBezTo>
                    <a:pt x="1881" y="5429"/>
                    <a:pt x="1881" y="5406"/>
                    <a:pt x="1870" y="5382"/>
                  </a:cubicBezTo>
                  <a:cubicBezTo>
                    <a:pt x="1715" y="5132"/>
                    <a:pt x="1572" y="4882"/>
                    <a:pt x="1453" y="4644"/>
                  </a:cubicBezTo>
                  <a:cubicBezTo>
                    <a:pt x="1334" y="4405"/>
                    <a:pt x="1203" y="4144"/>
                    <a:pt x="1096" y="3870"/>
                  </a:cubicBezTo>
                  <a:cubicBezTo>
                    <a:pt x="988" y="3632"/>
                    <a:pt x="881" y="3346"/>
                    <a:pt x="786" y="3060"/>
                  </a:cubicBezTo>
                  <a:cubicBezTo>
                    <a:pt x="691" y="2774"/>
                    <a:pt x="607" y="2512"/>
                    <a:pt x="536" y="2203"/>
                  </a:cubicBezTo>
                  <a:cubicBezTo>
                    <a:pt x="381" y="1619"/>
                    <a:pt x="262" y="1024"/>
                    <a:pt x="179" y="417"/>
                  </a:cubicBezTo>
                  <a:cubicBezTo>
                    <a:pt x="167" y="310"/>
                    <a:pt x="155" y="191"/>
                    <a:pt x="143" y="72"/>
                  </a:cubicBezTo>
                  <a:cubicBezTo>
                    <a:pt x="143" y="60"/>
                    <a:pt x="131" y="36"/>
                    <a:pt x="119" y="24"/>
                  </a:cubicBezTo>
                  <a:cubicBezTo>
                    <a:pt x="107" y="12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237073" y="1964593"/>
              <a:ext cx="42927" cy="187809"/>
            </a:xfrm>
            <a:custGeom>
              <a:rect b="b" l="l" r="r" t="t"/>
              <a:pathLst>
                <a:path extrusionOk="0" h="4537" w="1037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3" y="822"/>
                    <a:pt x="84" y="1572"/>
                    <a:pt x="227" y="2310"/>
                  </a:cubicBezTo>
                  <a:cubicBezTo>
                    <a:pt x="370" y="3072"/>
                    <a:pt x="596" y="3811"/>
                    <a:pt x="906" y="4513"/>
                  </a:cubicBezTo>
                  <a:cubicBezTo>
                    <a:pt x="906" y="4525"/>
                    <a:pt x="929" y="4537"/>
                    <a:pt x="941" y="4537"/>
                  </a:cubicBezTo>
                  <a:lnTo>
                    <a:pt x="989" y="4537"/>
                  </a:lnTo>
                  <a:cubicBezTo>
                    <a:pt x="1013" y="4537"/>
                    <a:pt x="1025" y="4513"/>
                    <a:pt x="1025" y="4501"/>
                  </a:cubicBezTo>
                  <a:cubicBezTo>
                    <a:pt x="1037" y="4489"/>
                    <a:pt x="1037" y="4465"/>
                    <a:pt x="1025" y="4453"/>
                  </a:cubicBezTo>
                  <a:lnTo>
                    <a:pt x="977" y="4323"/>
                  </a:lnTo>
                  <a:cubicBezTo>
                    <a:pt x="798" y="3906"/>
                    <a:pt x="656" y="3477"/>
                    <a:pt x="537" y="3049"/>
                  </a:cubicBezTo>
                  <a:cubicBezTo>
                    <a:pt x="417" y="2584"/>
                    <a:pt x="322" y="2120"/>
                    <a:pt x="263" y="1644"/>
                  </a:cubicBezTo>
                  <a:cubicBezTo>
                    <a:pt x="239" y="1417"/>
                    <a:pt x="203" y="1155"/>
                    <a:pt x="191" y="894"/>
                  </a:cubicBezTo>
                  <a:cubicBezTo>
                    <a:pt x="167" y="632"/>
                    <a:pt x="156" y="370"/>
                    <a:pt x="156" y="72"/>
                  </a:cubicBezTo>
                  <a:cubicBezTo>
                    <a:pt x="156" y="36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4661907" y="1799468"/>
              <a:ext cx="125261" cy="188844"/>
            </a:xfrm>
            <a:custGeom>
              <a:rect b="b" l="l" r="r" t="t"/>
              <a:pathLst>
                <a:path extrusionOk="0" h="4562" w="3026">
                  <a:moveTo>
                    <a:pt x="1537" y="1"/>
                  </a:moveTo>
                  <a:cubicBezTo>
                    <a:pt x="1513" y="1"/>
                    <a:pt x="1489" y="13"/>
                    <a:pt x="1489" y="37"/>
                  </a:cubicBezTo>
                  <a:lnTo>
                    <a:pt x="1489" y="25"/>
                  </a:lnTo>
                  <a:cubicBezTo>
                    <a:pt x="1072" y="715"/>
                    <a:pt x="715" y="1442"/>
                    <a:pt x="406" y="2180"/>
                  </a:cubicBezTo>
                  <a:cubicBezTo>
                    <a:pt x="310" y="2406"/>
                    <a:pt x="227" y="2620"/>
                    <a:pt x="168" y="2858"/>
                  </a:cubicBezTo>
                  <a:cubicBezTo>
                    <a:pt x="96" y="3049"/>
                    <a:pt x="49" y="3263"/>
                    <a:pt x="25" y="3466"/>
                  </a:cubicBezTo>
                  <a:cubicBezTo>
                    <a:pt x="1" y="3644"/>
                    <a:pt x="1" y="3811"/>
                    <a:pt x="25" y="3978"/>
                  </a:cubicBezTo>
                  <a:cubicBezTo>
                    <a:pt x="37" y="4049"/>
                    <a:pt x="60" y="4121"/>
                    <a:pt x="96" y="4192"/>
                  </a:cubicBezTo>
                  <a:cubicBezTo>
                    <a:pt x="132" y="4263"/>
                    <a:pt x="191" y="4347"/>
                    <a:pt x="263" y="4406"/>
                  </a:cubicBezTo>
                  <a:cubicBezTo>
                    <a:pt x="299" y="4430"/>
                    <a:pt x="334" y="4454"/>
                    <a:pt x="382" y="4478"/>
                  </a:cubicBezTo>
                  <a:cubicBezTo>
                    <a:pt x="430" y="4502"/>
                    <a:pt x="477" y="4525"/>
                    <a:pt x="525" y="4537"/>
                  </a:cubicBezTo>
                  <a:cubicBezTo>
                    <a:pt x="632" y="4561"/>
                    <a:pt x="739" y="4561"/>
                    <a:pt x="834" y="4561"/>
                  </a:cubicBezTo>
                  <a:cubicBezTo>
                    <a:pt x="953" y="4549"/>
                    <a:pt x="1072" y="4537"/>
                    <a:pt x="1180" y="4502"/>
                  </a:cubicBezTo>
                  <a:cubicBezTo>
                    <a:pt x="1311" y="4466"/>
                    <a:pt x="1442" y="4418"/>
                    <a:pt x="1573" y="4371"/>
                  </a:cubicBezTo>
                  <a:cubicBezTo>
                    <a:pt x="1823" y="4263"/>
                    <a:pt x="2073" y="4144"/>
                    <a:pt x="2311" y="4001"/>
                  </a:cubicBezTo>
                  <a:cubicBezTo>
                    <a:pt x="2418" y="3942"/>
                    <a:pt x="2525" y="3894"/>
                    <a:pt x="2620" y="3835"/>
                  </a:cubicBezTo>
                  <a:cubicBezTo>
                    <a:pt x="2727" y="3763"/>
                    <a:pt x="2787" y="3728"/>
                    <a:pt x="2882" y="3680"/>
                  </a:cubicBezTo>
                  <a:lnTo>
                    <a:pt x="2918" y="3656"/>
                  </a:lnTo>
                  <a:cubicBezTo>
                    <a:pt x="2966" y="3644"/>
                    <a:pt x="3001" y="3609"/>
                    <a:pt x="3013" y="3573"/>
                  </a:cubicBezTo>
                  <a:cubicBezTo>
                    <a:pt x="3025" y="3537"/>
                    <a:pt x="3025" y="3489"/>
                    <a:pt x="3013" y="3454"/>
                  </a:cubicBezTo>
                  <a:cubicBezTo>
                    <a:pt x="3001" y="3406"/>
                    <a:pt x="2966" y="3382"/>
                    <a:pt x="2930" y="3359"/>
                  </a:cubicBezTo>
                  <a:cubicBezTo>
                    <a:pt x="2912" y="3353"/>
                    <a:pt x="2891" y="3350"/>
                    <a:pt x="2869" y="3350"/>
                  </a:cubicBezTo>
                  <a:cubicBezTo>
                    <a:pt x="2847" y="3350"/>
                    <a:pt x="2823" y="3353"/>
                    <a:pt x="2799" y="3359"/>
                  </a:cubicBezTo>
                  <a:cubicBezTo>
                    <a:pt x="2501" y="3513"/>
                    <a:pt x="2227" y="3680"/>
                    <a:pt x="1930" y="3847"/>
                  </a:cubicBezTo>
                  <a:lnTo>
                    <a:pt x="1965" y="3823"/>
                  </a:lnTo>
                  <a:lnTo>
                    <a:pt x="1965" y="3823"/>
                  </a:lnTo>
                  <a:cubicBezTo>
                    <a:pt x="1668" y="4001"/>
                    <a:pt x="1346" y="4132"/>
                    <a:pt x="1013" y="4240"/>
                  </a:cubicBezTo>
                  <a:lnTo>
                    <a:pt x="1025" y="4240"/>
                  </a:lnTo>
                  <a:cubicBezTo>
                    <a:pt x="918" y="4263"/>
                    <a:pt x="811" y="4275"/>
                    <a:pt x="691" y="4275"/>
                  </a:cubicBezTo>
                  <a:cubicBezTo>
                    <a:pt x="644" y="4275"/>
                    <a:pt x="584" y="4275"/>
                    <a:pt x="537" y="4251"/>
                  </a:cubicBezTo>
                  <a:cubicBezTo>
                    <a:pt x="501" y="4251"/>
                    <a:pt x="465" y="4228"/>
                    <a:pt x="441" y="4216"/>
                  </a:cubicBezTo>
                  <a:cubicBezTo>
                    <a:pt x="418" y="4192"/>
                    <a:pt x="394" y="4180"/>
                    <a:pt x="358" y="4156"/>
                  </a:cubicBezTo>
                  <a:cubicBezTo>
                    <a:pt x="334" y="4121"/>
                    <a:pt x="310" y="4097"/>
                    <a:pt x="299" y="4061"/>
                  </a:cubicBezTo>
                  <a:cubicBezTo>
                    <a:pt x="275" y="4013"/>
                    <a:pt x="251" y="3966"/>
                    <a:pt x="239" y="3918"/>
                  </a:cubicBezTo>
                  <a:cubicBezTo>
                    <a:pt x="215" y="3823"/>
                    <a:pt x="215" y="3728"/>
                    <a:pt x="203" y="3632"/>
                  </a:cubicBezTo>
                  <a:cubicBezTo>
                    <a:pt x="227" y="3359"/>
                    <a:pt x="275" y="3073"/>
                    <a:pt x="358" y="2811"/>
                  </a:cubicBezTo>
                  <a:lnTo>
                    <a:pt x="358" y="2823"/>
                  </a:lnTo>
                  <a:cubicBezTo>
                    <a:pt x="525" y="2275"/>
                    <a:pt x="739" y="1727"/>
                    <a:pt x="1001" y="1215"/>
                  </a:cubicBezTo>
                  <a:cubicBezTo>
                    <a:pt x="1192" y="822"/>
                    <a:pt x="1394" y="453"/>
                    <a:pt x="1596" y="84"/>
                  </a:cubicBezTo>
                  <a:cubicBezTo>
                    <a:pt x="1608" y="49"/>
                    <a:pt x="1596" y="13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4798924" y="1822649"/>
              <a:ext cx="186857" cy="210825"/>
            </a:xfrm>
            <a:custGeom>
              <a:rect b="b" l="l" r="r" t="t"/>
              <a:pathLst>
                <a:path extrusionOk="0" h="5093" w="4514">
                  <a:moveTo>
                    <a:pt x="4311" y="1"/>
                  </a:moveTo>
                  <a:cubicBezTo>
                    <a:pt x="4275" y="1"/>
                    <a:pt x="4251" y="24"/>
                    <a:pt x="4251" y="60"/>
                  </a:cubicBezTo>
                  <a:lnTo>
                    <a:pt x="4275" y="72"/>
                  </a:lnTo>
                  <a:cubicBezTo>
                    <a:pt x="4299" y="262"/>
                    <a:pt x="4311" y="441"/>
                    <a:pt x="4323" y="632"/>
                  </a:cubicBezTo>
                  <a:cubicBezTo>
                    <a:pt x="4347" y="882"/>
                    <a:pt x="4359" y="1132"/>
                    <a:pt x="4370" y="1382"/>
                  </a:cubicBezTo>
                  <a:cubicBezTo>
                    <a:pt x="4418" y="1977"/>
                    <a:pt x="4394" y="2572"/>
                    <a:pt x="4335" y="3156"/>
                  </a:cubicBezTo>
                  <a:lnTo>
                    <a:pt x="4335" y="3132"/>
                  </a:lnTo>
                  <a:cubicBezTo>
                    <a:pt x="4287" y="3453"/>
                    <a:pt x="4216" y="3763"/>
                    <a:pt x="4097" y="4049"/>
                  </a:cubicBezTo>
                  <a:cubicBezTo>
                    <a:pt x="4037" y="4192"/>
                    <a:pt x="3966" y="4323"/>
                    <a:pt x="3870" y="4442"/>
                  </a:cubicBezTo>
                  <a:cubicBezTo>
                    <a:pt x="3763" y="4596"/>
                    <a:pt x="3620" y="4704"/>
                    <a:pt x="3454" y="4775"/>
                  </a:cubicBezTo>
                  <a:cubicBezTo>
                    <a:pt x="3382" y="4811"/>
                    <a:pt x="3287" y="4834"/>
                    <a:pt x="3204" y="4846"/>
                  </a:cubicBezTo>
                  <a:lnTo>
                    <a:pt x="2942" y="4846"/>
                  </a:lnTo>
                  <a:cubicBezTo>
                    <a:pt x="2787" y="4823"/>
                    <a:pt x="2632" y="4775"/>
                    <a:pt x="2489" y="4715"/>
                  </a:cubicBezTo>
                  <a:lnTo>
                    <a:pt x="2501" y="4715"/>
                  </a:lnTo>
                  <a:cubicBezTo>
                    <a:pt x="2108" y="4525"/>
                    <a:pt x="1739" y="4299"/>
                    <a:pt x="1394" y="4013"/>
                  </a:cubicBezTo>
                  <a:cubicBezTo>
                    <a:pt x="1025" y="3727"/>
                    <a:pt x="668" y="3418"/>
                    <a:pt x="310" y="3108"/>
                  </a:cubicBezTo>
                  <a:cubicBezTo>
                    <a:pt x="275" y="3078"/>
                    <a:pt x="230" y="3063"/>
                    <a:pt x="187" y="3063"/>
                  </a:cubicBezTo>
                  <a:cubicBezTo>
                    <a:pt x="144" y="3063"/>
                    <a:pt x="102" y="3078"/>
                    <a:pt x="72" y="3108"/>
                  </a:cubicBezTo>
                  <a:cubicBezTo>
                    <a:pt x="1" y="3180"/>
                    <a:pt x="1" y="3287"/>
                    <a:pt x="72" y="3346"/>
                  </a:cubicBezTo>
                  <a:cubicBezTo>
                    <a:pt x="251" y="3513"/>
                    <a:pt x="429" y="3668"/>
                    <a:pt x="620" y="3822"/>
                  </a:cubicBezTo>
                  <a:cubicBezTo>
                    <a:pt x="834" y="4013"/>
                    <a:pt x="1061" y="4192"/>
                    <a:pt x="1311" y="4358"/>
                  </a:cubicBezTo>
                  <a:cubicBezTo>
                    <a:pt x="1549" y="4525"/>
                    <a:pt x="1787" y="4680"/>
                    <a:pt x="2049" y="4811"/>
                  </a:cubicBezTo>
                  <a:cubicBezTo>
                    <a:pt x="2275" y="4942"/>
                    <a:pt x="2525" y="5025"/>
                    <a:pt x="2775" y="5073"/>
                  </a:cubicBezTo>
                  <a:cubicBezTo>
                    <a:pt x="2855" y="5086"/>
                    <a:pt x="2934" y="5093"/>
                    <a:pt x="3012" y="5093"/>
                  </a:cubicBezTo>
                  <a:cubicBezTo>
                    <a:pt x="3141" y="5093"/>
                    <a:pt x="3268" y="5074"/>
                    <a:pt x="3394" y="5037"/>
                  </a:cubicBezTo>
                  <a:cubicBezTo>
                    <a:pt x="3561" y="4989"/>
                    <a:pt x="3704" y="4894"/>
                    <a:pt x="3823" y="4775"/>
                  </a:cubicBezTo>
                  <a:cubicBezTo>
                    <a:pt x="3954" y="4668"/>
                    <a:pt x="4049" y="4525"/>
                    <a:pt x="4120" y="4370"/>
                  </a:cubicBezTo>
                  <a:cubicBezTo>
                    <a:pt x="4216" y="4203"/>
                    <a:pt x="4275" y="4037"/>
                    <a:pt x="4323" y="3846"/>
                  </a:cubicBezTo>
                  <a:cubicBezTo>
                    <a:pt x="4406" y="3525"/>
                    <a:pt x="4454" y="3191"/>
                    <a:pt x="4478" y="2858"/>
                  </a:cubicBezTo>
                  <a:cubicBezTo>
                    <a:pt x="4501" y="2489"/>
                    <a:pt x="4513" y="2120"/>
                    <a:pt x="4490" y="1763"/>
                  </a:cubicBezTo>
                  <a:cubicBezTo>
                    <a:pt x="4490" y="1429"/>
                    <a:pt x="4466" y="1108"/>
                    <a:pt x="4442" y="786"/>
                  </a:cubicBezTo>
                  <a:cubicBezTo>
                    <a:pt x="4418" y="548"/>
                    <a:pt x="4394" y="298"/>
                    <a:pt x="4382" y="60"/>
                  </a:cubicBezTo>
                  <a:cubicBezTo>
                    <a:pt x="4370" y="24"/>
                    <a:pt x="4347" y="1"/>
                    <a:pt x="4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681156" y="1079400"/>
              <a:ext cx="517024" cy="436221"/>
            </a:xfrm>
            <a:custGeom>
              <a:rect b="b" l="l" r="r" t="t"/>
              <a:pathLst>
                <a:path extrusionOk="0" h="10538" w="12490">
                  <a:moveTo>
                    <a:pt x="4191" y="1"/>
                  </a:moveTo>
                  <a:cubicBezTo>
                    <a:pt x="4193" y="1"/>
                    <a:pt x="4195" y="1"/>
                    <a:pt x="4196" y="1"/>
                  </a:cubicBezTo>
                  <a:lnTo>
                    <a:pt x="4196" y="1"/>
                  </a:lnTo>
                  <a:cubicBezTo>
                    <a:pt x="4198" y="1"/>
                    <a:pt x="4201" y="1"/>
                    <a:pt x="4203" y="1"/>
                  </a:cubicBezTo>
                  <a:close/>
                  <a:moveTo>
                    <a:pt x="4196" y="1"/>
                  </a:moveTo>
                  <a:lnTo>
                    <a:pt x="4196" y="1"/>
                  </a:lnTo>
                  <a:cubicBezTo>
                    <a:pt x="3925" y="1"/>
                    <a:pt x="3653" y="13"/>
                    <a:pt x="3394" y="37"/>
                  </a:cubicBezTo>
                  <a:cubicBezTo>
                    <a:pt x="2965" y="72"/>
                    <a:pt x="2536" y="144"/>
                    <a:pt x="2120" y="251"/>
                  </a:cubicBezTo>
                  <a:cubicBezTo>
                    <a:pt x="1762" y="346"/>
                    <a:pt x="1405" y="489"/>
                    <a:pt x="1072" y="680"/>
                  </a:cubicBezTo>
                  <a:cubicBezTo>
                    <a:pt x="750" y="858"/>
                    <a:pt x="477" y="1120"/>
                    <a:pt x="262" y="1418"/>
                  </a:cubicBezTo>
                  <a:cubicBezTo>
                    <a:pt x="155" y="1584"/>
                    <a:pt x="72" y="1775"/>
                    <a:pt x="36" y="1965"/>
                  </a:cubicBezTo>
                  <a:cubicBezTo>
                    <a:pt x="0" y="2132"/>
                    <a:pt x="0" y="2311"/>
                    <a:pt x="48" y="2489"/>
                  </a:cubicBezTo>
                  <a:cubicBezTo>
                    <a:pt x="155" y="2835"/>
                    <a:pt x="357" y="3144"/>
                    <a:pt x="643" y="3382"/>
                  </a:cubicBezTo>
                  <a:cubicBezTo>
                    <a:pt x="798" y="3513"/>
                    <a:pt x="965" y="3644"/>
                    <a:pt x="1131" y="3751"/>
                  </a:cubicBezTo>
                  <a:cubicBezTo>
                    <a:pt x="1322" y="3870"/>
                    <a:pt x="1512" y="3990"/>
                    <a:pt x="1715" y="4097"/>
                  </a:cubicBezTo>
                  <a:cubicBezTo>
                    <a:pt x="2096" y="4287"/>
                    <a:pt x="2501" y="4454"/>
                    <a:pt x="2905" y="4597"/>
                  </a:cubicBezTo>
                  <a:cubicBezTo>
                    <a:pt x="3227" y="4716"/>
                    <a:pt x="3548" y="4811"/>
                    <a:pt x="3882" y="4894"/>
                  </a:cubicBezTo>
                  <a:cubicBezTo>
                    <a:pt x="4703" y="5085"/>
                    <a:pt x="5525" y="5192"/>
                    <a:pt x="6370" y="5216"/>
                  </a:cubicBezTo>
                  <a:lnTo>
                    <a:pt x="6668" y="5216"/>
                  </a:lnTo>
                  <a:cubicBezTo>
                    <a:pt x="7251" y="5216"/>
                    <a:pt x="7835" y="5168"/>
                    <a:pt x="8406" y="5061"/>
                  </a:cubicBezTo>
                  <a:lnTo>
                    <a:pt x="8406" y="5061"/>
                  </a:lnTo>
                  <a:cubicBezTo>
                    <a:pt x="8335" y="5168"/>
                    <a:pt x="8263" y="5287"/>
                    <a:pt x="8216" y="5406"/>
                  </a:cubicBezTo>
                  <a:cubicBezTo>
                    <a:pt x="8037" y="5740"/>
                    <a:pt x="7930" y="6097"/>
                    <a:pt x="7894" y="6466"/>
                  </a:cubicBezTo>
                  <a:cubicBezTo>
                    <a:pt x="7870" y="6621"/>
                    <a:pt x="7882" y="6788"/>
                    <a:pt x="7918" y="6942"/>
                  </a:cubicBezTo>
                  <a:cubicBezTo>
                    <a:pt x="7942" y="7085"/>
                    <a:pt x="8013" y="7216"/>
                    <a:pt x="8108" y="7335"/>
                  </a:cubicBezTo>
                  <a:cubicBezTo>
                    <a:pt x="8204" y="7442"/>
                    <a:pt x="8335" y="7526"/>
                    <a:pt x="8489" y="7561"/>
                  </a:cubicBezTo>
                  <a:cubicBezTo>
                    <a:pt x="8585" y="7585"/>
                    <a:pt x="8680" y="7597"/>
                    <a:pt x="8787" y="7597"/>
                  </a:cubicBezTo>
                  <a:lnTo>
                    <a:pt x="8859" y="7597"/>
                  </a:lnTo>
                  <a:cubicBezTo>
                    <a:pt x="8811" y="7692"/>
                    <a:pt x="8763" y="7788"/>
                    <a:pt x="8716" y="7895"/>
                  </a:cubicBezTo>
                  <a:cubicBezTo>
                    <a:pt x="8608" y="8121"/>
                    <a:pt x="8513" y="8347"/>
                    <a:pt x="8442" y="8573"/>
                  </a:cubicBezTo>
                  <a:cubicBezTo>
                    <a:pt x="8358" y="8812"/>
                    <a:pt x="8299" y="9062"/>
                    <a:pt x="8263" y="9312"/>
                  </a:cubicBezTo>
                  <a:cubicBezTo>
                    <a:pt x="8239" y="9526"/>
                    <a:pt x="8251" y="9752"/>
                    <a:pt x="8323" y="9966"/>
                  </a:cubicBezTo>
                  <a:cubicBezTo>
                    <a:pt x="8358" y="10062"/>
                    <a:pt x="8406" y="10145"/>
                    <a:pt x="8466" y="10228"/>
                  </a:cubicBezTo>
                  <a:cubicBezTo>
                    <a:pt x="8597" y="10371"/>
                    <a:pt x="8763" y="10478"/>
                    <a:pt x="8954" y="10526"/>
                  </a:cubicBezTo>
                  <a:cubicBezTo>
                    <a:pt x="9001" y="10526"/>
                    <a:pt x="9037" y="10538"/>
                    <a:pt x="9085" y="10538"/>
                  </a:cubicBezTo>
                  <a:lnTo>
                    <a:pt x="9204" y="10538"/>
                  </a:lnTo>
                  <a:cubicBezTo>
                    <a:pt x="9370" y="10514"/>
                    <a:pt x="9525" y="10443"/>
                    <a:pt x="9656" y="10336"/>
                  </a:cubicBezTo>
                  <a:cubicBezTo>
                    <a:pt x="9799" y="10228"/>
                    <a:pt x="9918" y="10086"/>
                    <a:pt x="10025" y="9931"/>
                  </a:cubicBezTo>
                  <a:cubicBezTo>
                    <a:pt x="10228" y="9633"/>
                    <a:pt x="10394" y="9312"/>
                    <a:pt x="10525" y="8966"/>
                  </a:cubicBezTo>
                  <a:cubicBezTo>
                    <a:pt x="10668" y="8645"/>
                    <a:pt x="10775" y="8300"/>
                    <a:pt x="10883" y="7966"/>
                  </a:cubicBezTo>
                  <a:cubicBezTo>
                    <a:pt x="10966" y="7645"/>
                    <a:pt x="11049" y="7323"/>
                    <a:pt x="11109" y="7002"/>
                  </a:cubicBezTo>
                  <a:cubicBezTo>
                    <a:pt x="11240" y="6335"/>
                    <a:pt x="11311" y="5656"/>
                    <a:pt x="11323" y="4978"/>
                  </a:cubicBezTo>
                  <a:cubicBezTo>
                    <a:pt x="11823" y="4871"/>
                    <a:pt x="12430" y="4609"/>
                    <a:pt x="12478" y="3990"/>
                  </a:cubicBezTo>
                  <a:cubicBezTo>
                    <a:pt x="12490" y="3811"/>
                    <a:pt x="12454" y="3620"/>
                    <a:pt x="12395" y="3454"/>
                  </a:cubicBezTo>
                  <a:cubicBezTo>
                    <a:pt x="12359" y="3347"/>
                    <a:pt x="12311" y="3251"/>
                    <a:pt x="12252" y="3156"/>
                  </a:cubicBezTo>
                  <a:cubicBezTo>
                    <a:pt x="12204" y="3061"/>
                    <a:pt x="12145" y="2966"/>
                    <a:pt x="12085" y="2870"/>
                  </a:cubicBezTo>
                  <a:cubicBezTo>
                    <a:pt x="11883" y="2597"/>
                    <a:pt x="11645" y="2346"/>
                    <a:pt x="11371" y="2144"/>
                  </a:cubicBezTo>
                  <a:cubicBezTo>
                    <a:pt x="11061" y="1894"/>
                    <a:pt x="10716" y="1680"/>
                    <a:pt x="10359" y="1489"/>
                  </a:cubicBezTo>
                  <a:cubicBezTo>
                    <a:pt x="9966" y="1275"/>
                    <a:pt x="9549" y="1096"/>
                    <a:pt x="9132" y="930"/>
                  </a:cubicBezTo>
                  <a:cubicBezTo>
                    <a:pt x="8668" y="763"/>
                    <a:pt x="8204" y="608"/>
                    <a:pt x="7727" y="489"/>
                  </a:cubicBezTo>
                  <a:cubicBezTo>
                    <a:pt x="7263" y="358"/>
                    <a:pt x="6763" y="263"/>
                    <a:pt x="6263" y="180"/>
                  </a:cubicBezTo>
                  <a:cubicBezTo>
                    <a:pt x="5775" y="96"/>
                    <a:pt x="5275" y="49"/>
                    <a:pt x="4787" y="13"/>
                  </a:cubicBezTo>
                  <a:cubicBezTo>
                    <a:pt x="4586" y="13"/>
                    <a:pt x="4385" y="1"/>
                    <a:pt x="4196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5043898" y="1260793"/>
              <a:ext cx="138011" cy="32081"/>
            </a:xfrm>
            <a:custGeom>
              <a:rect b="b" l="l" r="r" t="t"/>
              <a:pathLst>
                <a:path extrusionOk="0" h="775" w="3334">
                  <a:moveTo>
                    <a:pt x="3239" y="0"/>
                  </a:moveTo>
                  <a:cubicBezTo>
                    <a:pt x="3001" y="108"/>
                    <a:pt x="2751" y="191"/>
                    <a:pt x="2501" y="274"/>
                  </a:cubicBezTo>
                  <a:lnTo>
                    <a:pt x="2512" y="274"/>
                  </a:lnTo>
                  <a:cubicBezTo>
                    <a:pt x="2227" y="358"/>
                    <a:pt x="1953" y="417"/>
                    <a:pt x="1667" y="477"/>
                  </a:cubicBezTo>
                  <a:cubicBezTo>
                    <a:pt x="1369" y="524"/>
                    <a:pt x="1072" y="560"/>
                    <a:pt x="774" y="572"/>
                  </a:cubicBezTo>
                  <a:cubicBezTo>
                    <a:pt x="560" y="572"/>
                    <a:pt x="346" y="572"/>
                    <a:pt x="131" y="560"/>
                  </a:cubicBezTo>
                  <a:cubicBezTo>
                    <a:pt x="125" y="559"/>
                    <a:pt x="119" y="558"/>
                    <a:pt x="113" y="558"/>
                  </a:cubicBezTo>
                  <a:cubicBezTo>
                    <a:pt x="60" y="558"/>
                    <a:pt x="12" y="602"/>
                    <a:pt x="12" y="655"/>
                  </a:cubicBezTo>
                  <a:cubicBezTo>
                    <a:pt x="0" y="679"/>
                    <a:pt x="12" y="715"/>
                    <a:pt x="36" y="739"/>
                  </a:cubicBezTo>
                  <a:cubicBezTo>
                    <a:pt x="48" y="751"/>
                    <a:pt x="72" y="774"/>
                    <a:pt x="107" y="774"/>
                  </a:cubicBezTo>
                  <a:cubicBezTo>
                    <a:pt x="381" y="774"/>
                    <a:pt x="655" y="774"/>
                    <a:pt x="917" y="751"/>
                  </a:cubicBezTo>
                  <a:cubicBezTo>
                    <a:pt x="1191" y="715"/>
                    <a:pt x="1465" y="679"/>
                    <a:pt x="1739" y="620"/>
                  </a:cubicBezTo>
                  <a:cubicBezTo>
                    <a:pt x="2274" y="512"/>
                    <a:pt x="2798" y="334"/>
                    <a:pt x="3298" y="120"/>
                  </a:cubicBezTo>
                  <a:cubicBezTo>
                    <a:pt x="3322" y="108"/>
                    <a:pt x="3334" y="72"/>
                    <a:pt x="3322" y="36"/>
                  </a:cubicBezTo>
                  <a:cubicBezTo>
                    <a:pt x="3310" y="12"/>
                    <a:pt x="3298" y="0"/>
                    <a:pt x="3274" y="0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764938" y="1521500"/>
              <a:ext cx="87757" cy="71075"/>
            </a:xfrm>
            <a:custGeom>
              <a:rect b="b" l="l" r="r" t="t"/>
              <a:pathLst>
                <a:path extrusionOk="0" h="1717" w="2120">
                  <a:moveTo>
                    <a:pt x="2072" y="1"/>
                  </a:moveTo>
                  <a:cubicBezTo>
                    <a:pt x="1703" y="132"/>
                    <a:pt x="1334" y="215"/>
                    <a:pt x="953" y="275"/>
                  </a:cubicBezTo>
                  <a:cubicBezTo>
                    <a:pt x="727" y="310"/>
                    <a:pt x="512" y="334"/>
                    <a:pt x="298" y="334"/>
                  </a:cubicBezTo>
                  <a:lnTo>
                    <a:pt x="215" y="334"/>
                  </a:lnTo>
                  <a:cubicBezTo>
                    <a:pt x="143" y="334"/>
                    <a:pt x="72" y="346"/>
                    <a:pt x="0" y="346"/>
                  </a:cubicBezTo>
                  <a:cubicBezTo>
                    <a:pt x="12" y="477"/>
                    <a:pt x="36" y="596"/>
                    <a:pt x="72" y="727"/>
                  </a:cubicBezTo>
                  <a:cubicBezTo>
                    <a:pt x="107" y="858"/>
                    <a:pt x="155" y="977"/>
                    <a:pt x="227" y="1096"/>
                  </a:cubicBezTo>
                  <a:cubicBezTo>
                    <a:pt x="286" y="1227"/>
                    <a:pt x="381" y="1358"/>
                    <a:pt x="488" y="1453"/>
                  </a:cubicBezTo>
                  <a:cubicBezTo>
                    <a:pt x="596" y="1561"/>
                    <a:pt x="727" y="1632"/>
                    <a:pt x="858" y="1680"/>
                  </a:cubicBezTo>
                  <a:cubicBezTo>
                    <a:pt x="917" y="1692"/>
                    <a:pt x="977" y="1703"/>
                    <a:pt x="1036" y="1715"/>
                  </a:cubicBezTo>
                  <a:cubicBezTo>
                    <a:pt x="1055" y="1716"/>
                    <a:pt x="1074" y="1717"/>
                    <a:pt x="1092" y="1717"/>
                  </a:cubicBezTo>
                  <a:cubicBezTo>
                    <a:pt x="1300" y="1717"/>
                    <a:pt x="1503" y="1656"/>
                    <a:pt x="1667" y="1525"/>
                  </a:cubicBezTo>
                  <a:cubicBezTo>
                    <a:pt x="1762" y="1430"/>
                    <a:pt x="1846" y="1322"/>
                    <a:pt x="1917" y="1215"/>
                  </a:cubicBezTo>
                  <a:cubicBezTo>
                    <a:pt x="1989" y="1084"/>
                    <a:pt x="2036" y="953"/>
                    <a:pt x="2072" y="822"/>
                  </a:cubicBezTo>
                  <a:cubicBezTo>
                    <a:pt x="2096" y="691"/>
                    <a:pt x="2120" y="549"/>
                    <a:pt x="2120" y="418"/>
                  </a:cubicBezTo>
                  <a:cubicBezTo>
                    <a:pt x="2120" y="287"/>
                    <a:pt x="2108" y="156"/>
                    <a:pt x="2084" y="25"/>
                  </a:cubicBezTo>
                  <a:cubicBezTo>
                    <a:pt x="2084" y="25"/>
                    <a:pt x="2084" y="13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678175" y="1311047"/>
              <a:ext cx="81383" cy="38373"/>
            </a:xfrm>
            <a:custGeom>
              <a:rect b="b" l="l" r="r" t="t"/>
              <a:pathLst>
                <a:path extrusionOk="0" h="927" w="1966">
                  <a:moveTo>
                    <a:pt x="1239" y="1"/>
                  </a:moveTo>
                  <a:lnTo>
                    <a:pt x="1239" y="13"/>
                  </a:lnTo>
                  <a:cubicBezTo>
                    <a:pt x="1191" y="7"/>
                    <a:pt x="1144" y="4"/>
                    <a:pt x="1095" y="4"/>
                  </a:cubicBezTo>
                  <a:cubicBezTo>
                    <a:pt x="1046" y="4"/>
                    <a:pt x="995" y="7"/>
                    <a:pt x="941" y="13"/>
                  </a:cubicBezTo>
                  <a:cubicBezTo>
                    <a:pt x="572" y="37"/>
                    <a:pt x="227" y="156"/>
                    <a:pt x="84" y="334"/>
                  </a:cubicBezTo>
                  <a:cubicBezTo>
                    <a:pt x="25" y="382"/>
                    <a:pt x="1" y="453"/>
                    <a:pt x="1" y="525"/>
                  </a:cubicBezTo>
                  <a:cubicBezTo>
                    <a:pt x="13" y="727"/>
                    <a:pt x="298" y="882"/>
                    <a:pt x="703" y="918"/>
                  </a:cubicBezTo>
                  <a:cubicBezTo>
                    <a:pt x="751" y="924"/>
                    <a:pt x="802" y="927"/>
                    <a:pt x="852" y="927"/>
                  </a:cubicBezTo>
                  <a:cubicBezTo>
                    <a:pt x="903" y="927"/>
                    <a:pt x="953" y="924"/>
                    <a:pt x="1001" y="918"/>
                  </a:cubicBezTo>
                  <a:cubicBezTo>
                    <a:pt x="1537" y="882"/>
                    <a:pt x="1965" y="644"/>
                    <a:pt x="1942" y="394"/>
                  </a:cubicBezTo>
                  <a:cubicBezTo>
                    <a:pt x="1930" y="191"/>
                    <a:pt x="1656" y="37"/>
                    <a:pt x="1239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897526" y="1359769"/>
              <a:ext cx="82335" cy="54434"/>
            </a:xfrm>
            <a:custGeom>
              <a:rect b="b" l="l" r="r" t="t"/>
              <a:pathLst>
                <a:path extrusionOk="0" h="1315" w="1989">
                  <a:moveTo>
                    <a:pt x="435" y="1"/>
                  </a:moveTo>
                  <a:cubicBezTo>
                    <a:pt x="244" y="1"/>
                    <a:pt x="113" y="50"/>
                    <a:pt x="60" y="157"/>
                  </a:cubicBezTo>
                  <a:cubicBezTo>
                    <a:pt x="0" y="265"/>
                    <a:pt x="36" y="431"/>
                    <a:pt x="155" y="598"/>
                  </a:cubicBezTo>
                  <a:cubicBezTo>
                    <a:pt x="464" y="991"/>
                    <a:pt x="917" y="1241"/>
                    <a:pt x="1417" y="1312"/>
                  </a:cubicBezTo>
                  <a:cubicBezTo>
                    <a:pt x="1439" y="1313"/>
                    <a:pt x="1461" y="1314"/>
                    <a:pt x="1482" y="1314"/>
                  </a:cubicBezTo>
                  <a:cubicBezTo>
                    <a:pt x="1673" y="1314"/>
                    <a:pt x="1804" y="1265"/>
                    <a:pt x="1857" y="1158"/>
                  </a:cubicBezTo>
                  <a:cubicBezTo>
                    <a:pt x="1988" y="931"/>
                    <a:pt x="1691" y="515"/>
                    <a:pt x="1203" y="241"/>
                  </a:cubicBezTo>
                  <a:cubicBezTo>
                    <a:pt x="988" y="110"/>
                    <a:pt x="750" y="38"/>
                    <a:pt x="512" y="15"/>
                  </a:cubicBezTo>
                  <a:lnTo>
                    <a:pt x="500" y="3"/>
                  </a:lnTo>
                  <a:cubicBezTo>
                    <a:pt x="478" y="1"/>
                    <a:pt x="456" y="1"/>
                    <a:pt x="435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4888626" y="1444132"/>
              <a:ext cx="25168" cy="47853"/>
            </a:xfrm>
            <a:custGeom>
              <a:rect b="b" l="l" r="r" t="t"/>
              <a:pathLst>
                <a:path extrusionOk="0" h="1156" w="608">
                  <a:moveTo>
                    <a:pt x="394" y="0"/>
                  </a:moveTo>
                  <a:cubicBezTo>
                    <a:pt x="243" y="0"/>
                    <a:pt x="95" y="223"/>
                    <a:pt x="37" y="524"/>
                  </a:cubicBezTo>
                  <a:cubicBezTo>
                    <a:pt x="1" y="667"/>
                    <a:pt x="1" y="810"/>
                    <a:pt x="37" y="953"/>
                  </a:cubicBezTo>
                  <a:cubicBezTo>
                    <a:pt x="60" y="1072"/>
                    <a:pt x="132" y="1144"/>
                    <a:pt x="203" y="1155"/>
                  </a:cubicBezTo>
                  <a:cubicBezTo>
                    <a:pt x="207" y="1156"/>
                    <a:pt x="211" y="1156"/>
                    <a:pt x="215" y="1156"/>
                  </a:cubicBezTo>
                  <a:cubicBezTo>
                    <a:pt x="366" y="1156"/>
                    <a:pt x="514" y="933"/>
                    <a:pt x="572" y="632"/>
                  </a:cubicBezTo>
                  <a:cubicBezTo>
                    <a:pt x="608" y="489"/>
                    <a:pt x="608" y="346"/>
                    <a:pt x="572" y="203"/>
                  </a:cubicBezTo>
                  <a:cubicBezTo>
                    <a:pt x="548" y="84"/>
                    <a:pt x="489" y="12"/>
                    <a:pt x="418" y="1"/>
                  </a:cubicBezTo>
                  <a:lnTo>
                    <a:pt x="406" y="1"/>
                  </a:lnTo>
                  <a:cubicBezTo>
                    <a:pt x="402" y="0"/>
                    <a:pt x="398" y="0"/>
                    <a:pt x="394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702846" y="1397314"/>
              <a:ext cx="27114" cy="48349"/>
            </a:xfrm>
            <a:custGeom>
              <a:rect b="b" l="l" r="r" t="t"/>
              <a:pathLst>
                <a:path extrusionOk="0" h="1168" w="655">
                  <a:moveTo>
                    <a:pt x="407" y="0"/>
                  </a:moveTo>
                  <a:cubicBezTo>
                    <a:pt x="266" y="0"/>
                    <a:pt x="106" y="234"/>
                    <a:pt x="48" y="536"/>
                  </a:cubicBezTo>
                  <a:cubicBezTo>
                    <a:pt x="0" y="715"/>
                    <a:pt x="24" y="905"/>
                    <a:pt x="107" y="1084"/>
                  </a:cubicBezTo>
                  <a:cubicBezTo>
                    <a:pt x="131" y="1120"/>
                    <a:pt x="179" y="1155"/>
                    <a:pt x="226" y="1167"/>
                  </a:cubicBezTo>
                  <a:cubicBezTo>
                    <a:pt x="230" y="1168"/>
                    <a:pt x="234" y="1168"/>
                    <a:pt x="237" y="1168"/>
                  </a:cubicBezTo>
                  <a:cubicBezTo>
                    <a:pt x="378" y="1168"/>
                    <a:pt x="537" y="945"/>
                    <a:pt x="595" y="632"/>
                  </a:cubicBezTo>
                  <a:cubicBezTo>
                    <a:pt x="655" y="322"/>
                    <a:pt x="584" y="36"/>
                    <a:pt x="429" y="0"/>
                  </a:cubicBezTo>
                  <a:lnTo>
                    <a:pt x="417" y="0"/>
                  </a:lnTo>
                  <a:cubicBezTo>
                    <a:pt x="413" y="0"/>
                    <a:pt x="410" y="0"/>
                    <a:pt x="407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748670" y="1379556"/>
              <a:ext cx="61140" cy="125261"/>
            </a:xfrm>
            <a:custGeom>
              <a:rect b="b" l="l" r="r" t="t"/>
              <a:pathLst>
                <a:path extrusionOk="0" h="3026" w="1477">
                  <a:moveTo>
                    <a:pt x="1417" y="1"/>
                  </a:moveTo>
                  <a:cubicBezTo>
                    <a:pt x="1393" y="1"/>
                    <a:pt x="1370" y="13"/>
                    <a:pt x="1370" y="37"/>
                  </a:cubicBezTo>
                  <a:cubicBezTo>
                    <a:pt x="1334" y="263"/>
                    <a:pt x="1310" y="489"/>
                    <a:pt x="1286" y="691"/>
                  </a:cubicBezTo>
                  <a:cubicBezTo>
                    <a:pt x="1251" y="989"/>
                    <a:pt x="1215" y="1311"/>
                    <a:pt x="1143" y="1620"/>
                  </a:cubicBezTo>
                  <a:lnTo>
                    <a:pt x="1143" y="1644"/>
                  </a:lnTo>
                  <a:lnTo>
                    <a:pt x="1143" y="1692"/>
                  </a:lnTo>
                  <a:cubicBezTo>
                    <a:pt x="1060" y="1608"/>
                    <a:pt x="965" y="1549"/>
                    <a:pt x="858" y="1501"/>
                  </a:cubicBezTo>
                  <a:cubicBezTo>
                    <a:pt x="786" y="1465"/>
                    <a:pt x="715" y="1442"/>
                    <a:pt x="631" y="1442"/>
                  </a:cubicBezTo>
                  <a:lnTo>
                    <a:pt x="536" y="1442"/>
                  </a:lnTo>
                  <a:cubicBezTo>
                    <a:pt x="441" y="1442"/>
                    <a:pt x="358" y="1477"/>
                    <a:pt x="274" y="1537"/>
                  </a:cubicBezTo>
                  <a:cubicBezTo>
                    <a:pt x="203" y="1596"/>
                    <a:pt x="131" y="1668"/>
                    <a:pt x="96" y="1751"/>
                  </a:cubicBezTo>
                  <a:cubicBezTo>
                    <a:pt x="48" y="1846"/>
                    <a:pt x="24" y="1953"/>
                    <a:pt x="12" y="2049"/>
                  </a:cubicBezTo>
                  <a:cubicBezTo>
                    <a:pt x="0" y="2168"/>
                    <a:pt x="24" y="2275"/>
                    <a:pt x="48" y="2382"/>
                  </a:cubicBezTo>
                  <a:cubicBezTo>
                    <a:pt x="72" y="2442"/>
                    <a:pt x="96" y="2501"/>
                    <a:pt x="131" y="2561"/>
                  </a:cubicBezTo>
                  <a:cubicBezTo>
                    <a:pt x="155" y="2620"/>
                    <a:pt x="191" y="2680"/>
                    <a:pt x="227" y="2727"/>
                  </a:cubicBezTo>
                  <a:cubicBezTo>
                    <a:pt x="322" y="2835"/>
                    <a:pt x="441" y="2930"/>
                    <a:pt x="560" y="3001"/>
                  </a:cubicBezTo>
                  <a:cubicBezTo>
                    <a:pt x="584" y="3013"/>
                    <a:pt x="596" y="3025"/>
                    <a:pt x="620" y="3025"/>
                  </a:cubicBezTo>
                  <a:lnTo>
                    <a:pt x="643" y="3025"/>
                  </a:lnTo>
                  <a:cubicBezTo>
                    <a:pt x="679" y="3025"/>
                    <a:pt x="703" y="3001"/>
                    <a:pt x="727" y="2977"/>
                  </a:cubicBezTo>
                  <a:cubicBezTo>
                    <a:pt x="739" y="2954"/>
                    <a:pt x="751" y="2918"/>
                    <a:pt x="739" y="2894"/>
                  </a:cubicBezTo>
                  <a:cubicBezTo>
                    <a:pt x="739" y="2858"/>
                    <a:pt x="715" y="2835"/>
                    <a:pt x="691" y="2823"/>
                  </a:cubicBezTo>
                  <a:cubicBezTo>
                    <a:pt x="620" y="2775"/>
                    <a:pt x="548" y="2727"/>
                    <a:pt x="489" y="2668"/>
                  </a:cubicBezTo>
                  <a:cubicBezTo>
                    <a:pt x="429" y="2608"/>
                    <a:pt x="381" y="2549"/>
                    <a:pt x="346" y="2489"/>
                  </a:cubicBezTo>
                  <a:cubicBezTo>
                    <a:pt x="298" y="2430"/>
                    <a:pt x="274" y="2370"/>
                    <a:pt x="250" y="2299"/>
                  </a:cubicBezTo>
                  <a:cubicBezTo>
                    <a:pt x="227" y="2239"/>
                    <a:pt x="227" y="2180"/>
                    <a:pt x="215" y="2120"/>
                  </a:cubicBezTo>
                  <a:cubicBezTo>
                    <a:pt x="215" y="2061"/>
                    <a:pt x="215" y="2001"/>
                    <a:pt x="227" y="1942"/>
                  </a:cubicBezTo>
                  <a:cubicBezTo>
                    <a:pt x="239" y="1894"/>
                    <a:pt x="262" y="1846"/>
                    <a:pt x="274" y="1799"/>
                  </a:cubicBezTo>
                  <a:cubicBezTo>
                    <a:pt x="298" y="1775"/>
                    <a:pt x="322" y="1739"/>
                    <a:pt x="346" y="1715"/>
                  </a:cubicBezTo>
                  <a:cubicBezTo>
                    <a:pt x="370" y="1692"/>
                    <a:pt x="393" y="1668"/>
                    <a:pt x="417" y="1644"/>
                  </a:cubicBezTo>
                  <a:cubicBezTo>
                    <a:pt x="441" y="1632"/>
                    <a:pt x="477" y="1620"/>
                    <a:pt x="500" y="1608"/>
                  </a:cubicBezTo>
                  <a:cubicBezTo>
                    <a:pt x="536" y="1596"/>
                    <a:pt x="560" y="1596"/>
                    <a:pt x="596" y="1584"/>
                  </a:cubicBezTo>
                  <a:lnTo>
                    <a:pt x="655" y="1584"/>
                  </a:lnTo>
                  <a:lnTo>
                    <a:pt x="727" y="1596"/>
                  </a:lnTo>
                  <a:cubicBezTo>
                    <a:pt x="786" y="1620"/>
                    <a:pt x="858" y="1644"/>
                    <a:pt x="917" y="1668"/>
                  </a:cubicBezTo>
                  <a:cubicBezTo>
                    <a:pt x="953" y="1692"/>
                    <a:pt x="989" y="1715"/>
                    <a:pt x="1024" y="1739"/>
                  </a:cubicBezTo>
                  <a:cubicBezTo>
                    <a:pt x="1060" y="1763"/>
                    <a:pt x="1096" y="1799"/>
                    <a:pt x="1143" y="1834"/>
                  </a:cubicBezTo>
                  <a:cubicBezTo>
                    <a:pt x="1155" y="1834"/>
                    <a:pt x="1167" y="1846"/>
                    <a:pt x="1167" y="1846"/>
                  </a:cubicBezTo>
                  <a:lnTo>
                    <a:pt x="1203" y="1846"/>
                  </a:lnTo>
                  <a:cubicBezTo>
                    <a:pt x="1215" y="1834"/>
                    <a:pt x="1227" y="1811"/>
                    <a:pt x="1227" y="1799"/>
                  </a:cubicBezTo>
                  <a:lnTo>
                    <a:pt x="1239" y="1715"/>
                  </a:lnTo>
                  <a:cubicBezTo>
                    <a:pt x="1262" y="1608"/>
                    <a:pt x="1286" y="1489"/>
                    <a:pt x="1298" y="1370"/>
                  </a:cubicBezTo>
                  <a:cubicBezTo>
                    <a:pt x="1322" y="1227"/>
                    <a:pt x="1346" y="1084"/>
                    <a:pt x="1358" y="930"/>
                  </a:cubicBezTo>
                  <a:lnTo>
                    <a:pt x="1382" y="763"/>
                  </a:lnTo>
                  <a:cubicBezTo>
                    <a:pt x="1405" y="537"/>
                    <a:pt x="1429" y="287"/>
                    <a:pt x="1465" y="60"/>
                  </a:cubicBezTo>
                  <a:cubicBezTo>
                    <a:pt x="1477" y="48"/>
                    <a:pt x="1477" y="37"/>
                    <a:pt x="1465" y="25"/>
                  </a:cubicBezTo>
                  <a:cubicBezTo>
                    <a:pt x="1465" y="25"/>
                    <a:pt x="1453" y="13"/>
                    <a:pt x="1441" y="13"/>
                  </a:cubicBezTo>
                  <a:lnTo>
                    <a:pt x="1417" y="1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36"/>
          <p:cNvSpPr txBox="1"/>
          <p:nvPr/>
        </p:nvSpPr>
        <p:spPr>
          <a:xfrm>
            <a:off x="868425" y="1023750"/>
            <a:ext cx="1913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Most used apps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9" name="Google Shape;1269;p36"/>
          <p:cNvSpPr txBox="1"/>
          <p:nvPr/>
        </p:nvSpPr>
        <p:spPr>
          <a:xfrm>
            <a:off x="944671" y="1290491"/>
            <a:ext cx="19134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Instagram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Whatsapp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Youtube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36"/>
          <p:cNvSpPr txBox="1"/>
          <p:nvPr/>
        </p:nvSpPr>
        <p:spPr>
          <a:xfrm>
            <a:off x="771325" y="1929075"/>
            <a:ext cx="3055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 </a:t>
            </a: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Purpose for using these apps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1" name="Google Shape;1271;p36"/>
          <p:cNvSpPr txBox="1"/>
          <p:nvPr/>
        </p:nvSpPr>
        <p:spPr>
          <a:xfrm>
            <a:off x="944676" y="2267348"/>
            <a:ext cx="22665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networking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Education and learning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Productivity and Entertainment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36"/>
          <p:cNvSpPr txBox="1"/>
          <p:nvPr/>
        </p:nvSpPr>
        <p:spPr>
          <a:xfrm>
            <a:off x="792225" y="3358500"/>
            <a:ext cx="2833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 Benefits of using them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3" name="Google Shape;1273;p36"/>
          <p:cNvSpPr txBox="1"/>
          <p:nvPr/>
        </p:nvSpPr>
        <p:spPr>
          <a:xfrm>
            <a:off x="944675" y="3625250"/>
            <a:ext cx="21417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management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 interest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Productivity increases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Educational Purpose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36"/>
          <p:cNvSpPr txBox="1"/>
          <p:nvPr/>
        </p:nvSpPr>
        <p:spPr>
          <a:xfrm>
            <a:off x="6128750" y="947550"/>
            <a:ext cx="2833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4. Number of apps installed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5" name="Google Shape;1275;p36"/>
          <p:cNvSpPr txBox="1"/>
          <p:nvPr/>
        </p:nvSpPr>
        <p:spPr>
          <a:xfrm>
            <a:off x="6362200" y="1214300"/>
            <a:ext cx="26388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About 39% students have 10 to 20 apps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About 21 % students have 20 to 30 apps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12 % have less than 10 apps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 have more than 30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36"/>
          <p:cNvSpPr txBox="1"/>
          <p:nvPr/>
        </p:nvSpPr>
        <p:spPr>
          <a:xfrm>
            <a:off x="6209750" y="3053700"/>
            <a:ext cx="1913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5. Time spent 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7" name="Google Shape;1277;p36"/>
          <p:cNvSpPr txBox="1"/>
          <p:nvPr/>
        </p:nvSpPr>
        <p:spPr>
          <a:xfrm>
            <a:off x="6286000" y="3244250"/>
            <a:ext cx="26388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spend more than 3 hours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12.1% psend 2 to 3 hours mostly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12.1% spend 1 to 2 hours only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7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</a:t>
            </a:r>
            <a:endParaRPr/>
          </a:p>
        </p:txBody>
      </p:sp>
      <p:sp>
        <p:nvSpPr>
          <p:cNvPr id="1283" name="Google Shape;1283;p37"/>
          <p:cNvSpPr/>
          <p:nvPr/>
        </p:nvSpPr>
        <p:spPr>
          <a:xfrm>
            <a:off x="592950" y="1350075"/>
            <a:ext cx="3852300" cy="1335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7"/>
          <p:cNvSpPr/>
          <p:nvPr/>
        </p:nvSpPr>
        <p:spPr>
          <a:xfrm>
            <a:off x="4698750" y="1350075"/>
            <a:ext cx="3852300" cy="1335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7"/>
          <p:cNvSpPr/>
          <p:nvPr/>
        </p:nvSpPr>
        <p:spPr>
          <a:xfrm>
            <a:off x="592950" y="2986300"/>
            <a:ext cx="3852300" cy="1394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7"/>
          <p:cNvSpPr/>
          <p:nvPr/>
        </p:nvSpPr>
        <p:spPr>
          <a:xfrm>
            <a:off x="4698750" y="2986300"/>
            <a:ext cx="3852300" cy="1335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7"/>
          <p:cNvSpPr/>
          <p:nvPr/>
        </p:nvSpPr>
        <p:spPr>
          <a:xfrm>
            <a:off x="3191775" y="1454550"/>
            <a:ext cx="1126500" cy="1126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7"/>
          <p:cNvSpPr/>
          <p:nvPr/>
        </p:nvSpPr>
        <p:spPr>
          <a:xfrm>
            <a:off x="3191775" y="3090700"/>
            <a:ext cx="1126500" cy="1126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7"/>
          <p:cNvSpPr/>
          <p:nvPr/>
        </p:nvSpPr>
        <p:spPr>
          <a:xfrm>
            <a:off x="4827987" y="1454550"/>
            <a:ext cx="1126500" cy="1126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7"/>
          <p:cNvSpPr/>
          <p:nvPr/>
        </p:nvSpPr>
        <p:spPr>
          <a:xfrm>
            <a:off x="4827987" y="3090700"/>
            <a:ext cx="1126500" cy="1126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1" name="Google Shape;1291;p37"/>
          <p:cNvGrpSpPr/>
          <p:nvPr/>
        </p:nvGrpSpPr>
        <p:grpSpPr>
          <a:xfrm>
            <a:off x="5108689" y="3371429"/>
            <a:ext cx="565051" cy="565019"/>
            <a:chOff x="7121669" y="1533610"/>
            <a:chExt cx="321362" cy="321362"/>
          </a:xfrm>
        </p:grpSpPr>
        <p:sp>
          <p:nvSpPr>
            <p:cNvPr id="1292" name="Google Shape;1292;p37"/>
            <p:cNvSpPr/>
            <p:nvPr/>
          </p:nvSpPr>
          <p:spPr>
            <a:xfrm>
              <a:off x="7121669" y="1600289"/>
              <a:ext cx="142142" cy="192556"/>
            </a:xfrm>
            <a:custGeom>
              <a:rect b="b" l="l" r="r" t="t"/>
              <a:pathLst>
                <a:path extrusionOk="0" h="6050" w="4466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7170938" y="1533610"/>
              <a:ext cx="223206" cy="53852"/>
            </a:xfrm>
            <a:custGeom>
              <a:rect b="b" l="l" r="r" t="t"/>
              <a:pathLst>
                <a:path extrusionOk="0" h="1692" w="7013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7175107" y="1804558"/>
              <a:ext cx="215249" cy="50415"/>
            </a:xfrm>
            <a:custGeom>
              <a:rect b="b" l="l" r="r" t="t"/>
              <a:pathLst>
                <a:path extrusionOk="0" h="1584" w="676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7300539" y="1600289"/>
              <a:ext cx="142492" cy="191793"/>
            </a:xfrm>
            <a:custGeom>
              <a:rect b="b" l="l" r="r" t="t"/>
              <a:pathLst>
                <a:path extrusionOk="0" h="6026" w="4477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7"/>
          <p:cNvGrpSpPr/>
          <p:nvPr/>
        </p:nvGrpSpPr>
        <p:grpSpPr>
          <a:xfrm>
            <a:off x="3437099" y="1699323"/>
            <a:ext cx="635852" cy="636807"/>
            <a:chOff x="6259175" y="1559008"/>
            <a:chExt cx="271743" cy="272093"/>
          </a:xfrm>
        </p:grpSpPr>
        <p:sp>
          <p:nvSpPr>
            <p:cNvPr id="1297" name="Google Shape;1297;p37"/>
            <p:cNvSpPr/>
            <p:nvPr/>
          </p:nvSpPr>
          <p:spPr>
            <a:xfrm>
              <a:off x="6259175" y="1559008"/>
              <a:ext cx="271743" cy="272093"/>
            </a:xfrm>
            <a:custGeom>
              <a:rect b="b" l="l" r="r" t="t"/>
              <a:pathLst>
                <a:path extrusionOk="0" h="8549" w="8538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6278145" y="1577946"/>
              <a:ext cx="231927" cy="232309"/>
            </a:xfrm>
            <a:custGeom>
              <a:rect b="b" l="l" r="r" t="t"/>
              <a:pathLst>
                <a:path extrusionOk="0" h="7299" w="7287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6297846" y="1690870"/>
              <a:ext cx="13272" cy="7607"/>
            </a:xfrm>
            <a:custGeom>
              <a:rect b="b" l="l" r="r" t="t"/>
              <a:pathLst>
                <a:path extrusionOk="0" h="239" w="417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6390687" y="1598029"/>
              <a:ext cx="100448" cy="100448"/>
            </a:xfrm>
            <a:custGeom>
              <a:rect b="b" l="l" r="r" t="t"/>
              <a:pathLst>
                <a:path extrusionOk="0" h="3156" w="3156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6390305" y="1778013"/>
              <a:ext cx="7607" cy="13304"/>
            </a:xfrm>
            <a:custGeom>
              <a:rect b="b" l="l" r="r" t="t"/>
              <a:pathLst>
                <a:path extrusionOk="0" h="418" w="239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6324358" y="1624923"/>
              <a:ext cx="12922" cy="11776"/>
            </a:xfrm>
            <a:custGeom>
              <a:rect b="b" l="l" r="r" t="t"/>
              <a:pathLst>
                <a:path extrusionOk="0" h="370" w="406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6451700" y="1752265"/>
              <a:ext cx="12890" cy="11776"/>
            </a:xfrm>
            <a:custGeom>
              <a:rect b="b" l="l" r="r" t="t"/>
              <a:pathLst>
                <a:path extrusionOk="0" h="370" w="405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6451700" y="1624923"/>
              <a:ext cx="12890" cy="11776"/>
            </a:xfrm>
            <a:custGeom>
              <a:rect b="b" l="l" r="r" t="t"/>
              <a:pathLst>
                <a:path extrusionOk="0" h="370" w="405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6324358" y="1751883"/>
              <a:ext cx="12922" cy="11776"/>
            </a:xfrm>
            <a:custGeom>
              <a:rect b="b" l="l" r="r" t="t"/>
              <a:pathLst>
                <a:path extrusionOk="0" h="370" w="406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6304657" y="1653823"/>
              <a:ext cx="14036" cy="10567"/>
            </a:xfrm>
            <a:custGeom>
              <a:rect b="b" l="l" r="r" t="t"/>
              <a:pathLst>
                <a:path extrusionOk="0" h="332" w="441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6469874" y="1724511"/>
              <a:ext cx="14068" cy="10344"/>
            </a:xfrm>
            <a:custGeom>
              <a:rect b="b" l="l" r="r" t="t"/>
              <a:pathLst>
                <a:path extrusionOk="0" h="325" w="442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6424392" y="1605158"/>
              <a:ext cx="11394" cy="13368"/>
            </a:xfrm>
            <a:custGeom>
              <a:rect b="b" l="l" r="r" t="t"/>
              <a:pathLst>
                <a:path extrusionOk="0" h="420" w="358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6353926" y="1770916"/>
              <a:ext cx="11394" cy="13208"/>
            </a:xfrm>
            <a:custGeom>
              <a:rect b="b" l="l" r="r" t="t"/>
              <a:pathLst>
                <a:path extrusionOk="0" h="415" w="358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6355040" y="1604363"/>
              <a:ext cx="11044" cy="13399"/>
            </a:xfrm>
            <a:custGeom>
              <a:rect b="b" l="l" r="r" t="t"/>
              <a:pathLst>
                <a:path extrusionOk="0" h="421" w="347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6422514" y="1771489"/>
              <a:ext cx="11012" cy="13017"/>
            </a:xfrm>
            <a:custGeom>
              <a:rect b="b" l="l" r="r" t="t"/>
              <a:pathLst>
                <a:path extrusionOk="0" h="409" w="346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6470637" y="1655541"/>
              <a:ext cx="14036" cy="10726"/>
            </a:xfrm>
            <a:custGeom>
              <a:rect b="b" l="l" r="r" t="t"/>
              <a:pathLst>
                <a:path extrusionOk="0" h="337" w="441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6303893" y="1723175"/>
              <a:ext cx="13686" cy="10153"/>
            </a:xfrm>
            <a:custGeom>
              <a:rect b="b" l="l" r="r" t="t"/>
              <a:pathLst>
                <a:path extrusionOk="0" h="319" w="43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4" name="Google Shape;1314;p37"/>
          <p:cNvSpPr/>
          <p:nvPr/>
        </p:nvSpPr>
        <p:spPr>
          <a:xfrm>
            <a:off x="3441845" y="3340429"/>
            <a:ext cx="626360" cy="627032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37"/>
          <p:cNvGrpSpPr/>
          <p:nvPr/>
        </p:nvGrpSpPr>
        <p:grpSpPr>
          <a:xfrm>
            <a:off x="5081032" y="1705749"/>
            <a:ext cx="620398" cy="623664"/>
            <a:chOff x="3095745" y="3805393"/>
            <a:chExt cx="352840" cy="354717"/>
          </a:xfrm>
        </p:grpSpPr>
        <p:sp>
          <p:nvSpPr>
            <p:cNvPr id="1316" name="Google Shape;1316;p37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37"/>
          <p:cNvSpPr txBox="1"/>
          <p:nvPr/>
        </p:nvSpPr>
        <p:spPr>
          <a:xfrm>
            <a:off x="1020325" y="1494575"/>
            <a:ext cx="2019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Time Management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23" name="Google Shape;1323;p37"/>
          <p:cNvSpPr txBox="1"/>
          <p:nvPr/>
        </p:nvSpPr>
        <p:spPr>
          <a:xfrm>
            <a:off x="1020325" y="1904925"/>
            <a:ext cx="2174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 reported using apps to manage their daily schedules.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37"/>
          <p:cNvSpPr txBox="1"/>
          <p:nvPr/>
        </p:nvSpPr>
        <p:spPr>
          <a:xfrm>
            <a:off x="776725" y="3127475"/>
            <a:ext cx="2506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Students Suggestions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25" name="Google Shape;1325;p37"/>
          <p:cNvSpPr txBox="1"/>
          <p:nvPr/>
        </p:nvSpPr>
        <p:spPr>
          <a:xfrm>
            <a:off x="828325" y="3462575"/>
            <a:ext cx="2442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 students suggested to not rely on these mobile apps and use them in limits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37"/>
          <p:cNvSpPr txBox="1"/>
          <p:nvPr/>
        </p:nvSpPr>
        <p:spPr>
          <a:xfrm>
            <a:off x="5954475" y="1494575"/>
            <a:ext cx="211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Installation 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27" name="Google Shape;1327;p37"/>
          <p:cNvSpPr txBox="1"/>
          <p:nvPr/>
        </p:nvSpPr>
        <p:spPr>
          <a:xfrm>
            <a:off x="5878325" y="1826375"/>
            <a:ext cx="2506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consider apps based on their features and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functionality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ratings and suggestions from friends 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37"/>
          <p:cNvSpPr txBox="1"/>
          <p:nvPr/>
        </p:nvSpPr>
        <p:spPr>
          <a:xfrm>
            <a:off x="6030675" y="3206925"/>
            <a:ext cx="2019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Discovering Apps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29" name="Google Shape;1329;p37"/>
          <p:cNvSpPr txBox="1"/>
          <p:nvPr/>
        </p:nvSpPr>
        <p:spPr>
          <a:xfrm>
            <a:off x="6030725" y="3473675"/>
            <a:ext cx="22437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Through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friends, online ratings and 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advertising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8"/>
          <p:cNvSpPr txBox="1"/>
          <p:nvPr>
            <p:ph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  <p:sp>
        <p:nvSpPr>
          <p:cNvPr id="1335" name="Google Shape;1335;p38"/>
          <p:cNvSpPr/>
          <p:nvPr/>
        </p:nvSpPr>
        <p:spPr>
          <a:xfrm>
            <a:off x="2108500" y="2986825"/>
            <a:ext cx="1005300" cy="919500"/>
          </a:xfrm>
          <a:prstGeom prst="ellipse">
            <a:avLst/>
          </a:prstGeom>
          <a:solidFill>
            <a:srgbClr val="F794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6" name="Google Shape;1336;p38"/>
          <p:cNvGrpSpPr/>
          <p:nvPr/>
        </p:nvGrpSpPr>
        <p:grpSpPr>
          <a:xfrm>
            <a:off x="2398792" y="3186625"/>
            <a:ext cx="424726" cy="519918"/>
            <a:chOff x="266768" y="1721375"/>
            <a:chExt cx="397907" cy="397887"/>
          </a:xfrm>
        </p:grpSpPr>
        <p:sp>
          <p:nvSpPr>
            <p:cNvPr id="1337" name="Google Shape;1337;p38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8"/>
          <p:cNvSpPr/>
          <p:nvPr/>
        </p:nvSpPr>
        <p:spPr>
          <a:xfrm>
            <a:off x="4311936" y="2997200"/>
            <a:ext cx="1005300" cy="919500"/>
          </a:xfrm>
          <a:prstGeom prst="ellipse">
            <a:avLst/>
          </a:prstGeom>
          <a:solidFill>
            <a:srgbClr val="FFB9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38"/>
          <p:cNvGrpSpPr/>
          <p:nvPr/>
        </p:nvGrpSpPr>
        <p:grpSpPr>
          <a:xfrm>
            <a:off x="4567024" y="3196995"/>
            <a:ext cx="495094" cy="519915"/>
            <a:chOff x="2408992" y="1722875"/>
            <a:chExt cx="397761" cy="397093"/>
          </a:xfrm>
        </p:grpSpPr>
        <p:sp>
          <p:nvSpPr>
            <p:cNvPr id="1341" name="Google Shape;1341;p38"/>
            <p:cNvSpPr/>
            <p:nvPr/>
          </p:nvSpPr>
          <p:spPr>
            <a:xfrm>
              <a:off x="2492135" y="1827639"/>
              <a:ext cx="213667" cy="185326"/>
            </a:xfrm>
            <a:custGeom>
              <a:rect b="b" l="l" r="r" t="t"/>
              <a:pathLst>
                <a:path extrusionOk="0" h="8880" w="10238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2408992" y="1722875"/>
              <a:ext cx="397761" cy="397093"/>
            </a:xfrm>
            <a:custGeom>
              <a:rect b="b" l="l" r="r" t="t"/>
              <a:pathLst>
                <a:path extrusionOk="0" h="19027" w="19059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38"/>
          <p:cNvSpPr/>
          <p:nvPr/>
        </p:nvSpPr>
        <p:spPr>
          <a:xfrm>
            <a:off x="6342275" y="2993375"/>
            <a:ext cx="1087800" cy="87990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4" name="Google Shape;1344;p38"/>
          <p:cNvGrpSpPr/>
          <p:nvPr/>
        </p:nvGrpSpPr>
        <p:grpSpPr>
          <a:xfrm>
            <a:off x="6644533" y="3197071"/>
            <a:ext cx="495104" cy="475116"/>
            <a:chOff x="864491" y="1723250"/>
            <a:chExt cx="397866" cy="397887"/>
          </a:xfrm>
        </p:grpSpPr>
        <p:sp>
          <p:nvSpPr>
            <p:cNvPr id="1345" name="Google Shape;1345;p38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/>
          <p:nvPr/>
        </p:nvSpPr>
        <p:spPr>
          <a:xfrm>
            <a:off x="4020338" y="1159300"/>
            <a:ext cx="1099686" cy="3572774"/>
          </a:xfrm>
          <a:custGeom>
            <a:rect b="b" l="l" r="r" t="t"/>
            <a:pathLst>
              <a:path extrusionOk="0" fill="none" h="128981" w="39208">
                <a:moveTo>
                  <a:pt x="0" y="0"/>
                </a:moveTo>
                <a:lnTo>
                  <a:pt x="0" y="107906"/>
                </a:lnTo>
                <a:cubicBezTo>
                  <a:pt x="0" y="119539"/>
                  <a:pt x="8775" y="128980"/>
                  <a:pt x="19610" y="128980"/>
                </a:cubicBezTo>
                <a:lnTo>
                  <a:pt x="19610" y="128980"/>
                </a:lnTo>
                <a:cubicBezTo>
                  <a:pt x="30433" y="128980"/>
                  <a:pt x="39207" y="119539"/>
                  <a:pt x="39207" y="107906"/>
                </a:cubicBezTo>
                <a:lnTo>
                  <a:pt x="39207" y="0"/>
                </a:lnTo>
              </a:path>
            </a:pathLst>
          </a:custGeom>
          <a:noFill/>
          <a:ln cap="flat" cmpd="sng" w="22325">
            <a:solidFill>
              <a:schemeClr val="dk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 txBox="1"/>
          <p:nvPr/>
        </p:nvSpPr>
        <p:spPr>
          <a:xfrm>
            <a:off x="1146187" y="1351975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4C2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2000">
              <a:solidFill>
                <a:srgbClr val="874C2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3386887" y="1087400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4C2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rgbClr val="874C2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5282213" y="3561775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343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Results</a:t>
            </a:r>
            <a:endParaRPr sz="2000">
              <a:solidFill>
                <a:srgbClr val="0C343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5282211" y="3297200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343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rgbClr val="0C343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1319813" y="4448275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Questionnaire</a:t>
            </a:r>
            <a:endParaRPr sz="2000">
              <a:solidFill>
                <a:srgbClr val="E6913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3377211" y="4183700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rgbClr val="E6913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3917613" y="1122000"/>
            <a:ext cx="205500" cy="20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3944138" y="2593375"/>
            <a:ext cx="205500" cy="205500"/>
          </a:xfrm>
          <a:prstGeom prst="ellipse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5013738" y="1711675"/>
            <a:ext cx="205500" cy="2055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5013738" y="3335450"/>
            <a:ext cx="205500" cy="205500"/>
          </a:xfrm>
          <a:prstGeom prst="ellipse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3944138" y="4217150"/>
            <a:ext cx="205500" cy="20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5306886" y="1673375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000">
              <a:solidFill>
                <a:srgbClr val="134F5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5282213" y="1913275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2000">
              <a:solidFill>
                <a:srgbClr val="134F5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3377211" y="2507300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rgbClr val="B45F0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1319813" y="2771875"/>
            <a:ext cx="2715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45F0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Methodology</a:t>
            </a:r>
            <a:endParaRPr sz="2000">
              <a:solidFill>
                <a:srgbClr val="B45F0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0" y="1228675"/>
            <a:ext cx="8229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Why?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Understanding app usage patterns that inform the development of effective and user-friendly apps</a:t>
            </a:r>
            <a:r>
              <a:rPr lang="en"/>
              <a:t>                         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What?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To investigate the most used apps by students in our university and factors influencing app usage.</a:t>
            </a:r>
            <a:r>
              <a:rPr lang="en"/>
              <a:t> 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How?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An online google form was made and </a:t>
            </a:r>
            <a:r>
              <a:rPr lang="en"/>
              <a:t>distributed on WhatsApp groups.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When?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09/04/2023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Age group?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18-25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416975" y="186550"/>
            <a:ext cx="8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244150" y="219450"/>
            <a:ext cx="8501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Introduction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5" name="Google Shape;395;p26"/>
          <p:cNvGrpSpPr/>
          <p:nvPr/>
        </p:nvGrpSpPr>
        <p:grpSpPr>
          <a:xfrm>
            <a:off x="6543029" y="2771246"/>
            <a:ext cx="2427252" cy="2239397"/>
            <a:chOff x="1291500" y="674200"/>
            <a:chExt cx="5005675" cy="4501300"/>
          </a:xfrm>
        </p:grpSpPr>
        <p:sp>
          <p:nvSpPr>
            <p:cNvPr id="396" name="Google Shape;396;p26"/>
            <p:cNvSpPr/>
            <p:nvPr/>
          </p:nvSpPr>
          <p:spPr>
            <a:xfrm>
              <a:off x="1291500" y="2349025"/>
              <a:ext cx="5005675" cy="2826475"/>
            </a:xfrm>
            <a:custGeom>
              <a:rect b="b" l="l" r="r" t="t"/>
              <a:pathLst>
                <a:path extrusionOk="0" h="113059" w="200227">
                  <a:moveTo>
                    <a:pt x="100126" y="1"/>
                  </a:moveTo>
                  <a:cubicBezTo>
                    <a:pt x="44837" y="1"/>
                    <a:pt x="0" y="25314"/>
                    <a:pt x="0" y="56542"/>
                  </a:cubicBezTo>
                  <a:cubicBezTo>
                    <a:pt x="0" y="87745"/>
                    <a:pt x="44837" y="113059"/>
                    <a:pt x="100126" y="113059"/>
                  </a:cubicBezTo>
                  <a:cubicBezTo>
                    <a:pt x="155414" y="113059"/>
                    <a:pt x="200227" y="87745"/>
                    <a:pt x="200227" y="56542"/>
                  </a:cubicBezTo>
                  <a:cubicBezTo>
                    <a:pt x="200227" y="25314"/>
                    <a:pt x="155414" y="1"/>
                    <a:pt x="10012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291500" y="2478100"/>
              <a:ext cx="5005675" cy="2697400"/>
            </a:xfrm>
            <a:custGeom>
              <a:rect b="b" l="l" r="r" t="t"/>
              <a:pathLst>
                <a:path extrusionOk="0" h="107896" w="200227">
                  <a:moveTo>
                    <a:pt x="21379" y="16442"/>
                  </a:moveTo>
                  <a:cubicBezTo>
                    <a:pt x="17118" y="19499"/>
                    <a:pt x="13409" y="22833"/>
                    <a:pt x="10326" y="26341"/>
                  </a:cubicBezTo>
                  <a:cubicBezTo>
                    <a:pt x="13659" y="27269"/>
                    <a:pt x="17168" y="30251"/>
                    <a:pt x="19524" y="33785"/>
                  </a:cubicBezTo>
                  <a:cubicBezTo>
                    <a:pt x="20201" y="34813"/>
                    <a:pt x="20827" y="35966"/>
                    <a:pt x="21379" y="37169"/>
                  </a:cubicBezTo>
                  <a:lnTo>
                    <a:pt x="21379" y="16442"/>
                  </a:lnTo>
                  <a:close/>
                  <a:moveTo>
                    <a:pt x="70527" y="38597"/>
                  </a:moveTo>
                  <a:lnTo>
                    <a:pt x="63760" y="42482"/>
                  </a:lnTo>
                  <a:lnTo>
                    <a:pt x="63760" y="60577"/>
                  </a:lnTo>
                  <a:lnTo>
                    <a:pt x="65289" y="61454"/>
                  </a:lnTo>
                  <a:lnTo>
                    <a:pt x="68522" y="59575"/>
                  </a:lnTo>
                  <a:lnTo>
                    <a:pt x="68371" y="57219"/>
                  </a:lnTo>
                  <a:cubicBezTo>
                    <a:pt x="68371" y="57068"/>
                    <a:pt x="68396" y="56943"/>
                    <a:pt x="68472" y="56818"/>
                  </a:cubicBezTo>
                  <a:cubicBezTo>
                    <a:pt x="68522" y="56693"/>
                    <a:pt x="68622" y="56592"/>
                    <a:pt x="68722" y="56517"/>
                  </a:cubicBezTo>
                  <a:lnTo>
                    <a:pt x="68848" y="56467"/>
                  </a:lnTo>
                  <a:lnTo>
                    <a:pt x="67344" y="55590"/>
                  </a:lnTo>
                  <a:cubicBezTo>
                    <a:pt x="67068" y="55490"/>
                    <a:pt x="66918" y="55189"/>
                    <a:pt x="67018" y="54913"/>
                  </a:cubicBezTo>
                  <a:cubicBezTo>
                    <a:pt x="67068" y="54763"/>
                    <a:pt x="67193" y="54637"/>
                    <a:pt x="67344" y="54587"/>
                  </a:cubicBezTo>
                  <a:lnTo>
                    <a:pt x="70527" y="52758"/>
                  </a:lnTo>
                  <a:lnTo>
                    <a:pt x="70527" y="38597"/>
                  </a:lnTo>
                  <a:close/>
                  <a:moveTo>
                    <a:pt x="63635" y="63961"/>
                  </a:moveTo>
                  <a:lnTo>
                    <a:pt x="62206" y="64788"/>
                  </a:lnTo>
                  <a:lnTo>
                    <a:pt x="64236" y="65966"/>
                  </a:lnTo>
                  <a:lnTo>
                    <a:pt x="64236" y="65966"/>
                  </a:lnTo>
                  <a:lnTo>
                    <a:pt x="63635" y="63961"/>
                  </a:lnTo>
                  <a:close/>
                  <a:moveTo>
                    <a:pt x="141956" y="0"/>
                  </a:moveTo>
                  <a:lnTo>
                    <a:pt x="141956" y="4261"/>
                  </a:lnTo>
                  <a:lnTo>
                    <a:pt x="144111" y="5514"/>
                  </a:lnTo>
                  <a:cubicBezTo>
                    <a:pt x="144337" y="5589"/>
                    <a:pt x="144437" y="5815"/>
                    <a:pt x="144362" y="6041"/>
                  </a:cubicBezTo>
                  <a:cubicBezTo>
                    <a:pt x="144337" y="6166"/>
                    <a:pt x="144236" y="6266"/>
                    <a:pt x="144111" y="6316"/>
                  </a:cubicBezTo>
                  <a:lnTo>
                    <a:pt x="127018" y="16191"/>
                  </a:lnTo>
                  <a:cubicBezTo>
                    <a:pt x="126793" y="16291"/>
                    <a:pt x="126567" y="16341"/>
                    <a:pt x="126317" y="16341"/>
                  </a:cubicBezTo>
                  <a:cubicBezTo>
                    <a:pt x="126091" y="16341"/>
                    <a:pt x="125865" y="16291"/>
                    <a:pt x="125640" y="16191"/>
                  </a:cubicBezTo>
                  <a:lnTo>
                    <a:pt x="117494" y="11479"/>
                  </a:lnTo>
                  <a:lnTo>
                    <a:pt x="103484" y="19575"/>
                  </a:lnTo>
                  <a:lnTo>
                    <a:pt x="103484" y="38171"/>
                  </a:lnTo>
                  <a:lnTo>
                    <a:pt x="105189" y="39149"/>
                  </a:lnTo>
                  <a:cubicBezTo>
                    <a:pt x="105464" y="39249"/>
                    <a:pt x="105615" y="39550"/>
                    <a:pt x="105514" y="39825"/>
                  </a:cubicBezTo>
                  <a:cubicBezTo>
                    <a:pt x="105464" y="39976"/>
                    <a:pt x="105339" y="40101"/>
                    <a:pt x="105189" y="40151"/>
                  </a:cubicBezTo>
                  <a:lnTo>
                    <a:pt x="87544" y="50352"/>
                  </a:lnTo>
                  <a:lnTo>
                    <a:pt x="87595" y="51028"/>
                  </a:lnTo>
                  <a:lnTo>
                    <a:pt x="90201" y="52557"/>
                  </a:lnTo>
                  <a:lnTo>
                    <a:pt x="93384" y="50728"/>
                  </a:lnTo>
                  <a:cubicBezTo>
                    <a:pt x="93509" y="50652"/>
                    <a:pt x="93660" y="50627"/>
                    <a:pt x="93785" y="50627"/>
                  </a:cubicBezTo>
                  <a:cubicBezTo>
                    <a:pt x="93910" y="50627"/>
                    <a:pt x="94061" y="50652"/>
                    <a:pt x="94186" y="50728"/>
                  </a:cubicBezTo>
                  <a:cubicBezTo>
                    <a:pt x="94387" y="50853"/>
                    <a:pt x="94512" y="51053"/>
                    <a:pt x="94562" y="51304"/>
                  </a:cubicBezTo>
                  <a:cubicBezTo>
                    <a:pt x="94587" y="51329"/>
                    <a:pt x="94587" y="51379"/>
                    <a:pt x="94587" y="51429"/>
                  </a:cubicBezTo>
                  <a:lnTo>
                    <a:pt x="94838" y="55239"/>
                  </a:lnTo>
                  <a:lnTo>
                    <a:pt x="97394" y="56718"/>
                  </a:lnTo>
                  <a:lnTo>
                    <a:pt x="100627" y="54888"/>
                  </a:lnTo>
                  <a:cubicBezTo>
                    <a:pt x="100753" y="54813"/>
                    <a:pt x="100878" y="54788"/>
                    <a:pt x="101003" y="54788"/>
                  </a:cubicBezTo>
                  <a:cubicBezTo>
                    <a:pt x="101154" y="54788"/>
                    <a:pt x="101279" y="54813"/>
                    <a:pt x="101404" y="54888"/>
                  </a:cubicBezTo>
                  <a:cubicBezTo>
                    <a:pt x="101605" y="55013"/>
                    <a:pt x="101730" y="55214"/>
                    <a:pt x="101805" y="55414"/>
                  </a:cubicBezTo>
                  <a:cubicBezTo>
                    <a:pt x="101830" y="55464"/>
                    <a:pt x="101855" y="55540"/>
                    <a:pt x="101855" y="55615"/>
                  </a:cubicBezTo>
                  <a:lnTo>
                    <a:pt x="102081" y="59449"/>
                  </a:lnTo>
                  <a:lnTo>
                    <a:pt x="108798" y="63359"/>
                  </a:lnTo>
                  <a:lnTo>
                    <a:pt x="108798" y="65540"/>
                  </a:lnTo>
                  <a:lnTo>
                    <a:pt x="110527" y="64537"/>
                  </a:lnTo>
                  <a:lnTo>
                    <a:pt x="108823" y="72131"/>
                  </a:lnTo>
                  <a:lnTo>
                    <a:pt x="108823" y="86417"/>
                  </a:lnTo>
                  <a:lnTo>
                    <a:pt x="111229" y="87821"/>
                  </a:lnTo>
                  <a:cubicBezTo>
                    <a:pt x="111479" y="87896"/>
                    <a:pt x="111630" y="88196"/>
                    <a:pt x="111555" y="88447"/>
                  </a:cubicBezTo>
                  <a:cubicBezTo>
                    <a:pt x="111504" y="88597"/>
                    <a:pt x="111379" y="88723"/>
                    <a:pt x="111229" y="88773"/>
                  </a:cubicBezTo>
                  <a:lnTo>
                    <a:pt x="89675" y="101304"/>
                  </a:lnTo>
                  <a:cubicBezTo>
                    <a:pt x="89424" y="101430"/>
                    <a:pt x="89123" y="101505"/>
                    <a:pt x="88848" y="101505"/>
                  </a:cubicBezTo>
                  <a:cubicBezTo>
                    <a:pt x="88547" y="101505"/>
                    <a:pt x="88271" y="101430"/>
                    <a:pt x="87996" y="101304"/>
                  </a:cubicBezTo>
                  <a:lnTo>
                    <a:pt x="62532" y="86592"/>
                  </a:lnTo>
                  <a:cubicBezTo>
                    <a:pt x="62281" y="86517"/>
                    <a:pt x="62131" y="86216"/>
                    <a:pt x="62206" y="85966"/>
                  </a:cubicBezTo>
                  <a:cubicBezTo>
                    <a:pt x="62256" y="85790"/>
                    <a:pt x="62381" y="85690"/>
                    <a:pt x="62532" y="85640"/>
                  </a:cubicBezTo>
                  <a:lnTo>
                    <a:pt x="65640" y="83836"/>
                  </a:lnTo>
                  <a:lnTo>
                    <a:pt x="65640" y="70627"/>
                  </a:lnTo>
                  <a:lnTo>
                    <a:pt x="61655" y="65114"/>
                  </a:lnTo>
                  <a:lnTo>
                    <a:pt x="36918" y="79399"/>
                  </a:lnTo>
                  <a:cubicBezTo>
                    <a:pt x="36667" y="79525"/>
                    <a:pt x="36366" y="79600"/>
                    <a:pt x="36091" y="79600"/>
                  </a:cubicBezTo>
                  <a:cubicBezTo>
                    <a:pt x="35790" y="79600"/>
                    <a:pt x="35489" y="79525"/>
                    <a:pt x="35238" y="79399"/>
                  </a:cubicBezTo>
                  <a:lnTo>
                    <a:pt x="30476" y="76643"/>
                  </a:lnTo>
                  <a:cubicBezTo>
                    <a:pt x="30226" y="76567"/>
                    <a:pt x="30075" y="76267"/>
                    <a:pt x="30151" y="75991"/>
                  </a:cubicBezTo>
                  <a:cubicBezTo>
                    <a:pt x="30201" y="75840"/>
                    <a:pt x="30326" y="75715"/>
                    <a:pt x="30476" y="75665"/>
                  </a:cubicBezTo>
                  <a:lnTo>
                    <a:pt x="34436" y="73384"/>
                  </a:lnTo>
                  <a:lnTo>
                    <a:pt x="34436" y="59424"/>
                  </a:lnTo>
                  <a:lnTo>
                    <a:pt x="23985" y="65464"/>
                  </a:lnTo>
                  <a:cubicBezTo>
                    <a:pt x="23735" y="65590"/>
                    <a:pt x="23434" y="65665"/>
                    <a:pt x="23133" y="65665"/>
                  </a:cubicBezTo>
                  <a:cubicBezTo>
                    <a:pt x="22832" y="65665"/>
                    <a:pt x="22557" y="65590"/>
                    <a:pt x="22281" y="65464"/>
                  </a:cubicBezTo>
                  <a:lnTo>
                    <a:pt x="14336" y="60853"/>
                  </a:lnTo>
                  <a:cubicBezTo>
                    <a:pt x="14060" y="60778"/>
                    <a:pt x="13935" y="60477"/>
                    <a:pt x="14010" y="60201"/>
                  </a:cubicBezTo>
                  <a:cubicBezTo>
                    <a:pt x="14060" y="60051"/>
                    <a:pt x="14186" y="59926"/>
                    <a:pt x="14336" y="59875"/>
                  </a:cubicBezTo>
                  <a:lnTo>
                    <a:pt x="21379" y="55790"/>
                  </a:lnTo>
                  <a:lnTo>
                    <a:pt x="21379" y="53885"/>
                  </a:lnTo>
                  <a:lnTo>
                    <a:pt x="19424" y="49875"/>
                  </a:lnTo>
                  <a:cubicBezTo>
                    <a:pt x="17920" y="44086"/>
                    <a:pt x="11454" y="39399"/>
                    <a:pt x="7193" y="35765"/>
                  </a:cubicBezTo>
                  <a:cubicBezTo>
                    <a:pt x="6341" y="35013"/>
                    <a:pt x="5664" y="34236"/>
                    <a:pt x="5138" y="33434"/>
                  </a:cubicBezTo>
                  <a:cubicBezTo>
                    <a:pt x="1805" y="39073"/>
                    <a:pt x="0" y="45088"/>
                    <a:pt x="0" y="51379"/>
                  </a:cubicBezTo>
                  <a:cubicBezTo>
                    <a:pt x="0" y="82582"/>
                    <a:pt x="44837" y="107896"/>
                    <a:pt x="100126" y="107896"/>
                  </a:cubicBezTo>
                  <a:cubicBezTo>
                    <a:pt x="155414" y="107896"/>
                    <a:pt x="200227" y="82582"/>
                    <a:pt x="200227" y="51379"/>
                  </a:cubicBezTo>
                  <a:cubicBezTo>
                    <a:pt x="200227" y="38271"/>
                    <a:pt x="192332" y="26216"/>
                    <a:pt x="179099" y="16617"/>
                  </a:cubicBezTo>
                  <a:lnTo>
                    <a:pt x="179099" y="16617"/>
                  </a:lnTo>
                  <a:cubicBezTo>
                    <a:pt x="179450" y="17695"/>
                    <a:pt x="179776" y="18898"/>
                    <a:pt x="179901" y="20151"/>
                  </a:cubicBezTo>
                  <a:cubicBezTo>
                    <a:pt x="179876" y="20201"/>
                    <a:pt x="179876" y="20226"/>
                    <a:pt x="179851" y="20276"/>
                  </a:cubicBezTo>
                  <a:cubicBezTo>
                    <a:pt x="180026" y="21404"/>
                    <a:pt x="180151" y="22808"/>
                    <a:pt x="180202" y="24562"/>
                  </a:cubicBezTo>
                  <a:cubicBezTo>
                    <a:pt x="180302" y="29023"/>
                    <a:pt x="180302" y="41304"/>
                    <a:pt x="180302" y="41304"/>
                  </a:cubicBezTo>
                  <a:cubicBezTo>
                    <a:pt x="182357" y="42582"/>
                    <a:pt x="182984" y="43936"/>
                    <a:pt x="183961" y="46442"/>
                  </a:cubicBezTo>
                  <a:cubicBezTo>
                    <a:pt x="184563" y="48021"/>
                    <a:pt x="186167" y="52958"/>
                    <a:pt x="186618" y="54412"/>
                  </a:cubicBezTo>
                  <a:cubicBezTo>
                    <a:pt x="184888" y="54888"/>
                    <a:pt x="183309" y="56367"/>
                    <a:pt x="183309" y="56367"/>
                  </a:cubicBezTo>
                  <a:cubicBezTo>
                    <a:pt x="183309" y="56367"/>
                    <a:pt x="174713" y="43535"/>
                    <a:pt x="174462" y="42532"/>
                  </a:cubicBezTo>
                  <a:cubicBezTo>
                    <a:pt x="174187" y="41504"/>
                    <a:pt x="172557" y="31028"/>
                    <a:pt x="172557" y="31028"/>
                  </a:cubicBezTo>
                  <a:lnTo>
                    <a:pt x="169199" y="43384"/>
                  </a:lnTo>
                  <a:cubicBezTo>
                    <a:pt x="169400" y="44537"/>
                    <a:pt x="169500" y="45690"/>
                    <a:pt x="169500" y="46843"/>
                  </a:cubicBezTo>
                  <a:cubicBezTo>
                    <a:pt x="169475" y="48898"/>
                    <a:pt x="169249" y="50928"/>
                    <a:pt x="168823" y="52908"/>
                  </a:cubicBezTo>
                  <a:cubicBezTo>
                    <a:pt x="168347" y="55114"/>
                    <a:pt x="167996" y="57244"/>
                    <a:pt x="167745" y="58823"/>
                  </a:cubicBezTo>
                  <a:cubicBezTo>
                    <a:pt x="169675" y="58597"/>
                    <a:pt x="171755" y="58472"/>
                    <a:pt x="173911" y="58472"/>
                  </a:cubicBezTo>
                  <a:cubicBezTo>
                    <a:pt x="178197" y="58472"/>
                    <a:pt x="182156" y="58948"/>
                    <a:pt x="185390" y="59750"/>
                  </a:cubicBezTo>
                  <a:cubicBezTo>
                    <a:pt x="185365" y="59700"/>
                    <a:pt x="185339" y="59650"/>
                    <a:pt x="185314" y="59600"/>
                  </a:cubicBezTo>
                  <a:cubicBezTo>
                    <a:pt x="185139" y="59324"/>
                    <a:pt x="185039" y="58998"/>
                    <a:pt x="184989" y="58647"/>
                  </a:cubicBezTo>
                  <a:cubicBezTo>
                    <a:pt x="185039" y="58397"/>
                    <a:pt x="185139" y="58171"/>
                    <a:pt x="185289" y="57996"/>
                  </a:cubicBezTo>
                  <a:cubicBezTo>
                    <a:pt x="185440" y="57770"/>
                    <a:pt x="185590" y="57595"/>
                    <a:pt x="185791" y="57444"/>
                  </a:cubicBezTo>
                  <a:cubicBezTo>
                    <a:pt x="186217" y="57119"/>
                    <a:pt x="186693" y="56868"/>
                    <a:pt x="187219" y="56743"/>
                  </a:cubicBezTo>
                  <a:cubicBezTo>
                    <a:pt x="187269" y="56743"/>
                    <a:pt x="187319" y="56718"/>
                    <a:pt x="187370" y="56718"/>
                  </a:cubicBezTo>
                  <a:cubicBezTo>
                    <a:pt x="187420" y="56718"/>
                    <a:pt x="187495" y="56743"/>
                    <a:pt x="187545" y="56743"/>
                  </a:cubicBezTo>
                  <a:cubicBezTo>
                    <a:pt x="187695" y="56793"/>
                    <a:pt x="187796" y="56968"/>
                    <a:pt x="187896" y="57094"/>
                  </a:cubicBezTo>
                  <a:cubicBezTo>
                    <a:pt x="188172" y="57369"/>
                    <a:pt x="188472" y="57595"/>
                    <a:pt x="188798" y="57770"/>
                  </a:cubicBezTo>
                  <a:cubicBezTo>
                    <a:pt x="189149" y="57946"/>
                    <a:pt x="189425" y="58246"/>
                    <a:pt x="189550" y="58597"/>
                  </a:cubicBezTo>
                  <a:lnTo>
                    <a:pt x="189575" y="58698"/>
                  </a:lnTo>
                  <a:cubicBezTo>
                    <a:pt x="189600" y="58723"/>
                    <a:pt x="189600" y="58773"/>
                    <a:pt x="189600" y="58823"/>
                  </a:cubicBezTo>
                  <a:cubicBezTo>
                    <a:pt x="189725" y="58848"/>
                    <a:pt x="189851" y="58873"/>
                    <a:pt x="189976" y="58898"/>
                  </a:cubicBezTo>
                  <a:cubicBezTo>
                    <a:pt x="190152" y="58973"/>
                    <a:pt x="190227" y="59249"/>
                    <a:pt x="190227" y="59625"/>
                  </a:cubicBezTo>
                  <a:cubicBezTo>
                    <a:pt x="190227" y="60026"/>
                    <a:pt x="190152" y="60552"/>
                    <a:pt x="190026" y="61079"/>
                  </a:cubicBezTo>
                  <a:cubicBezTo>
                    <a:pt x="190001" y="61154"/>
                    <a:pt x="189976" y="61229"/>
                    <a:pt x="189951" y="61304"/>
                  </a:cubicBezTo>
                  <a:cubicBezTo>
                    <a:pt x="192207" y="62407"/>
                    <a:pt x="193535" y="63735"/>
                    <a:pt x="193535" y="65164"/>
                  </a:cubicBezTo>
                  <a:cubicBezTo>
                    <a:pt x="193535" y="68848"/>
                    <a:pt x="184763" y="71856"/>
                    <a:pt x="173911" y="71856"/>
                  </a:cubicBezTo>
                  <a:cubicBezTo>
                    <a:pt x="163059" y="71856"/>
                    <a:pt x="154287" y="68848"/>
                    <a:pt x="154287" y="65164"/>
                  </a:cubicBezTo>
                  <a:cubicBezTo>
                    <a:pt x="154287" y="62758"/>
                    <a:pt x="158046" y="60627"/>
                    <a:pt x="163685" y="59449"/>
                  </a:cubicBezTo>
                  <a:cubicBezTo>
                    <a:pt x="163560" y="56166"/>
                    <a:pt x="163259" y="49023"/>
                    <a:pt x="163159" y="47018"/>
                  </a:cubicBezTo>
                  <a:cubicBezTo>
                    <a:pt x="163034" y="44387"/>
                    <a:pt x="162933" y="43209"/>
                    <a:pt x="163084" y="41479"/>
                  </a:cubicBezTo>
                  <a:cubicBezTo>
                    <a:pt x="163284" y="39124"/>
                    <a:pt x="163410" y="36667"/>
                    <a:pt x="163861" y="31555"/>
                  </a:cubicBezTo>
                  <a:cubicBezTo>
                    <a:pt x="164086" y="29098"/>
                    <a:pt x="164412" y="25113"/>
                    <a:pt x="164688" y="22006"/>
                  </a:cubicBezTo>
                  <a:cubicBezTo>
                    <a:pt x="164663" y="21830"/>
                    <a:pt x="164638" y="21630"/>
                    <a:pt x="164638" y="21404"/>
                  </a:cubicBezTo>
                  <a:cubicBezTo>
                    <a:pt x="164638" y="21279"/>
                    <a:pt x="164638" y="21128"/>
                    <a:pt x="164663" y="20978"/>
                  </a:cubicBezTo>
                  <a:cubicBezTo>
                    <a:pt x="164813" y="18747"/>
                    <a:pt x="164963" y="16517"/>
                    <a:pt x="165114" y="14286"/>
                  </a:cubicBezTo>
                  <a:cubicBezTo>
                    <a:pt x="165214" y="12783"/>
                    <a:pt x="165389" y="10101"/>
                    <a:pt x="165389" y="10101"/>
                  </a:cubicBezTo>
                  <a:cubicBezTo>
                    <a:pt x="165189" y="9950"/>
                    <a:pt x="165014" y="9750"/>
                    <a:pt x="164838" y="9549"/>
                  </a:cubicBezTo>
                  <a:lnTo>
                    <a:pt x="143911" y="24111"/>
                  </a:lnTo>
                  <a:lnTo>
                    <a:pt x="143886" y="24111"/>
                  </a:lnTo>
                  <a:lnTo>
                    <a:pt x="138572" y="25640"/>
                  </a:lnTo>
                  <a:lnTo>
                    <a:pt x="154161" y="34662"/>
                  </a:lnTo>
                  <a:lnTo>
                    <a:pt x="154161" y="49575"/>
                  </a:lnTo>
                  <a:lnTo>
                    <a:pt x="156367" y="50853"/>
                  </a:lnTo>
                  <a:cubicBezTo>
                    <a:pt x="156492" y="50903"/>
                    <a:pt x="156567" y="51053"/>
                    <a:pt x="156517" y="51204"/>
                  </a:cubicBezTo>
                  <a:cubicBezTo>
                    <a:pt x="156492" y="51279"/>
                    <a:pt x="156442" y="51329"/>
                    <a:pt x="156367" y="51354"/>
                  </a:cubicBezTo>
                  <a:lnTo>
                    <a:pt x="137444" y="62282"/>
                  </a:lnTo>
                  <a:cubicBezTo>
                    <a:pt x="137319" y="62332"/>
                    <a:pt x="137169" y="62382"/>
                    <a:pt x="137018" y="62382"/>
                  </a:cubicBezTo>
                  <a:cubicBezTo>
                    <a:pt x="136868" y="62382"/>
                    <a:pt x="136743" y="62332"/>
                    <a:pt x="136592" y="62282"/>
                  </a:cubicBezTo>
                  <a:lnTo>
                    <a:pt x="108923" y="46266"/>
                  </a:lnTo>
                  <a:cubicBezTo>
                    <a:pt x="108798" y="46216"/>
                    <a:pt x="108723" y="46066"/>
                    <a:pt x="108773" y="45941"/>
                  </a:cubicBezTo>
                  <a:cubicBezTo>
                    <a:pt x="108798" y="45865"/>
                    <a:pt x="108848" y="45790"/>
                    <a:pt x="108923" y="45765"/>
                  </a:cubicBezTo>
                  <a:lnTo>
                    <a:pt x="111129" y="44487"/>
                  </a:lnTo>
                  <a:lnTo>
                    <a:pt x="111129" y="30126"/>
                  </a:lnTo>
                  <a:lnTo>
                    <a:pt x="128748" y="19976"/>
                  </a:lnTo>
                  <a:lnTo>
                    <a:pt x="134036" y="23033"/>
                  </a:lnTo>
                  <a:lnTo>
                    <a:pt x="138773" y="16617"/>
                  </a:lnTo>
                  <a:cubicBezTo>
                    <a:pt x="138798" y="16617"/>
                    <a:pt x="138798" y="16617"/>
                    <a:pt x="138798" y="16592"/>
                  </a:cubicBezTo>
                  <a:lnTo>
                    <a:pt x="156166" y="4512"/>
                  </a:lnTo>
                  <a:cubicBezTo>
                    <a:pt x="151680" y="2808"/>
                    <a:pt x="146918" y="1279"/>
                    <a:pt x="14195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009550" y="3346850"/>
              <a:ext cx="1196150" cy="690650"/>
            </a:xfrm>
            <a:custGeom>
              <a:rect b="b" l="l" r="r" t="t"/>
              <a:pathLst>
                <a:path extrusionOk="0" h="27626" w="47846">
                  <a:moveTo>
                    <a:pt x="19546" y="0"/>
                  </a:moveTo>
                  <a:cubicBezTo>
                    <a:pt x="19405" y="0"/>
                    <a:pt x="19261" y="38"/>
                    <a:pt x="19123" y="113"/>
                  </a:cubicBezTo>
                  <a:lnTo>
                    <a:pt x="201" y="11015"/>
                  </a:lnTo>
                  <a:cubicBezTo>
                    <a:pt x="126" y="11040"/>
                    <a:pt x="76" y="11115"/>
                    <a:pt x="51" y="11191"/>
                  </a:cubicBezTo>
                  <a:cubicBezTo>
                    <a:pt x="1" y="11316"/>
                    <a:pt x="76" y="11466"/>
                    <a:pt x="201" y="11516"/>
                  </a:cubicBezTo>
                  <a:lnTo>
                    <a:pt x="27870" y="27532"/>
                  </a:lnTo>
                  <a:cubicBezTo>
                    <a:pt x="28008" y="27594"/>
                    <a:pt x="28159" y="27626"/>
                    <a:pt x="28306" y="27626"/>
                  </a:cubicBezTo>
                  <a:cubicBezTo>
                    <a:pt x="28453" y="27626"/>
                    <a:pt x="28597" y="27594"/>
                    <a:pt x="28722" y="27532"/>
                  </a:cubicBezTo>
                  <a:lnTo>
                    <a:pt x="47645" y="16604"/>
                  </a:lnTo>
                  <a:cubicBezTo>
                    <a:pt x="47720" y="16579"/>
                    <a:pt x="47770" y="16529"/>
                    <a:pt x="47795" y="16454"/>
                  </a:cubicBezTo>
                  <a:cubicBezTo>
                    <a:pt x="47845" y="16303"/>
                    <a:pt x="47770" y="16153"/>
                    <a:pt x="47645" y="16103"/>
                  </a:cubicBezTo>
                  <a:lnTo>
                    <a:pt x="19950" y="113"/>
                  </a:lnTo>
                  <a:cubicBezTo>
                    <a:pt x="19825" y="38"/>
                    <a:pt x="19687" y="0"/>
                    <a:pt x="19546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1639875" y="2578200"/>
              <a:ext cx="2672325" cy="1541225"/>
            </a:xfrm>
            <a:custGeom>
              <a:rect b="b" l="l" r="r" t="t"/>
              <a:pathLst>
                <a:path extrusionOk="0" h="61649" w="106893">
                  <a:moveTo>
                    <a:pt x="97682" y="0"/>
                  </a:moveTo>
                  <a:cubicBezTo>
                    <a:pt x="97388" y="0"/>
                    <a:pt x="97093" y="69"/>
                    <a:pt x="96818" y="207"/>
                  </a:cubicBezTo>
                  <a:lnTo>
                    <a:pt x="401" y="55871"/>
                  </a:lnTo>
                  <a:cubicBezTo>
                    <a:pt x="251" y="55922"/>
                    <a:pt x="125" y="56047"/>
                    <a:pt x="75" y="56197"/>
                  </a:cubicBezTo>
                  <a:cubicBezTo>
                    <a:pt x="0" y="56473"/>
                    <a:pt x="125" y="56774"/>
                    <a:pt x="401" y="56849"/>
                  </a:cubicBezTo>
                  <a:lnTo>
                    <a:pt x="8346" y="61460"/>
                  </a:lnTo>
                  <a:cubicBezTo>
                    <a:pt x="8622" y="61586"/>
                    <a:pt x="8916" y="61648"/>
                    <a:pt x="9207" y="61648"/>
                  </a:cubicBezTo>
                  <a:cubicBezTo>
                    <a:pt x="9499" y="61648"/>
                    <a:pt x="9787" y="61586"/>
                    <a:pt x="10050" y="61460"/>
                  </a:cubicBezTo>
                  <a:lnTo>
                    <a:pt x="106467" y="5796"/>
                  </a:lnTo>
                  <a:cubicBezTo>
                    <a:pt x="106642" y="5721"/>
                    <a:pt x="106768" y="5621"/>
                    <a:pt x="106818" y="5445"/>
                  </a:cubicBezTo>
                  <a:cubicBezTo>
                    <a:pt x="106893" y="5169"/>
                    <a:pt x="106742" y="4894"/>
                    <a:pt x="106467" y="4794"/>
                  </a:cubicBezTo>
                  <a:lnTo>
                    <a:pt x="98547" y="207"/>
                  </a:lnTo>
                  <a:cubicBezTo>
                    <a:pt x="98271" y="69"/>
                    <a:pt x="97977" y="0"/>
                    <a:pt x="97682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898650" y="2309075"/>
              <a:ext cx="1003775" cy="577575"/>
            </a:xfrm>
            <a:custGeom>
              <a:rect b="b" l="l" r="r" t="t"/>
              <a:pathLst>
                <a:path extrusionOk="0" h="23103" w="40151">
                  <a:moveTo>
                    <a:pt x="18133" y="1"/>
                  </a:moveTo>
                  <a:cubicBezTo>
                    <a:pt x="17895" y="1"/>
                    <a:pt x="17657" y="57"/>
                    <a:pt x="17444" y="170"/>
                  </a:cubicBezTo>
                  <a:lnTo>
                    <a:pt x="351" y="10045"/>
                  </a:lnTo>
                  <a:cubicBezTo>
                    <a:pt x="201" y="10070"/>
                    <a:pt x="101" y="10170"/>
                    <a:pt x="51" y="10320"/>
                  </a:cubicBezTo>
                  <a:cubicBezTo>
                    <a:pt x="0" y="10546"/>
                    <a:pt x="126" y="10772"/>
                    <a:pt x="351" y="10822"/>
                  </a:cubicBezTo>
                  <a:lnTo>
                    <a:pt x="21354" y="22952"/>
                  </a:lnTo>
                  <a:cubicBezTo>
                    <a:pt x="21567" y="23052"/>
                    <a:pt x="21805" y="23102"/>
                    <a:pt x="22043" y="23102"/>
                  </a:cubicBezTo>
                  <a:cubicBezTo>
                    <a:pt x="22281" y="23102"/>
                    <a:pt x="22519" y="23052"/>
                    <a:pt x="22732" y="22952"/>
                  </a:cubicBezTo>
                  <a:lnTo>
                    <a:pt x="39825" y="13077"/>
                  </a:lnTo>
                  <a:cubicBezTo>
                    <a:pt x="39950" y="13027"/>
                    <a:pt x="40051" y="12927"/>
                    <a:pt x="40076" y="12802"/>
                  </a:cubicBezTo>
                  <a:cubicBezTo>
                    <a:pt x="40151" y="12576"/>
                    <a:pt x="40051" y="12350"/>
                    <a:pt x="39825" y="12275"/>
                  </a:cubicBezTo>
                  <a:lnTo>
                    <a:pt x="18823" y="170"/>
                  </a:lnTo>
                  <a:cubicBezTo>
                    <a:pt x="18610" y="57"/>
                    <a:pt x="18371" y="1"/>
                    <a:pt x="18133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844750" y="4301250"/>
              <a:ext cx="1237500" cy="714650"/>
            </a:xfrm>
            <a:custGeom>
              <a:rect b="b" l="l" r="r" t="t"/>
              <a:pathLst>
                <a:path extrusionOk="0" h="28586" w="49500">
                  <a:moveTo>
                    <a:pt x="22808" y="1"/>
                  </a:moveTo>
                  <a:cubicBezTo>
                    <a:pt x="22526" y="1"/>
                    <a:pt x="22244" y="70"/>
                    <a:pt x="21981" y="208"/>
                  </a:cubicBezTo>
                  <a:lnTo>
                    <a:pt x="402" y="12714"/>
                  </a:lnTo>
                  <a:cubicBezTo>
                    <a:pt x="251" y="12764"/>
                    <a:pt x="126" y="12864"/>
                    <a:pt x="76" y="13040"/>
                  </a:cubicBezTo>
                  <a:cubicBezTo>
                    <a:pt x="1" y="13290"/>
                    <a:pt x="151" y="13591"/>
                    <a:pt x="402" y="13666"/>
                  </a:cubicBezTo>
                  <a:lnTo>
                    <a:pt x="25866" y="28378"/>
                  </a:lnTo>
                  <a:cubicBezTo>
                    <a:pt x="26129" y="28516"/>
                    <a:pt x="26417" y="28585"/>
                    <a:pt x="26705" y="28585"/>
                  </a:cubicBezTo>
                  <a:cubicBezTo>
                    <a:pt x="26993" y="28585"/>
                    <a:pt x="27282" y="28516"/>
                    <a:pt x="27545" y="28378"/>
                  </a:cubicBezTo>
                  <a:lnTo>
                    <a:pt x="49099" y="15847"/>
                  </a:lnTo>
                  <a:cubicBezTo>
                    <a:pt x="49249" y="15797"/>
                    <a:pt x="49374" y="15671"/>
                    <a:pt x="49425" y="15521"/>
                  </a:cubicBezTo>
                  <a:cubicBezTo>
                    <a:pt x="49500" y="15270"/>
                    <a:pt x="49349" y="14970"/>
                    <a:pt x="49099" y="14895"/>
                  </a:cubicBezTo>
                  <a:lnTo>
                    <a:pt x="23635" y="208"/>
                  </a:lnTo>
                  <a:cubicBezTo>
                    <a:pt x="23372" y="70"/>
                    <a:pt x="23090" y="1"/>
                    <a:pt x="22808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043375" y="3947875"/>
              <a:ext cx="902900" cy="519925"/>
            </a:xfrm>
            <a:custGeom>
              <a:rect b="b" l="l" r="r" t="t"/>
              <a:pathLst>
                <a:path extrusionOk="0" h="20797" w="36116">
                  <a:moveTo>
                    <a:pt x="30126" y="1"/>
                  </a:moveTo>
                  <a:cubicBezTo>
                    <a:pt x="29831" y="1"/>
                    <a:pt x="29537" y="69"/>
                    <a:pt x="29274" y="207"/>
                  </a:cubicBezTo>
                  <a:lnTo>
                    <a:pt x="401" y="16874"/>
                  </a:lnTo>
                  <a:cubicBezTo>
                    <a:pt x="251" y="16924"/>
                    <a:pt x="126" y="17049"/>
                    <a:pt x="76" y="17200"/>
                  </a:cubicBezTo>
                  <a:cubicBezTo>
                    <a:pt x="0" y="17476"/>
                    <a:pt x="151" y="17776"/>
                    <a:pt x="401" y="17852"/>
                  </a:cubicBezTo>
                  <a:lnTo>
                    <a:pt x="5163" y="20608"/>
                  </a:lnTo>
                  <a:cubicBezTo>
                    <a:pt x="5427" y="20734"/>
                    <a:pt x="5715" y="20796"/>
                    <a:pt x="6003" y="20796"/>
                  </a:cubicBezTo>
                  <a:cubicBezTo>
                    <a:pt x="6291" y="20796"/>
                    <a:pt x="6579" y="20734"/>
                    <a:pt x="6843" y="20608"/>
                  </a:cubicBezTo>
                  <a:lnTo>
                    <a:pt x="35715" y="3942"/>
                  </a:lnTo>
                  <a:cubicBezTo>
                    <a:pt x="35865" y="3866"/>
                    <a:pt x="35991" y="3766"/>
                    <a:pt x="36041" y="3591"/>
                  </a:cubicBezTo>
                  <a:cubicBezTo>
                    <a:pt x="36116" y="3315"/>
                    <a:pt x="35991" y="3039"/>
                    <a:pt x="35715" y="2939"/>
                  </a:cubicBezTo>
                  <a:lnTo>
                    <a:pt x="30978" y="207"/>
                  </a:lnTo>
                  <a:cubicBezTo>
                    <a:pt x="30715" y="69"/>
                    <a:pt x="30420" y="1"/>
                    <a:pt x="30126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964425" y="3383325"/>
              <a:ext cx="967450" cy="558000"/>
            </a:xfrm>
            <a:custGeom>
              <a:rect b="b" l="l" r="r" t="t"/>
              <a:pathLst>
                <a:path extrusionOk="0" h="22320" w="38698">
                  <a:moveTo>
                    <a:pt x="32695" y="1"/>
                  </a:moveTo>
                  <a:cubicBezTo>
                    <a:pt x="32401" y="1"/>
                    <a:pt x="32106" y="70"/>
                    <a:pt x="31831" y="208"/>
                  </a:cubicBezTo>
                  <a:lnTo>
                    <a:pt x="427" y="18378"/>
                  </a:lnTo>
                  <a:cubicBezTo>
                    <a:pt x="276" y="18428"/>
                    <a:pt x="151" y="18554"/>
                    <a:pt x="101" y="18704"/>
                  </a:cubicBezTo>
                  <a:cubicBezTo>
                    <a:pt x="1" y="18980"/>
                    <a:pt x="151" y="19281"/>
                    <a:pt x="427" y="19381"/>
                  </a:cubicBezTo>
                  <a:lnTo>
                    <a:pt x="5139" y="22113"/>
                  </a:lnTo>
                  <a:cubicBezTo>
                    <a:pt x="5414" y="22250"/>
                    <a:pt x="5709" y="22319"/>
                    <a:pt x="6003" y="22319"/>
                  </a:cubicBezTo>
                  <a:cubicBezTo>
                    <a:pt x="6298" y="22319"/>
                    <a:pt x="6592" y="22250"/>
                    <a:pt x="6868" y="22113"/>
                  </a:cubicBezTo>
                  <a:lnTo>
                    <a:pt x="38272" y="3942"/>
                  </a:lnTo>
                  <a:cubicBezTo>
                    <a:pt x="38422" y="3892"/>
                    <a:pt x="38547" y="3767"/>
                    <a:pt x="38597" y="3616"/>
                  </a:cubicBezTo>
                  <a:cubicBezTo>
                    <a:pt x="38698" y="3341"/>
                    <a:pt x="38547" y="3040"/>
                    <a:pt x="38272" y="2940"/>
                  </a:cubicBezTo>
                  <a:lnTo>
                    <a:pt x="33560" y="208"/>
                  </a:lnTo>
                  <a:cubicBezTo>
                    <a:pt x="33284" y="70"/>
                    <a:pt x="32990" y="1"/>
                    <a:pt x="32695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5148650" y="3939875"/>
              <a:ext cx="981225" cy="334625"/>
            </a:xfrm>
            <a:custGeom>
              <a:rect b="b" l="l" r="r" t="t"/>
              <a:pathLst>
                <a:path extrusionOk="0" h="13385" w="39249">
                  <a:moveTo>
                    <a:pt x="19625" y="1"/>
                  </a:moveTo>
                  <a:cubicBezTo>
                    <a:pt x="8773" y="1"/>
                    <a:pt x="1" y="3009"/>
                    <a:pt x="1" y="6693"/>
                  </a:cubicBezTo>
                  <a:cubicBezTo>
                    <a:pt x="1" y="10377"/>
                    <a:pt x="8773" y="13385"/>
                    <a:pt x="19625" y="13385"/>
                  </a:cubicBezTo>
                  <a:cubicBezTo>
                    <a:pt x="30477" y="13385"/>
                    <a:pt x="39249" y="10377"/>
                    <a:pt x="39249" y="6693"/>
                  </a:cubicBezTo>
                  <a:cubicBezTo>
                    <a:pt x="39249" y="3009"/>
                    <a:pt x="30477" y="1"/>
                    <a:pt x="19625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365425" y="3129250"/>
              <a:ext cx="541375" cy="777450"/>
            </a:xfrm>
            <a:custGeom>
              <a:rect b="b" l="l" r="r" t="t"/>
              <a:pathLst>
                <a:path extrusionOk="0" h="31098" w="21655">
                  <a:moveTo>
                    <a:pt x="5287" y="1"/>
                  </a:moveTo>
                  <a:cubicBezTo>
                    <a:pt x="4799" y="1"/>
                    <a:pt x="4322" y="55"/>
                    <a:pt x="3860" y="170"/>
                  </a:cubicBezTo>
                  <a:cubicBezTo>
                    <a:pt x="26" y="1123"/>
                    <a:pt x="1" y="6060"/>
                    <a:pt x="4236" y="9719"/>
                  </a:cubicBezTo>
                  <a:cubicBezTo>
                    <a:pt x="8497" y="13353"/>
                    <a:pt x="14963" y="18040"/>
                    <a:pt x="16467" y="23829"/>
                  </a:cubicBezTo>
                  <a:lnTo>
                    <a:pt x="20051" y="31098"/>
                  </a:lnTo>
                  <a:lnTo>
                    <a:pt x="21354" y="23428"/>
                  </a:lnTo>
                  <a:cubicBezTo>
                    <a:pt x="21655" y="19970"/>
                    <a:pt x="19775" y="12576"/>
                    <a:pt x="16567" y="7739"/>
                  </a:cubicBezTo>
                  <a:cubicBezTo>
                    <a:pt x="13717" y="3464"/>
                    <a:pt x="9167" y="1"/>
                    <a:pt x="528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1391125" y="3129100"/>
              <a:ext cx="434850" cy="696150"/>
            </a:xfrm>
            <a:custGeom>
              <a:rect b="b" l="l" r="r" t="t"/>
              <a:pathLst>
                <a:path extrusionOk="0" h="27846" w="17394">
                  <a:moveTo>
                    <a:pt x="4261" y="1"/>
                  </a:moveTo>
                  <a:cubicBezTo>
                    <a:pt x="3785" y="1"/>
                    <a:pt x="3308" y="51"/>
                    <a:pt x="2832" y="176"/>
                  </a:cubicBezTo>
                  <a:cubicBezTo>
                    <a:pt x="952" y="627"/>
                    <a:pt x="0" y="2056"/>
                    <a:pt x="0" y="3810"/>
                  </a:cubicBezTo>
                  <a:cubicBezTo>
                    <a:pt x="0" y="5640"/>
                    <a:pt x="1053" y="7845"/>
                    <a:pt x="3208" y="9725"/>
                  </a:cubicBezTo>
                  <a:cubicBezTo>
                    <a:pt x="7469" y="13359"/>
                    <a:pt x="13935" y="18046"/>
                    <a:pt x="15439" y="23835"/>
                  </a:cubicBezTo>
                  <a:lnTo>
                    <a:pt x="17394" y="27845"/>
                  </a:lnTo>
                  <a:lnTo>
                    <a:pt x="17394" y="11129"/>
                  </a:lnTo>
                  <a:cubicBezTo>
                    <a:pt x="16842" y="9926"/>
                    <a:pt x="16216" y="8773"/>
                    <a:pt x="15539" y="7745"/>
                  </a:cubicBezTo>
                  <a:cubicBezTo>
                    <a:pt x="12707" y="3484"/>
                    <a:pt x="8146" y="1"/>
                    <a:pt x="4261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1496375" y="3188225"/>
              <a:ext cx="406050" cy="645800"/>
            </a:xfrm>
            <a:custGeom>
              <a:rect b="b" l="l" r="r" t="t"/>
              <a:pathLst>
                <a:path extrusionOk="0" h="25832" w="16242">
                  <a:moveTo>
                    <a:pt x="294" y="1"/>
                  </a:moveTo>
                  <a:cubicBezTo>
                    <a:pt x="192" y="1"/>
                    <a:pt x="90" y="69"/>
                    <a:pt x="51" y="167"/>
                  </a:cubicBezTo>
                  <a:cubicBezTo>
                    <a:pt x="1" y="292"/>
                    <a:pt x="51" y="443"/>
                    <a:pt x="201" y="493"/>
                  </a:cubicBezTo>
                  <a:cubicBezTo>
                    <a:pt x="5740" y="3124"/>
                    <a:pt x="14462" y="13576"/>
                    <a:pt x="15740" y="25606"/>
                  </a:cubicBezTo>
                  <a:cubicBezTo>
                    <a:pt x="15740" y="25731"/>
                    <a:pt x="15840" y="25806"/>
                    <a:pt x="15941" y="25831"/>
                  </a:cubicBezTo>
                  <a:lnTo>
                    <a:pt x="16016" y="25831"/>
                  </a:lnTo>
                  <a:cubicBezTo>
                    <a:pt x="16166" y="25806"/>
                    <a:pt x="16241" y="25681"/>
                    <a:pt x="16241" y="25556"/>
                  </a:cubicBezTo>
                  <a:cubicBezTo>
                    <a:pt x="14913" y="13350"/>
                    <a:pt x="6041" y="2723"/>
                    <a:pt x="402" y="42"/>
                  </a:cubicBezTo>
                  <a:lnTo>
                    <a:pt x="377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1397675" y="3507475"/>
              <a:ext cx="465275" cy="512000"/>
            </a:xfrm>
            <a:custGeom>
              <a:rect b="b" l="l" r="r" t="t"/>
              <a:pathLst>
                <a:path extrusionOk="0" h="20480" w="18611">
                  <a:moveTo>
                    <a:pt x="4862" y="1"/>
                  </a:moveTo>
                  <a:cubicBezTo>
                    <a:pt x="1672" y="1"/>
                    <a:pt x="1" y="2089"/>
                    <a:pt x="1066" y="4540"/>
                  </a:cubicBezTo>
                  <a:cubicBezTo>
                    <a:pt x="2094" y="6921"/>
                    <a:pt x="7357" y="8751"/>
                    <a:pt x="11367" y="12059"/>
                  </a:cubicBezTo>
                  <a:cubicBezTo>
                    <a:pt x="14976" y="15041"/>
                    <a:pt x="17082" y="18475"/>
                    <a:pt x="17457" y="20480"/>
                  </a:cubicBezTo>
                  <a:lnTo>
                    <a:pt x="18610" y="16846"/>
                  </a:lnTo>
                  <a:cubicBezTo>
                    <a:pt x="18159" y="7773"/>
                    <a:pt x="10991" y="1131"/>
                    <a:pt x="6680" y="204"/>
                  </a:cubicBezTo>
                  <a:cubicBezTo>
                    <a:pt x="6032" y="65"/>
                    <a:pt x="5423" y="1"/>
                    <a:pt x="486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507025" y="3566350"/>
              <a:ext cx="360925" cy="403625"/>
            </a:xfrm>
            <a:custGeom>
              <a:rect b="b" l="l" r="r" t="t"/>
              <a:pathLst>
                <a:path extrusionOk="0" h="16145" w="14437">
                  <a:moveTo>
                    <a:pt x="262" y="1"/>
                  </a:moveTo>
                  <a:cubicBezTo>
                    <a:pt x="151" y="1"/>
                    <a:pt x="48" y="93"/>
                    <a:pt x="26" y="205"/>
                  </a:cubicBezTo>
                  <a:cubicBezTo>
                    <a:pt x="1" y="330"/>
                    <a:pt x="76" y="481"/>
                    <a:pt x="226" y="506"/>
                  </a:cubicBezTo>
                  <a:cubicBezTo>
                    <a:pt x="3760" y="1283"/>
                    <a:pt x="11179" y="5518"/>
                    <a:pt x="13911" y="15970"/>
                  </a:cubicBezTo>
                  <a:cubicBezTo>
                    <a:pt x="13936" y="16070"/>
                    <a:pt x="14011" y="16145"/>
                    <a:pt x="14111" y="16145"/>
                  </a:cubicBezTo>
                  <a:lnTo>
                    <a:pt x="14211" y="16145"/>
                  </a:lnTo>
                  <a:cubicBezTo>
                    <a:pt x="14362" y="16120"/>
                    <a:pt x="14437" y="15970"/>
                    <a:pt x="14412" y="15844"/>
                  </a:cubicBezTo>
                  <a:cubicBezTo>
                    <a:pt x="11605" y="5167"/>
                    <a:pt x="4236" y="882"/>
                    <a:pt x="327" y="5"/>
                  </a:cubicBezTo>
                  <a:lnTo>
                    <a:pt x="301" y="5"/>
                  </a:lnTo>
                  <a:cubicBezTo>
                    <a:pt x="288" y="2"/>
                    <a:pt x="275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4449400" y="2313300"/>
              <a:ext cx="391000" cy="526350"/>
            </a:xfrm>
            <a:custGeom>
              <a:rect b="b" l="l" r="r" t="t"/>
              <a:pathLst>
                <a:path extrusionOk="0" h="21054" w="15640">
                  <a:moveTo>
                    <a:pt x="15640" y="1"/>
                  </a:moveTo>
                  <a:lnTo>
                    <a:pt x="1" y="9024"/>
                  </a:lnTo>
                  <a:lnTo>
                    <a:pt x="1" y="21054"/>
                  </a:lnTo>
                  <a:lnTo>
                    <a:pt x="15640" y="12031"/>
                  </a:lnTo>
                  <a:lnTo>
                    <a:pt x="1564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961300" y="2256925"/>
              <a:ext cx="488125" cy="582725"/>
            </a:xfrm>
            <a:custGeom>
              <a:rect b="b" l="l" r="r" t="t"/>
              <a:pathLst>
                <a:path extrusionOk="0" h="23309" w="19525">
                  <a:moveTo>
                    <a:pt x="1" y="0"/>
                  </a:moveTo>
                  <a:lnTo>
                    <a:pt x="1" y="12030"/>
                  </a:lnTo>
                  <a:lnTo>
                    <a:pt x="19525" y="23309"/>
                  </a:lnTo>
                  <a:lnTo>
                    <a:pt x="19525" y="11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199400" y="2486250"/>
              <a:ext cx="250025" cy="353400"/>
            </a:xfrm>
            <a:custGeom>
              <a:rect b="b" l="l" r="r" t="t"/>
              <a:pathLst>
                <a:path extrusionOk="0" h="14136" w="10001">
                  <a:moveTo>
                    <a:pt x="1" y="0"/>
                  </a:moveTo>
                  <a:lnTo>
                    <a:pt x="1" y="8346"/>
                  </a:lnTo>
                  <a:lnTo>
                    <a:pt x="10001" y="14136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949400" y="2018200"/>
              <a:ext cx="902275" cy="520700"/>
            </a:xfrm>
            <a:custGeom>
              <a:rect b="b" l="l" r="r" t="t"/>
              <a:pathLst>
                <a:path extrusionOk="0" h="20828" w="36091">
                  <a:moveTo>
                    <a:pt x="16091" y="0"/>
                  </a:moveTo>
                  <a:lnTo>
                    <a:pt x="0" y="9274"/>
                  </a:lnTo>
                  <a:lnTo>
                    <a:pt x="20001" y="20828"/>
                  </a:lnTo>
                  <a:lnTo>
                    <a:pt x="36091" y="11529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199400" y="2287625"/>
              <a:ext cx="652275" cy="251275"/>
            </a:xfrm>
            <a:custGeom>
              <a:rect b="b" l="l" r="r" t="t"/>
              <a:pathLst>
                <a:path extrusionOk="0" h="10051" w="26091">
                  <a:moveTo>
                    <a:pt x="24788" y="0"/>
                  </a:moveTo>
                  <a:lnTo>
                    <a:pt x="10001" y="8547"/>
                  </a:lnTo>
                  <a:lnTo>
                    <a:pt x="1" y="2757"/>
                  </a:lnTo>
                  <a:lnTo>
                    <a:pt x="1" y="4261"/>
                  </a:lnTo>
                  <a:lnTo>
                    <a:pt x="10001" y="10051"/>
                  </a:lnTo>
                  <a:lnTo>
                    <a:pt x="26091" y="752"/>
                  </a:lnTo>
                  <a:lnTo>
                    <a:pt x="24788" y="0"/>
                  </a:lnTo>
                  <a:close/>
                </a:path>
              </a:pathLst>
            </a:custGeom>
            <a:solidFill>
              <a:srgbClr val="FFD9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449400" y="2306425"/>
              <a:ext cx="402275" cy="307675"/>
            </a:xfrm>
            <a:custGeom>
              <a:rect b="b" l="l" r="r" t="t"/>
              <a:pathLst>
                <a:path extrusionOk="0" h="12307" w="16091">
                  <a:moveTo>
                    <a:pt x="16091" y="0"/>
                  </a:moveTo>
                  <a:lnTo>
                    <a:pt x="1" y="9299"/>
                  </a:lnTo>
                  <a:lnTo>
                    <a:pt x="1" y="12306"/>
                  </a:lnTo>
                  <a:lnTo>
                    <a:pt x="16091" y="3033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449400" y="2388500"/>
              <a:ext cx="391000" cy="242500"/>
            </a:xfrm>
            <a:custGeom>
              <a:rect b="b" l="l" r="r" t="t"/>
              <a:pathLst>
                <a:path extrusionOk="0" h="9700" w="15640">
                  <a:moveTo>
                    <a:pt x="15640" y="1"/>
                  </a:moveTo>
                  <a:lnTo>
                    <a:pt x="1" y="9023"/>
                  </a:lnTo>
                  <a:lnTo>
                    <a:pt x="1" y="9700"/>
                  </a:lnTo>
                  <a:lnTo>
                    <a:pt x="15640" y="677"/>
                  </a:lnTo>
                  <a:lnTo>
                    <a:pt x="1564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449400" y="2388500"/>
              <a:ext cx="391000" cy="225600"/>
            </a:xfrm>
            <a:custGeom>
              <a:rect b="b" l="l" r="r" t="t"/>
              <a:pathLst>
                <a:path extrusionOk="0" h="9024" w="15640">
                  <a:moveTo>
                    <a:pt x="1" y="9023"/>
                  </a:moveTo>
                  <a:lnTo>
                    <a:pt x="15640" y="1"/>
                  </a:lnTo>
                  <a:lnTo>
                    <a:pt x="15640" y="1"/>
                  </a:lnTo>
                  <a:lnTo>
                    <a:pt x="1" y="9023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49400" y="2250025"/>
              <a:ext cx="500025" cy="364075"/>
            </a:xfrm>
            <a:custGeom>
              <a:rect b="b" l="l" r="r" t="t"/>
              <a:pathLst>
                <a:path extrusionOk="0" h="14563" w="20001">
                  <a:moveTo>
                    <a:pt x="0" y="1"/>
                  </a:moveTo>
                  <a:lnTo>
                    <a:pt x="0" y="3033"/>
                  </a:lnTo>
                  <a:lnTo>
                    <a:pt x="20001" y="14562"/>
                  </a:lnTo>
                  <a:lnTo>
                    <a:pt x="20001" y="115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199400" y="2394150"/>
              <a:ext cx="250025" cy="219950"/>
            </a:xfrm>
            <a:custGeom>
              <a:rect b="b" l="l" r="r" t="t"/>
              <a:pathLst>
                <a:path extrusionOk="0" h="8798" w="10001">
                  <a:moveTo>
                    <a:pt x="1" y="0"/>
                  </a:moveTo>
                  <a:lnTo>
                    <a:pt x="1" y="3008"/>
                  </a:lnTo>
                  <a:lnTo>
                    <a:pt x="10001" y="8797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199400" y="2469325"/>
              <a:ext cx="250025" cy="161675"/>
            </a:xfrm>
            <a:custGeom>
              <a:rect b="b" l="l" r="r" t="t"/>
              <a:pathLst>
                <a:path extrusionOk="0" h="6467" w="10001">
                  <a:moveTo>
                    <a:pt x="1" y="1"/>
                  </a:moveTo>
                  <a:lnTo>
                    <a:pt x="1" y="677"/>
                  </a:lnTo>
                  <a:lnTo>
                    <a:pt x="10001" y="6467"/>
                  </a:lnTo>
                  <a:lnTo>
                    <a:pt x="10001" y="5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7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199400" y="2469325"/>
              <a:ext cx="250025" cy="144775"/>
            </a:xfrm>
            <a:custGeom>
              <a:rect b="b" l="l" r="r" t="t"/>
              <a:pathLst>
                <a:path extrusionOk="0" h="5791" w="10001">
                  <a:moveTo>
                    <a:pt x="10001" y="579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001" y="5790"/>
                  </a:lnTo>
                  <a:close/>
                </a:path>
              </a:pathLst>
            </a:custGeom>
            <a:solidFill>
              <a:srgbClr val="A37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567825" y="2506225"/>
              <a:ext cx="154150" cy="182800"/>
            </a:xfrm>
            <a:custGeom>
              <a:rect b="b" l="l" r="r" t="t"/>
              <a:pathLst>
                <a:path extrusionOk="0" h="7312" w="6166">
                  <a:moveTo>
                    <a:pt x="5944" y="0"/>
                  </a:moveTo>
                  <a:cubicBezTo>
                    <a:pt x="5890" y="0"/>
                    <a:pt x="5830" y="17"/>
                    <a:pt x="5765" y="53"/>
                  </a:cubicBezTo>
                  <a:lnTo>
                    <a:pt x="427" y="3136"/>
                  </a:lnTo>
                  <a:cubicBezTo>
                    <a:pt x="176" y="3287"/>
                    <a:pt x="26" y="3562"/>
                    <a:pt x="0" y="3863"/>
                  </a:cubicBezTo>
                  <a:lnTo>
                    <a:pt x="0" y="7021"/>
                  </a:lnTo>
                  <a:cubicBezTo>
                    <a:pt x="0" y="7197"/>
                    <a:pt x="87" y="7311"/>
                    <a:pt x="226" y="7311"/>
                  </a:cubicBezTo>
                  <a:cubicBezTo>
                    <a:pt x="284" y="7311"/>
                    <a:pt x="352" y="7291"/>
                    <a:pt x="427" y="7246"/>
                  </a:cubicBezTo>
                  <a:lnTo>
                    <a:pt x="5765" y="4164"/>
                  </a:lnTo>
                  <a:cubicBezTo>
                    <a:pt x="5990" y="4013"/>
                    <a:pt x="6166" y="3738"/>
                    <a:pt x="6166" y="3462"/>
                  </a:cubicBezTo>
                  <a:lnTo>
                    <a:pt x="6166" y="304"/>
                  </a:lnTo>
                  <a:cubicBezTo>
                    <a:pt x="6166" y="107"/>
                    <a:pt x="6077" y="0"/>
                    <a:pt x="59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4579725" y="2525625"/>
              <a:ext cx="130350" cy="143975"/>
            </a:xfrm>
            <a:custGeom>
              <a:rect b="b" l="l" r="r" t="t"/>
              <a:pathLst>
                <a:path extrusionOk="0" h="5759" w="5214">
                  <a:moveTo>
                    <a:pt x="5049" y="0"/>
                  </a:moveTo>
                  <a:cubicBezTo>
                    <a:pt x="5015" y="0"/>
                    <a:pt x="4977" y="10"/>
                    <a:pt x="4938" y="29"/>
                  </a:cubicBezTo>
                  <a:lnTo>
                    <a:pt x="276" y="2711"/>
                  </a:lnTo>
                  <a:cubicBezTo>
                    <a:pt x="126" y="2836"/>
                    <a:pt x="26" y="3012"/>
                    <a:pt x="1" y="3212"/>
                  </a:cubicBezTo>
                  <a:lnTo>
                    <a:pt x="1" y="5568"/>
                  </a:lnTo>
                  <a:cubicBezTo>
                    <a:pt x="1" y="5677"/>
                    <a:pt x="66" y="5759"/>
                    <a:pt x="158" y="5759"/>
                  </a:cubicBezTo>
                  <a:cubicBezTo>
                    <a:pt x="194" y="5759"/>
                    <a:pt x="234" y="5747"/>
                    <a:pt x="276" y="5719"/>
                  </a:cubicBezTo>
                  <a:lnTo>
                    <a:pt x="4938" y="3037"/>
                  </a:lnTo>
                  <a:cubicBezTo>
                    <a:pt x="5113" y="2937"/>
                    <a:pt x="5214" y="2761"/>
                    <a:pt x="5214" y="2561"/>
                  </a:cubicBezTo>
                  <a:lnTo>
                    <a:pt x="5214" y="205"/>
                  </a:lnTo>
                  <a:cubicBezTo>
                    <a:pt x="5214" y="75"/>
                    <a:pt x="5145" y="0"/>
                    <a:pt x="50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4588500" y="2542625"/>
              <a:ext cx="113425" cy="66450"/>
            </a:xfrm>
            <a:custGeom>
              <a:rect b="b" l="l" r="r" t="t"/>
              <a:pathLst>
                <a:path extrusionOk="0" h="2658" w="4537">
                  <a:moveTo>
                    <a:pt x="4437" y="1"/>
                  </a:moveTo>
                  <a:lnTo>
                    <a:pt x="26" y="2532"/>
                  </a:lnTo>
                  <a:lnTo>
                    <a:pt x="1" y="2633"/>
                  </a:lnTo>
                  <a:lnTo>
                    <a:pt x="51" y="2658"/>
                  </a:lnTo>
                  <a:lnTo>
                    <a:pt x="101" y="2633"/>
                  </a:lnTo>
                  <a:lnTo>
                    <a:pt x="4512" y="126"/>
                  </a:lnTo>
                  <a:lnTo>
                    <a:pt x="4537" y="2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4588500" y="2557050"/>
              <a:ext cx="113425" cy="66450"/>
            </a:xfrm>
            <a:custGeom>
              <a:rect b="b" l="l" r="r" t="t"/>
              <a:pathLst>
                <a:path extrusionOk="0" h="2658" w="4537">
                  <a:moveTo>
                    <a:pt x="4437" y="0"/>
                  </a:moveTo>
                  <a:lnTo>
                    <a:pt x="26" y="2532"/>
                  </a:lnTo>
                  <a:lnTo>
                    <a:pt x="1" y="2632"/>
                  </a:lnTo>
                  <a:lnTo>
                    <a:pt x="51" y="2657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4588500" y="2571450"/>
              <a:ext cx="113425" cy="67075"/>
            </a:xfrm>
            <a:custGeom>
              <a:rect b="b" l="l" r="r" t="t"/>
              <a:pathLst>
                <a:path extrusionOk="0" h="2683" w="4537">
                  <a:moveTo>
                    <a:pt x="4437" y="1"/>
                  </a:moveTo>
                  <a:lnTo>
                    <a:pt x="26" y="2557"/>
                  </a:lnTo>
                  <a:lnTo>
                    <a:pt x="1" y="2632"/>
                  </a:lnTo>
                  <a:lnTo>
                    <a:pt x="51" y="2683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37" y="2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4588500" y="2586500"/>
              <a:ext cx="113425" cy="66425"/>
            </a:xfrm>
            <a:custGeom>
              <a:rect b="b" l="l" r="r" t="t"/>
              <a:pathLst>
                <a:path extrusionOk="0" h="2657" w="4537">
                  <a:moveTo>
                    <a:pt x="4437" y="0"/>
                  </a:moveTo>
                  <a:lnTo>
                    <a:pt x="26" y="2532"/>
                  </a:lnTo>
                  <a:lnTo>
                    <a:pt x="1" y="2607"/>
                  </a:lnTo>
                  <a:lnTo>
                    <a:pt x="51" y="2657"/>
                  </a:lnTo>
                  <a:lnTo>
                    <a:pt x="101" y="2632"/>
                  </a:lnTo>
                  <a:lnTo>
                    <a:pt x="4512" y="101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449400" y="1974975"/>
              <a:ext cx="391000" cy="526325"/>
            </a:xfrm>
            <a:custGeom>
              <a:rect b="b" l="l" r="r" t="t"/>
              <a:pathLst>
                <a:path extrusionOk="0" h="21053" w="15640">
                  <a:moveTo>
                    <a:pt x="15640" y="0"/>
                  </a:moveTo>
                  <a:lnTo>
                    <a:pt x="1" y="9023"/>
                  </a:lnTo>
                  <a:lnTo>
                    <a:pt x="1" y="21053"/>
                  </a:lnTo>
                  <a:lnTo>
                    <a:pt x="15640" y="12030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961300" y="1918575"/>
              <a:ext cx="488125" cy="582725"/>
            </a:xfrm>
            <a:custGeom>
              <a:rect b="b" l="l" r="r" t="t"/>
              <a:pathLst>
                <a:path extrusionOk="0" h="23309" w="19525">
                  <a:moveTo>
                    <a:pt x="1" y="0"/>
                  </a:moveTo>
                  <a:lnTo>
                    <a:pt x="1" y="12031"/>
                  </a:lnTo>
                  <a:lnTo>
                    <a:pt x="19525" y="23309"/>
                  </a:lnTo>
                  <a:lnTo>
                    <a:pt x="19525" y="11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4199400" y="2147275"/>
              <a:ext cx="250025" cy="354025"/>
            </a:xfrm>
            <a:custGeom>
              <a:rect b="b" l="l" r="r" t="t"/>
              <a:pathLst>
                <a:path extrusionOk="0" h="14161" w="10001">
                  <a:moveTo>
                    <a:pt x="1" y="0"/>
                  </a:moveTo>
                  <a:lnTo>
                    <a:pt x="1" y="8371"/>
                  </a:lnTo>
                  <a:lnTo>
                    <a:pt x="10001" y="14161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949400" y="1679225"/>
              <a:ext cx="902275" cy="521325"/>
            </a:xfrm>
            <a:custGeom>
              <a:rect b="b" l="l" r="r" t="t"/>
              <a:pathLst>
                <a:path extrusionOk="0" h="20853" w="36091">
                  <a:moveTo>
                    <a:pt x="16091" y="0"/>
                  </a:moveTo>
                  <a:lnTo>
                    <a:pt x="0" y="9299"/>
                  </a:lnTo>
                  <a:lnTo>
                    <a:pt x="20001" y="20853"/>
                  </a:lnTo>
                  <a:lnTo>
                    <a:pt x="36091" y="11554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4199400" y="1679225"/>
              <a:ext cx="652275" cy="521325"/>
            </a:xfrm>
            <a:custGeom>
              <a:rect b="b" l="l" r="r" t="t"/>
              <a:pathLst>
                <a:path extrusionOk="0" h="20853" w="26091">
                  <a:moveTo>
                    <a:pt x="6091" y="0"/>
                  </a:moveTo>
                  <a:lnTo>
                    <a:pt x="1" y="3534"/>
                  </a:lnTo>
                  <a:lnTo>
                    <a:pt x="1" y="15063"/>
                  </a:lnTo>
                  <a:lnTo>
                    <a:pt x="10001" y="20853"/>
                  </a:lnTo>
                  <a:lnTo>
                    <a:pt x="26091" y="11554"/>
                  </a:lnTo>
                  <a:lnTo>
                    <a:pt x="6091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449400" y="1968075"/>
              <a:ext cx="402275" cy="307675"/>
            </a:xfrm>
            <a:custGeom>
              <a:rect b="b" l="l" r="r" t="t"/>
              <a:pathLst>
                <a:path extrusionOk="0" h="12307" w="16091">
                  <a:moveTo>
                    <a:pt x="16091" y="0"/>
                  </a:moveTo>
                  <a:lnTo>
                    <a:pt x="1" y="9299"/>
                  </a:lnTo>
                  <a:lnTo>
                    <a:pt x="1" y="12306"/>
                  </a:lnTo>
                  <a:lnTo>
                    <a:pt x="16091" y="3008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449400" y="2050150"/>
              <a:ext cx="391000" cy="241875"/>
            </a:xfrm>
            <a:custGeom>
              <a:rect b="b" l="l" r="r" t="t"/>
              <a:pathLst>
                <a:path extrusionOk="0" h="9675" w="15640">
                  <a:moveTo>
                    <a:pt x="15640" y="1"/>
                  </a:moveTo>
                  <a:lnTo>
                    <a:pt x="1" y="9023"/>
                  </a:lnTo>
                  <a:lnTo>
                    <a:pt x="1" y="9675"/>
                  </a:lnTo>
                  <a:lnTo>
                    <a:pt x="15640" y="652"/>
                  </a:lnTo>
                  <a:lnTo>
                    <a:pt x="1564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449400" y="2050150"/>
              <a:ext cx="391000" cy="225600"/>
            </a:xfrm>
            <a:custGeom>
              <a:rect b="b" l="l" r="r" t="t"/>
              <a:pathLst>
                <a:path extrusionOk="0" h="9024" w="15640">
                  <a:moveTo>
                    <a:pt x="1" y="9023"/>
                  </a:moveTo>
                  <a:lnTo>
                    <a:pt x="15640" y="1"/>
                  </a:lnTo>
                  <a:lnTo>
                    <a:pt x="15640" y="1"/>
                  </a:lnTo>
                  <a:lnTo>
                    <a:pt x="1" y="9023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949400" y="1911675"/>
              <a:ext cx="500025" cy="364075"/>
            </a:xfrm>
            <a:custGeom>
              <a:rect b="b" l="l" r="r" t="t"/>
              <a:pathLst>
                <a:path extrusionOk="0" h="14563" w="20001">
                  <a:moveTo>
                    <a:pt x="0" y="1"/>
                  </a:moveTo>
                  <a:lnTo>
                    <a:pt x="0" y="3008"/>
                  </a:lnTo>
                  <a:lnTo>
                    <a:pt x="20001" y="14562"/>
                  </a:lnTo>
                  <a:lnTo>
                    <a:pt x="20001" y="115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4199400" y="2055800"/>
              <a:ext cx="250025" cy="219950"/>
            </a:xfrm>
            <a:custGeom>
              <a:rect b="b" l="l" r="r" t="t"/>
              <a:pathLst>
                <a:path extrusionOk="0" h="8798" w="10001">
                  <a:moveTo>
                    <a:pt x="1" y="0"/>
                  </a:moveTo>
                  <a:lnTo>
                    <a:pt x="1" y="3008"/>
                  </a:lnTo>
                  <a:lnTo>
                    <a:pt x="10001" y="8797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4199400" y="2130975"/>
              <a:ext cx="250025" cy="161050"/>
            </a:xfrm>
            <a:custGeom>
              <a:rect b="b" l="l" r="r" t="t"/>
              <a:pathLst>
                <a:path extrusionOk="0" h="6442" w="10001">
                  <a:moveTo>
                    <a:pt x="1" y="1"/>
                  </a:moveTo>
                  <a:lnTo>
                    <a:pt x="1" y="652"/>
                  </a:lnTo>
                  <a:lnTo>
                    <a:pt x="10001" y="6442"/>
                  </a:lnTo>
                  <a:lnTo>
                    <a:pt x="10001" y="5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7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4199400" y="2130975"/>
              <a:ext cx="250025" cy="144775"/>
            </a:xfrm>
            <a:custGeom>
              <a:rect b="b" l="l" r="r" t="t"/>
              <a:pathLst>
                <a:path extrusionOk="0" h="5791" w="10001">
                  <a:moveTo>
                    <a:pt x="10001" y="579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001" y="5790"/>
                  </a:lnTo>
                  <a:close/>
                </a:path>
              </a:pathLst>
            </a:custGeom>
            <a:solidFill>
              <a:srgbClr val="A37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567825" y="2167850"/>
              <a:ext cx="154150" cy="182200"/>
            </a:xfrm>
            <a:custGeom>
              <a:rect b="b" l="l" r="r" t="t"/>
              <a:pathLst>
                <a:path extrusionOk="0" h="7288" w="6166">
                  <a:moveTo>
                    <a:pt x="5947" y="1"/>
                  </a:moveTo>
                  <a:cubicBezTo>
                    <a:pt x="5892" y="1"/>
                    <a:pt x="5831" y="18"/>
                    <a:pt x="5765" y="55"/>
                  </a:cubicBezTo>
                  <a:lnTo>
                    <a:pt x="427" y="3137"/>
                  </a:lnTo>
                  <a:cubicBezTo>
                    <a:pt x="176" y="3288"/>
                    <a:pt x="26" y="3563"/>
                    <a:pt x="0" y="3839"/>
                  </a:cubicBezTo>
                  <a:lnTo>
                    <a:pt x="0" y="6997"/>
                  </a:lnTo>
                  <a:cubicBezTo>
                    <a:pt x="0" y="7173"/>
                    <a:pt x="87" y="7287"/>
                    <a:pt x="226" y="7287"/>
                  </a:cubicBezTo>
                  <a:cubicBezTo>
                    <a:pt x="284" y="7287"/>
                    <a:pt x="352" y="7267"/>
                    <a:pt x="427" y="7222"/>
                  </a:cubicBezTo>
                  <a:lnTo>
                    <a:pt x="5765" y="4140"/>
                  </a:lnTo>
                  <a:cubicBezTo>
                    <a:pt x="5990" y="3989"/>
                    <a:pt x="6166" y="3714"/>
                    <a:pt x="6166" y="3438"/>
                  </a:cubicBezTo>
                  <a:lnTo>
                    <a:pt x="6166" y="280"/>
                  </a:lnTo>
                  <a:cubicBezTo>
                    <a:pt x="6166" y="103"/>
                    <a:pt x="6078" y="1"/>
                    <a:pt x="59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579725" y="2187000"/>
              <a:ext cx="130350" cy="144275"/>
            </a:xfrm>
            <a:custGeom>
              <a:rect b="b" l="l" r="r" t="t"/>
              <a:pathLst>
                <a:path extrusionOk="0" h="5771" w="5214">
                  <a:moveTo>
                    <a:pt x="5056" y="0"/>
                  </a:moveTo>
                  <a:cubicBezTo>
                    <a:pt x="5020" y="0"/>
                    <a:pt x="4980" y="12"/>
                    <a:pt x="4938" y="40"/>
                  </a:cubicBezTo>
                  <a:lnTo>
                    <a:pt x="276" y="2722"/>
                  </a:lnTo>
                  <a:cubicBezTo>
                    <a:pt x="126" y="2822"/>
                    <a:pt x="26" y="2998"/>
                    <a:pt x="1" y="3198"/>
                  </a:cubicBezTo>
                  <a:lnTo>
                    <a:pt x="1" y="5579"/>
                  </a:lnTo>
                  <a:cubicBezTo>
                    <a:pt x="1" y="5688"/>
                    <a:pt x="66" y="5770"/>
                    <a:pt x="158" y="5770"/>
                  </a:cubicBezTo>
                  <a:cubicBezTo>
                    <a:pt x="194" y="5770"/>
                    <a:pt x="234" y="5758"/>
                    <a:pt x="276" y="5730"/>
                  </a:cubicBezTo>
                  <a:lnTo>
                    <a:pt x="4938" y="3048"/>
                  </a:lnTo>
                  <a:cubicBezTo>
                    <a:pt x="5113" y="2948"/>
                    <a:pt x="5214" y="2747"/>
                    <a:pt x="5214" y="2572"/>
                  </a:cubicBezTo>
                  <a:lnTo>
                    <a:pt x="5214" y="191"/>
                  </a:lnTo>
                  <a:cubicBezTo>
                    <a:pt x="5214" y="82"/>
                    <a:pt x="5149" y="0"/>
                    <a:pt x="505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588500" y="2204300"/>
              <a:ext cx="113425" cy="66425"/>
            </a:xfrm>
            <a:custGeom>
              <a:rect b="b" l="l" r="r" t="t"/>
              <a:pathLst>
                <a:path extrusionOk="0" h="2657" w="4537">
                  <a:moveTo>
                    <a:pt x="4437" y="0"/>
                  </a:moveTo>
                  <a:lnTo>
                    <a:pt x="26" y="2531"/>
                  </a:lnTo>
                  <a:lnTo>
                    <a:pt x="1" y="2632"/>
                  </a:lnTo>
                  <a:lnTo>
                    <a:pt x="51" y="2657"/>
                  </a:lnTo>
                  <a:lnTo>
                    <a:pt x="101" y="2657"/>
                  </a:lnTo>
                  <a:lnTo>
                    <a:pt x="4512" y="100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588500" y="2218700"/>
              <a:ext cx="113425" cy="66450"/>
            </a:xfrm>
            <a:custGeom>
              <a:rect b="b" l="l" r="r" t="t"/>
              <a:pathLst>
                <a:path extrusionOk="0" h="2658" w="4537">
                  <a:moveTo>
                    <a:pt x="4437" y="0"/>
                  </a:moveTo>
                  <a:lnTo>
                    <a:pt x="26" y="2532"/>
                  </a:lnTo>
                  <a:lnTo>
                    <a:pt x="1" y="2607"/>
                  </a:lnTo>
                  <a:lnTo>
                    <a:pt x="51" y="2657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12" y="101"/>
                  </a:lnTo>
                  <a:lnTo>
                    <a:pt x="4537" y="2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588500" y="2232475"/>
              <a:ext cx="113425" cy="67075"/>
            </a:xfrm>
            <a:custGeom>
              <a:rect b="b" l="l" r="r" t="t"/>
              <a:pathLst>
                <a:path extrusionOk="0" h="2683" w="4537">
                  <a:moveTo>
                    <a:pt x="4437" y="1"/>
                  </a:moveTo>
                  <a:lnTo>
                    <a:pt x="26" y="2557"/>
                  </a:lnTo>
                  <a:lnTo>
                    <a:pt x="26" y="2582"/>
                  </a:lnTo>
                  <a:lnTo>
                    <a:pt x="1" y="2658"/>
                  </a:lnTo>
                  <a:lnTo>
                    <a:pt x="51" y="2683"/>
                  </a:lnTo>
                  <a:lnTo>
                    <a:pt x="101" y="2658"/>
                  </a:lnTo>
                  <a:lnTo>
                    <a:pt x="4512" y="126"/>
                  </a:lnTo>
                  <a:lnTo>
                    <a:pt x="4537" y="2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588500" y="2247525"/>
              <a:ext cx="113425" cy="67075"/>
            </a:xfrm>
            <a:custGeom>
              <a:rect b="b" l="l" r="r" t="t"/>
              <a:pathLst>
                <a:path extrusionOk="0" h="2683" w="4537">
                  <a:moveTo>
                    <a:pt x="4437" y="0"/>
                  </a:moveTo>
                  <a:lnTo>
                    <a:pt x="26" y="2557"/>
                  </a:lnTo>
                  <a:lnTo>
                    <a:pt x="1" y="2632"/>
                  </a:lnTo>
                  <a:lnTo>
                    <a:pt x="51" y="2682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825950" y="674325"/>
              <a:ext cx="2373475" cy="1530225"/>
            </a:xfrm>
            <a:custGeom>
              <a:rect b="b" l="l" r="r" t="t"/>
              <a:pathLst>
                <a:path extrusionOk="0" h="61209" w="94939">
                  <a:moveTo>
                    <a:pt x="92349" y="1"/>
                  </a:moveTo>
                  <a:cubicBezTo>
                    <a:pt x="92037" y="1"/>
                    <a:pt x="91812" y="102"/>
                    <a:pt x="91605" y="221"/>
                  </a:cubicBezTo>
                  <a:lnTo>
                    <a:pt x="853" y="52628"/>
                  </a:lnTo>
                  <a:cubicBezTo>
                    <a:pt x="352" y="52953"/>
                    <a:pt x="51" y="53480"/>
                    <a:pt x="1" y="54081"/>
                  </a:cubicBezTo>
                  <a:lnTo>
                    <a:pt x="1" y="59094"/>
                  </a:lnTo>
                  <a:cubicBezTo>
                    <a:pt x="1" y="59620"/>
                    <a:pt x="1304" y="60773"/>
                    <a:pt x="1705" y="61024"/>
                  </a:cubicBezTo>
                  <a:cubicBezTo>
                    <a:pt x="1962" y="61146"/>
                    <a:pt x="2237" y="61209"/>
                    <a:pt x="2509" y="61209"/>
                  </a:cubicBezTo>
                  <a:cubicBezTo>
                    <a:pt x="2795" y="61209"/>
                    <a:pt x="3077" y="61140"/>
                    <a:pt x="3334" y="60999"/>
                  </a:cubicBezTo>
                  <a:lnTo>
                    <a:pt x="94086" y="8567"/>
                  </a:lnTo>
                  <a:cubicBezTo>
                    <a:pt x="94588" y="8266"/>
                    <a:pt x="94913" y="7715"/>
                    <a:pt x="94939" y="7139"/>
                  </a:cubicBezTo>
                  <a:lnTo>
                    <a:pt x="94939" y="2126"/>
                  </a:lnTo>
                  <a:cubicBezTo>
                    <a:pt x="94913" y="1550"/>
                    <a:pt x="94613" y="1023"/>
                    <a:pt x="94162" y="697"/>
                  </a:cubicBezTo>
                  <a:cubicBezTo>
                    <a:pt x="93310" y="172"/>
                    <a:pt x="92756" y="1"/>
                    <a:pt x="9234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831600" y="699900"/>
              <a:ext cx="2367200" cy="1305800"/>
            </a:xfrm>
            <a:custGeom>
              <a:rect b="b" l="l" r="r" t="t"/>
              <a:pathLst>
                <a:path extrusionOk="0" h="52232" w="94688">
                  <a:moveTo>
                    <a:pt x="94286" y="0"/>
                  </a:moveTo>
                  <a:cubicBezTo>
                    <a:pt x="94423" y="171"/>
                    <a:pt x="94536" y="365"/>
                    <a:pt x="94610" y="574"/>
                  </a:cubicBezTo>
                  <a:lnTo>
                    <a:pt x="94610" y="574"/>
                  </a:lnTo>
                  <a:cubicBezTo>
                    <a:pt x="94540" y="367"/>
                    <a:pt x="94428" y="174"/>
                    <a:pt x="94286" y="0"/>
                  </a:cubicBezTo>
                  <a:close/>
                  <a:moveTo>
                    <a:pt x="94610" y="574"/>
                  </a:moveTo>
                  <a:lnTo>
                    <a:pt x="94610" y="574"/>
                  </a:lnTo>
                  <a:cubicBezTo>
                    <a:pt x="94652" y="696"/>
                    <a:pt x="94678" y="822"/>
                    <a:pt x="94687" y="953"/>
                  </a:cubicBezTo>
                  <a:cubicBezTo>
                    <a:pt x="94687" y="928"/>
                    <a:pt x="94687" y="903"/>
                    <a:pt x="94687" y="877"/>
                  </a:cubicBezTo>
                  <a:cubicBezTo>
                    <a:pt x="94671" y="773"/>
                    <a:pt x="94645" y="672"/>
                    <a:pt x="94610" y="574"/>
                  </a:cubicBezTo>
                  <a:close/>
                  <a:moveTo>
                    <a:pt x="80126" y="5690"/>
                  </a:moveTo>
                  <a:lnTo>
                    <a:pt x="602" y="51605"/>
                  </a:lnTo>
                  <a:cubicBezTo>
                    <a:pt x="351" y="51755"/>
                    <a:pt x="151" y="51955"/>
                    <a:pt x="0" y="52206"/>
                  </a:cubicBezTo>
                  <a:lnTo>
                    <a:pt x="25" y="52231"/>
                  </a:lnTo>
                  <a:cubicBezTo>
                    <a:pt x="176" y="51981"/>
                    <a:pt x="376" y="51755"/>
                    <a:pt x="627" y="51605"/>
                  </a:cubicBezTo>
                  <a:lnTo>
                    <a:pt x="80126" y="5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832225" y="674200"/>
              <a:ext cx="2366575" cy="1366575"/>
            </a:xfrm>
            <a:custGeom>
              <a:rect b="b" l="l" r="r" t="t"/>
              <a:pathLst>
                <a:path extrusionOk="0" h="54663" w="94663">
                  <a:moveTo>
                    <a:pt x="92081" y="1"/>
                  </a:moveTo>
                  <a:cubicBezTo>
                    <a:pt x="91780" y="1"/>
                    <a:pt x="91555" y="101"/>
                    <a:pt x="91354" y="226"/>
                  </a:cubicBezTo>
                  <a:lnTo>
                    <a:pt x="80101" y="6718"/>
                  </a:lnTo>
                  <a:lnTo>
                    <a:pt x="602" y="52633"/>
                  </a:lnTo>
                  <a:cubicBezTo>
                    <a:pt x="351" y="52783"/>
                    <a:pt x="151" y="53009"/>
                    <a:pt x="0" y="53259"/>
                  </a:cubicBezTo>
                  <a:lnTo>
                    <a:pt x="2482" y="54663"/>
                  </a:lnTo>
                  <a:cubicBezTo>
                    <a:pt x="2632" y="54412"/>
                    <a:pt x="2832" y="54212"/>
                    <a:pt x="3083" y="54036"/>
                  </a:cubicBezTo>
                  <a:lnTo>
                    <a:pt x="93835" y="1630"/>
                  </a:lnTo>
                  <a:cubicBezTo>
                    <a:pt x="93961" y="1555"/>
                    <a:pt x="94086" y="1530"/>
                    <a:pt x="94211" y="1530"/>
                  </a:cubicBezTo>
                  <a:cubicBezTo>
                    <a:pt x="94437" y="1530"/>
                    <a:pt x="94587" y="1655"/>
                    <a:pt x="94662" y="1905"/>
                  </a:cubicBezTo>
                  <a:cubicBezTo>
                    <a:pt x="94612" y="1580"/>
                    <a:pt x="94462" y="1279"/>
                    <a:pt x="94261" y="1028"/>
                  </a:cubicBezTo>
                  <a:cubicBezTo>
                    <a:pt x="94161" y="903"/>
                    <a:pt x="94036" y="803"/>
                    <a:pt x="93886" y="702"/>
                  </a:cubicBezTo>
                  <a:cubicBezTo>
                    <a:pt x="93084" y="176"/>
                    <a:pt x="92507" y="1"/>
                    <a:pt x="92081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825950" y="2302650"/>
              <a:ext cx="79600" cy="1761450"/>
            </a:xfrm>
            <a:custGeom>
              <a:rect b="b" l="l" r="r" t="t"/>
              <a:pathLst>
                <a:path extrusionOk="0" h="70458" w="3184">
                  <a:moveTo>
                    <a:pt x="1" y="1"/>
                  </a:moveTo>
                  <a:lnTo>
                    <a:pt x="1" y="68347"/>
                  </a:lnTo>
                  <a:cubicBezTo>
                    <a:pt x="1" y="68873"/>
                    <a:pt x="151" y="69600"/>
                    <a:pt x="1705" y="70277"/>
                  </a:cubicBezTo>
                  <a:cubicBezTo>
                    <a:pt x="1967" y="70386"/>
                    <a:pt x="2267" y="70457"/>
                    <a:pt x="2555" y="70457"/>
                  </a:cubicBezTo>
                  <a:cubicBezTo>
                    <a:pt x="2598" y="70457"/>
                    <a:pt x="2640" y="70456"/>
                    <a:pt x="2682" y="70452"/>
                  </a:cubicBezTo>
                  <a:lnTo>
                    <a:pt x="2883" y="70452"/>
                  </a:lnTo>
                  <a:cubicBezTo>
                    <a:pt x="2897" y="70439"/>
                    <a:pt x="2918" y="70432"/>
                    <a:pt x="2939" y="70425"/>
                  </a:cubicBezTo>
                  <a:lnTo>
                    <a:pt x="2939" y="70425"/>
                  </a:lnTo>
                  <a:cubicBezTo>
                    <a:pt x="2953" y="70427"/>
                    <a:pt x="2968" y="70427"/>
                    <a:pt x="2983" y="70427"/>
                  </a:cubicBezTo>
                  <a:lnTo>
                    <a:pt x="3083" y="70427"/>
                  </a:lnTo>
                  <a:lnTo>
                    <a:pt x="3184" y="70377"/>
                  </a:lnTo>
                  <a:lnTo>
                    <a:pt x="3134" y="70377"/>
                  </a:lnTo>
                  <a:lnTo>
                    <a:pt x="3058" y="70402"/>
                  </a:lnTo>
                  <a:lnTo>
                    <a:pt x="2983" y="70402"/>
                  </a:lnTo>
                  <a:cubicBezTo>
                    <a:pt x="2972" y="70414"/>
                    <a:pt x="2956" y="70420"/>
                    <a:pt x="2939" y="70425"/>
                  </a:cubicBezTo>
                  <a:lnTo>
                    <a:pt x="2939" y="70425"/>
                  </a:lnTo>
                  <a:cubicBezTo>
                    <a:pt x="2686" y="70402"/>
                    <a:pt x="2507" y="70181"/>
                    <a:pt x="2507" y="69826"/>
                  </a:cubicBezTo>
                  <a:lnTo>
                    <a:pt x="2507" y="1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1825950" y="2005050"/>
              <a:ext cx="6300" cy="21325"/>
            </a:xfrm>
            <a:custGeom>
              <a:rect b="b" l="l" r="r" t="t"/>
              <a:pathLst>
                <a:path extrusionOk="0" h="853" w="252">
                  <a:moveTo>
                    <a:pt x="226" y="0"/>
                  </a:moveTo>
                  <a:cubicBezTo>
                    <a:pt x="151" y="176"/>
                    <a:pt x="76" y="351"/>
                    <a:pt x="26" y="526"/>
                  </a:cubicBezTo>
                  <a:cubicBezTo>
                    <a:pt x="1" y="602"/>
                    <a:pt x="1" y="652"/>
                    <a:pt x="1" y="727"/>
                  </a:cubicBezTo>
                  <a:lnTo>
                    <a:pt x="1" y="852"/>
                  </a:lnTo>
                  <a:cubicBezTo>
                    <a:pt x="26" y="551"/>
                    <a:pt x="126" y="276"/>
                    <a:pt x="251" y="2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825950" y="2005675"/>
              <a:ext cx="68325" cy="167300"/>
            </a:xfrm>
            <a:custGeom>
              <a:rect b="b" l="l" r="r" t="t"/>
              <a:pathLst>
                <a:path extrusionOk="0" h="6692" w="2733">
                  <a:moveTo>
                    <a:pt x="251" y="0"/>
                  </a:moveTo>
                  <a:cubicBezTo>
                    <a:pt x="126" y="251"/>
                    <a:pt x="26" y="526"/>
                    <a:pt x="1" y="827"/>
                  </a:cubicBezTo>
                  <a:lnTo>
                    <a:pt x="1" y="5263"/>
                  </a:lnTo>
                  <a:lnTo>
                    <a:pt x="2507" y="6692"/>
                  </a:lnTo>
                  <a:lnTo>
                    <a:pt x="2507" y="2256"/>
                  </a:lnTo>
                  <a:cubicBezTo>
                    <a:pt x="2507" y="1955"/>
                    <a:pt x="2582" y="1654"/>
                    <a:pt x="2733" y="140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1825950" y="2302650"/>
              <a:ext cx="62675" cy="36375"/>
            </a:xfrm>
            <a:custGeom>
              <a:rect b="b" l="l" r="r" t="t"/>
              <a:pathLst>
                <a:path extrusionOk="0" h="1455" w="2507">
                  <a:moveTo>
                    <a:pt x="1" y="1"/>
                  </a:moveTo>
                  <a:lnTo>
                    <a:pt x="1" y="26"/>
                  </a:lnTo>
                  <a:lnTo>
                    <a:pt x="2507" y="1455"/>
                  </a:lnTo>
                  <a:lnTo>
                    <a:pt x="2507" y="1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888600" y="838375"/>
              <a:ext cx="2310825" cy="3224800"/>
            </a:xfrm>
            <a:custGeom>
              <a:rect b="b" l="l" r="r" t="t"/>
              <a:pathLst>
                <a:path extrusionOk="0" h="128992" w="92433">
                  <a:moveTo>
                    <a:pt x="92433" y="0"/>
                  </a:moveTo>
                  <a:lnTo>
                    <a:pt x="25891" y="38421"/>
                  </a:lnTo>
                  <a:cubicBezTo>
                    <a:pt x="25869" y="38436"/>
                    <a:pt x="25846" y="38443"/>
                    <a:pt x="25822" y="38443"/>
                  </a:cubicBezTo>
                  <a:cubicBezTo>
                    <a:pt x="25589" y="38443"/>
                    <a:pt x="25228" y="37828"/>
                    <a:pt x="24888" y="37193"/>
                  </a:cubicBezTo>
                  <a:cubicBezTo>
                    <a:pt x="24520" y="36572"/>
                    <a:pt x="24173" y="35950"/>
                    <a:pt x="23944" y="35950"/>
                  </a:cubicBezTo>
                  <a:cubicBezTo>
                    <a:pt x="23924" y="35950"/>
                    <a:pt x="23904" y="35955"/>
                    <a:pt x="23886" y="35965"/>
                  </a:cubicBezTo>
                  <a:lnTo>
                    <a:pt x="3961" y="47469"/>
                  </a:lnTo>
                  <a:cubicBezTo>
                    <a:pt x="3485" y="47745"/>
                    <a:pt x="2758" y="51805"/>
                    <a:pt x="2282" y="52056"/>
                  </a:cubicBezTo>
                  <a:lnTo>
                    <a:pt x="1" y="53384"/>
                  </a:lnTo>
                  <a:lnTo>
                    <a:pt x="1" y="128397"/>
                  </a:lnTo>
                  <a:cubicBezTo>
                    <a:pt x="1" y="128769"/>
                    <a:pt x="177" y="128991"/>
                    <a:pt x="448" y="128991"/>
                  </a:cubicBezTo>
                  <a:cubicBezTo>
                    <a:pt x="561" y="128991"/>
                    <a:pt x="689" y="128954"/>
                    <a:pt x="828" y="128873"/>
                  </a:cubicBezTo>
                  <a:lnTo>
                    <a:pt x="91605" y="76467"/>
                  </a:lnTo>
                  <a:cubicBezTo>
                    <a:pt x="92082" y="76141"/>
                    <a:pt x="92407" y="75615"/>
                    <a:pt x="92433" y="75038"/>
                  </a:cubicBezTo>
                  <a:lnTo>
                    <a:pt x="924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966925" y="2408400"/>
              <a:ext cx="469950" cy="1519425"/>
            </a:xfrm>
            <a:custGeom>
              <a:rect b="b" l="l" r="r" t="t"/>
              <a:pathLst>
                <a:path extrusionOk="0" h="60777" w="18798">
                  <a:moveTo>
                    <a:pt x="18324" y="0"/>
                  </a:moveTo>
                  <a:cubicBezTo>
                    <a:pt x="18211" y="0"/>
                    <a:pt x="18082" y="35"/>
                    <a:pt x="17946" y="107"/>
                  </a:cubicBezTo>
                  <a:lnTo>
                    <a:pt x="828" y="10007"/>
                  </a:lnTo>
                  <a:cubicBezTo>
                    <a:pt x="327" y="10332"/>
                    <a:pt x="26" y="10859"/>
                    <a:pt x="1" y="11460"/>
                  </a:cubicBezTo>
                  <a:lnTo>
                    <a:pt x="1" y="60182"/>
                  </a:lnTo>
                  <a:cubicBezTo>
                    <a:pt x="1" y="60555"/>
                    <a:pt x="189" y="60777"/>
                    <a:pt x="459" y="60777"/>
                  </a:cubicBezTo>
                  <a:cubicBezTo>
                    <a:pt x="571" y="60777"/>
                    <a:pt x="696" y="60739"/>
                    <a:pt x="828" y="60658"/>
                  </a:cubicBezTo>
                  <a:lnTo>
                    <a:pt x="17946" y="50784"/>
                  </a:lnTo>
                  <a:cubicBezTo>
                    <a:pt x="18447" y="50458"/>
                    <a:pt x="18748" y="49907"/>
                    <a:pt x="18798" y="49330"/>
                  </a:cubicBezTo>
                  <a:lnTo>
                    <a:pt x="18798" y="608"/>
                  </a:lnTo>
                  <a:cubicBezTo>
                    <a:pt x="18798" y="215"/>
                    <a:pt x="18607" y="0"/>
                    <a:pt x="18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515175" y="2323800"/>
              <a:ext cx="771975" cy="1287625"/>
            </a:xfrm>
            <a:custGeom>
              <a:rect b="b" l="l" r="r" t="t"/>
              <a:pathLst>
                <a:path extrusionOk="0" h="51505" w="30879">
                  <a:moveTo>
                    <a:pt x="30414" y="1"/>
                  </a:moveTo>
                  <a:cubicBezTo>
                    <a:pt x="30304" y="1"/>
                    <a:pt x="30180" y="35"/>
                    <a:pt x="30051" y="107"/>
                  </a:cubicBezTo>
                  <a:lnTo>
                    <a:pt x="828" y="17000"/>
                  </a:lnTo>
                  <a:cubicBezTo>
                    <a:pt x="327" y="17325"/>
                    <a:pt x="26" y="17877"/>
                    <a:pt x="1" y="18453"/>
                  </a:cubicBezTo>
                  <a:lnTo>
                    <a:pt x="1" y="50910"/>
                  </a:lnTo>
                  <a:cubicBezTo>
                    <a:pt x="1" y="51282"/>
                    <a:pt x="189" y="51504"/>
                    <a:pt x="459" y="51504"/>
                  </a:cubicBezTo>
                  <a:cubicBezTo>
                    <a:pt x="571" y="51504"/>
                    <a:pt x="696" y="51466"/>
                    <a:pt x="828" y="51386"/>
                  </a:cubicBezTo>
                  <a:lnTo>
                    <a:pt x="30051" y="34493"/>
                  </a:lnTo>
                  <a:cubicBezTo>
                    <a:pt x="30552" y="34168"/>
                    <a:pt x="30853" y="33616"/>
                    <a:pt x="30878" y="33040"/>
                  </a:cubicBezTo>
                  <a:lnTo>
                    <a:pt x="30878" y="609"/>
                  </a:lnTo>
                  <a:cubicBezTo>
                    <a:pt x="30878" y="215"/>
                    <a:pt x="30687" y="1"/>
                    <a:pt x="30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348525" y="1838550"/>
              <a:ext cx="773200" cy="1287900"/>
            </a:xfrm>
            <a:custGeom>
              <a:rect b="b" l="l" r="r" t="t"/>
              <a:pathLst>
                <a:path extrusionOk="0" h="51516" w="30928">
                  <a:moveTo>
                    <a:pt x="30460" y="0"/>
                  </a:moveTo>
                  <a:cubicBezTo>
                    <a:pt x="30345" y="0"/>
                    <a:pt x="30215" y="38"/>
                    <a:pt x="30076" y="119"/>
                  </a:cubicBezTo>
                  <a:lnTo>
                    <a:pt x="852" y="17011"/>
                  </a:lnTo>
                  <a:cubicBezTo>
                    <a:pt x="351" y="17337"/>
                    <a:pt x="50" y="17863"/>
                    <a:pt x="0" y="18465"/>
                  </a:cubicBezTo>
                  <a:lnTo>
                    <a:pt x="0" y="50921"/>
                  </a:lnTo>
                  <a:cubicBezTo>
                    <a:pt x="0" y="51294"/>
                    <a:pt x="189" y="51515"/>
                    <a:pt x="468" y="51515"/>
                  </a:cubicBezTo>
                  <a:cubicBezTo>
                    <a:pt x="583" y="51515"/>
                    <a:pt x="713" y="51478"/>
                    <a:pt x="852" y="51397"/>
                  </a:cubicBezTo>
                  <a:lnTo>
                    <a:pt x="30076" y="34505"/>
                  </a:lnTo>
                  <a:cubicBezTo>
                    <a:pt x="30577" y="34179"/>
                    <a:pt x="30878" y="33628"/>
                    <a:pt x="30928" y="33051"/>
                  </a:cubicBezTo>
                  <a:lnTo>
                    <a:pt x="30928" y="595"/>
                  </a:lnTo>
                  <a:cubicBezTo>
                    <a:pt x="30928" y="222"/>
                    <a:pt x="30739" y="0"/>
                    <a:pt x="30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966925" y="1119250"/>
              <a:ext cx="2154175" cy="1496900"/>
            </a:xfrm>
            <a:custGeom>
              <a:rect b="b" l="l" r="r" t="t"/>
              <a:pathLst>
                <a:path extrusionOk="0" h="59876" w="86167">
                  <a:moveTo>
                    <a:pt x="85708" y="0"/>
                  </a:moveTo>
                  <a:cubicBezTo>
                    <a:pt x="85597" y="0"/>
                    <a:pt x="85471" y="38"/>
                    <a:pt x="85340" y="119"/>
                  </a:cubicBezTo>
                  <a:lnTo>
                    <a:pt x="828" y="48916"/>
                  </a:lnTo>
                  <a:cubicBezTo>
                    <a:pt x="327" y="49217"/>
                    <a:pt x="26" y="49768"/>
                    <a:pt x="1" y="50344"/>
                  </a:cubicBezTo>
                  <a:lnTo>
                    <a:pt x="1" y="59292"/>
                  </a:lnTo>
                  <a:cubicBezTo>
                    <a:pt x="1" y="59666"/>
                    <a:pt x="191" y="59875"/>
                    <a:pt x="462" y="59875"/>
                  </a:cubicBezTo>
                  <a:cubicBezTo>
                    <a:pt x="573" y="59875"/>
                    <a:pt x="697" y="59841"/>
                    <a:pt x="828" y="59768"/>
                  </a:cubicBezTo>
                  <a:lnTo>
                    <a:pt x="85340" y="10971"/>
                  </a:lnTo>
                  <a:cubicBezTo>
                    <a:pt x="85816" y="10645"/>
                    <a:pt x="86142" y="10119"/>
                    <a:pt x="86167" y="9517"/>
                  </a:cubicBezTo>
                  <a:lnTo>
                    <a:pt x="86167" y="595"/>
                  </a:lnTo>
                  <a:cubicBezTo>
                    <a:pt x="86167" y="222"/>
                    <a:pt x="85978" y="0"/>
                    <a:pt x="85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337875" y="1302025"/>
              <a:ext cx="626575" cy="424550"/>
            </a:xfrm>
            <a:custGeom>
              <a:rect b="b" l="l" r="r" t="t"/>
              <a:pathLst>
                <a:path extrusionOk="0" h="16982" w="25063">
                  <a:moveTo>
                    <a:pt x="25063" y="1"/>
                  </a:moveTo>
                  <a:lnTo>
                    <a:pt x="501" y="14186"/>
                  </a:lnTo>
                  <a:cubicBezTo>
                    <a:pt x="201" y="14387"/>
                    <a:pt x="0" y="14712"/>
                    <a:pt x="0" y="15063"/>
                  </a:cubicBezTo>
                  <a:lnTo>
                    <a:pt x="0" y="16617"/>
                  </a:lnTo>
                  <a:cubicBezTo>
                    <a:pt x="0" y="16851"/>
                    <a:pt x="116" y="16981"/>
                    <a:pt x="283" y="16981"/>
                  </a:cubicBezTo>
                  <a:cubicBezTo>
                    <a:pt x="349" y="16981"/>
                    <a:pt x="423" y="16961"/>
                    <a:pt x="501" y="16918"/>
                  </a:cubicBezTo>
                  <a:lnTo>
                    <a:pt x="25063" y="2707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964425" y="1262850"/>
              <a:ext cx="78350" cy="107500"/>
            </a:xfrm>
            <a:custGeom>
              <a:rect b="b" l="l" r="r" t="t"/>
              <a:pathLst>
                <a:path extrusionOk="0" h="4300" w="3134">
                  <a:moveTo>
                    <a:pt x="2854" y="0"/>
                  </a:moveTo>
                  <a:cubicBezTo>
                    <a:pt x="2787" y="0"/>
                    <a:pt x="2712" y="21"/>
                    <a:pt x="2633" y="64"/>
                  </a:cubicBezTo>
                  <a:lnTo>
                    <a:pt x="1" y="1593"/>
                  </a:lnTo>
                  <a:lnTo>
                    <a:pt x="1" y="4299"/>
                  </a:lnTo>
                  <a:lnTo>
                    <a:pt x="2633" y="2771"/>
                  </a:lnTo>
                  <a:cubicBezTo>
                    <a:pt x="2933" y="2570"/>
                    <a:pt x="3109" y="2269"/>
                    <a:pt x="3134" y="1919"/>
                  </a:cubicBezTo>
                  <a:lnTo>
                    <a:pt x="3134" y="340"/>
                  </a:lnTo>
                  <a:cubicBezTo>
                    <a:pt x="3134" y="125"/>
                    <a:pt x="3019" y="0"/>
                    <a:pt x="285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3986375" y="1288725"/>
              <a:ext cx="41375" cy="49050"/>
            </a:xfrm>
            <a:custGeom>
              <a:rect b="b" l="l" r="r" t="t"/>
              <a:pathLst>
                <a:path extrusionOk="0" h="1962" w="1655">
                  <a:moveTo>
                    <a:pt x="928" y="232"/>
                  </a:moveTo>
                  <a:cubicBezTo>
                    <a:pt x="1053" y="332"/>
                    <a:pt x="1103" y="482"/>
                    <a:pt x="1103" y="658"/>
                  </a:cubicBezTo>
                  <a:cubicBezTo>
                    <a:pt x="1103" y="1059"/>
                    <a:pt x="928" y="1460"/>
                    <a:pt x="627" y="1736"/>
                  </a:cubicBezTo>
                  <a:cubicBezTo>
                    <a:pt x="589" y="1748"/>
                    <a:pt x="552" y="1754"/>
                    <a:pt x="514" y="1754"/>
                  </a:cubicBezTo>
                  <a:cubicBezTo>
                    <a:pt x="476" y="1754"/>
                    <a:pt x="439" y="1748"/>
                    <a:pt x="401" y="1736"/>
                  </a:cubicBezTo>
                  <a:cubicBezTo>
                    <a:pt x="301" y="1610"/>
                    <a:pt x="226" y="1460"/>
                    <a:pt x="251" y="1310"/>
                  </a:cubicBezTo>
                  <a:cubicBezTo>
                    <a:pt x="251" y="909"/>
                    <a:pt x="426" y="533"/>
                    <a:pt x="727" y="282"/>
                  </a:cubicBezTo>
                  <a:cubicBezTo>
                    <a:pt x="777" y="257"/>
                    <a:pt x="802" y="232"/>
                    <a:pt x="852" y="232"/>
                  </a:cubicBezTo>
                  <a:close/>
                  <a:moveTo>
                    <a:pt x="830" y="0"/>
                  </a:moveTo>
                  <a:cubicBezTo>
                    <a:pt x="758" y="0"/>
                    <a:pt x="689" y="19"/>
                    <a:pt x="627" y="56"/>
                  </a:cubicBezTo>
                  <a:cubicBezTo>
                    <a:pt x="251" y="357"/>
                    <a:pt x="25" y="808"/>
                    <a:pt x="25" y="1285"/>
                  </a:cubicBezTo>
                  <a:cubicBezTo>
                    <a:pt x="0" y="1535"/>
                    <a:pt x="100" y="1761"/>
                    <a:pt x="301" y="1911"/>
                  </a:cubicBezTo>
                  <a:cubicBezTo>
                    <a:pt x="351" y="1936"/>
                    <a:pt x="426" y="1961"/>
                    <a:pt x="501" y="1961"/>
                  </a:cubicBezTo>
                  <a:cubicBezTo>
                    <a:pt x="577" y="1961"/>
                    <a:pt x="652" y="1936"/>
                    <a:pt x="727" y="1886"/>
                  </a:cubicBezTo>
                  <a:cubicBezTo>
                    <a:pt x="953" y="1736"/>
                    <a:pt x="1128" y="1510"/>
                    <a:pt x="1203" y="1259"/>
                  </a:cubicBezTo>
                  <a:lnTo>
                    <a:pt x="1504" y="1360"/>
                  </a:lnTo>
                  <a:lnTo>
                    <a:pt x="1529" y="1360"/>
                  </a:lnTo>
                  <a:cubicBezTo>
                    <a:pt x="1579" y="1360"/>
                    <a:pt x="1629" y="1310"/>
                    <a:pt x="1629" y="1285"/>
                  </a:cubicBezTo>
                  <a:cubicBezTo>
                    <a:pt x="1654" y="1209"/>
                    <a:pt x="1604" y="1159"/>
                    <a:pt x="1554" y="1159"/>
                  </a:cubicBezTo>
                  <a:lnTo>
                    <a:pt x="1253" y="1059"/>
                  </a:lnTo>
                  <a:cubicBezTo>
                    <a:pt x="1303" y="934"/>
                    <a:pt x="1303" y="808"/>
                    <a:pt x="1303" y="683"/>
                  </a:cubicBezTo>
                  <a:cubicBezTo>
                    <a:pt x="1329" y="457"/>
                    <a:pt x="1228" y="207"/>
                    <a:pt x="1053" y="56"/>
                  </a:cubicBezTo>
                  <a:cubicBezTo>
                    <a:pt x="978" y="19"/>
                    <a:pt x="902" y="0"/>
                    <a:pt x="8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515175" y="1435950"/>
              <a:ext cx="1605925" cy="1225575"/>
            </a:xfrm>
            <a:custGeom>
              <a:rect b="b" l="l" r="r" t="t"/>
              <a:pathLst>
                <a:path extrusionOk="0" h="49023" w="64237">
                  <a:moveTo>
                    <a:pt x="63772" y="1"/>
                  </a:moveTo>
                  <a:cubicBezTo>
                    <a:pt x="63662" y="1"/>
                    <a:pt x="63539" y="35"/>
                    <a:pt x="63410" y="107"/>
                  </a:cubicBezTo>
                  <a:lnTo>
                    <a:pt x="828" y="36248"/>
                  </a:lnTo>
                  <a:cubicBezTo>
                    <a:pt x="327" y="36549"/>
                    <a:pt x="26" y="37100"/>
                    <a:pt x="1" y="37676"/>
                  </a:cubicBezTo>
                  <a:lnTo>
                    <a:pt x="1" y="48428"/>
                  </a:lnTo>
                  <a:cubicBezTo>
                    <a:pt x="1" y="48801"/>
                    <a:pt x="189" y="49023"/>
                    <a:pt x="459" y="49023"/>
                  </a:cubicBezTo>
                  <a:cubicBezTo>
                    <a:pt x="571" y="49023"/>
                    <a:pt x="696" y="48985"/>
                    <a:pt x="828" y="48905"/>
                  </a:cubicBezTo>
                  <a:lnTo>
                    <a:pt x="63410" y="12789"/>
                  </a:lnTo>
                  <a:cubicBezTo>
                    <a:pt x="63886" y="12463"/>
                    <a:pt x="64212" y="11912"/>
                    <a:pt x="64237" y="11335"/>
                  </a:cubicBezTo>
                  <a:lnTo>
                    <a:pt x="64237" y="609"/>
                  </a:lnTo>
                  <a:cubicBezTo>
                    <a:pt x="64237" y="215"/>
                    <a:pt x="64046" y="1"/>
                    <a:pt x="63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888600" y="839000"/>
              <a:ext cx="2310825" cy="1499400"/>
            </a:xfrm>
            <a:custGeom>
              <a:rect b="b" l="l" r="r" t="t"/>
              <a:pathLst>
                <a:path extrusionOk="0" h="59976" w="92433">
                  <a:moveTo>
                    <a:pt x="92433" y="0"/>
                  </a:moveTo>
                  <a:lnTo>
                    <a:pt x="26593" y="37995"/>
                  </a:lnTo>
                  <a:cubicBezTo>
                    <a:pt x="26477" y="38064"/>
                    <a:pt x="26383" y="38095"/>
                    <a:pt x="26302" y="38095"/>
                  </a:cubicBezTo>
                  <a:cubicBezTo>
                    <a:pt x="26087" y="38095"/>
                    <a:pt x="25966" y="37873"/>
                    <a:pt x="25766" y="37544"/>
                  </a:cubicBezTo>
                  <a:lnTo>
                    <a:pt x="25064" y="36241"/>
                  </a:lnTo>
                  <a:cubicBezTo>
                    <a:pt x="24858" y="35903"/>
                    <a:pt x="24643" y="35772"/>
                    <a:pt x="24410" y="35772"/>
                  </a:cubicBezTo>
                  <a:cubicBezTo>
                    <a:pt x="24246" y="35772"/>
                    <a:pt x="24072" y="35837"/>
                    <a:pt x="23886" y="35940"/>
                  </a:cubicBezTo>
                  <a:lnTo>
                    <a:pt x="3961" y="47444"/>
                  </a:lnTo>
                  <a:cubicBezTo>
                    <a:pt x="3510" y="47720"/>
                    <a:pt x="3309" y="48196"/>
                    <a:pt x="3134" y="48898"/>
                  </a:cubicBezTo>
                  <a:lnTo>
                    <a:pt x="2557" y="50928"/>
                  </a:lnTo>
                  <a:cubicBezTo>
                    <a:pt x="2332" y="51705"/>
                    <a:pt x="2156" y="52106"/>
                    <a:pt x="1705" y="52356"/>
                  </a:cubicBezTo>
                  <a:lnTo>
                    <a:pt x="1" y="53359"/>
                  </a:lnTo>
                  <a:lnTo>
                    <a:pt x="1" y="59975"/>
                  </a:lnTo>
                  <a:lnTo>
                    <a:pt x="92433" y="6617"/>
                  </a:lnTo>
                  <a:lnTo>
                    <a:pt x="9243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4079100" y="799100"/>
              <a:ext cx="44500" cy="57650"/>
            </a:xfrm>
            <a:custGeom>
              <a:rect b="b" l="l" r="r" t="t"/>
              <a:pathLst>
                <a:path extrusionOk="0" h="2306" w="1780">
                  <a:moveTo>
                    <a:pt x="1278" y="0"/>
                  </a:moveTo>
                  <a:cubicBezTo>
                    <a:pt x="1158" y="0"/>
                    <a:pt x="1022" y="38"/>
                    <a:pt x="878" y="118"/>
                  </a:cubicBezTo>
                  <a:cubicBezTo>
                    <a:pt x="351" y="468"/>
                    <a:pt x="26" y="1045"/>
                    <a:pt x="0" y="1671"/>
                  </a:cubicBezTo>
                  <a:cubicBezTo>
                    <a:pt x="0" y="2074"/>
                    <a:pt x="197" y="2306"/>
                    <a:pt x="477" y="2306"/>
                  </a:cubicBezTo>
                  <a:cubicBezTo>
                    <a:pt x="598" y="2306"/>
                    <a:pt x="734" y="2263"/>
                    <a:pt x="878" y="2173"/>
                  </a:cubicBezTo>
                  <a:cubicBezTo>
                    <a:pt x="1429" y="1847"/>
                    <a:pt x="1755" y="1270"/>
                    <a:pt x="1780" y="644"/>
                  </a:cubicBezTo>
                  <a:cubicBezTo>
                    <a:pt x="1780" y="233"/>
                    <a:pt x="1576" y="0"/>
                    <a:pt x="1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3984475" y="853325"/>
              <a:ext cx="44525" cy="57550"/>
            </a:xfrm>
            <a:custGeom>
              <a:rect b="b" l="l" r="r" t="t"/>
              <a:pathLst>
                <a:path extrusionOk="0" h="2302" w="1781">
                  <a:moveTo>
                    <a:pt x="1293" y="0"/>
                  </a:moveTo>
                  <a:cubicBezTo>
                    <a:pt x="1175" y="0"/>
                    <a:pt x="1042" y="41"/>
                    <a:pt x="903" y="129"/>
                  </a:cubicBezTo>
                  <a:cubicBezTo>
                    <a:pt x="377" y="455"/>
                    <a:pt x="26" y="1031"/>
                    <a:pt x="1" y="1658"/>
                  </a:cubicBezTo>
                  <a:cubicBezTo>
                    <a:pt x="1" y="2069"/>
                    <a:pt x="205" y="2301"/>
                    <a:pt x="503" y="2301"/>
                  </a:cubicBezTo>
                  <a:cubicBezTo>
                    <a:pt x="623" y="2301"/>
                    <a:pt x="759" y="2263"/>
                    <a:pt x="903" y="2184"/>
                  </a:cubicBezTo>
                  <a:cubicBezTo>
                    <a:pt x="1430" y="1833"/>
                    <a:pt x="1755" y="1257"/>
                    <a:pt x="1780" y="630"/>
                  </a:cubicBezTo>
                  <a:cubicBezTo>
                    <a:pt x="1780" y="240"/>
                    <a:pt x="1580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889875" y="907825"/>
              <a:ext cx="44500" cy="57550"/>
            </a:xfrm>
            <a:custGeom>
              <a:rect b="b" l="l" r="r" t="t"/>
              <a:pathLst>
                <a:path extrusionOk="0" h="2302" w="1780">
                  <a:moveTo>
                    <a:pt x="1293" y="1"/>
                  </a:moveTo>
                  <a:cubicBezTo>
                    <a:pt x="1175" y="1"/>
                    <a:pt x="1042" y="42"/>
                    <a:pt x="903" y="129"/>
                  </a:cubicBezTo>
                  <a:cubicBezTo>
                    <a:pt x="376" y="455"/>
                    <a:pt x="26" y="1032"/>
                    <a:pt x="1" y="1658"/>
                  </a:cubicBezTo>
                  <a:cubicBezTo>
                    <a:pt x="1" y="2069"/>
                    <a:pt x="204" y="2302"/>
                    <a:pt x="503" y="2302"/>
                  </a:cubicBezTo>
                  <a:cubicBezTo>
                    <a:pt x="623" y="2302"/>
                    <a:pt x="759" y="2264"/>
                    <a:pt x="903" y="2185"/>
                  </a:cubicBezTo>
                  <a:cubicBezTo>
                    <a:pt x="1429" y="1834"/>
                    <a:pt x="1755" y="1257"/>
                    <a:pt x="1780" y="631"/>
                  </a:cubicBezTo>
                  <a:cubicBezTo>
                    <a:pt x="1780" y="240"/>
                    <a:pt x="1579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162425" y="965100"/>
              <a:ext cx="1919200" cy="1169600"/>
            </a:xfrm>
            <a:custGeom>
              <a:rect b="b" l="l" r="r" t="t"/>
              <a:pathLst>
                <a:path extrusionOk="0" h="46784" w="76768">
                  <a:moveTo>
                    <a:pt x="76309" y="1"/>
                  </a:moveTo>
                  <a:cubicBezTo>
                    <a:pt x="76198" y="1"/>
                    <a:pt x="76072" y="39"/>
                    <a:pt x="75941" y="119"/>
                  </a:cubicBezTo>
                  <a:lnTo>
                    <a:pt x="827" y="43453"/>
                  </a:lnTo>
                  <a:cubicBezTo>
                    <a:pt x="351" y="43779"/>
                    <a:pt x="25" y="44305"/>
                    <a:pt x="0" y="44906"/>
                  </a:cubicBezTo>
                  <a:lnTo>
                    <a:pt x="0" y="46185"/>
                  </a:lnTo>
                  <a:cubicBezTo>
                    <a:pt x="0" y="46570"/>
                    <a:pt x="196" y="46784"/>
                    <a:pt x="459" y="46784"/>
                  </a:cubicBezTo>
                  <a:cubicBezTo>
                    <a:pt x="573" y="46784"/>
                    <a:pt x="699" y="46744"/>
                    <a:pt x="827" y="46661"/>
                  </a:cubicBezTo>
                  <a:lnTo>
                    <a:pt x="75941" y="3327"/>
                  </a:lnTo>
                  <a:cubicBezTo>
                    <a:pt x="76442" y="3001"/>
                    <a:pt x="76743" y="2475"/>
                    <a:pt x="76768" y="1899"/>
                  </a:cubicBezTo>
                  <a:lnTo>
                    <a:pt x="76768" y="595"/>
                  </a:lnTo>
                  <a:cubicBezTo>
                    <a:pt x="76768" y="223"/>
                    <a:pt x="76579" y="1"/>
                    <a:pt x="763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4022075" y="986225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003" y="377"/>
                  </a:moveTo>
                  <a:lnTo>
                    <a:pt x="1129" y="653"/>
                  </a:lnTo>
                  <a:cubicBezTo>
                    <a:pt x="1165" y="707"/>
                    <a:pt x="1214" y="748"/>
                    <a:pt x="1276" y="748"/>
                  </a:cubicBezTo>
                  <a:cubicBezTo>
                    <a:pt x="1300" y="748"/>
                    <a:pt x="1326" y="742"/>
                    <a:pt x="1354" y="728"/>
                  </a:cubicBezTo>
                  <a:lnTo>
                    <a:pt x="1630" y="628"/>
                  </a:lnTo>
                  <a:lnTo>
                    <a:pt x="1354" y="1154"/>
                  </a:lnTo>
                  <a:cubicBezTo>
                    <a:pt x="1329" y="1204"/>
                    <a:pt x="1329" y="1279"/>
                    <a:pt x="1329" y="1354"/>
                  </a:cubicBezTo>
                  <a:lnTo>
                    <a:pt x="1404" y="1881"/>
                  </a:lnTo>
                  <a:lnTo>
                    <a:pt x="1404" y="1931"/>
                  </a:lnTo>
                  <a:lnTo>
                    <a:pt x="1028" y="1881"/>
                  </a:lnTo>
                  <a:cubicBezTo>
                    <a:pt x="953" y="1881"/>
                    <a:pt x="878" y="1906"/>
                    <a:pt x="828" y="1981"/>
                  </a:cubicBezTo>
                  <a:lnTo>
                    <a:pt x="577" y="2307"/>
                  </a:lnTo>
                  <a:lnTo>
                    <a:pt x="627" y="1906"/>
                  </a:lnTo>
                  <a:cubicBezTo>
                    <a:pt x="652" y="1805"/>
                    <a:pt x="602" y="1730"/>
                    <a:pt x="552" y="1680"/>
                  </a:cubicBezTo>
                  <a:lnTo>
                    <a:pt x="251" y="1480"/>
                  </a:lnTo>
                  <a:lnTo>
                    <a:pt x="276" y="1455"/>
                  </a:lnTo>
                  <a:lnTo>
                    <a:pt x="703" y="1104"/>
                  </a:lnTo>
                  <a:cubicBezTo>
                    <a:pt x="753" y="1054"/>
                    <a:pt x="803" y="1003"/>
                    <a:pt x="828" y="953"/>
                  </a:cubicBezTo>
                  <a:lnTo>
                    <a:pt x="1003" y="377"/>
                  </a:lnTo>
                  <a:close/>
                  <a:moveTo>
                    <a:pt x="1003" y="1"/>
                  </a:moveTo>
                  <a:cubicBezTo>
                    <a:pt x="903" y="26"/>
                    <a:pt x="803" y="101"/>
                    <a:pt x="778" y="227"/>
                  </a:cubicBezTo>
                  <a:lnTo>
                    <a:pt x="577" y="878"/>
                  </a:lnTo>
                  <a:lnTo>
                    <a:pt x="552" y="903"/>
                  </a:lnTo>
                  <a:lnTo>
                    <a:pt x="126" y="1254"/>
                  </a:lnTo>
                  <a:cubicBezTo>
                    <a:pt x="51" y="1304"/>
                    <a:pt x="1" y="1404"/>
                    <a:pt x="1" y="1505"/>
                  </a:cubicBezTo>
                  <a:cubicBezTo>
                    <a:pt x="1" y="1580"/>
                    <a:pt x="26" y="1630"/>
                    <a:pt x="76" y="1680"/>
                  </a:cubicBezTo>
                  <a:lnTo>
                    <a:pt x="377" y="1881"/>
                  </a:lnTo>
                  <a:lnTo>
                    <a:pt x="302" y="2507"/>
                  </a:lnTo>
                  <a:cubicBezTo>
                    <a:pt x="276" y="2582"/>
                    <a:pt x="327" y="2683"/>
                    <a:pt x="402" y="2733"/>
                  </a:cubicBezTo>
                  <a:lnTo>
                    <a:pt x="477" y="2733"/>
                  </a:lnTo>
                  <a:cubicBezTo>
                    <a:pt x="552" y="2733"/>
                    <a:pt x="627" y="2708"/>
                    <a:pt x="677" y="2633"/>
                  </a:cubicBezTo>
                  <a:lnTo>
                    <a:pt x="1053" y="2131"/>
                  </a:lnTo>
                  <a:lnTo>
                    <a:pt x="1404" y="2181"/>
                  </a:lnTo>
                  <a:cubicBezTo>
                    <a:pt x="1479" y="2181"/>
                    <a:pt x="1555" y="2156"/>
                    <a:pt x="1580" y="2106"/>
                  </a:cubicBezTo>
                  <a:cubicBezTo>
                    <a:pt x="1655" y="2031"/>
                    <a:pt x="1705" y="1931"/>
                    <a:pt x="1680" y="1831"/>
                  </a:cubicBezTo>
                  <a:lnTo>
                    <a:pt x="1605" y="1304"/>
                  </a:lnTo>
                  <a:lnTo>
                    <a:pt x="1605" y="1254"/>
                  </a:lnTo>
                  <a:lnTo>
                    <a:pt x="1906" y="678"/>
                  </a:lnTo>
                  <a:cubicBezTo>
                    <a:pt x="1981" y="577"/>
                    <a:pt x="1981" y="452"/>
                    <a:pt x="1906" y="377"/>
                  </a:cubicBezTo>
                  <a:cubicBezTo>
                    <a:pt x="1890" y="329"/>
                    <a:pt x="1844" y="312"/>
                    <a:pt x="1793" y="312"/>
                  </a:cubicBezTo>
                  <a:cubicBezTo>
                    <a:pt x="1763" y="312"/>
                    <a:pt x="1733" y="318"/>
                    <a:pt x="1705" y="327"/>
                  </a:cubicBezTo>
                  <a:lnTo>
                    <a:pt x="1329" y="477"/>
                  </a:lnTo>
                  <a:lnTo>
                    <a:pt x="1179" y="126"/>
                  </a:lnTo>
                  <a:cubicBezTo>
                    <a:pt x="1154" y="51"/>
                    <a:pt x="1078" y="1"/>
                    <a:pt x="10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1941875" y="2191125"/>
              <a:ext cx="45125" cy="55175"/>
            </a:xfrm>
            <a:custGeom>
              <a:rect b="b" l="l" r="r" t="t"/>
              <a:pathLst>
                <a:path extrusionOk="0" h="2207" w="1805">
                  <a:moveTo>
                    <a:pt x="852" y="1"/>
                  </a:moveTo>
                  <a:cubicBezTo>
                    <a:pt x="802" y="1"/>
                    <a:pt x="752" y="26"/>
                    <a:pt x="727" y="101"/>
                  </a:cubicBezTo>
                  <a:lnTo>
                    <a:pt x="25" y="1454"/>
                  </a:lnTo>
                  <a:lnTo>
                    <a:pt x="0" y="1504"/>
                  </a:lnTo>
                  <a:lnTo>
                    <a:pt x="0" y="1580"/>
                  </a:lnTo>
                  <a:lnTo>
                    <a:pt x="0" y="1630"/>
                  </a:lnTo>
                  <a:lnTo>
                    <a:pt x="25" y="1680"/>
                  </a:lnTo>
                  <a:lnTo>
                    <a:pt x="727" y="2206"/>
                  </a:lnTo>
                  <a:lnTo>
                    <a:pt x="802" y="2206"/>
                  </a:lnTo>
                  <a:cubicBezTo>
                    <a:pt x="852" y="2181"/>
                    <a:pt x="877" y="2156"/>
                    <a:pt x="877" y="2106"/>
                  </a:cubicBezTo>
                  <a:cubicBezTo>
                    <a:pt x="928" y="2031"/>
                    <a:pt x="928" y="1931"/>
                    <a:pt x="877" y="1905"/>
                  </a:cubicBezTo>
                  <a:lnTo>
                    <a:pt x="376" y="1504"/>
                  </a:lnTo>
                  <a:lnTo>
                    <a:pt x="1705" y="778"/>
                  </a:lnTo>
                  <a:cubicBezTo>
                    <a:pt x="1755" y="728"/>
                    <a:pt x="1805" y="652"/>
                    <a:pt x="1805" y="552"/>
                  </a:cubicBezTo>
                  <a:cubicBezTo>
                    <a:pt x="1805" y="502"/>
                    <a:pt x="1780" y="452"/>
                    <a:pt x="1730" y="452"/>
                  </a:cubicBezTo>
                  <a:lnTo>
                    <a:pt x="1705" y="452"/>
                  </a:lnTo>
                  <a:lnTo>
                    <a:pt x="376" y="1229"/>
                  </a:lnTo>
                  <a:lnTo>
                    <a:pt x="376" y="1229"/>
                  </a:lnTo>
                  <a:lnTo>
                    <a:pt x="877" y="251"/>
                  </a:lnTo>
                  <a:cubicBezTo>
                    <a:pt x="928" y="176"/>
                    <a:pt x="928" y="101"/>
                    <a:pt x="877" y="26"/>
                  </a:cubicBezTo>
                  <a:cubicBezTo>
                    <a:pt x="877" y="1"/>
                    <a:pt x="852" y="1"/>
                    <a:pt x="852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008925" y="2149775"/>
              <a:ext cx="44500" cy="55800"/>
            </a:xfrm>
            <a:custGeom>
              <a:rect b="b" l="l" r="r" t="t"/>
              <a:pathLst>
                <a:path extrusionOk="0" h="2232" w="1780">
                  <a:moveTo>
                    <a:pt x="1028" y="1"/>
                  </a:moveTo>
                  <a:cubicBezTo>
                    <a:pt x="1003" y="1"/>
                    <a:pt x="952" y="51"/>
                    <a:pt x="902" y="126"/>
                  </a:cubicBezTo>
                  <a:cubicBezTo>
                    <a:pt x="877" y="176"/>
                    <a:pt x="877" y="276"/>
                    <a:pt x="902" y="351"/>
                  </a:cubicBezTo>
                  <a:lnTo>
                    <a:pt x="1404" y="727"/>
                  </a:lnTo>
                  <a:lnTo>
                    <a:pt x="100" y="1479"/>
                  </a:lnTo>
                  <a:cubicBezTo>
                    <a:pt x="50" y="1529"/>
                    <a:pt x="0" y="1605"/>
                    <a:pt x="0" y="1680"/>
                  </a:cubicBezTo>
                  <a:cubicBezTo>
                    <a:pt x="0" y="1755"/>
                    <a:pt x="25" y="1805"/>
                    <a:pt x="75" y="1805"/>
                  </a:cubicBezTo>
                  <a:cubicBezTo>
                    <a:pt x="75" y="1805"/>
                    <a:pt x="100" y="1780"/>
                    <a:pt x="100" y="1780"/>
                  </a:cubicBezTo>
                  <a:lnTo>
                    <a:pt x="1404" y="1028"/>
                  </a:lnTo>
                  <a:lnTo>
                    <a:pt x="902" y="1981"/>
                  </a:lnTo>
                  <a:cubicBezTo>
                    <a:pt x="877" y="2056"/>
                    <a:pt x="877" y="2156"/>
                    <a:pt x="902" y="2231"/>
                  </a:cubicBezTo>
                  <a:lnTo>
                    <a:pt x="1003" y="2231"/>
                  </a:lnTo>
                  <a:lnTo>
                    <a:pt x="1053" y="2131"/>
                  </a:lnTo>
                  <a:lnTo>
                    <a:pt x="1779" y="778"/>
                  </a:lnTo>
                  <a:lnTo>
                    <a:pt x="1779" y="727"/>
                  </a:lnTo>
                  <a:lnTo>
                    <a:pt x="1779" y="652"/>
                  </a:lnTo>
                  <a:lnTo>
                    <a:pt x="1779" y="602"/>
                  </a:lnTo>
                  <a:lnTo>
                    <a:pt x="1779" y="552"/>
                  </a:lnTo>
                  <a:lnTo>
                    <a:pt x="1053" y="26"/>
                  </a:lnTo>
                  <a:cubicBezTo>
                    <a:pt x="1053" y="1"/>
                    <a:pt x="1053" y="1"/>
                    <a:pt x="1028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080350" y="2090875"/>
              <a:ext cx="40750" cy="80850"/>
            </a:xfrm>
            <a:custGeom>
              <a:rect b="b" l="l" r="r" t="t"/>
              <a:pathLst>
                <a:path extrusionOk="0" h="3234" w="1630">
                  <a:moveTo>
                    <a:pt x="1504" y="1"/>
                  </a:moveTo>
                  <a:cubicBezTo>
                    <a:pt x="1479" y="1"/>
                    <a:pt x="1454" y="26"/>
                    <a:pt x="1429" y="51"/>
                  </a:cubicBezTo>
                  <a:lnTo>
                    <a:pt x="1253" y="502"/>
                  </a:lnTo>
                  <a:lnTo>
                    <a:pt x="1203" y="502"/>
                  </a:lnTo>
                  <a:cubicBezTo>
                    <a:pt x="902" y="502"/>
                    <a:pt x="577" y="803"/>
                    <a:pt x="326" y="1304"/>
                  </a:cubicBezTo>
                  <a:cubicBezTo>
                    <a:pt x="0" y="1981"/>
                    <a:pt x="0" y="2808"/>
                    <a:pt x="326" y="3108"/>
                  </a:cubicBezTo>
                  <a:cubicBezTo>
                    <a:pt x="426" y="3184"/>
                    <a:pt x="526" y="3234"/>
                    <a:pt x="652" y="3234"/>
                  </a:cubicBezTo>
                  <a:cubicBezTo>
                    <a:pt x="752" y="3234"/>
                    <a:pt x="827" y="3209"/>
                    <a:pt x="927" y="3159"/>
                  </a:cubicBezTo>
                  <a:cubicBezTo>
                    <a:pt x="1178" y="2983"/>
                    <a:pt x="1379" y="2733"/>
                    <a:pt x="1504" y="2432"/>
                  </a:cubicBezTo>
                  <a:cubicBezTo>
                    <a:pt x="1554" y="2357"/>
                    <a:pt x="1554" y="2281"/>
                    <a:pt x="1504" y="2206"/>
                  </a:cubicBezTo>
                  <a:cubicBezTo>
                    <a:pt x="1504" y="2181"/>
                    <a:pt x="1479" y="2181"/>
                    <a:pt x="1479" y="2181"/>
                  </a:cubicBezTo>
                  <a:cubicBezTo>
                    <a:pt x="1429" y="2181"/>
                    <a:pt x="1379" y="2231"/>
                    <a:pt x="1354" y="2281"/>
                  </a:cubicBezTo>
                  <a:cubicBezTo>
                    <a:pt x="1178" y="2657"/>
                    <a:pt x="927" y="2883"/>
                    <a:pt x="702" y="2883"/>
                  </a:cubicBezTo>
                  <a:cubicBezTo>
                    <a:pt x="627" y="2883"/>
                    <a:pt x="552" y="2858"/>
                    <a:pt x="476" y="2808"/>
                  </a:cubicBezTo>
                  <a:cubicBezTo>
                    <a:pt x="226" y="2557"/>
                    <a:pt x="226" y="1956"/>
                    <a:pt x="476" y="1454"/>
                  </a:cubicBezTo>
                  <a:cubicBezTo>
                    <a:pt x="652" y="1078"/>
                    <a:pt x="902" y="853"/>
                    <a:pt x="1103" y="853"/>
                  </a:cubicBezTo>
                  <a:lnTo>
                    <a:pt x="978" y="1179"/>
                  </a:lnTo>
                  <a:cubicBezTo>
                    <a:pt x="953" y="1254"/>
                    <a:pt x="978" y="1304"/>
                    <a:pt x="1003" y="1304"/>
                  </a:cubicBezTo>
                  <a:lnTo>
                    <a:pt x="1028" y="1304"/>
                  </a:lnTo>
                  <a:lnTo>
                    <a:pt x="1579" y="953"/>
                  </a:lnTo>
                  <a:cubicBezTo>
                    <a:pt x="1604" y="928"/>
                    <a:pt x="1629" y="878"/>
                    <a:pt x="1629" y="803"/>
                  </a:cubicBezTo>
                  <a:lnTo>
                    <a:pt x="1554" y="51"/>
                  </a:lnTo>
                  <a:cubicBezTo>
                    <a:pt x="1554" y="26"/>
                    <a:pt x="1529" y="1"/>
                    <a:pt x="1504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458175" y="1770700"/>
              <a:ext cx="36975" cy="73325"/>
            </a:xfrm>
            <a:custGeom>
              <a:rect b="b" l="l" r="r" t="t"/>
              <a:pathLst>
                <a:path extrusionOk="0" h="2933" w="1479">
                  <a:moveTo>
                    <a:pt x="1378" y="1"/>
                  </a:moveTo>
                  <a:cubicBezTo>
                    <a:pt x="1328" y="1"/>
                    <a:pt x="1253" y="51"/>
                    <a:pt x="1228" y="151"/>
                  </a:cubicBezTo>
                  <a:lnTo>
                    <a:pt x="727" y="1153"/>
                  </a:lnTo>
                  <a:lnTo>
                    <a:pt x="251" y="702"/>
                  </a:lnTo>
                  <a:cubicBezTo>
                    <a:pt x="251" y="677"/>
                    <a:pt x="226" y="677"/>
                    <a:pt x="201" y="677"/>
                  </a:cubicBezTo>
                  <a:cubicBezTo>
                    <a:pt x="150" y="677"/>
                    <a:pt x="100" y="727"/>
                    <a:pt x="50" y="828"/>
                  </a:cubicBezTo>
                  <a:cubicBezTo>
                    <a:pt x="0" y="903"/>
                    <a:pt x="0" y="1028"/>
                    <a:pt x="50" y="1128"/>
                  </a:cubicBezTo>
                  <a:lnTo>
                    <a:pt x="526" y="1605"/>
                  </a:lnTo>
                  <a:lnTo>
                    <a:pt x="50" y="2607"/>
                  </a:lnTo>
                  <a:cubicBezTo>
                    <a:pt x="0" y="2707"/>
                    <a:pt x="0" y="2833"/>
                    <a:pt x="50" y="2933"/>
                  </a:cubicBezTo>
                  <a:lnTo>
                    <a:pt x="150" y="2933"/>
                  </a:lnTo>
                  <a:cubicBezTo>
                    <a:pt x="201" y="2883"/>
                    <a:pt x="251" y="2858"/>
                    <a:pt x="251" y="2808"/>
                  </a:cubicBezTo>
                  <a:lnTo>
                    <a:pt x="727" y="1780"/>
                  </a:lnTo>
                  <a:lnTo>
                    <a:pt x="1228" y="2256"/>
                  </a:lnTo>
                  <a:lnTo>
                    <a:pt x="1328" y="2256"/>
                  </a:lnTo>
                  <a:cubicBezTo>
                    <a:pt x="1378" y="2206"/>
                    <a:pt x="1404" y="2181"/>
                    <a:pt x="1429" y="2131"/>
                  </a:cubicBezTo>
                  <a:cubicBezTo>
                    <a:pt x="1479" y="2031"/>
                    <a:pt x="1479" y="1905"/>
                    <a:pt x="1429" y="1805"/>
                  </a:cubicBezTo>
                  <a:lnTo>
                    <a:pt x="952" y="1354"/>
                  </a:lnTo>
                  <a:lnTo>
                    <a:pt x="1429" y="351"/>
                  </a:lnTo>
                  <a:cubicBezTo>
                    <a:pt x="1479" y="251"/>
                    <a:pt x="1479" y="126"/>
                    <a:pt x="1429" y="26"/>
                  </a:cubicBezTo>
                  <a:cubicBezTo>
                    <a:pt x="1404" y="1"/>
                    <a:pt x="1404" y="1"/>
                    <a:pt x="1378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098525" y="907925"/>
              <a:ext cx="75200" cy="48900"/>
            </a:xfrm>
            <a:custGeom>
              <a:rect b="b" l="l" r="r" t="t"/>
              <a:pathLst>
                <a:path extrusionOk="0" h="1956" w="3008">
                  <a:moveTo>
                    <a:pt x="2657" y="0"/>
                  </a:moveTo>
                  <a:cubicBezTo>
                    <a:pt x="2607" y="0"/>
                    <a:pt x="2557" y="25"/>
                    <a:pt x="2532" y="50"/>
                  </a:cubicBezTo>
                  <a:lnTo>
                    <a:pt x="176" y="1404"/>
                  </a:lnTo>
                  <a:cubicBezTo>
                    <a:pt x="25" y="1479"/>
                    <a:pt x="0" y="1654"/>
                    <a:pt x="76" y="1805"/>
                  </a:cubicBezTo>
                  <a:cubicBezTo>
                    <a:pt x="126" y="1880"/>
                    <a:pt x="201" y="1955"/>
                    <a:pt x="301" y="1955"/>
                  </a:cubicBezTo>
                  <a:lnTo>
                    <a:pt x="351" y="1955"/>
                  </a:lnTo>
                  <a:cubicBezTo>
                    <a:pt x="401" y="1955"/>
                    <a:pt x="426" y="1930"/>
                    <a:pt x="452" y="1930"/>
                  </a:cubicBezTo>
                  <a:lnTo>
                    <a:pt x="2807" y="577"/>
                  </a:lnTo>
                  <a:lnTo>
                    <a:pt x="2833" y="552"/>
                  </a:lnTo>
                  <a:cubicBezTo>
                    <a:pt x="2958" y="476"/>
                    <a:pt x="3008" y="276"/>
                    <a:pt x="2908" y="151"/>
                  </a:cubicBezTo>
                  <a:cubicBezTo>
                    <a:pt x="2858" y="50"/>
                    <a:pt x="2757" y="0"/>
                    <a:pt x="2657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4098525" y="941750"/>
              <a:ext cx="75200" cy="48275"/>
            </a:xfrm>
            <a:custGeom>
              <a:rect b="b" l="l" r="r" t="t"/>
              <a:pathLst>
                <a:path extrusionOk="0" h="1931" w="3008">
                  <a:moveTo>
                    <a:pt x="2657" y="1"/>
                  </a:moveTo>
                  <a:cubicBezTo>
                    <a:pt x="2607" y="1"/>
                    <a:pt x="2557" y="1"/>
                    <a:pt x="2532" y="26"/>
                  </a:cubicBezTo>
                  <a:lnTo>
                    <a:pt x="176" y="1404"/>
                  </a:lnTo>
                  <a:cubicBezTo>
                    <a:pt x="25" y="1479"/>
                    <a:pt x="0" y="1655"/>
                    <a:pt x="76" y="1780"/>
                  </a:cubicBezTo>
                  <a:cubicBezTo>
                    <a:pt x="126" y="1880"/>
                    <a:pt x="201" y="1930"/>
                    <a:pt x="301" y="1930"/>
                  </a:cubicBezTo>
                  <a:lnTo>
                    <a:pt x="452" y="1930"/>
                  </a:lnTo>
                  <a:lnTo>
                    <a:pt x="2807" y="552"/>
                  </a:lnTo>
                  <a:lnTo>
                    <a:pt x="2833" y="552"/>
                  </a:lnTo>
                  <a:cubicBezTo>
                    <a:pt x="2958" y="452"/>
                    <a:pt x="3008" y="276"/>
                    <a:pt x="2908" y="151"/>
                  </a:cubicBezTo>
                  <a:cubicBezTo>
                    <a:pt x="2858" y="51"/>
                    <a:pt x="2757" y="1"/>
                    <a:pt x="2657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098525" y="976200"/>
              <a:ext cx="75200" cy="48275"/>
            </a:xfrm>
            <a:custGeom>
              <a:rect b="b" l="l" r="r" t="t"/>
              <a:pathLst>
                <a:path extrusionOk="0" h="1931" w="3008">
                  <a:moveTo>
                    <a:pt x="2657" y="1"/>
                  </a:moveTo>
                  <a:cubicBezTo>
                    <a:pt x="2607" y="1"/>
                    <a:pt x="2557" y="1"/>
                    <a:pt x="2532" y="26"/>
                  </a:cubicBezTo>
                  <a:lnTo>
                    <a:pt x="176" y="1379"/>
                  </a:lnTo>
                  <a:cubicBezTo>
                    <a:pt x="25" y="1480"/>
                    <a:pt x="0" y="1655"/>
                    <a:pt x="76" y="1780"/>
                  </a:cubicBezTo>
                  <a:cubicBezTo>
                    <a:pt x="126" y="1881"/>
                    <a:pt x="201" y="1931"/>
                    <a:pt x="301" y="1931"/>
                  </a:cubicBezTo>
                  <a:lnTo>
                    <a:pt x="351" y="1931"/>
                  </a:lnTo>
                  <a:cubicBezTo>
                    <a:pt x="401" y="1931"/>
                    <a:pt x="426" y="1931"/>
                    <a:pt x="452" y="1906"/>
                  </a:cubicBezTo>
                  <a:lnTo>
                    <a:pt x="2807" y="552"/>
                  </a:lnTo>
                  <a:lnTo>
                    <a:pt x="2833" y="552"/>
                  </a:lnTo>
                  <a:cubicBezTo>
                    <a:pt x="2958" y="452"/>
                    <a:pt x="3008" y="277"/>
                    <a:pt x="2908" y="126"/>
                  </a:cubicBezTo>
                  <a:cubicBezTo>
                    <a:pt x="2858" y="51"/>
                    <a:pt x="2757" y="1"/>
                    <a:pt x="2657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1825950" y="2137250"/>
              <a:ext cx="62675" cy="201150"/>
            </a:xfrm>
            <a:custGeom>
              <a:rect b="b" l="l" r="r" t="t"/>
              <a:pathLst>
                <a:path extrusionOk="0" h="8046" w="2507">
                  <a:moveTo>
                    <a:pt x="1" y="0"/>
                  </a:moveTo>
                  <a:lnTo>
                    <a:pt x="1" y="6617"/>
                  </a:lnTo>
                  <a:lnTo>
                    <a:pt x="2507" y="8045"/>
                  </a:lnTo>
                  <a:lnTo>
                    <a:pt x="2507" y="1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25950" y="2137250"/>
              <a:ext cx="62675" cy="201150"/>
            </a:xfrm>
            <a:custGeom>
              <a:rect b="b" l="l" r="r" t="t"/>
              <a:pathLst>
                <a:path extrusionOk="0" h="8046" w="2507">
                  <a:moveTo>
                    <a:pt x="1" y="0"/>
                  </a:moveTo>
                  <a:lnTo>
                    <a:pt x="1" y="6617"/>
                  </a:lnTo>
                  <a:lnTo>
                    <a:pt x="2507" y="8045"/>
                  </a:lnTo>
                  <a:lnTo>
                    <a:pt x="2507" y="1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104775" y="2977475"/>
              <a:ext cx="194275" cy="381600"/>
            </a:xfrm>
            <a:custGeom>
              <a:rect b="b" l="l" r="r" t="t"/>
              <a:pathLst>
                <a:path extrusionOk="0" h="15264" w="7771">
                  <a:moveTo>
                    <a:pt x="7394" y="351"/>
                  </a:moveTo>
                  <a:lnTo>
                    <a:pt x="7394" y="10828"/>
                  </a:lnTo>
                  <a:lnTo>
                    <a:pt x="351" y="14913"/>
                  </a:lnTo>
                  <a:lnTo>
                    <a:pt x="351" y="4412"/>
                  </a:lnTo>
                  <a:lnTo>
                    <a:pt x="7394" y="351"/>
                  </a:lnTo>
                  <a:close/>
                  <a:moveTo>
                    <a:pt x="7394" y="1"/>
                  </a:moveTo>
                  <a:cubicBezTo>
                    <a:pt x="7344" y="1"/>
                    <a:pt x="7269" y="1"/>
                    <a:pt x="7219" y="51"/>
                  </a:cubicBezTo>
                  <a:lnTo>
                    <a:pt x="201" y="4111"/>
                  </a:lnTo>
                  <a:cubicBezTo>
                    <a:pt x="76" y="4161"/>
                    <a:pt x="26" y="4286"/>
                    <a:pt x="1" y="4412"/>
                  </a:cubicBezTo>
                  <a:lnTo>
                    <a:pt x="1" y="14913"/>
                  </a:lnTo>
                  <a:cubicBezTo>
                    <a:pt x="1" y="15113"/>
                    <a:pt x="176" y="15264"/>
                    <a:pt x="377" y="15264"/>
                  </a:cubicBezTo>
                  <a:cubicBezTo>
                    <a:pt x="427" y="15264"/>
                    <a:pt x="502" y="15239"/>
                    <a:pt x="552" y="15214"/>
                  </a:cubicBezTo>
                  <a:lnTo>
                    <a:pt x="7570" y="11153"/>
                  </a:lnTo>
                  <a:cubicBezTo>
                    <a:pt x="7695" y="11078"/>
                    <a:pt x="7770" y="10953"/>
                    <a:pt x="7745" y="10828"/>
                  </a:cubicBezTo>
                  <a:lnTo>
                    <a:pt x="7745" y="351"/>
                  </a:lnTo>
                  <a:cubicBezTo>
                    <a:pt x="7770" y="226"/>
                    <a:pt x="7695" y="101"/>
                    <a:pt x="7570" y="51"/>
                  </a:cubicBezTo>
                  <a:cubicBezTo>
                    <a:pt x="7519" y="1"/>
                    <a:pt x="7469" y="1"/>
                    <a:pt x="739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130475" y="3037000"/>
              <a:ext cx="141625" cy="255825"/>
            </a:xfrm>
            <a:custGeom>
              <a:rect b="b" l="l" r="r" t="t"/>
              <a:pathLst>
                <a:path extrusionOk="0" h="10233" w="5665">
                  <a:moveTo>
                    <a:pt x="5314" y="351"/>
                  </a:moveTo>
                  <a:lnTo>
                    <a:pt x="5314" y="3384"/>
                  </a:lnTo>
                  <a:lnTo>
                    <a:pt x="5088" y="3509"/>
                  </a:lnTo>
                  <a:lnTo>
                    <a:pt x="5088" y="2582"/>
                  </a:lnTo>
                  <a:cubicBezTo>
                    <a:pt x="5088" y="2206"/>
                    <a:pt x="4912" y="1980"/>
                    <a:pt x="4662" y="1980"/>
                  </a:cubicBezTo>
                  <a:cubicBezTo>
                    <a:pt x="4562" y="1980"/>
                    <a:pt x="4461" y="2031"/>
                    <a:pt x="4361" y="2081"/>
                  </a:cubicBezTo>
                  <a:lnTo>
                    <a:pt x="3308" y="2682"/>
                  </a:lnTo>
                  <a:lnTo>
                    <a:pt x="3308" y="7194"/>
                  </a:lnTo>
                  <a:cubicBezTo>
                    <a:pt x="3308" y="7670"/>
                    <a:pt x="3509" y="7970"/>
                    <a:pt x="3735" y="7970"/>
                  </a:cubicBezTo>
                  <a:cubicBezTo>
                    <a:pt x="3810" y="7970"/>
                    <a:pt x="3885" y="7945"/>
                    <a:pt x="3960" y="7895"/>
                  </a:cubicBezTo>
                  <a:lnTo>
                    <a:pt x="4587" y="7519"/>
                  </a:lnTo>
                  <a:lnTo>
                    <a:pt x="4587" y="7845"/>
                  </a:lnTo>
                  <a:lnTo>
                    <a:pt x="1078" y="9875"/>
                  </a:lnTo>
                  <a:lnTo>
                    <a:pt x="1078" y="9549"/>
                  </a:lnTo>
                  <a:lnTo>
                    <a:pt x="1730" y="9173"/>
                  </a:lnTo>
                  <a:cubicBezTo>
                    <a:pt x="2156" y="8798"/>
                    <a:pt x="2406" y="8271"/>
                    <a:pt x="2381" y="7720"/>
                  </a:cubicBezTo>
                  <a:lnTo>
                    <a:pt x="2381" y="3209"/>
                  </a:lnTo>
                  <a:lnTo>
                    <a:pt x="1354" y="3810"/>
                  </a:lnTo>
                  <a:cubicBezTo>
                    <a:pt x="877" y="4111"/>
                    <a:pt x="602" y="4612"/>
                    <a:pt x="602" y="5163"/>
                  </a:cubicBezTo>
                  <a:lnTo>
                    <a:pt x="602" y="6091"/>
                  </a:lnTo>
                  <a:lnTo>
                    <a:pt x="376" y="6241"/>
                  </a:lnTo>
                  <a:lnTo>
                    <a:pt x="376" y="3209"/>
                  </a:lnTo>
                  <a:lnTo>
                    <a:pt x="5288" y="351"/>
                  </a:lnTo>
                  <a:close/>
                  <a:moveTo>
                    <a:pt x="5288" y="0"/>
                  </a:moveTo>
                  <a:cubicBezTo>
                    <a:pt x="5238" y="0"/>
                    <a:pt x="5163" y="0"/>
                    <a:pt x="5113" y="51"/>
                  </a:cubicBezTo>
                  <a:lnTo>
                    <a:pt x="201" y="2883"/>
                  </a:lnTo>
                  <a:cubicBezTo>
                    <a:pt x="75" y="2958"/>
                    <a:pt x="0" y="3083"/>
                    <a:pt x="0" y="3209"/>
                  </a:cubicBezTo>
                  <a:lnTo>
                    <a:pt x="0" y="6241"/>
                  </a:lnTo>
                  <a:cubicBezTo>
                    <a:pt x="0" y="6366"/>
                    <a:pt x="75" y="6492"/>
                    <a:pt x="201" y="6542"/>
                  </a:cubicBezTo>
                  <a:cubicBezTo>
                    <a:pt x="251" y="6567"/>
                    <a:pt x="301" y="6592"/>
                    <a:pt x="376" y="6592"/>
                  </a:cubicBezTo>
                  <a:cubicBezTo>
                    <a:pt x="426" y="6592"/>
                    <a:pt x="501" y="6567"/>
                    <a:pt x="552" y="6542"/>
                  </a:cubicBezTo>
                  <a:lnTo>
                    <a:pt x="777" y="6417"/>
                  </a:lnTo>
                  <a:cubicBezTo>
                    <a:pt x="877" y="6341"/>
                    <a:pt x="953" y="6216"/>
                    <a:pt x="953" y="6091"/>
                  </a:cubicBezTo>
                  <a:lnTo>
                    <a:pt x="953" y="5163"/>
                  </a:lnTo>
                  <a:cubicBezTo>
                    <a:pt x="978" y="4762"/>
                    <a:pt x="1178" y="4361"/>
                    <a:pt x="1529" y="4111"/>
                  </a:cubicBezTo>
                  <a:lnTo>
                    <a:pt x="2030" y="3835"/>
                  </a:lnTo>
                  <a:lnTo>
                    <a:pt x="2030" y="7720"/>
                  </a:lnTo>
                  <a:cubicBezTo>
                    <a:pt x="2030" y="8146"/>
                    <a:pt x="1855" y="8572"/>
                    <a:pt x="1554" y="8873"/>
                  </a:cubicBezTo>
                  <a:lnTo>
                    <a:pt x="902" y="9249"/>
                  </a:lnTo>
                  <a:cubicBezTo>
                    <a:pt x="777" y="9299"/>
                    <a:pt x="702" y="9424"/>
                    <a:pt x="727" y="9549"/>
                  </a:cubicBezTo>
                  <a:lnTo>
                    <a:pt x="727" y="9875"/>
                  </a:lnTo>
                  <a:cubicBezTo>
                    <a:pt x="702" y="10001"/>
                    <a:pt x="777" y="10126"/>
                    <a:pt x="902" y="10176"/>
                  </a:cubicBezTo>
                  <a:cubicBezTo>
                    <a:pt x="953" y="10214"/>
                    <a:pt x="1015" y="10232"/>
                    <a:pt x="1078" y="10232"/>
                  </a:cubicBezTo>
                  <a:cubicBezTo>
                    <a:pt x="1141" y="10232"/>
                    <a:pt x="1203" y="10214"/>
                    <a:pt x="1253" y="10176"/>
                  </a:cubicBezTo>
                  <a:lnTo>
                    <a:pt x="4762" y="8146"/>
                  </a:lnTo>
                  <a:cubicBezTo>
                    <a:pt x="4887" y="8096"/>
                    <a:pt x="4963" y="7970"/>
                    <a:pt x="4963" y="7845"/>
                  </a:cubicBezTo>
                  <a:lnTo>
                    <a:pt x="4963" y="7519"/>
                  </a:lnTo>
                  <a:cubicBezTo>
                    <a:pt x="4963" y="7319"/>
                    <a:pt x="4787" y="7143"/>
                    <a:pt x="4587" y="7143"/>
                  </a:cubicBezTo>
                  <a:cubicBezTo>
                    <a:pt x="4537" y="7143"/>
                    <a:pt x="4461" y="7168"/>
                    <a:pt x="4411" y="7194"/>
                  </a:cubicBezTo>
                  <a:lnTo>
                    <a:pt x="3760" y="7569"/>
                  </a:lnTo>
                  <a:lnTo>
                    <a:pt x="3735" y="7569"/>
                  </a:lnTo>
                  <a:cubicBezTo>
                    <a:pt x="3659" y="7444"/>
                    <a:pt x="3634" y="7294"/>
                    <a:pt x="3659" y="7168"/>
                  </a:cubicBezTo>
                  <a:lnTo>
                    <a:pt x="3659" y="2908"/>
                  </a:lnTo>
                  <a:lnTo>
                    <a:pt x="4511" y="2432"/>
                  </a:lnTo>
                  <a:cubicBezTo>
                    <a:pt x="4537" y="2381"/>
                    <a:pt x="4587" y="2381"/>
                    <a:pt x="4637" y="2381"/>
                  </a:cubicBezTo>
                  <a:cubicBezTo>
                    <a:pt x="4687" y="2381"/>
                    <a:pt x="4712" y="2482"/>
                    <a:pt x="4712" y="2607"/>
                  </a:cubicBezTo>
                  <a:lnTo>
                    <a:pt x="4712" y="3534"/>
                  </a:lnTo>
                  <a:cubicBezTo>
                    <a:pt x="4712" y="3660"/>
                    <a:pt x="4787" y="3785"/>
                    <a:pt x="4887" y="3835"/>
                  </a:cubicBezTo>
                  <a:cubicBezTo>
                    <a:pt x="4938" y="3885"/>
                    <a:pt x="5013" y="3885"/>
                    <a:pt x="5063" y="3885"/>
                  </a:cubicBezTo>
                  <a:cubicBezTo>
                    <a:pt x="5138" y="3885"/>
                    <a:pt x="5188" y="3885"/>
                    <a:pt x="5238" y="3860"/>
                  </a:cubicBezTo>
                  <a:lnTo>
                    <a:pt x="5464" y="3735"/>
                  </a:lnTo>
                  <a:cubicBezTo>
                    <a:pt x="5589" y="3660"/>
                    <a:pt x="5664" y="3534"/>
                    <a:pt x="5664" y="3409"/>
                  </a:cubicBezTo>
                  <a:lnTo>
                    <a:pt x="5664" y="376"/>
                  </a:lnTo>
                  <a:cubicBezTo>
                    <a:pt x="5664" y="251"/>
                    <a:pt x="5589" y="126"/>
                    <a:pt x="5464" y="76"/>
                  </a:cubicBezTo>
                  <a:cubicBezTo>
                    <a:pt x="5414" y="26"/>
                    <a:pt x="5364" y="26"/>
                    <a:pt x="5288" y="26"/>
                  </a:cubicBezTo>
                  <a:lnTo>
                    <a:pt x="528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776450" y="2869225"/>
              <a:ext cx="250675" cy="219800"/>
            </a:xfrm>
            <a:custGeom>
              <a:rect b="b" l="l" r="r" t="t"/>
              <a:pathLst>
                <a:path extrusionOk="0" h="8792" w="10027">
                  <a:moveTo>
                    <a:pt x="7048" y="1"/>
                  </a:moveTo>
                  <a:cubicBezTo>
                    <a:pt x="6907" y="1"/>
                    <a:pt x="6763" y="80"/>
                    <a:pt x="6693" y="220"/>
                  </a:cubicBezTo>
                  <a:lnTo>
                    <a:pt x="4587" y="5358"/>
                  </a:lnTo>
                  <a:lnTo>
                    <a:pt x="4738" y="5433"/>
                  </a:lnTo>
                  <a:lnTo>
                    <a:pt x="4512" y="5383"/>
                  </a:lnTo>
                  <a:lnTo>
                    <a:pt x="2733" y="4205"/>
                  </a:lnTo>
                  <a:cubicBezTo>
                    <a:pt x="2671" y="4164"/>
                    <a:pt x="2577" y="4123"/>
                    <a:pt x="2489" y="4123"/>
                  </a:cubicBezTo>
                  <a:cubicBezTo>
                    <a:pt x="2470" y="4123"/>
                    <a:pt x="2450" y="4125"/>
                    <a:pt x="2432" y="4130"/>
                  </a:cubicBezTo>
                  <a:cubicBezTo>
                    <a:pt x="2307" y="4130"/>
                    <a:pt x="2206" y="4205"/>
                    <a:pt x="2131" y="4305"/>
                  </a:cubicBezTo>
                  <a:lnTo>
                    <a:pt x="51" y="8566"/>
                  </a:lnTo>
                  <a:cubicBezTo>
                    <a:pt x="1" y="8641"/>
                    <a:pt x="51" y="8742"/>
                    <a:pt x="126" y="8792"/>
                  </a:cubicBezTo>
                  <a:lnTo>
                    <a:pt x="201" y="8792"/>
                  </a:lnTo>
                  <a:cubicBezTo>
                    <a:pt x="277" y="8792"/>
                    <a:pt x="352" y="8767"/>
                    <a:pt x="377" y="8717"/>
                  </a:cubicBezTo>
                  <a:lnTo>
                    <a:pt x="2482" y="4481"/>
                  </a:lnTo>
                  <a:lnTo>
                    <a:pt x="4312" y="5684"/>
                  </a:lnTo>
                  <a:cubicBezTo>
                    <a:pt x="4375" y="5732"/>
                    <a:pt x="4449" y="5749"/>
                    <a:pt x="4526" y="5749"/>
                  </a:cubicBezTo>
                  <a:cubicBezTo>
                    <a:pt x="4571" y="5749"/>
                    <a:pt x="4617" y="5743"/>
                    <a:pt x="4663" y="5734"/>
                  </a:cubicBezTo>
                  <a:cubicBezTo>
                    <a:pt x="4763" y="5709"/>
                    <a:pt x="4863" y="5609"/>
                    <a:pt x="4913" y="5508"/>
                  </a:cubicBezTo>
                  <a:lnTo>
                    <a:pt x="7044" y="371"/>
                  </a:lnTo>
                  <a:lnTo>
                    <a:pt x="9675" y="3077"/>
                  </a:lnTo>
                  <a:cubicBezTo>
                    <a:pt x="9713" y="3115"/>
                    <a:pt x="9763" y="3134"/>
                    <a:pt x="9813" y="3134"/>
                  </a:cubicBezTo>
                  <a:cubicBezTo>
                    <a:pt x="9863" y="3134"/>
                    <a:pt x="9913" y="3115"/>
                    <a:pt x="9951" y="3077"/>
                  </a:cubicBezTo>
                  <a:cubicBezTo>
                    <a:pt x="10026" y="3027"/>
                    <a:pt x="10026" y="2902"/>
                    <a:pt x="9951" y="2827"/>
                  </a:cubicBezTo>
                  <a:lnTo>
                    <a:pt x="7294" y="120"/>
                  </a:lnTo>
                  <a:lnTo>
                    <a:pt x="7219" y="45"/>
                  </a:lnTo>
                  <a:cubicBezTo>
                    <a:pt x="7167" y="15"/>
                    <a:pt x="7108" y="1"/>
                    <a:pt x="70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773950" y="2766325"/>
              <a:ext cx="255675" cy="402275"/>
            </a:xfrm>
            <a:custGeom>
              <a:rect b="b" l="l" r="r" t="t"/>
              <a:pathLst>
                <a:path extrusionOk="0" h="16091" w="10227">
                  <a:moveTo>
                    <a:pt x="9825" y="552"/>
                  </a:moveTo>
                  <a:lnTo>
                    <a:pt x="9825" y="10051"/>
                  </a:lnTo>
                  <a:lnTo>
                    <a:pt x="326" y="15539"/>
                  </a:lnTo>
                  <a:lnTo>
                    <a:pt x="326" y="6041"/>
                  </a:lnTo>
                  <a:lnTo>
                    <a:pt x="9825" y="552"/>
                  </a:lnTo>
                  <a:close/>
                  <a:moveTo>
                    <a:pt x="10101" y="0"/>
                  </a:moveTo>
                  <a:lnTo>
                    <a:pt x="10026" y="25"/>
                  </a:lnTo>
                  <a:lnTo>
                    <a:pt x="9675" y="226"/>
                  </a:lnTo>
                  <a:lnTo>
                    <a:pt x="151" y="5740"/>
                  </a:lnTo>
                  <a:cubicBezTo>
                    <a:pt x="101" y="5765"/>
                    <a:pt x="76" y="5815"/>
                    <a:pt x="51" y="5865"/>
                  </a:cubicBezTo>
                  <a:cubicBezTo>
                    <a:pt x="26" y="5915"/>
                    <a:pt x="1" y="5965"/>
                    <a:pt x="1" y="6015"/>
                  </a:cubicBezTo>
                  <a:lnTo>
                    <a:pt x="1" y="15965"/>
                  </a:lnTo>
                  <a:cubicBezTo>
                    <a:pt x="1" y="16041"/>
                    <a:pt x="26" y="16091"/>
                    <a:pt x="76" y="16091"/>
                  </a:cubicBezTo>
                  <a:lnTo>
                    <a:pt x="151" y="16066"/>
                  </a:lnTo>
                  <a:lnTo>
                    <a:pt x="10051" y="10351"/>
                  </a:lnTo>
                  <a:cubicBezTo>
                    <a:pt x="10151" y="10276"/>
                    <a:pt x="10201" y="10176"/>
                    <a:pt x="10226" y="10076"/>
                  </a:cubicBezTo>
                  <a:lnTo>
                    <a:pt x="10226" y="126"/>
                  </a:lnTo>
                  <a:cubicBezTo>
                    <a:pt x="10226" y="50"/>
                    <a:pt x="10176" y="0"/>
                    <a:pt x="1012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842875" y="2896700"/>
              <a:ext cx="43250" cy="51975"/>
            </a:xfrm>
            <a:custGeom>
              <a:rect b="b" l="l" r="r" t="t"/>
              <a:pathLst>
                <a:path extrusionOk="0" h="2079" w="1730">
                  <a:moveTo>
                    <a:pt x="1229" y="374"/>
                  </a:moveTo>
                  <a:cubicBezTo>
                    <a:pt x="1329" y="450"/>
                    <a:pt x="1354" y="550"/>
                    <a:pt x="1329" y="650"/>
                  </a:cubicBezTo>
                  <a:cubicBezTo>
                    <a:pt x="1304" y="1051"/>
                    <a:pt x="1103" y="1427"/>
                    <a:pt x="752" y="1653"/>
                  </a:cubicBezTo>
                  <a:cubicBezTo>
                    <a:pt x="721" y="1700"/>
                    <a:pt x="669" y="1718"/>
                    <a:pt x="616" y="1718"/>
                  </a:cubicBezTo>
                  <a:cubicBezTo>
                    <a:pt x="585" y="1718"/>
                    <a:pt x="554" y="1712"/>
                    <a:pt x="527" y="1703"/>
                  </a:cubicBezTo>
                  <a:cubicBezTo>
                    <a:pt x="402" y="1678"/>
                    <a:pt x="326" y="1552"/>
                    <a:pt x="377" y="1427"/>
                  </a:cubicBezTo>
                  <a:cubicBezTo>
                    <a:pt x="402" y="1026"/>
                    <a:pt x="602" y="650"/>
                    <a:pt x="953" y="424"/>
                  </a:cubicBezTo>
                  <a:cubicBezTo>
                    <a:pt x="1003" y="399"/>
                    <a:pt x="1078" y="374"/>
                    <a:pt x="1153" y="374"/>
                  </a:cubicBezTo>
                  <a:close/>
                  <a:moveTo>
                    <a:pt x="1121" y="0"/>
                  </a:moveTo>
                  <a:cubicBezTo>
                    <a:pt x="996" y="0"/>
                    <a:pt x="868" y="40"/>
                    <a:pt x="752" y="124"/>
                  </a:cubicBezTo>
                  <a:cubicBezTo>
                    <a:pt x="326" y="399"/>
                    <a:pt x="26" y="901"/>
                    <a:pt x="1" y="1427"/>
                  </a:cubicBezTo>
                  <a:cubicBezTo>
                    <a:pt x="1" y="1653"/>
                    <a:pt x="101" y="1878"/>
                    <a:pt x="301" y="2003"/>
                  </a:cubicBezTo>
                  <a:cubicBezTo>
                    <a:pt x="377" y="2054"/>
                    <a:pt x="477" y="2079"/>
                    <a:pt x="552" y="2079"/>
                  </a:cubicBezTo>
                  <a:cubicBezTo>
                    <a:pt x="702" y="2079"/>
                    <a:pt x="828" y="2029"/>
                    <a:pt x="953" y="1978"/>
                  </a:cubicBezTo>
                  <a:cubicBezTo>
                    <a:pt x="1404" y="1678"/>
                    <a:pt x="1680" y="1201"/>
                    <a:pt x="1705" y="650"/>
                  </a:cubicBezTo>
                  <a:cubicBezTo>
                    <a:pt x="1730" y="500"/>
                    <a:pt x="1680" y="349"/>
                    <a:pt x="1580" y="224"/>
                  </a:cubicBezTo>
                  <a:cubicBezTo>
                    <a:pt x="1463" y="78"/>
                    <a:pt x="1295" y="0"/>
                    <a:pt x="112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637375" y="2340250"/>
              <a:ext cx="195500" cy="284500"/>
            </a:xfrm>
            <a:custGeom>
              <a:rect b="b" l="l" r="r" t="t"/>
              <a:pathLst>
                <a:path extrusionOk="0" h="11380" w="7820">
                  <a:moveTo>
                    <a:pt x="5539" y="352"/>
                  </a:moveTo>
                  <a:cubicBezTo>
                    <a:pt x="6692" y="352"/>
                    <a:pt x="7444" y="1504"/>
                    <a:pt x="7444" y="3259"/>
                  </a:cubicBezTo>
                  <a:cubicBezTo>
                    <a:pt x="7394" y="4888"/>
                    <a:pt x="6918" y="6467"/>
                    <a:pt x="6090" y="7845"/>
                  </a:cubicBezTo>
                  <a:cubicBezTo>
                    <a:pt x="5790" y="8372"/>
                    <a:pt x="5464" y="8873"/>
                    <a:pt x="5063" y="9324"/>
                  </a:cubicBezTo>
                  <a:cubicBezTo>
                    <a:pt x="4637" y="9825"/>
                    <a:pt x="4136" y="10251"/>
                    <a:pt x="3559" y="10602"/>
                  </a:cubicBezTo>
                  <a:cubicBezTo>
                    <a:pt x="3183" y="10853"/>
                    <a:pt x="2732" y="11003"/>
                    <a:pt x="2256" y="11003"/>
                  </a:cubicBezTo>
                  <a:cubicBezTo>
                    <a:pt x="1103" y="11003"/>
                    <a:pt x="351" y="9875"/>
                    <a:pt x="351" y="8121"/>
                  </a:cubicBezTo>
                  <a:cubicBezTo>
                    <a:pt x="426" y="6492"/>
                    <a:pt x="877" y="4913"/>
                    <a:pt x="1704" y="3535"/>
                  </a:cubicBezTo>
                  <a:cubicBezTo>
                    <a:pt x="2306" y="2407"/>
                    <a:pt x="3183" y="1454"/>
                    <a:pt x="4236" y="778"/>
                  </a:cubicBezTo>
                  <a:cubicBezTo>
                    <a:pt x="4637" y="527"/>
                    <a:pt x="5088" y="377"/>
                    <a:pt x="5539" y="377"/>
                  </a:cubicBezTo>
                  <a:lnTo>
                    <a:pt x="5539" y="352"/>
                  </a:lnTo>
                  <a:close/>
                  <a:moveTo>
                    <a:pt x="5539" y="1"/>
                  </a:moveTo>
                  <a:cubicBezTo>
                    <a:pt x="5013" y="26"/>
                    <a:pt x="4512" y="176"/>
                    <a:pt x="4060" y="452"/>
                  </a:cubicBezTo>
                  <a:cubicBezTo>
                    <a:pt x="2933" y="1179"/>
                    <a:pt x="2030" y="2156"/>
                    <a:pt x="1404" y="3334"/>
                  </a:cubicBezTo>
                  <a:cubicBezTo>
                    <a:pt x="552" y="4788"/>
                    <a:pt x="50" y="6417"/>
                    <a:pt x="0" y="8121"/>
                  </a:cubicBezTo>
                  <a:cubicBezTo>
                    <a:pt x="0" y="10151"/>
                    <a:pt x="928" y="11379"/>
                    <a:pt x="2256" y="11379"/>
                  </a:cubicBezTo>
                  <a:cubicBezTo>
                    <a:pt x="2782" y="11354"/>
                    <a:pt x="3308" y="11204"/>
                    <a:pt x="3760" y="10928"/>
                  </a:cubicBezTo>
                  <a:cubicBezTo>
                    <a:pt x="4361" y="10552"/>
                    <a:pt x="4887" y="10101"/>
                    <a:pt x="5339" y="9575"/>
                  </a:cubicBezTo>
                  <a:cubicBezTo>
                    <a:pt x="6842" y="7795"/>
                    <a:pt x="7720" y="5565"/>
                    <a:pt x="7820" y="3259"/>
                  </a:cubicBezTo>
                  <a:cubicBezTo>
                    <a:pt x="7820" y="1229"/>
                    <a:pt x="6867" y="1"/>
                    <a:pt x="553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3699400" y="2443000"/>
              <a:ext cx="93375" cy="122225"/>
            </a:xfrm>
            <a:custGeom>
              <a:rect b="b" l="l" r="r" t="t"/>
              <a:pathLst>
                <a:path extrusionOk="0" h="4889" w="3735">
                  <a:moveTo>
                    <a:pt x="452" y="352"/>
                  </a:moveTo>
                  <a:lnTo>
                    <a:pt x="3234" y="602"/>
                  </a:lnTo>
                  <a:lnTo>
                    <a:pt x="3183" y="703"/>
                  </a:lnTo>
                  <a:lnTo>
                    <a:pt x="351" y="4237"/>
                  </a:lnTo>
                  <a:lnTo>
                    <a:pt x="351" y="678"/>
                  </a:lnTo>
                  <a:cubicBezTo>
                    <a:pt x="326" y="577"/>
                    <a:pt x="376" y="452"/>
                    <a:pt x="452" y="352"/>
                  </a:cubicBezTo>
                  <a:close/>
                  <a:moveTo>
                    <a:pt x="452" y="1"/>
                  </a:moveTo>
                  <a:cubicBezTo>
                    <a:pt x="201" y="1"/>
                    <a:pt x="0" y="302"/>
                    <a:pt x="0" y="678"/>
                  </a:cubicBezTo>
                  <a:lnTo>
                    <a:pt x="0" y="4537"/>
                  </a:lnTo>
                  <a:cubicBezTo>
                    <a:pt x="0" y="4763"/>
                    <a:pt x="51" y="4888"/>
                    <a:pt x="176" y="4888"/>
                  </a:cubicBezTo>
                  <a:cubicBezTo>
                    <a:pt x="276" y="4888"/>
                    <a:pt x="351" y="4813"/>
                    <a:pt x="477" y="4663"/>
                  </a:cubicBezTo>
                  <a:lnTo>
                    <a:pt x="3484" y="928"/>
                  </a:lnTo>
                  <a:cubicBezTo>
                    <a:pt x="3735" y="602"/>
                    <a:pt x="3735" y="302"/>
                    <a:pt x="3484" y="277"/>
                  </a:cubicBezTo>
                  <a:lnTo>
                    <a:pt x="477" y="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4069700" y="3231225"/>
              <a:ext cx="635375" cy="757550"/>
            </a:xfrm>
            <a:custGeom>
              <a:rect b="b" l="l" r="r" t="t"/>
              <a:pathLst>
                <a:path extrusionOk="0" h="30302" w="25415">
                  <a:moveTo>
                    <a:pt x="1" y="1"/>
                  </a:moveTo>
                  <a:lnTo>
                    <a:pt x="1" y="15590"/>
                  </a:lnTo>
                  <a:lnTo>
                    <a:pt x="25414" y="30302"/>
                  </a:lnTo>
                  <a:lnTo>
                    <a:pt x="25414" y="14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705050" y="3344650"/>
              <a:ext cx="440500" cy="644125"/>
            </a:xfrm>
            <a:custGeom>
              <a:rect b="b" l="l" r="r" t="t"/>
              <a:pathLst>
                <a:path extrusionOk="0" h="25765" w="17620">
                  <a:moveTo>
                    <a:pt x="17619" y="0"/>
                  </a:moveTo>
                  <a:lnTo>
                    <a:pt x="0" y="10176"/>
                  </a:lnTo>
                  <a:lnTo>
                    <a:pt x="0" y="25765"/>
                  </a:lnTo>
                  <a:lnTo>
                    <a:pt x="17619" y="15589"/>
                  </a:lnTo>
                  <a:lnTo>
                    <a:pt x="1761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069700" y="2977475"/>
              <a:ext cx="1075850" cy="621575"/>
            </a:xfrm>
            <a:custGeom>
              <a:rect b="b" l="l" r="r" t="t"/>
              <a:pathLst>
                <a:path extrusionOk="0" h="24863" w="43034">
                  <a:moveTo>
                    <a:pt x="17620" y="1"/>
                  </a:moveTo>
                  <a:lnTo>
                    <a:pt x="1" y="10151"/>
                  </a:lnTo>
                  <a:lnTo>
                    <a:pt x="25414" y="24863"/>
                  </a:lnTo>
                  <a:lnTo>
                    <a:pt x="43033" y="14687"/>
                  </a:lnTo>
                  <a:lnTo>
                    <a:pt x="176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4401150" y="3553925"/>
              <a:ext cx="303925" cy="186100"/>
            </a:xfrm>
            <a:custGeom>
              <a:rect b="b" l="l" r="r" t="t"/>
              <a:pathLst>
                <a:path extrusionOk="0" h="7444" w="12157">
                  <a:moveTo>
                    <a:pt x="1" y="0"/>
                  </a:moveTo>
                  <a:lnTo>
                    <a:pt x="12156" y="7444"/>
                  </a:lnTo>
                  <a:lnTo>
                    <a:pt x="12156" y="70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4705050" y="3624100"/>
              <a:ext cx="182350" cy="115925"/>
            </a:xfrm>
            <a:custGeom>
              <a:rect b="b" l="l" r="r" t="t"/>
              <a:pathLst>
                <a:path extrusionOk="0" h="4637" w="7294">
                  <a:moveTo>
                    <a:pt x="7293" y="0"/>
                  </a:moveTo>
                  <a:lnTo>
                    <a:pt x="0" y="4211"/>
                  </a:lnTo>
                  <a:lnTo>
                    <a:pt x="0" y="4637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4218200" y="3546400"/>
              <a:ext cx="486875" cy="291375"/>
            </a:xfrm>
            <a:custGeom>
              <a:rect b="b" l="l" r="r" t="t"/>
              <a:pathLst>
                <a:path extrusionOk="0" h="11655" w="19475">
                  <a:moveTo>
                    <a:pt x="0" y="1"/>
                  </a:moveTo>
                  <a:lnTo>
                    <a:pt x="19474" y="11655"/>
                  </a:lnTo>
                  <a:lnTo>
                    <a:pt x="19474" y="112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705050" y="3616575"/>
              <a:ext cx="365300" cy="221200"/>
            </a:xfrm>
            <a:custGeom>
              <a:rect b="b" l="l" r="r" t="t"/>
              <a:pathLst>
                <a:path extrusionOk="0" h="8848" w="14612">
                  <a:moveTo>
                    <a:pt x="14612" y="1"/>
                  </a:moveTo>
                  <a:lnTo>
                    <a:pt x="0" y="8422"/>
                  </a:lnTo>
                  <a:lnTo>
                    <a:pt x="0" y="8848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20450" y="3375975"/>
              <a:ext cx="219950" cy="120950"/>
            </a:xfrm>
            <a:custGeom>
              <a:rect b="b" l="l" r="r" t="t"/>
              <a:pathLst>
                <a:path extrusionOk="0" h="4838" w="8798">
                  <a:moveTo>
                    <a:pt x="427" y="0"/>
                  </a:moveTo>
                  <a:cubicBezTo>
                    <a:pt x="427" y="0"/>
                    <a:pt x="1" y="2281"/>
                    <a:pt x="226" y="3434"/>
                  </a:cubicBezTo>
                  <a:lnTo>
                    <a:pt x="301" y="3434"/>
                  </a:lnTo>
                  <a:cubicBezTo>
                    <a:pt x="853" y="3434"/>
                    <a:pt x="3935" y="3484"/>
                    <a:pt x="8798" y="4838"/>
                  </a:cubicBezTo>
                  <a:lnTo>
                    <a:pt x="427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4108550" y="3375975"/>
              <a:ext cx="231850" cy="120950"/>
            </a:xfrm>
            <a:custGeom>
              <a:rect b="b" l="l" r="r" t="t"/>
              <a:pathLst>
                <a:path extrusionOk="0" h="4838" w="9274">
                  <a:moveTo>
                    <a:pt x="903" y="0"/>
                  </a:moveTo>
                  <a:lnTo>
                    <a:pt x="0" y="2156"/>
                  </a:lnTo>
                  <a:lnTo>
                    <a:pt x="9274" y="483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401150" y="3713075"/>
              <a:ext cx="279475" cy="210550"/>
            </a:xfrm>
            <a:custGeom>
              <a:rect b="b" l="l" r="r" t="t"/>
              <a:pathLst>
                <a:path extrusionOk="0" h="8422" w="11179">
                  <a:moveTo>
                    <a:pt x="1" y="0"/>
                  </a:moveTo>
                  <a:lnTo>
                    <a:pt x="9174" y="8421"/>
                  </a:lnTo>
                  <a:cubicBezTo>
                    <a:pt x="9174" y="8421"/>
                    <a:pt x="9424" y="7268"/>
                    <a:pt x="11179" y="6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401150" y="3713075"/>
              <a:ext cx="279475" cy="181100"/>
            </a:xfrm>
            <a:custGeom>
              <a:rect b="b" l="l" r="r" t="t"/>
              <a:pathLst>
                <a:path extrusionOk="0" h="7244" w="11179">
                  <a:moveTo>
                    <a:pt x="1" y="0"/>
                  </a:moveTo>
                  <a:lnTo>
                    <a:pt x="8597" y="7243"/>
                  </a:lnTo>
                  <a:lnTo>
                    <a:pt x="11179" y="6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925600" y="3496900"/>
              <a:ext cx="165425" cy="83350"/>
            </a:xfrm>
            <a:custGeom>
              <a:rect b="b" l="l" r="r" t="t"/>
              <a:pathLst>
                <a:path extrusionOk="0" h="3334" w="6617">
                  <a:moveTo>
                    <a:pt x="5790" y="1"/>
                  </a:moveTo>
                  <a:lnTo>
                    <a:pt x="0" y="3334"/>
                  </a:lnTo>
                  <a:lnTo>
                    <a:pt x="0" y="3334"/>
                  </a:lnTo>
                  <a:lnTo>
                    <a:pt x="6517" y="2808"/>
                  </a:lnTo>
                  <a:cubicBezTo>
                    <a:pt x="6617" y="1855"/>
                    <a:pt x="6391" y="903"/>
                    <a:pt x="5865" y="101"/>
                  </a:cubicBezTo>
                  <a:lnTo>
                    <a:pt x="579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4925600" y="3496900"/>
              <a:ext cx="193000" cy="83350"/>
            </a:xfrm>
            <a:custGeom>
              <a:rect b="b" l="l" r="r" t="t"/>
              <a:pathLst>
                <a:path extrusionOk="0" h="3334" w="7720">
                  <a:moveTo>
                    <a:pt x="5790" y="1"/>
                  </a:moveTo>
                  <a:lnTo>
                    <a:pt x="0" y="3334"/>
                  </a:lnTo>
                  <a:lnTo>
                    <a:pt x="7720" y="1003"/>
                  </a:lnTo>
                  <a:lnTo>
                    <a:pt x="579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176225" y="3037000"/>
              <a:ext cx="377200" cy="221825"/>
            </a:xfrm>
            <a:custGeom>
              <a:rect b="b" l="l" r="r" t="t"/>
              <a:pathLst>
                <a:path extrusionOk="0" h="8873" w="15088">
                  <a:moveTo>
                    <a:pt x="14837" y="0"/>
                  </a:moveTo>
                  <a:cubicBezTo>
                    <a:pt x="14787" y="0"/>
                    <a:pt x="14762" y="0"/>
                    <a:pt x="14712" y="26"/>
                  </a:cubicBezTo>
                  <a:lnTo>
                    <a:pt x="126" y="8447"/>
                  </a:lnTo>
                  <a:cubicBezTo>
                    <a:pt x="50" y="8497"/>
                    <a:pt x="0" y="8547"/>
                    <a:pt x="0" y="8622"/>
                  </a:cubicBezTo>
                  <a:cubicBezTo>
                    <a:pt x="0" y="8747"/>
                    <a:pt x="100" y="8873"/>
                    <a:pt x="226" y="8873"/>
                  </a:cubicBezTo>
                  <a:cubicBezTo>
                    <a:pt x="276" y="8873"/>
                    <a:pt x="301" y="8848"/>
                    <a:pt x="351" y="8848"/>
                  </a:cubicBezTo>
                  <a:lnTo>
                    <a:pt x="14938" y="401"/>
                  </a:lnTo>
                  <a:cubicBezTo>
                    <a:pt x="15063" y="351"/>
                    <a:pt x="15088" y="201"/>
                    <a:pt x="15013" y="101"/>
                  </a:cubicBezTo>
                  <a:cubicBezTo>
                    <a:pt x="14988" y="26"/>
                    <a:pt x="14913" y="0"/>
                    <a:pt x="14837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4237000" y="3071450"/>
              <a:ext cx="378475" cy="222475"/>
            </a:xfrm>
            <a:custGeom>
              <a:rect b="b" l="l" r="r" t="t"/>
              <a:pathLst>
                <a:path extrusionOk="0" h="8899" w="15139">
                  <a:moveTo>
                    <a:pt x="14863" y="1"/>
                  </a:moveTo>
                  <a:cubicBezTo>
                    <a:pt x="14837" y="1"/>
                    <a:pt x="14787" y="1"/>
                    <a:pt x="14737" y="51"/>
                  </a:cubicBezTo>
                  <a:lnTo>
                    <a:pt x="126" y="8472"/>
                  </a:lnTo>
                  <a:cubicBezTo>
                    <a:pt x="50" y="8522"/>
                    <a:pt x="0" y="8572"/>
                    <a:pt x="0" y="8648"/>
                  </a:cubicBezTo>
                  <a:cubicBezTo>
                    <a:pt x="0" y="8773"/>
                    <a:pt x="101" y="8898"/>
                    <a:pt x="226" y="8898"/>
                  </a:cubicBezTo>
                  <a:lnTo>
                    <a:pt x="251" y="8898"/>
                  </a:lnTo>
                  <a:cubicBezTo>
                    <a:pt x="276" y="8898"/>
                    <a:pt x="326" y="8873"/>
                    <a:pt x="351" y="8873"/>
                  </a:cubicBezTo>
                  <a:lnTo>
                    <a:pt x="14963" y="427"/>
                  </a:lnTo>
                  <a:lnTo>
                    <a:pt x="15013" y="402"/>
                  </a:lnTo>
                  <a:cubicBezTo>
                    <a:pt x="15113" y="327"/>
                    <a:pt x="15138" y="176"/>
                    <a:pt x="15063" y="76"/>
                  </a:cubicBezTo>
                  <a:cubicBezTo>
                    <a:pt x="15013" y="26"/>
                    <a:pt x="14938" y="1"/>
                    <a:pt x="14863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4297150" y="3161050"/>
              <a:ext cx="287625" cy="167950"/>
            </a:xfrm>
            <a:custGeom>
              <a:rect b="b" l="l" r="r" t="t"/>
              <a:pathLst>
                <a:path extrusionOk="0" h="6718" w="11505">
                  <a:moveTo>
                    <a:pt x="11078" y="1"/>
                  </a:moveTo>
                  <a:lnTo>
                    <a:pt x="151" y="6317"/>
                  </a:lnTo>
                  <a:cubicBezTo>
                    <a:pt x="50" y="6367"/>
                    <a:pt x="0" y="6517"/>
                    <a:pt x="50" y="6618"/>
                  </a:cubicBezTo>
                  <a:cubicBezTo>
                    <a:pt x="101" y="6693"/>
                    <a:pt x="176" y="6718"/>
                    <a:pt x="251" y="6718"/>
                  </a:cubicBezTo>
                  <a:cubicBezTo>
                    <a:pt x="301" y="6718"/>
                    <a:pt x="326" y="6718"/>
                    <a:pt x="376" y="6693"/>
                  </a:cubicBezTo>
                  <a:lnTo>
                    <a:pt x="11504" y="277"/>
                  </a:lnTo>
                  <a:cubicBezTo>
                    <a:pt x="11329" y="252"/>
                    <a:pt x="11153" y="151"/>
                    <a:pt x="11078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4359175" y="3142275"/>
              <a:ext cx="376600" cy="221825"/>
            </a:xfrm>
            <a:custGeom>
              <a:rect b="b" l="l" r="r" t="t"/>
              <a:pathLst>
                <a:path extrusionOk="0" h="8873" w="15064">
                  <a:moveTo>
                    <a:pt x="14813" y="0"/>
                  </a:moveTo>
                  <a:cubicBezTo>
                    <a:pt x="14763" y="0"/>
                    <a:pt x="14737" y="0"/>
                    <a:pt x="14687" y="25"/>
                  </a:cubicBezTo>
                  <a:lnTo>
                    <a:pt x="101" y="8446"/>
                  </a:lnTo>
                  <a:cubicBezTo>
                    <a:pt x="26" y="8496"/>
                    <a:pt x="1" y="8572"/>
                    <a:pt x="1" y="8647"/>
                  </a:cubicBezTo>
                  <a:cubicBezTo>
                    <a:pt x="1" y="8772"/>
                    <a:pt x="101" y="8872"/>
                    <a:pt x="201" y="8872"/>
                  </a:cubicBezTo>
                  <a:lnTo>
                    <a:pt x="301" y="8847"/>
                  </a:lnTo>
                  <a:lnTo>
                    <a:pt x="14913" y="426"/>
                  </a:lnTo>
                  <a:cubicBezTo>
                    <a:pt x="15038" y="351"/>
                    <a:pt x="15063" y="201"/>
                    <a:pt x="15013" y="100"/>
                  </a:cubicBezTo>
                  <a:cubicBezTo>
                    <a:pt x="14963" y="25"/>
                    <a:pt x="14888" y="0"/>
                    <a:pt x="14813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4418700" y="3177350"/>
              <a:ext cx="377850" cy="221825"/>
            </a:xfrm>
            <a:custGeom>
              <a:rect b="b" l="l" r="r" t="t"/>
              <a:pathLst>
                <a:path extrusionOk="0" h="8873" w="15114">
                  <a:moveTo>
                    <a:pt x="14863" y="1"/>
                  </a:moveTo>
                  <a:cubicBezTo>
                    <a:pt x="14813" y="1"/>
                    <a:pt x="14788" y="1"/>
                    <a:pt x="14737" y="26"/>
                  </a:cubicBezTo>
                  <a:lnTo>
                    <a:pt x="151" y="8447"/>
                  </a:lnTo>
                  <a:cubicBezTo>
                    <a:pt x="51" y="8522"/>
                    <a:pt x="1" y="8647"/>
                    <a:pt x="76" y="8747"/>
                  </a:cubicBezTo>
                  <a:cubicBezTo>
                    <a:pt x="101" y="8823"/>
                    <a:pt x="176" y="8873"/>
                    <a:pt x="251" y="8873"/>
                  </a:cubicBezTo>
                  <a:lnTo>
                    <a:pt x="351" y="8848"/>
                  </a:lnTo>
                  <a:lnTo>
                    <a:pt x="14963" y="402"/>
                  </a:lnTo>
                  <a:lnTo>
                    <a:pt x="14988" y="402"/>
                  </a:lnTo>
                  <a:cubicBezTo>
                    <a:pt x="15088" y="351"/>
                    <a:pt x="15113" y="201"/>
                    <a:pt x="15063" y="101"/>
                  </a:cubicBezTo>
                  <a:cubicBezTo>
                    <a:pt x="15013" y="26"/>
                    <a:pt x="14938" y="1"/>
                    <a:pt x="14863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4480725" y="3212450"/>
              <a:ext cx="375975" cy="221825"/>
            </a:xfrm>
            <a:custGeom>
              <a:rect b="b" l="l" r="r" t="t"/>
              <a:pathLst>
                <a:path extrusionOk="0" h="8873" w="15039">
                  <a:moveTo>
                    <a:pt x="14788" y="0"/>
                  </a:moveTo>
                  <a:cubicBezTo>
                    <a:pt x="14763" y="0"/>
                    <a:pt x="14738" y="0"/>
                    <a:pt x="14713" y="25"/>
                  </a:cubicBezTo>
                  <a:lnTo>
                    <a:pt x="101" y="8446"/>
                  </a:lnTo>
                  <a:cubicBezTo>
                    <a:pt x="51" y="8496"/>
                    <a:pt x="1" y="8572"/>
                    <a:pt x="1" y="8647"/>
                  </a:cubicBezTo>
                  <a:cubicBezTo>
                    <a:pt x="1" y="8772"/>
                    <a:pt x="101" y="8872"/>
                    <a:pt x="226" y="8872"/>
                  </a:cubicBezTo>
                  <a:cubicBezTo>
                    <a:pt x="251" y="8872"/>
                    <a:pt x="301" y="8872"/>
                    <a:pt x="327" y="8847"/>
                  </a:cubicBezTo>
                  <a:lnTo>
                    <a:pt x="14938" y="426"/>
                  </a:lnTo>
                  <a:cubicBezTo>
                    <a:pt x="15013" y="351"/>
                    <a:pt x="15038" y="226"/>
                    <a:pt x="15013" y="125"/>
                  </a:cubicBezTo>
                  <a:cubicBezTo>
                    <a:pt x="14963" y="50"/>
                    <a:pt x="14888" y="0"/>
                    <a:pt x="14788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4540250" y="3246900"/>
              <a:ext cx="378475" cy="222450"/>
            </a:xfrm>
            <a:custGeom>
              <a:rect b="b" l="l" r="r" t="t"/>
              <a:pathLst>
                <a:path extrusionOk="0" h="8898" w="15139">
                  <a:moveTo>
                    <a:pt x="14888" y="1"/>
                  </a:moveTo>
                  <a:cubicBezTo>
                    <a:pt x="14838" y="1"/>
                    <a:pt x="14788" y="26"/>
                    <a:pt x="14763" y="51"/>
                  </a:cubicBezTo>
                  <a:lnTo>
                    <a:pt x="151" y="8472"/>
                  </a:lnTo>
                  <a:cubicBezTo>
                    <a:pt x="51" y="8547"/>
                    <a:pt x="1" y="8672"/>
                    <a:pt x="76" y="8798"/>
                  </a:cubicBezTo>
                  <a:cubicBezTo>
                    <a:pt x="126" y="8848"/>
                    <a:pt x="176" y="8898"/>
                    <a:pt x="276" y="8898"/>
                  </a:cubicBezTo>
                  <a:cubicBezTo>
                    <a:pt x="301" y="8898"/>
                    <a:pt x="352" y="8898"/>
                    <a:pt x="377" y="8873"/>
                  </a:cubicBezTo>
                  <a:lnTo>
                    <a:pt x="14988" y="452"/>
                  </a:lnTo>
                  <a:lnTo>
                    <a:pt x="15013" y="427"/>
                  </a:lnTo>
                  <a:cubicBezTo>
                    <a:pt x="15114" y="351"/>
                    <a:pt x="15139" y="201"/>
                    <a:pt x="15063" y="101"/>
                  </a:cubicBezTo>
                  <a:cubicBezTo>
                    <a:pt x="15013" y="51"/>
                    <a:pt x="14963" y="1"/>
                    <a:pt x="14888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4601650" y="3282000"/>
              <a:ext cx="378475" cy="222450"/>
            </a:xfrm>
            <a:custGeom>
              <a:rect b="b" l="l" r="r" t="t"/>
              <a:pathLst>
                <a:path extrusionOk="0" h="8898" w="15139">
                  <a:moveTo>
                    <a:pt x="14888" y="0"/>
                  </a:moveTo>
                  <a:cubicBezTo>
                    <a:pt x="14838" y="0"/>
                    <a:pt x="14788" y="25"/>
                    <a:pt x="14763" y="50"/>
                  </a:cubicBezTo>
                  <a:lnTo>
                    <a:pt x="126" y="8471"/>
                  </a:lnTo>
                  <a:cubicBezTo>
                    <a:pt x="26" y="8546"/>
                    <a:pt x="1" y="8672"/>
                    <a:pt x="51" y="8797"/>
                  </a:cubicBezTo>
                  <a:cubicBezTo>
                    <a:pt x="101" y="8847"/>
                    <a:pt x="176" y="8897"/>
                    <a:pt x="251" y="8897"/>
                  </a:cubicBezTo>
                  <a:cubicBezTo>
                    <a:pt x="277" y="8897"/>
                    <a:pt x="327" y="8897"/>
                    <a:pt x="352" y="8872"/>
                  </a:cubicBezTo>
                  <a:lnTo>
                    <a:pt x="14988" y="451"/>
                  </a:lnTo>
                  <a:lnTo>
                    <a:pt x="15013" y="426"/>
                  </a:lnTo>
                  <a:cubicBezTo>
                    <a:pt x="15114" y="351"/>
                    <a:pt x="15139" y="201"/>
                    <a:pt x="15064" y="100"/>
                  </a:cubicBezTo>
                  <a:cubicBezTo>
                    <a:pt x="15013" y="50"/>
                    <a:pt x="14963" y="0"/>
                    <a:pt x="14888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663050" y="3317700"/>
              <a:ext cx="377225" cy="221825"/>
            </a:xfrm>
            <a:custGeom>
              <a:rect b="b" l="l" r="r" t="t"/>
              <a:pathLst>
                <a:path extrusionOk="0" h="8873" w="15089">
                  <a:moveTo>
                    <a:pt x="14838" y="1"/>
                  </a:moveTo>
                  <a:cubicBezTo>
                    <a:pt x="14813" y="1"/>
                    <a:pt x="14763" y="1"/>
                    <a:pt x="14738" y="26"/>
                  </a:cubicBezTo>
                  <a:lnTo>
                    <a:pt x="101" y="8472"/>
                  </a:lnTo>
                  <a:cubicBezTo>
                    <a:pt x="51" y="8497"/>
                    <a:pt x="1" y="8572"/>
                    <a:pt x="1" y="8647"/>
                  </a:cubicBezTo>
                  <a:cubicBezTo>
                    <a:pt x="1" y="8773"/>
                    <a:pt x="101" y="8873"/>
                    <a:pt x="227" y="8873"/>
                  </a:cubicBezTo>
                  <a:lnTo>
                    <a:pt x="252" y="8873"/>
                  </a:lnTo>
                  <a:cubicBezTo>
                    <a:pt x="277" y="8873"/>
                    <a:pt x="327" y="8873"/>
                    <a:pt x="352" y="8848"/>
                  </a:cubicBezTo>
                  <a:lnTo>
                    <a:pt x="14938" y="427"/>
                  </a:lnTo>
                  <a:lnTo>
                    <a:pt x="14963" y="427"/>
                  </a:lnTo>
                  <a:cubicBezTo>
                    <a:pt x="15064" y="352"/>
                    <a:pt x="15089" y="226"/>
                    <a:pt x="15039" y="126"/>
                  </a:cubicBezTo>
                  <a:cubicBezTo>
                    <a:pt x="14989" y="51"/>
                    <a:pt x="14913" y="1"/>
                    <a:pt x="14838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054650" y="2714950"/>
              <a:ext cx="823975" cy="1196600"/>
            </a:xfrm>
            <a:custGeom>
              <a:rect b="b" l="l" r="r" t="t"/>
              <a:pathLst>
                <a:path extrusionOk="0" h="47864" w="32959">
                  <a:moveTo>
                    <a:pt x="30474" y="0"/>
                  </a:moveTo>
                  <a:cubicBezTo>
                    <a:pt x="30239" y="0"/>
                    <a:pt x="30001" y="50"/>
                    <a:pt x="29775" y="151"/>
                  </a:cubicBezTo>
                  <a:lnTo>
                    <a:pt x="678" y="16968"/>
                  </a:lnTo>
                  <a:cubicBezTo>
                    <a:pt x="276" y="17218"/>
                    <a:pt x="26" y="17669"/>
                    <a:pt x="1" y="18146"/>
                  </a:cubicBezTo>
                  <a:lnTo>
                    <a:pt x="1" y="45865"/>
                  </a:lnTo>
                  <a:cubicBezTo>
                    <a:pt x="26" y="46341"/>
                    <a:pt x="276" y="46792"/>
                    <a:pt x="678" y="47068"/>
                  </a:cubicBezTo>
                  <a:lnTo>
                    <a:pt x="1780" y="47695"/>
                  </a:lnTo>
                  <a:cubicBezTo>
                    <a:pt x="2006" y="47807"/>
                    <a:pt x="2244" y="47864"/>
                    <a:pt x="2479" y="47864"/>
                  </a:cubicBezTo>
                  <a:cubicBezTo>
                    <a:pt x="2714" y="47864"/>
                    <a:pt x="2946" y="47807"/>
                    <a:pt x="3159" y="47695"/>
                  </a:cubicBezTo>
                  <a:lnTo>
                    <a:pt x="32257" y="30878"/>
                  </a:lnTo>
                  <a:cubicBezTo>
                    <a:pt x="32683" y="30627"/>
                    <a:pt x="32933" y="30176"/>
                    <a:pt x="32958" y="29700"/>
                  </a:cubicBezTo>
                  <a:lnTo>
                    <a:pt x="32958" y="1980"/>
                  </a:lnTo>
                  <a:cubicBezTo>
                    <a:pt x="32933" y="1504"/>
                    <a:pt x="32683" y="1053"/>
                    <a:pt x="32257" y="802"/>
                  </a:cubicBezTo>
                  <a:lnTo>
                    <a:pt x="31154" y="151"/>
                  </a:lnTo>
                  <a:cubicBezTo>
                    <a:pt x="30941" y="50"/>
                    <a:pt x="30709" y="0"/>
                    <a:pt x="3047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054650" y="2717450"/>
              <a:ext cx="823350" cy="1147900"/>
            </a:xfrm>
            <a:custGeom>
              <a:rect b="b" l="l" r="r" t="t"/>
              <a:pathLst>
                <a:path extrusionOk="0" h="45916" w="32934">
                  <a:moveTo>
                    <a:pt x="29926" y="0"/>
                  </a:moveTo>
                  <a:cubicBezTo>
                    <a:pt x="29891" y="0"/>
                    <a:pt x="29869" y="12"/>
                    <a:pt x="29842" y="28"/>
                  </a:cubicBezTo>
                  <a:lnTo>
                    <a:pt x="29842" y="28"/>
                  </a:lnTo>
                  <a:cubicBezTo>
                    <a:pt x="29870" y="21"/>
                    <a:pt x="29898" y="14"/>
                    <a:pt x="29926" y="0"/>
                  </a:cubicBezTo>
                  <a:close/>
                  <a:moveTo>
                    <a:pt x="29842" y="28"/>
                  </a:moveTo>
                  <a:lnTo>
                    <a:pt x="29842" y="28"/>
                  </a:lnTo>
                  <a:cubicBezTo>
                    <a:pt x="29820" y="33"/>
                    <a:pt x="29798" y="40"/>
                    <a:pt x="29775" y="51"/>
                  </a:cubicBezTo>
                  <a:lnTo>
                    <a:pt x="678" y="16868"/>
                  </a:lnTo>
                  <a:lnTo>
                    <a:pt x="29800" y="51"/>
                  </a:lnTo>
                  <a:cubicBezTo>
                    <a:pt x="29816" y="43"/>
                    <a:pt x="29830" y="35"/>
                    <a:pt x="29842" y="28"/>
                  </a:cubicBezTo>
                  <a:close/>
                  <a:moveTo>
                    <a:pt x="32582" y="1379"/>
                  </a:moveTo>
                  <a:cubicBezTo>
                    <a:pt x="32482" y="1379"/>
                    <a:pt x="32382" y="1429"/>
                    <a:pt x="32257" y="1479"/>
                  </a:cubicBezTo>
                  <a:lnTo>
                    <a:pt x="3159" y="18296"/>
                  </a:lnTo>
                  <a:cubicBezTo>
                    <a:pt x="2961" y="18420"/>
                    <a:pt x="2788" y="18592"/>
                    <a:pt x="2687" y="18812"/>
                  </a:cubicBezTo>
                  <a:lnTo>
                    <a:pt x="2687" y="18812"/>
                  </a:lnTo>
                  <a:cubicBezTo>
                    <a:pt x="2803" y="18614"/>
                    <a:pt x="2963" y="18444"/>
                    <a:pt x="3159" y="18321"/>
                  </a:cubicBezTo>
                  <a:lnTo>
                    <a:pt x="32257" y="1504"/>
                  </a:lnTo>
                  <a:cubicBezTo>
                    <a:pt x="32382" y="1429"/>
                    <a:pt x="32482" y="1404"/>
                    <a:pt x="32582" y="1404"/>
                  </a:cubicBezTo>
                  <a:cubicBezTo>
                    <a:pt x="32758" y="1404"/>
                    <a:pt x="32883" y="1504"/>
                    <a:pt x="32933" y="1705"/>
                  </a:cubicBezTo>
                  <a:cubicBezTo>
                    <a:pt x="32933" y="1680"/>
                    <a:pt x="32933" y="1680"/>
                    <a:pt x="32933" y="1680"/>
                  </a:cubicBezTo>
                  <a:cubicBezTo>
                    <a:pt x="32858" y="1479"/>
                    <a:pt x="32733" y="1379"/>
                    <a:pt x="32582" y="1379"/>
                  </a:cubicBezTo>
                  <a:close/>
                  <a:moveTo>
                    <a:pt x="677" y="16868"/>
                  </a:moveTo>
                  <a:cubicBezTo>
                    <a:pt x="276" y="17119"/>
                    <a:pt x="26" y="17570"/>
                    <a:pt x="1" y="18046"/>
                  </a:cubicBezTo>
                  <a:lnTo>
                    <a:pt x="1" y="45765"/>
                  </a:lnTo>
                  <a:cubicBezTo>
                    <a:pt x="1" y="45815"/>
                    <a:pt x="1" y="45865"/>
                    <a:pt x="1" y="45916"/>
                  </a:cubicBezTo>
                  <a:lnTo>
                    <a:pt x="2482" y="44512"/>
                  </a:lnTo>
                  <a:lnTo>
                    <a:pt x="2482" y="19499"/>
                  </a:lnTo>
                  <a:cubicBezTo>
                    <a:pt x="2495" y="19260"/>
                    <a:pt x="2564" y="19027"/>
                    <a:pt x="2682" y="18822"/>
                  </a:cubicBezTo>
                  <a:lnTo>
                    <a:pt x="2682" y="18822"/>
                  </a:lnTo>
                  <a:lnTo>
                    <a:pt x="2683" y="18823"/>
                  </a:lnTo>
                  <a:cubicBezTo>
                    <a:pt x="2684" y="18819"/>
                    <a:pt x="2686" y="18816"/>
                    <a:pt x="2687" y="18812"/>
                  </a:cubicBezTo>
                  <a:lnTo>
                    <a:pt x="2687" y="18812"/>
                  </a:lnTo>
                  <a:cubicBezTo>
                    <a:pt x="2685" y="18815"/>
                    <a:pt x="2683" y="18819"/>
                    <a:pt x="2682" y="18822"/>
                  </a:cubicBezTo>
                  <a:lnTo>
                    <a:pt x="2682" y="18822"/>
                  </a:lnTo>
                  <a:lnTo>
                    <a:pt x="201" y="17369"/>
                  </a:lnTo>
                  <a:cubicBezTo>
                    <a:pt x="327" y="17169"/>
                    <a:pt x="477" y="16993"/>
                    <a:pt x="677" y="16868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059675" y="2714475"/>
              <a:ext cx="818325" cy="473550"/>
            </a:xfrm>
            <a:custGeom>
              <a:rect b="b" l="l" r="r" t="t"/>
              <a:pathLst>
                <a:path extrusionOk="0" h="18942" w="32733">
                  <a:moveTo>
                    <a:pt x="30289" y="0"/>
                  </a:moveTo>
                  <a:cubicBezTo>
                    <a:pt x="30051" y="0"/>
                    <a:pt x="29813" y="57"/>
                    <a:pt x="29599" y="170"/>
                  </a:cubicBezTo>
                  <a:lnTo>
                    <a:pt x="477" y="16987"/>
                  </a:lnTo>
                  <a:cubicBezTo>
                    <a:pt x="276" y="17112"/>
                    <a:pt x="126" y="17287"/>
                    <a:pt x="0" y="17488"/>
                  </a:cubicBezTo>
                  <a:lnTo>
                    <a:pt x="2482" y="18942"/>
                  </a:lnTo>
                  <a:cubicBezTo>
                    <a:pt x="2582" y="18716"/>
                    <a:pt x="2757" y="18541"/>
                    <a:pt x="2958" y="18415"/>
                  </a:cubicBezTo>
                  <a:lnTo>
                    <a:pt x="32056" y="1598"/>
                  </a:lnTo>
                  <a:cubicBezTo>
                    <a:pt x="32166" y="1539"/>
                    <a:pt x="32268" y="1511"/>
                    <a:pt x="32358" y="1511"/>
                  </a:cubicBezTo>
                  <a:cubicBezTo>
                    <a:pt x="32534" y="1511"/>
                    <a:pt x="32666" y="1616"/>
                    <a:pt x="32732" y="1799"/>
                  </a:cubicBezTo>
                  <a:cubicBezTo>
                    <a:pt x="32657" y="1398"/>
                    <a:pt x="32432" y="1047"/>
                    <a:pt x="32081" y="821"/>
                  </a:cubicBezTo>
                  <a:lnTo>
                    <a:pt x="30978" y="170"/>
                  </a:lnTo>
                  <a:cubicBezTo>
                    <a:pt x="30765" y="57"/>
                    <a:pt x="30527" y="0"/>
                    <a:pt x="3028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059675" y="2714325"/>
              <a:ext cx="818325" cy="473700"/>
            </a:xfrm>
            <a:custGeom>
              <a:rect b="b" l="l" r="r" t="t"/>
              <a:pathLst>
                <a:path extrusionOk="0" h="18948" w="32733">
                  <a:moveTo>
                    <a:pt x="30276" y="0"/>
                  </a:moveTo>
                  <a:cubicBezTo>
                    <a:pt x="30051" y="0"/>
                    <a:pt x="29825" y="75"/>
                    <a:pt x="29599" y="176"/>
                  </a:cubicBezTo>
                  <a:lnTo>
                    <a:pt x="477" y="16993"/>
                  </a:lnTo>
                  <a:cubicBezTo>
                    <a:pt x="276" y="17118"/>
                    <a:pt x="126" y="17293"/>
                    <a:pt x="0" y="17494"/>
                  </a:cubicBezTo>
                  <a:lnTo>
                    <a:pt x="2482" y="18948"/>
                  </a:lnTo>
                  <a:cubicBezTo>
                    <a:pt x="2582" y="18722"/>
                    <a:pt x="2757" y="18547"/>
                    <a:pt x="2958" y="18421"/>
                  </a:cubicBezTo>
                  <a:lnTo>
                    <a:pt x="32056" y="1604"/>
                  </a:lnTo>
                  <a:cubicBezTo>
                    <a:pt x="32181" y="1554"/>
                    <a:pt x="32281" y="1504"/>
                    <a:pt x="32381" y="1504"/>
                  </a:cubicBezTo>
                  <a:cubicBezTo>
                    <a:pt x="32532" y="1504"/>
                    <a:pt x="32657" y="1604"/>
                    <a:pt x="32732" y="1805"/>
                  </a:cubicBezTo>
                  <a:cubicBezTo>
                    <a:pt x="32657" y="1404"/>
                    <a:pt x="32432" y="1053"/>
                    <a:pt x="32081" y="827"/>
                  </a:cubicBezTo>
                  <a:lnTo>
                    <a:pt x="30978" y="176"/>
                  </a:lnTo>
                  <a:cubicBezTo>
                    <a:pt x="30752" y="75"/>
                    <a:pt x="30527" y="0"/>
                    <a:pt x="30276" y="0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116700" y="2752575"/>
              <a:ext cx="761925" cy="1157750"/>
            </a:xfrm>
            <a:custGeom>
              <a:rect b="b" l="l" r="r" t="t"/>
              <a:pathLst>
                <a:path extrusionOk="0" h="46310" w="30477">
                  <a:moveTo>
                    <a:pt x="30090" y="0"/>
                  </a:moveTo>
                  <a:cubicBezTo>
                    <a:pt x="29994" y="0"/>
                    <a:pt x="29887" y="32"/>
                    <a:pt x="29775" y="99"/>
                  </a:cubicBezTo>
                  <a:lnTo>
                    <a:pt x="677" y="16916"/>
                  </a:lnTo>
                  <a:cubicBezTo>
                    <a:pt x="276" y="17167"/>
                    <a:pt x="25" y="17618"/>
                    <a:pt x="0" y="18094"/>
                  </a:cubicBezTo>
                  <a:lnTo>
                    <a:pt x="0" y="45839"/>
                  </a:lnTo>
                  <a:cubicBezTo>
                    <a:pt x="0" y="46125"/>
                    <a:pt x="153" y="46309"/>
                    <a:pt x="377" y="46309"/>
                  </a:cubicBezTo>
                  <a:cubicBezTo>
                    <a:pt x="468" y="46309"/>
                    <a:pt x="569" y="46279"/>
                    <a:pt x="677" y="46215"/>
                  </a:cubicBezTo>
                  <a:lnTo>
                    <a:pt x="29775" y="29398"/>
                  </a:lnTo>
                  <a:cubicBezTo>
                    <a:pt x="30201" y="29147"/>
                    <a:pt x="30451" y="28696"/>
                    <a:pt x="30476" y="28220"/>
                  </a:cubicBezTo>
                  <a:lnTo>
                    <a:pt x="30476" y="475"/>
                  </a:lnTo>
                  <a:cubicBezTo>
                    <a:pt x="30476" y="176"/>
                    <a:pt x="30316" y="0"/>
                    <a:pt x="3009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313425" y="3070525"/>
              <a:ext cx="368450" cy="521650"/>
            </a:xfrm>
            <a:custGeom>
              <a:rect b="b" l="l" r="r" t="t"/>
              <a:pathLst>
                <a:path extrusionOk="0" h="20866" w="14738">
                  <a:moveTo>
                    <a:pt x="9894" y="1007"/>
                  </a:moveTo>
                  <a:cubicBezTo>
                    <a:pt x="10472" y="1007"/>
                    <a:pt x="11007" y="1143"/>
                    <a:pt x="11480" y="1416"/>
                  </a:cubicBezTo>
                  <a:cubicBezTo>
                    <a:pt x="12883" y="2243"/>
                    <a:pt x="13710" y="4223"/>
                    <a:pt x="13710" y="6830"/>
                  </a:cubicBezTo>
                  <a:cubicBezTo>
                    <a:pt x="13660" y="9587"/>
                    <a:pt x="12908" y="12319"/>
                    <a:pt x="11505" y="14700"/>
                  </a:cubicBezTo>
                  <a:cubicBezTo>
                    <a:pt x="10552" y="16479"/>
                    <a:pt x="9149" y="17983"/>
                    <a:pt x="7419" y="19061"/>
                  </a:cubicBezTo>
                  <a:cubicBezTo>
                    <a:pt x="6517" y="19585"/>
                    <a:pt x="5640" y="19846"/>
                    <a:pt x="4843" y="19846"/>
                  </a:cubicBezTo>
                  <a:cubicBezTo>
                    <a:pt x="4267" y="19846"/>
                    <a:pt x="3732" y="19710"/>
                    <a:pt x="3259" y="19437"/>
                  </a:cubicBezTo>
                  <a:cubicBezTo>
                    <a:pt x="1855" y="18609"/>
                    <a:pt x="1003" y="16630"/>
                    <a:pt x="1003" y="14023"/>
                  </a:cubicBezTo>
                  <a:cubicBezTo>
                    <a:pt x="1078" y="11241"/>
                    <a:pt x="1830" y="8534"/>
                    <a:pt x="3209" y="6153"/>
                  </a:cubicBezTo>
                  <a:cubicBezTo>
                    <a:pt x="3660" y="5351"/>
                    <a:pt x="4186" y="4624"/>
                    <a:pt x="4763" y="3948"/>
                  </a:cubicBezTo>
                  <a:cubicBezTo>
                    <a:pt x="5489" y="3096"/>
                    <a:pt x="6342" y="2369"/>
                    <a:pt x="7294" y="1792"/>
                  </a:cubicBezTo>
                  <a:cubicBezTo>
                    <a:pt x="8211" y="1268"/>
                    <a:pt x="9094" y="1007"/>
                    <a:pt x="9894" y="1007"/>
                  </a:cubicBezTo>
                  <a:close/>
                  <a:moveTo>
                    <a:pt x="9891" y="1"/>
                  </a:moveTo>
                  <a:cubicBezTo>
                    <a:pt x="8912" y="1"/>
                    <a:pt x="7856" y="305"/>
                    <a:pt x="6793" y="915"/>
                  </a:cubicBezTo>
                  <a:cubicBezTo>
                    <a:pt x="5740" y="1542"/>
                    <a:pt x="4813" y="2344"/>
                    <a:pt x="4011" y="3296"/>
                  </a:cubicBezTo>
                  <a:cubicBezTo>
                    <a:pt x="3384" y="4023"/>
                    <a:pt x="2833" y="4800"/>
                    <a:pt x="2332" y="5627"/>
                  </a:cubicBezTo>
                  <a:cubicBezTo>
                    <a:pt x="853" y="8183"/>
                    <a:pt x="51" y="11066"/>
                    <a:pt x="1" y="14023"/>
                  </a:cubicBezTo>
                  <a:cubicBezTo>
                    <a:pt x="1" y="17005"/>
                    <a:pt x="1003" y="19311"/>
                    <a:pt x="2758" y="20314"/>
                  </a:cubicBezTo>
                  <a:cubicBezTo>
                    <a:pt x="3384" y="20665"/>
                    <a:pt x="4111" y="20865"/>
                    <a:pt x="4838" y="20865"/>
                  </a:cubicBezTo>
                  <a:cubicBezTo>
                    <a:pt x="5941" y="20840"/>
                    <a:pt x="6993" y="20514"/>
                    <a:pt x="7921" y="19963"/>
                  </a:cubicBezTo>
                  <a:cubicBezTo>
                    <a:pt x="9800" y="18785"/>
                    <a:pt x="11329" y="17156"/>
                    <a:pt x="12382" y="15201"/>
                  </a:cubicBezTo>
                  <a:cubicBezTo>
                    <a:pt x="13886" y="12645"/>
                    <a:pt x="14688" y="9762"/>
                    <a:pt x="14738" y="6805"/>
                  </a:cubicBezTo>
                  <a:cubicBezTo>
                    <a:pt x="14738" y="3847"/>
                    <a:pt x="13735" y="1567"/>
                    <a:pt x="11981" y="539"/>
                  </a:cubicBezTo>
                  <a:cubicBezTo>
                    <a:pt x="11350" y="180"/>
                    <a:pt x="10643" y="1"/>
                    <a:pt x="9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428725" y="3248075"/>
              <a:ext cx="179225" cy="231575"/>
            </a:xfrm>
            <a:custGeom>
              <a:rect b="b" l="l" r="r" t="t"/>
              <a:pathLst>
                <a:path extrusionOk="0" h="9263" w="7169">
                  <a:moveTo>
                    <a:pt x="864" y="1"/>
                  </a:moveTo>
                  <a:cubicBezTo>
                    <a:pt x="369" y="1"/>
                    <a:pt x="0" y="561"/>
                    <a:pt x="0" y="1307"/>
                  </a:cubicBezTo>
                  <a:lnTo>
                    <a:pt x="0" y="8625"/>
                  </a:lnTo>
                  <a:cubicBezTo>
                    <a:pt x="0" y="9045"/>
                    <a:pt x="126" y="9262"/>
                    <a:pt x="328" y="9262"/>
                  </a:cubicBezTo>
                  <a:cubicBezTo>
                    <a:pt x="488" y="9262"/>
                    <a:pt x="695" y="9127"/>
                    <a:pt x="928" y="8851"/>
                  </a:cubicBezTo>
                  <a:lnTo>
                    <a:pt x="6642" y="1758"/>
                  </a:lnTo>
                  <a:cubicBezTo>
                    <a:pt x="7168" y="1106"/>
                    <a:pt x="7168" y="555"/>
                    <a:pt x="6642" y="505"/>
                  </a:cubicBezTo>
                  <a:lnTo>
                    <a:pt x="928" y="4"/>
                  </a:lnTo>
                  <a:cubicBezTo>
                    <a:pt x="906" y="2"/>
                    <a:pt x="885" y="1"/>
                    <a:pt x="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211300" y="3278750"/>
              <a:ext cx="648525" cy="1021525"/>
            </a:xfrm>
            <a:custGeom>
              <a:rect b="b" l="l" r="r" t="t"/>
              <a:pathLst>
                <a:path extrusionOk="0" h="40861" w="25941">
                  <a:moveTo>
                    <a:pt x="25712" y="1"/>
                  </a:moveTo>
                  <a:cubicBezTo>
                    <a:pt x="25654" y="1"/>
                    <a:pt x="25587" y="18"/>
                    <a:pt x="25514" y="55"/>
                  </a:cubicBezTo>
                  <a:lnTo>
                    <a:pt x="24612" y="581"/>
                  </a:lnTo>
                  <a:lnTo>
                    <a:pt x="24612" y="25017"/>
                  </a:lnTo>
                  <a:lnTo>
                    <a:pt x="0" y="39253"/>
                  </a:lnTo>
                  <a:lnTo>
                    <a:pt x="0" y="40556"/>
                  </a:lnTo>
                  <a:cubicBezTo>
                    <a:pt x="0" y="40753"/>
                    <a:pt x="89" y="40860"/>
                    <a:pt x="222" y="40860"/>
                  </a:cubicBezTo>
                  <a:cubicBezTo>
                    <a:pt x="276" y="40860"/>
                    <a:pt x="337" y="40843"/>
                    <a:pt x="401" y="40807"/>
                  </a:cubicBezTo>
                  <a:lnTo>
                    <a:pt x="25539" y="26296"/>
                  </a:lnTo>
                  <a:cubicBezTo>
                    <a:pt x="25790" y="26120"/>
                    <a:pt x="25940" y="25870"/>
                    <a:pt x="25940" y="25569"/>
                  </a:cubicBezTo>
                  <a:lnTo>
                    <a:pt x="25940" y="280"/>
                  </a:lnTo>
                  <a:cubicBezTo>
                    <a:pt x="25940" y="103"/>
                    <a:pt x="25852" y="1"/>
                    <a:pt x="25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211300" y="3293275"/>
              <a:ext cx="615300" cy="966825"/>
            </a:xfrm>
            <a:custGeom>
              <a:rect b="b" l="l" r="r" t="t"/>
              <a:pathLst>
                <a:path extrusionOk="0" h="38673" w="24612">
                  <a:moveTo>
                    <a:pt x="24612" y="0"/>
                  </a:moveTo>
                  <a:lnTo>
                    <a:pt x="401" y="13985"/>
                  </a:lnTo>
                  <a:cubicBezTo>
                    <a:pt x="276" y="14060"/>
                    <a:pt x="176" y="14161"/>
                    <a:pt x="126" y="14286"/>
                  </a:cubicBezTo>
                  <a:cubicBezTo>
                    <a:pt x="50" y="14411"/>
                    <a:pt x="0" y="14562"/>
                    <a:pt x="0" y="14712"/>
                  </a:cubicBezTo>
                  <a:lnTo>
                    <a:pt x="0" y="38672"/>
                  </a:lnTo>
                  <a:lnTo>
                    <a:pt x="24612" y="24436"/>
                  </a:lnTo>
                  <a:lnTo>
                    <a:pt x="2461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211300" y="4259450"/>
              <a:ext cx="25" cy="650"/>
            </a:xfrm>
            <a:custGeom>
              <a:rect b="b" l="l" r="r" t="t"/>
              <a:pathLst>
                <a:path extrusionOk="0" h="26" w="1">
                  <a:moveTo>
                    <a:pt x="0" y="2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211300" y="3293275"/>
              <a:ext cx="615300" cy="734975"/>
            </a:xfrm>
            <a:custGeom>
              <a:rect b="b" l="l" r="r" t="t"/>
              <a:pathLst>
                <a:path extrusionOk="0" h="29399" w="24612">
                  <a:moveTo>
                    <a:pt x="8697" y="12431"/>
                  </a:moveTo>
                  <a:cubicBezTo>
                    <a:pt x="8847" y="12431"/>
                    <a:pt x="9023" y="12456"/>
                    <a:pt x="9173" y="12532"/>
                  </a:cubicBezTo>
                  <a:lnTo>
                    <a:pt x="10426" y="13258"/>
                  </a:lnTo>
                  <a:lnTo>
                    <a:pt x="9825" y="14286"/>
                  </a:lnTo>
                  <a:cubicBezTo>
                    <a:pt x="9649" y="15088"/>
                    <a:pt x="9223" y="15815"/>
                    <a:pt x="8597" y="16366"/>
                  </a:cubicBezTo>
                  <a:lnTo>
                    <a:pt x="8020" y="17344"/>
                  </a:lnTo>
                  <a:lnTo>
                    <a:pt x="6792" y="16667"/>
                  </a:lnTo>
                  <a:cubicBezTo>
                    <a:pt x="6492" y="16441"/>
                    <a:pt x="6316" y="16065"/>
                    <a:pt x="6316" y="15689"/>
                  </a:cubicBezTo>
                  <a:cubicBezTo>
                    <a:pt x="6316" y="15664"/>
                    <a:pt x="6316" y="15614"/>
                    <a:pt x="6316" y="15564"/>
                  </a:cubicBezTo>
                  <a:cubicBezTo>
                    <a:pt x="6366" y="14386"/>
                    <a:pt x="6993" y="13309"/>
                    <a:pt x="7995" y="12657"/>
                  </a:cubicBezTo>
                  <a:cubicBezTo>
                    <a:pt x="8196" y="12507"/>
                    <a:pt x="8446" y="12431"/>
                    <a:pt x="8697" y="12431"/>
                  </a:cubicBezTo>
                  <a:close/>
                  <a:moveTo>
                    <a:pt x="24612" y="0"/>
                  </a:moveTo>
                  <a:lnTo>
                    <a:pt x="19023" y="3233"/>
                  </a:lnTo>
                  <a:lnTo>
                    <a:pt x="401" y="13985"/>
                  </a:lnTo>
                  <a:cubicBezTo>
                    <a:pt x="326" y="14035"/>
                    <a:pt x="251" y="14111"/>
                    <a:pt x="176" y="14186"/>
                  </a:cubicBezTo>
                  <a:cubicBezTo>
                    <a:pt x="151" y="14211"/>
                    <a:pt x="126" y="14261"/>
                    <a:pt x="126" y="14286"/>
                  </a:cubicBezTo>
                  <a:cubicBezTo>
                    <a:pt x="50" y="14411"/>
                    <a:pt x="0" y="14562"/>
                    <a:pt x="0" y="14712"/>
                  </a:cubicBezTo>
                  <a:lnTo>
                    <a:pt x="0" y="29399"/>
                  </a:lnTo>
                  <a:lnTo>
                    <a:pt x="4612" y="20126"/>
                  </a:lnTo>
                  <a:cubicBezTo>
                    <a:pt x="4712" y="19975"/>
                    <a:pt x="4888" y="19875"/>
                    <a:pt x="5063" y="19875"/>
                  </a:cubicBezTo>
                  <a:cubicBezTo>
                    <a:pt x="5138" y="19875"/>
                    <a:pt x="5238" y="19900"/>
                    <a:pt x="5339" y="19975"/>
                  </a:cubicBezTo>
                  <a:lnTo>
                    <a:pt x="6742" y="20777"/>
                  </a:lnTo>
                  <a:cubicBezTo>
                    <a:pt x="6792" y="20802"/>
                    <a:pt x="6842" y="20827"/>
                    <a:pt x="6867" y="20852"/>
                  </a:cubicBezTo>
                  <a:lnTo>
                    <a:pt x="6943" y="20877"/>
                  </a:lnTo>
                  <a:lnTo>
                    <a:pt x="10627" y="23309"/>
                  </a:lnTo>
                  <a:lnTo>
                    <a:pt x="16166" y="9649"/>
                  </a:lnTo>
                  <a:cubicBezTo>
                    <a:pt x="16291" y="9499"/>
                    <a:pt x="16441" y="9424"/>
                    <a:pt x="16617" y="9424"/>
                  </a:cubicBezTo>
                  <a:cubicBezTo>
                    <a:pt x="16717" y="9424"/>
                    <a:pt x="16792" y="9424"/>
                    <a:pt x="16868" y="9474"/>
                  </a:cubicBezTo>
                  <a:lnTo>
                    <a:pt x="18346" y="10326"/>
                  </a:lnTo>
                  <a:cubicBezTo>
                    <a:pt x="18396" y="10351"/>
                    <a:pt x="18421" y="10351"/>
                    <a:pt x="18447" y="10376"/>
                  </a:cubicBezTo>
                  <a:lnTo>
                    <a:pt x="18547" y="10451"/>
                  </a:lnTo>
                  <a:lnTo>
                    <a:pt x="24612" y="16717"/>
                  </a:lnTo>
                  <a:lnTo>
                    <a:pt x="24612" y="0"/>
                  </a:ln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191250" y="3528600"/>
              <a:ext cx="655400" cy="742150"/>
            </a:xfrm>
            <a:custGeom>
              <a:rect b="b" l="l" r="r" t="t"/>
              <a:pathLst>
                <a:path extrusionOk="0" h="29686" w="26216">
                  <a:moveTo>
                    <a:pt x="17432" y="1"/>
                  </a:moveTo>
                  <a:cubicBezTo>
                    <a:pt x="17261" y="1"/>
                    <a:pt x="17086" y="84"/>
                    <a:pt x="16968" y="236"/>
                  </a:cubicBezTo>
                  <a:lnTo>
                    <a:pt x="11429" y="13921"/>
                  </a:lnTo>
                  <a:lnTo>
                    <a:pt x="7745" y="11490"/>
                  </a:lnTo>
                  <a:lnTo>
                    <a:pt x="7669" y="11439"/>
                  </a:lnTo>
                  <a:lnTo>
                    <a:pt x="6141" y="10562"/>
                  </a:lnTo>
                  <a:cubicBezTo>
                    <a:pt x="6047" y="10506"/>
                    <a:pt x="5946" y="10478"/>
                    <a:pt x="5847" y="10478"/>
                  </a:cubicBezTo>
                  <a:cubicBezTo>
                    <a:pt x="5682" y="10478"/>
                    <a:pt x="5523" y="10556"/>
                    <a:pt x="5414" y="10713"/>
                  </a:cubicBezTo>
                  <a:lnTo>
                    <a:pt x="0" y="21565"/>
                  </a:lnTo>
                  <a:lnTo>
                    <a:pt x="0" y="28783"/>
                  </a:lnTo>
                  <a:lnTo>
                    <a:pt x="1579" y="29685"/>
                  </a:lnTo>
                  <a:lnTo>
                    <a:pt x="25740" y="15725"/>
                  </a:lnTo>
                  <a:cubicBezTo>
                    <a:pt x="26041" y="15575"/>
                    <a:pt x="26216" y="15274"/>
                    <a:pt x="26191" y="14948"/>
                  </a:cubicBezTo>
                  <a:lnTo>
                    <a:pt x="26191" y="8106"/>
                  </a:lnTo>
                  <a:lnTo>
                    <a:pt x="19349" y="1038"/>
                  </a:lnTo>
                  <a:lnTo>
                    <a:pt x="19249" y="963"/>
                  </a:lnTo>
                  <a:lnTo>
                    <a:pt x="17670" y="61"/>
                  </a:lnTo>
                  <a:cubicBezTo>
                    <a:pt x="17596" y="20"/>
                    <a:pt x="17515" y="1"/>
                    <a:pt x="1743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211300" y="3790125"/>
              <a:ext cx="168575" cy="480625"/>
            </a:xfrm>
            <a:custGeom>
              <a:rect b="b" l="l" r="r" t="t"/>
              <a:pathLst>
                <a:path extrusionOk="0" h="19225" w="6743">
                  <a:moveTo>
                    <a:pt x="5063" y="1"/>
                  </a:moveTo>
                  <a:cubicBezTo>
                    <a:pt x="4888" y="1"/>
                    <a:pt x="4712" y="101"/>
                    <a:pt x="4612" y="252"/>
                  </a:cubicBezTo>
                  <a:lnTo>
                    <a:pt x="0" y="9525"/>
                  </a:lnTo>
                  <a:lnTo>
                    <a:pt x="0" y="18773"/>
                  </a:lnTo>
                  <a:lnTo>
                    <a:pt x="777" y="19224"/>
                  </a:lnTo>
                  <a:lnTo>
                    <a:pt x="777" y="12006"/>
                  </a:lnTo>
                  <a:lnTo>
                    <a:pt x="6141" y="1129"/>
                  </a:lnTo>
                  <a:cubicBezTo>
                    <a:pt x="6241" y="978"/>
                    <a:pt x="6416" y="878"/>
                    <a:pt x="6592" y="878"/>
                  </a:cubicBezTo>
                  <a:cubicBezTo>
                    <a:pt x="6642" y="878"/>
                    <a:pt x="6692" y="903"/>
                    <a:pt x="6742" y="903"/>
                  </a:cubicBezTo>
                  <a:lnTo>
                    <a:pt x="5339" y="101"/>
                  </a:lnTo>
                  <a:cubicBezTo>
                    <a:pt x="5238" y="26"/>
                    <a:pt x="5138" y="1"/>
                    <a:pt x="5063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476950" y="3528850"/>
              <a:ext cx="193025" cy="371600"/>
            </a:xfrm>
            <a:custGeom>
              <a:rect b="b" l="l" r="r" t="t"/>
              <a:pathLst>
                <a:path extrusionOk="0" h="14864" w="7721">
                  <a:moveTo>
                    <a:pt x="5991" y="1"/>
                  </a:moveTo>
                  <a:cubicBezTo>
                    <a:pt x="5815" y="1"/>
                    <a:pt x="5665" y="76"/>
                    <a:pt x="5540" y="226"/>
                  </a:cubicBezTo>
                  <a:lnTo>
                    <a:pt x="1" y="13886"/>
                  </a:lnTo>
                  <a:lnTo>
                    <a:pt x="1455" y="14863"/>
                  </a:lnTo>
                  <a:lnTo>
                    <a:pt x="7094" y="1129"/>
                  </a:lnTo>
                  <a:cubicBezTo>
                    <a:pt x="7219" y="953"/>
                    <a:pt x="7369" y="878"/>
                    <a:pt x="7545" y="878"/>
                  </a:cubicBezTo>
                  <a:cubicBezTo>
                    <a:pt x="7620" y="878"/>
                    <a:pt x="7670" y="878"/>
                    <a:pt x="7720" y="903"/>
                  </a:cubicBezTo>
                  <a:lnTo>
                    <a:pt x="6242" y="51"/>
                  </a:lnTo>
                  <a:cubicBezTo>
                    <a:pt x="6166" y="1"/>
                    <a:pt x="6091" y="1"/>
                    <a:pt x="5991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672450" y="3552675"/>
              <a:ext cx="2525" cy="1900"/>
            </a:xfrm>
            <a:custGeom>
              <a:rect b="b" l="l" r="r" t="t"/>
              <a:pathLst>
                <a:path extrusionOk="0" h="76" w="101">
                  <a:moveTo>
                    <a:pt x="1" y="0"/>
                  </a:moveTo>
                  <a:lnTo>
                    <a:pt x="101" y="7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230725" y="3550750"/>
              <a:ext cx="615925" cy="720625"/>
            </a:xfrm>
            <a:custGeom>
              <a:rect b="b" l="l" r="r" t="t"/>
              <a:pathLst>
                <a:path extrusionOk="0" h="28825" w="24637">
                  <a:moveTo>
                    <a:pt x="17416" y="0"/>
                  </a:moveTo>
                  <a:cubicBezTo>
                    <a:pt x="17236" y="0"/>
                    <a:pt x="17057" y="89"/>
                    <a:pt x="16943" y="253"/>
                  </a:cubicBezTo>
                  <a:lnTo>
                    <a:pt x="11304" y="13987"/>
                  </a:lnTo>
                  <a:lnTo>
                    <a:pt x="6166" y="10578"/>
                  </a:lnTo>
                  <a:lnTo>
                    <a:pt x="6090" y="10553"/>
                  </a:lnTo>
                  <a:cubicBezTo>
                    <a:pt x="6007" y="10488"/>
                    <a:pt x="5910" y="10458"/>
                    <a:pt x="5811" y="10458"/>
                  </a:cubicBezTo>
                  <a:cubicBezTo>
                    <a:pt x="5644" y="10458"/>
                    <a:pt x="5474" y="10546"/>
                    <a:pt x="5364" y="10704"/>
                  </a:cubicBezTo>
                  <a:lnTo>
                    <a:pt x="0" y="21581"/>
                  </a:lnTo>
                  <a:lnTo>
                    <a:pt x="0" y="28824"/>
                  </a:lnTo>
                  <a:lnTo>
                    <a:pt x="24161" y="14839"/>
                  </a:lnTo>
                  <a:cubicBezTo>
                    <a:pt x="24462" y="14689"/>
                    <a:pt x="24637" y="14388"/>
                    <a:pt x="24612" y="14062"/>
                  </a:cubicBezTo>
                  <a:lnTo>
                    <a:pt x="24612" y="7220"/>
                  </a:lnTo>
                  <a:lnTo>
                    <a:pt x="17770" y="152"/>
                  </a:lnTo>
                  <a:lnTo>
                    <a:pt x="17695" y="77"/>
                  </a:lnTo>
                  <a:cubicBezTo>
                    <a:pt x="17608" y="25"/>
                    <a:pt x="17512" y="0"/>
                    <a:pt x="1741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472575" y="3890400"/>
              <a:ext cx="40750" cy="109025"/>
            </a:xfrm>
            <a:custGeom>
              <a:rect b="b" l="l" r="r" t="t"/>
              <a:pathLst>
                <a:path extrusionOk="0" h="4361" w="1630">
                  <a:moveTo>
                    <a:pt x="1053" y="0"/>
                  </a:moveTo>
                  <a:lnTo>
                    <a:pt x="0" y="4361"/>
                  </a:lnTo>
                  <a:lnTo>
                    <a:pt x="1630" y="40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152400" y="3217775"/>
              <a:ext cx="733100" cy="1230625"/>
            </a:xfrm>
            <a:custGeom>
              <a:rect b="b" l="l" r="r" t="t"/>
              <a:pathLst>
                <a:path extrusionOk="0" h="49225" w="29324">
                  <a:moveTo>
                    <a:pt x="28080" y="2429"/>
                  </a:moveTo>
                  <a:cubicBezTo>
                    <a:pt x="28210" y="2429"/>
                    <a:pt x="28296" y="2543"/>
                    <a:pt x="28296" y="2719"/>
                  </a:cubicBezTo>
                  <a:lnTo>
                    <a:pt x="28296" y="28008"/>
                  </a:lnTo>
                  <a:cubicBezTo>
                    <a:pt x="28296" y="28309"/>
                    <a:pt x="28146" y="28559"/>
                    <a:pt x="27895" y="28735"/>
                  </a:cubicBezTo>
                  <a:lnTo>
                    <a:pt x="2757" y="43246"/>
                  </a:lnTo>
                  <a:cubicBezTo>
                    <a:pt x="2693" y="43282"/>
                    <a:pt x="2632" y="43299"/>
                    <a:pt x="2578" y="43299"/>
                  </a:cubicBezTo>
                  <a:cubicBezTo>
                    <a:pt x="2445" y="43299"/>
                    <a:pt x="2356" y="43192"/>
                    <a:pt x="2356" y="42995"/>
                  </a:cubicBezTo>
                  <a:lnTo>
                    <a:pt x="2356" y="17732"/>
                  </a:lnTo>
                  <a:cubicBezTo>
                    <a:pt x="2356" y="17582"/>
                    <a:pt x="2406" y="17431"/>
                    <a:pt x="2457" y="17306"/>
                  </a:cubicBezTo>
                  <a:cubicBezTo>
                    <a:pt x="2532" y="17181"/>
                    <a:pt x="2632" y="17080"/>
                    <a:pt x="2757" y="17005"/>
                  </a:cubicBezTo>
                  <a:lnTo>
                    <a:pt x="27895" y="2494"/>
                  </a:lnTo>
                  <a:cubicBezTo>
                    <a:pt x="27962" y="2449"/>
                    <a:pt x="28025" y="2429"/>
                    <a:pt x="28080" y="2429"/>
                  </a:cubicBezTo>
                  <a:close/>
                  <a:moveTo>
                    <a:pt x="27745" y="0"/>
                  </a:moveTo>
                  <a:cubicBezTo>
                    <a:pt x="27601" y="0"/>
                    <a:pt x="27457" y="38"/>
                    <a:pt x="27319" y="113"/>
                  </a:cubicBezTo>
                  <a:lnTo>
                    <a:pt x="426" y="15652"/>
                  </a:lnTo>
                  <a:cubicBezTo>
                    <a:pt x="301" y="15727"/>
                    <a:pt x="201" y="15827"/>
                    <a:pt x="126" y="15953"/>
                  </a:cubicBezTo>
                  <a:cubicBezTo>
                    <a:pt x="51" y="16078"/>
                    <a:pt x="0" y="16228"/>
                    <a:pt x="0" y="16379"/>
                  </a:cubicBezTo>
                  <a:lnTo>
                    <a:pt x="0" y="47983"/>
                  </a:lnTo>
                  <a:cubicBezTo>
                    <a:pt x="0" y="48284"/>
                    <a:pt x="176" y="48534"/>
                    <a:pt x="401" y="48710"/>
                  </a:cubicBezTo>
                  <a:lnTo>
                    <a:pt x="1153" y="49136"/>
                  </a:lnTo>
                  <a:cubicBezTo>
                    <a:pt x="1280" y="49192"/>
                    <a:pt x="1415" y="49225"/>
                    <a:pt x="1553" y="49225"/>
                  </a:cubicBezTo>
                  <a:cubicBezTo>
                    <a:pt x="1660" y="49225"/>
                    <a:pt x="1770" y="49205"/>
                    <a:pt x="1880" y="49161"/>
                  </a:cubicBezTo>
                  <a:lnTo>
                    <a:pt x="1905" y="49161"/>
                  </a:lnTo>
                  <a:lnTo>
                    <a:pt x="1980" y="49136"/>
                  </a:lnTo>
                  <a:lnTo>
                    <a:pt x="28898" y="33597"/>
                  </a:lnTo>
                  <a:cubicBezTo>
                    <a:pt x="29148" y="33421"/>
                    <a:pt x="29299" y="33146"/>
                    <a:pt x="29324" y="32870"/>
                  </a:cubicBezTo>
                  <a:lnTo>
                    <a:pt x="29324" y="1241"/>
                  </a:lnTo>
                  <a:lnTo>
                    <a:pt x="29324" y="1166"/>
                  </a:lnTo>
                  <a:lnTo>
                    <a:pt x="29324" y="1115"/>
                  </a:lnTo>
                  <a:cubicBezTo>
                    <a:pt x="29274" y="865"/>
                    <a:pt x="29123" y="664"/>
                    <a:pt x="28898" y="514"/>
                  </a:cubicBezTo>
                  <a:lnTo>
                    <a:pt x="28171" y="113"/>
                  </a:lnTo>
                  <a:cubicBezTo>
                    <a:pt x="28033" y="38"/>
                    <a:pt x="27889" y="0"/>
                    <a:pt x="277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152400" y="3616575"/>
              <a:ext cx="47025" cy="831950"/>
            </a:xfrm>
            <a:custGeom>
              <a:rect b="b" l="l" r="r" t="t"/>
              <a:pathLst>
                <a:path extrusionOk="0" h="33278" w="1881">
                  <a:moveTo>
                    <a:pt x="126" y="1"/>
                  </a:moveTo>
                  <a:cubicBezTo>
                    <a:pt x="51" y="126"/>
                    <a:pt x="0" y="276"/>
                    <a:pt x="0" y="427"/>
                  </a:cubicBezTo>
                  <a:lnTo>
                    <a:pt x="0" y="32031"/>
                  </a:lnTo>
                  <a:cubicBezTo>
                    <a:pt x="25" y="32332"/>
                    <a:pt x="176" y="32607"/>
                    <a:pt x="426" y="32758"/>
                  </a:cubicBezTo>
                  <a:lnTo>
                    <a:pt x="1153" y="33184"/>
                  </a:lnTo>
                  <a:cubicBezTo>
                    <a:pt x="1290" y="33244"/>
                    <a:pt x="1445" y="33278"/>
                    <a:pt x="1596" y="33278"/>
                  </a:cubicBezTo>
                  <a:cubicBezTo>
                    <a:pt x="1694" y="33278"/>
                    <a:pt x="1791" y="33263"/>
                    <a:pt x="1880" y="33234"/>
                  </a:cubicBezTo>
                  <a:lnTo>
                    <a:pt x="1880" y="33234"/>
                  </a:lnTo>
                  <a:cubicBezTo>
                    <a:pt x="1854" y="33241"/>
                    <a:pt x="1829" y="33245"/>
                    <a:pt x="1805" y="33245"/>
                  </a:cubicBezTo>
                  <a:cubicBezTo>
                    <a:pt x="1664" y="33245"/>
                    <a:pt x="1558" y="33125"/>
                    <a:pt x="1579" y="32933"/>
                  </a:cubicBezTo>
                  <a:lnTo>
                    <a:pt x="1579" y="1329"/>
                  </a:lnTo>
                  <a:cubicBezTo>
                    <a:pt x="1579" y="1179"/>
                    <a:pt x="1604" y="1028"/>
                    <a:pt x="1680" y="903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191250" y="3241400"/>
              <a:ext cx="694250" cy="1206350"/>
            </a:xfrm>
            <a:custGeom>
              <a:rect b="b" l="l" r="r" t="t"/>
              <a:pathLst>
                <a:path extrusionOk="0" h="48254" w="27770">
                  <a:moveTo>
                    <a:pt x="26517" y="1484"/>
                  </a:moveTo>
                  <a:cubicBezTo>
                    <a:pt x="26656" y="1484"/>
                    <a:pt x="26742" y="1598"/>
                    <a:pt x="26742" y="1774"/>
                  </a:cubicBezTo>
                  <a:lnTo>
                    <a:pt x="26742" y="27063"/>
                  </a:lnTo>
                  <a:cubicBezTo>
                    <a:pt x="26742" y="27364"/>
                    <a:pt x="26592" y="27614"/>
                    <a:pt x="26341" y="27790"/>
                  </a:cubicBezTo>
                  <a:lnTo>
                    <a:pt x="1203" y="42301"/>
                  </a:lnTo>
                  <a:cubicBezTo>
                    <a:pt x="1139" y="42337"/>
                    <a:pt x="1078" y="42354"/>
                    <a:pt x="1024" y="42354"/>
                  </a:cubicBezTo>
                  <a:cubicBezTo>
                    <a:pt x="891" y="42354"/>
                    <a:pt x="802" y="42247"/>
                    <a:pt x="802" y="42050"/>
                  </a:cubicBezTo>
                  <a:lnTo>
                    <a:pt x="802" y="16787"/>
                  </a:lnTo>
                  <a:cubicBezTo>
                    <a:pt x="802" y="16637"/>
                    <a:pt x="827" y="16486"/>
                    <a:pt x="903" y="16361"/>
                  </a:cubicBezTo>
                  <a:cubicBezTo>
                    <a:pt x="978" y="16236"/>
                    <a:pt x="1078" y="16135"/>
                    <a:pt x="1203" y="16060"/>
                  </a:cubicBezTo>
                  <a:lnTo>
                    <a:pt x="25414" y="2075"/>
                  </a:lnTo>
                  <a:lnTo>
                    <a:pt x="26316" y="1549"/>
                  </a:lnTo>
                  <a:cubicBezTo>
                    <a:pt x="26391" y="1504"/>
                    <a:pt x="26458" y="1484"/>
                    <a:pt x="26517" y="1484"/>
                  </a:cubicBezTo>
                  <a:close/>
                  <a:moveTo>
                    <a:pt x="27555" y="1"/>
                  </a:moveTo>
                  <a:cubicBezTo>
                    <a:pt x="27492" y="1"/>
                    <a:pt x="27419" y="23"/>
                    <a:pt x="27344" y="70"/>
                  </a:cubicBezTo>
                  <a:lnTo>
                    <a:pt x="426" y="15634"/>
                  </a:lnTo>
                  <a:cubicBezTo>
                    <a:pt x="176" y="15785"/>
                    <a:pt x="25" y="16060"/>
                    <a:pt x="0" y="16336"/>
                  </a:cubicBezTo>
                  <a:lnTo>
                    <a:pt x="0" y="47965"/>
                  </a:lnTo>
                  <a:cubicBezTo>
                    <a:pt x="0" y="48153"/>
                    <a:pt x="104" y="48253"/>
                    <a:pt x="240" y="48253"/>
                  </a:cubicBezTo>
                  <a:cubicBezTo>
                    <a:pt x="267" y="48253"/>
                    <a:pt x="296" y="48249"/>
                    <a:pt x="326" y="48241"/>
                  </a:cubicBezTo>
                  <a:lnTo>
                    <a:pt x="376" y="48241"/>
                  </a:lnTo>
                  <a:lnTo>
                    <a:pt x="426" y="48216"/>
                  </a:lnTo>
                  <a:lnTo>
                    <a:pt x="27344" y="32677"/>
                  </a:lnTo>
                  <a:cubicBezTo>
                    <a:pt x="27594" y="32501"/>
                    <a:pt x="27745" y="32226"/>
                    <a:pt x="27770" y="31950"/>
                  </a:cubicBezTo>
                  <a:lnTo>
                    <a:pt x="27770" y="221"/>
                  </a:lnTo>
                  <a:lnTo>
                    <a:pt x="27770" y="170"/>
                  </a:lnTo>
                  <a:cubicBezTo>
                    <a:pt x="27739" y="61"/>
                    <a:pt x="27659" y="1"/>
                    <a:pt x="27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367925" y="3603950"/>
              <a:ext cx="104050" cy="122925"/>
            </a:xfrm>
            <a:custGeom>
              <a:rect b="b" l="l" r="r" t="t"/>
              <a:pathLst>
                <a:path extrusionOk="0" h="4917" w="4162">
                  <a:moveTo>
                    <a:pt x="2435" y="1"/>
                  </a:moveTo>
                  <a:cubicBezTo>
                    <a:pt x="2189" y="1"/>
                    <a:pt x="1942" y="79"/>
                    <a:pt x="1730" y="230"/>
                  </a:cubicBezTo>
                  <a:cubicBezTo>
                    <a:pt x="728" y="882"/>
                    <a:pt x="101" y="1959"/>
                    <a:pt x="51" y="3137"/>
                  </a:cubicBezTo>
                  <a:cubicBezTo>
                    <a:pt x="1" y="3563"/>
                    <a:pt x="201" y="3989"/>
                    <a:pt x="527" y="4240"/>
                  </a:cubicBezTo>
                  <a:lnTo>
                    <a:pt x="1755" y="4917"/>
                  </a:lnTo>
                  <a:lnTo>
                    <a:pt x="2332" y="3939"/>
                  </a:lnTo>
                  <a:cubicBezTo>
                    <a:pt x="2958" y="3388"/>
                    <a:pt x="3384" y="2661"/>
                    <a:pt x="3560" y="1859"/>
                  </a:cubicBezTo>
                  <a:lnTo>
                    <a:pt x="4161" y="831"/>
                  </a:lnTo>
                  <a:lnTo>
                    <a:pt x="2908" y="105"/>
                  </a:lnTo>
                  <a:cubicBezTo>
                    <a:pt x="2759" y="35"/>
                    <a:pt x="2597" y="1"/>
                    <a:pt x="243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369200" y="3604050"/>
              <a:ext cx="102775" cy="122825"/>
            </a:xfrm>
            <a:custGeom>
              <a:rect b="b" l="l" r="r" t="t"/>
              <a:pathLst>
                <a:path extrusionOk="0" h="4913" w="4111">
                  <a:moveTo>
                    <a:pt x="2381" y="0"/>
                  </a:moveTo>
                  <a:cubicBezTo>
                    <a:pt x="2130" y="0"/>
                    <a:pt x="1880" y="76"/>
                    <a:pt x="1679" y="226"/>
                  </a:cubicBezTo>
                  <a:cubicBezTo>
                    <a:pt x="677" y="878"/>
                    <a:pt x="50" y="1955"/>
                    <a:pt x="0" y="3133"/>
                  </a:cubicBezTo>
                  <a:cubicBezTo>
                    <a:pt x="0" y="3183"/>
                    <a:pt x="0" y="3233"/>
                    <a:pt x="0" y="3258"/>
                  </a:cubicBezTo>
                  <a:cubicBezTo>
                    <a:pt x="0" y="3634"/>
                    <a:pt x="176" y="4010"/>
                    <a:pt x="476" y="4236"/>
                  </a:cubicBezTo>
                  <a:lnTo>
                    <a:pt x="1704" y="4913"/>
                  </a:lnTo>
                  <a:lnTo>
                    <a:pt x="2281" y="3935"/>
                  </a:lnTo>
                  <a:cubicBezTo>
                    <a:pt x="2907" y="3384"/>
                    <a:pt x="3333" y="2657"/>
                    <a:pt x="3509" y="1855"/>
                  </a:cubicBezTo>
                  <a:lnTo>
                    <a:pt x="4110" y="827"/>
                  </a:lnTo>
                  <a:lnTo>
                    <a:pt x="2857" y="101"/>
                  </a:lnTo>
                  <a:cubicBezTo>
                    <a:pt x="2707" y="25"/>
                    <a:pt x="2531" y="0"/>
                    <a:pt x="2381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399900" y="3621600"/>
              <a:ext cx="83975" cy="109025"/>
            </a:xfrm>
            <a:custGeom>
              <a:rect b="b" l="l" r="r" t="t"/>
              <a:pathLst>
                <a:path extrusionOk="0" h="4361" w="3359">
                  <a:moveTo>
                    <a:pt x="2427" y="1"/>
                  </a:moveTo>
                  <a:cubicBezTo>
                    <a:pt x="2202" y="1"/>
                    <a:pt x="1948" y="73"/>
                    <a:pt x="1679" y="226"/>
                  </a:cubicBezTo>
                  <a:cubicBezTo>
                    <a:pt x="702" y="877"/>
                    <a:pt x="75" y="1955"/>
                    <a:pt x="0" y="3158"/>
                  </a:cubicBezTo>
                  <a:cubicBezTo>
                    <a:pt x="0" y="3924"/>
                    <a:pt x="380" y="4360"/>
                    <a:pt x="932" y="4360"/>
                  </a:cubicBezTo>
                  <a:cubicBezTo>
                    <a:pt x="1157" y="4360"/>
                    <a:pt x="1411" y="4288"/>
                    <a:pt x="1679" y="4135"/>
                  </a:cubicBezTo>
                  <a:cubicBezTo>
                    <a:pt x="2682" y="3459"/>
                    <a:pt x="3283" y="2381"/>
                    <a:pt x="3359" y="1203"/>
                  </a:cubicBezTo>
                  <a:cubicBezTo>
                    <a:pt x="3359" y="437"/>
                    <a:pt x="2979" y="1"/>
                    <a:pt x="242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932475" y="4347775"/>
              <a:ext cx="1079600" cy="623475"/>
            </a:xfrm>
            <a:custGeom>
              <a:rect b="b" l="l" r="r" t="t"/>
              <a:pathLst>
                <a:path extrusionOk="0" h="24939" w="43184">
                  <a:moveTo>
                    <a:pt x="20301" y="1"/>
                  </a:moveTo>
                  <a:lnTo>
                    <a:pt x="1" y="11730"/>
                  </a:lnTo>
                  <a:lnTo>
                    <a:pt x="22883" y="24938"/>
                  </a:lnTo>
                  <a:lnTo>
                    <a:pt x="43184" y="13234"/>
                  </a:lnTo>
                  <a:lnTo>
                    <a:pt x="2030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932475" y="3950550"/>
              <a:ext cx="507550" cy="690500"/>
            </a:xfrm>
            <a:custGeom>
              <a:rect b="b" l="l" r="r" t="t"/>
              <a:pathLst>
                <a:path extrusionOk="0" h="27620" w="20302">
                  <a:moveTo>
                    <a:pt x="20301" y="0"/>
                  </a:moveTo>
                  <a:lnTo>
                    <a:pt x="1" y="11729"/>
                  </a:lnTo>
                  <a:lnTo>
                    <a:pt x="1" y="27619"/>
                  </a:lnTo>
                  <a:lnTo>
                    <a:pt x="20301" y="15890"/>
                  </a:lnTo>
                  <a:lnTo>
                    <a:pt x="2030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015800" y="4194275"/>
              <a:ext cx="2550" cy="3150"/>
            </a:xfrm>
            <a:custGeom>
              <a:rect b="b" l="l" r="r" t="t"/>
              <a:pathLst>
                <a:path extrusionOk="0" h="126" w="102">
                  <a:moveTo>
                    <a:pt x="101" y="0"/>
                  </a:moveTo>
                  <a:lnTo>
                    <a:pt x="1" y="51"/>
                  </a:lnTo>
                  <a:lnTo>
                    <a:pt x="101" y="12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48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440000" y="3950550"/>
              <a:ext cx="572075" cy="728075"/>
            </a:xfrm>
            <a:custGeom>
              <a:rect b="b" l="l" r="r" t="t"/>
              <a:pathLst>
                <a:path extrusionOk="0" h="29123" w="22883">
                  <a:moveTo>
                    <a:pt x="0" y="0"/>
                  </a:moveTo>
                  <a:lnTo>
                    <a:pt x="0" y="15890"/>
                  </a:lnTo>
                  <a:lnTo>
                    <a:pt x="22883" y="29123"/>
                  </a:lnTo>
                  <a:lnTo>
                    <a:pt x="22883" y="13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857300" y="4191775"/>
              <a:ext cx="11925" cy="13175"/>
            </a:xfrm>
            <a:custGeom>
              <a:rect b="b" l="l" r="r" t="t"/>
              <a:pathLst>
                <a:path extrusionOk="0" h="527" w="477">
                  <a:moveTo>
                    <a:pt x="0" y="0"/>
                  </a:moveTo>
                  <a:lnTo>
                    <a:pt x="25" y="527"/>
                  </a:lnTo>
                  <a:lnTo>
                    <a:pt x="47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440000" y="3730625"/>
              <a:ext cx="572075" cy="550775"/>
            </a:xfrm>
            <a:custGeom>
              <a:rect b="b" l="l" r="r" t="t"/>
              <a:pathLst>
                <a:path extrusionOk="0" h="22031" w="22883">
                  <a:moveTo>
                    <a:pt x="51" y="0"/>
                  </a:moveTo>
                  <a:lnTo>
                    <a:pt x="0" y="8797"/>
                  </a:lnTo>
                  <a:lnTo>
                    <a:pt x="22883" y="22030"/>
                  </a:lnTo>
                  <a:lnTo>
                    <a:pt x="22858" y="1325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481350" y="3753800"/>
              <a:ext cx="530100" cy="444875"/>
            </a:xfrm>
            <a:custGeom>
              <a:rect b="b" l="l" r="r" t="t"/>
              <a:pathLst>
                <a:path extrusionOk="0" h="17795" w="21204">
                  <a:moveTo>
                    <a:pt x="1" y="0"/>
                  </a:moveTo>
                  <a:lnTo>
                    <a:pt x="176" y="2908"/>
                  </a:lnTo>
                  <a:lnTo>
                    <a:pt x="2607" y="1529"/>
                  </a:lnTo>
                  <a:lnTo>
                    <a:pt x="1" y="0"/>
                  </a:lnTo>
                  <a:close/>
                  <a:moveTo>
                    <a:pt x="7244" y="4211"/>
                  </a:moveTo>
                  <a:lnTo>
                    <a:pt x="7419" y="7068"/>
                  </a:lnTo>
                  <a:lnTo>
                    <a:pt x="9800" y="5690"/>
                  </a:lnTo>
                  <a:lnTo>
                    <a:pt x="7244" y="4211"/>
                  </a:lnTo>
                  <a:close/>
                  <a:moveTo>
                    <a:pt x="14487" y="8421"/>
                  </a:moveTo>
                  <a:lnTo>
                    <a:pt x="15038" y="17519"/>
                  </a:lnTo>
                  <a:lnTo>
                    <a:pt x="15514" y="17795"/>
                  </a:lnTo>
                  <a:lnTo>
                    <a:pt x="21204" y="14512"/>
                  </a:lnTo>
                  <a:lnTo>
                    <a:pt x="21204" y="12331"/>
                  </a:lnTo>
                  <a:lnTo>
                    <a:pt x="14487" y="842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872325" y="3751300"/>
              <a:ext cx="567700" cy="492500"/>
            </a:xfrm>
            <a:custGeom>
              <a:rect b="b" l="l" r="r" t="t"/>
              <a:pathLst>
                <a:path extrusionOk="0" h="19700" w="22708">
                  <a:moveTo>
                    <a:pt x="20301" y="0"/>
                  </a:moveTo>
                  <a:lnTo>
                    <a:pt x="1" y="11704"/>
                  </a:lnTo>
                  <a:lnTo>
                    <a:pt x="2407" y="19699"/>
                  </a:lnTo>
                  <a:lnTo>
                    <a:pt x="22707" y="7970"/>
                  </a:lnTo>
                  <a:lnTo>
                    <a:pt x="2030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872325" y="3967450"/>
              <a:ext cx="146025" cy="228100"/>
            </a:xfrm>
            <a:custGeom>
              <a:rect b="b" l="l" r="r" t="t"/>
              <a:pathLst>
                <a:path extrusionOk="0" h="9124" w="5841">
                  <a:moveTo>
                    <a:pt x="5289" y="1"/>
                  </a:moveTo>
                  <a:lnTo>
                    <a:pt x="1" y="3058"/>
                  </a:lnTo>
                  <a:lnTo>
                    <a:pt x="151" y="3585"/>
                  </a:lnTo>
                  <a:lnTo>
                    <a:pt x="1003" y="6392"/>
                  </a:lnTo>
                  <a:lnTo>
                    <a:pt x="5740" y="9124"/>
                  </a:lnTo>
                  <a:lnTo>
                    <a:pt x="5840" y="9073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000775" y="3639300"/>
              <a:ext cx="516950" cy="988425"/>
            </a:xfrm>
            <a:custGeom>
              <a:rect b="b" l="l" r="r" t="t"/>
              <a:pathLst>
                <a:path extrusionOk="0" h="39537" w="20678">
                  <a:moveTo>
                    <a:pt x="18158" y="0"/>
                  </a:moveTo>
                  <a:cubicBezTo>
                    <a:pt x="18027" y="0"/>
                    <a:pt x="17895" y="31"/>
                    <a:pt x="17770" y="94"/>
                  </a:cubicBezTo>
                  <a:lnTo>
                    <a:pt x="351" y="10069"/>
                  </a:lnTo>
                  <a:cubicBezTo>
                    <a:pt x="126" y="10245"/>
                    <a:pt x="0" y="10495"/>
                    <a:pt x="0" y="10771"/>
                  </a:cubicBezTo>
                  <a:lnTo>
                    <a:pt x="1705" y="38741"/>
                  </a:lnTo>
                  <a:cubicBezTo>
                    <a:pt x="1730" y="39017"/>
                    <a:pt x="1880" y="39292"/>
                    <a:pt x="2106" y="39443"/>
                  </a:cubicBezTo>
                  <a:cubicBezTo>
                    <a:pt x="2231" y="39505"/>
                    <a:pt x="2369" y="39537"/>
                    <a:pt x="2507" y="39537"/>
                  </a:cubicBezTo>
                  <a:cubicBezTo>
                    <a:pt x="2645" y="39537"/>
                    <a:pt x="2782" y="39505"/>
                    <a:pt x="2908" y="39443"/>
                  </a:cubicBezTo>
                  <a:lnTo>
                    <a:pt x="20301" y="29468"/>
                  </a:lnTo>
                  <a:cubicBezTo>
                    <a:pt x="20552" y="29317"/>
                    <a:pt x="20677" y="29042"/>
                    <a:pt x="20677" y="28766"/>
                  </a:cubicBezTo>
                  <a:lnTo>
                    <a:pt x="18973" y="796"/>
                  </a:lnTo>
                  <a:cubicBezTo>
                    <a:pt x="18948" y="495"/>
                    <a:pt x="18798" y="244"/>
                    <a:pt x="18547" y="94"/>
                  </a:cubicBezTo>
                  <a:cubicBezTo>
                    <a:pt x="18422" y="31"/>
                    <a:pt x="18290" y="0"/>
                    <a:pt x="181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020825" y="3651575"/>
              <a:ext cx="497525" cy="975150"/>
            </a:xfrm>
            <a:custGeom>
              <a:rect b="b" l="l" r="r" t="t"/>
              <a:pathLst>
                <a:path extrusionOk="0" h="39006" w="19901">
                  <a:moveTo>
                    <a:pt x="17941" y="0"/>
                  </a:moveTo>
                  <a:cubicBezTo>
                    <a:pt x="17887" y="0"/>
                    <a:pt x="17828" y="18"/>
                    <a:pt x="17770" y="54"/>
                  </a:cubicBezTo>
                  <a:lnTo>
                    <a:pt x="351" y="10029"/>
                  </a:lnTo>
                  <a:cubicBezTo>
                    <a:pt x="126" y="10180"/>
                    <a:pt x="0" y="10455"/>
                    <a:pt x="0" y="10731"/>
                  </a:cubicBezTo>
                  <a:lnTo>
                    <a:pt x="1705" y="38701"/>
                  </a:lnTo>
                  <a:cubicBezTo>
                    <a:pt x="1705" y="38898"/>
                    <a:pt x="1794" y="39005"/>
                    <a:pt x="1927" y="39005"/>
                  </a:cubicBezTo>
                  <a:cubicBezTo>
                    <a:pt x="1980" y="39005"/>
                    <a:pt x="2041" y="38988"/>
                    <a:pt x="2106" y="38952"/>
                  </a:cubicBezTo>
                  <a:lnTo>
                    <a:pt x="19524" y="28977"/>
                  </a:lnTo>
                  <a:cubicBezTo>
                    <a:pt x="19750" y="28826"/>
                    <a:pt x="19900" y="28551"/>
                    <a:pt x="19875" y="28275"/>
                  </a:cubicBezTo>
                  <a:lnTo>
                    <a:pt x="18171" y="280"/>
                  </a:lnTo>
                  <a:cubicBezTo>
                    <a:pt x="18171" y="102"/>
                    <a:pt x="18070" y="0"/>
                    <a:pt x="179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020200" y="3651675"/>
              <a:ext cx="498150" cy="974950"/>
            </a:xfrm>
            <a:custGeom>
              <a:rect b="b" l="l" r="r" t="t"/>
              <a:pathLst>
                <a:path extrusionOk="0" h="38998" w="19926">
                  <a:moveTo>
                    <a:pt x="17945" y="201"/>
                  </a:moveTo>
                  <a:cubicBezTo>
                    <a:pt x="17970" y="201"/>
                    <a:pt x="17995" y="276"/>
                    <a:pt x="17995" y="326"/>
                  </a:cubicBezTo>
                  <a:lnTo>
                    <a:pt x="19700" y="28296"/>
                  </a:lnTo>
                  <a:cubicBezTo>
                    <a:pt x="19700" y="28496"/>
                    <a:pt x="19599" y="28697"/>
                    <a:pt x="19424" y="28797"/>
                  </a:cubicBezTo>
                  <a:lnTo>
                    <a:pt x="2030" y="38797"/>
                  </a:lnTo>
                  <a:lnTo>
                    <a:pt x="1955" y="38822"/>
                  </a:lnTo>
                  <a:cubicBezTo>
                    <a:pt x="1930" y="38822"/>
                    <a:pt x="1905" y="38747"/>
                    <a:pt x="1905" y="38722"/>
                  </a:cubicBezTo>
                  <a:lnTo>
                    <a:pt x="201" y="10752"/>
                  </a:lnTo>
                  <a:cubicBezTo>
                    <a:pt x="201" y="10552"/>
                    <a:pt x="301" y="10351"/>
                    <a:pt x="477" y="10251"/>
                  </a:cubicBezTo>
                  <a:lnTo>
                    <a:pt x="17870" y="226"/>
                  </a:lnTo>
                  <a:lnTo>
                    <a:pt x="17945" y="201"/>
                  </a:lnTo>
                  <a:close/>
                  <a:moveTo>
                    <a:pt x="17945" y="0"/>
                  </a:moveTo>
                  <a:cubicBezTo>
                    <a:pt x="17895" y="0"/>
                    <a:pt x="17820" y="25"/>
                    <a:pt x="17770" y="50"/>
                  </a:cubicBezTo>
                  <a:lnTo>
                    <a:pt x="376" y="10050"/>
                  </a:lnTo>
                  <a:cubicBezTo>
                    <a:pt x="151" y="10201"/>
                    <a:pt x="0" y="10476"/>
                    <a:pt x="0" y="10752"/>
                  </a:cubicBezTo>
                  <a:lnTo>
                    <a:pt x="1705" y="38722"/>
                  </a:lnTo>
                  <a:cubicBezTo>
                    <a:pt x="1705" y="38898"/>
                    <a:pt x="1830" y="38998"/>
                    <a:pt x="1955" y="38998"/>
                  </a:cubicBezTo>
                  <a:cubicBezTo>
                    <a:pt x="2030" y="38998"/>
                    <a:pt x="2081" y="38998"/>
                    <a:pt x="2131" y="38948"/>
                  </a:cubicBezTo>
                  <a:lnTo>
                    <a:pt x="19549" y="28973"/>
                  </a:lnTo>
                  <a:cubicBezTo>
                    <a:pt x="19775" y="28822"/>
                    <a:pt x="19925" y="28547"/>
                    <a:pt x="19900" y="28271"/>
                  </a:cubicBezTo>
                  <a:lnTo>
                    <a:pt x="18196" y="276"/>
                  </a:lnTo>
                  <a:cubicBezTo>
                    <a:pt x="18196" y="100"/>
                    <a:pt x="18096" y="0"/>
                    <a:pt x="1794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000775" y="3898525"/>
              <a:ext cx="71450" cy="729300"/>
            </a:xfrm>
            <a:custGeom>
              <a:rect b="b" l="l" r="r" t="t"/>
              <a:pathLst>
                <a:path extrusionOk="0" h="29172" w="2858">
                  <a:moveTo>
                    <a:pt x="101" y="1"/>
                  </a:moveTo>
                  <a:cubicBezTo>
                    <a:pt x="25" y="126"/>
                    <a:pt x="0" y="251"/>
                    <a:pt x="0" y="402"/>
                  </a:cubicBezTo>
                  <a:lnTo>
                    <a:pt x="1705" y="28372"/>
                  </a:lnTo>
                  <a:cubicBezTo>
                    <a:pt x="1730" y="28648"/>
                    <a:pt x="1880" y="28923"/>
                    <a:pt x="2106" y="29074"/>
                  </a:cubicBezTo>
                  <a:cubicBezTo>
                    <a:pt x="2238" y="29140"/>
                    <a:pt x="2370" y="29171"/>
                    <a:pt x="2503" y="29171"/>
                  </a:cubicBezTo>
                  <a:cubicBezTo>
                    <a:pt x="2621" y="29171"/>
                    <a:pt x="2739" y="29146"/>
                    <a:pt x="2858" y="29099"/>
                  </a:cubicBezTo>
                  <a:lnTo>
                    <a:pt x="2858" y="29099"/>
                  </a:lnTo>
                  <a:cubicBezTo>
                    <a:pt x="2813" y="29115"/>
                    <a:pt x="2771" y="29123"/>
                    <a:pt x="2733" y="29123"/>
                  </a:cubicBezTo>
                  <a:cubicBezTo>
                    <a:pt x="2597" y="29123"/>
                    <a:pt x="2501" y="29024"/>
                    <a:pt x="2482" y="28848"/>
                  </a:cubicBezTo>
                  <a:lnTo>
                    <a:pt x="777" y="853"/>
                  </a:lnTo>
                  <a:cubicBezTo>
                    <a:pt x="777" y="703"/>
                    <a:pt x="827" y="577"/>
                    <a:pt x="878" y="45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240750" y="3755675"/>
              <a:ext cx="171075" cy="115650"/>
            </a:xfrm>
            <a:custGeom>
              <a:rect b="b" l="l" r="r" t="t"/>
              <a:pathLst>
                <a:path extrusionOk="0" h="4626" w="6843">
                  <a:moveTo>
                    <a:pt x="6620" y="0"/>
                  </a:moveTo>
                  <a:cubicBezTo>
                    <a:pt x="6574" y="0"/>
                    <a:pt x="6522" y="16"/>
                    <a:pt x="6467" y="51"/>
                  </a:cubicBezTo>
                  <a:lnTo>
                    <a:pt x="326" y="3610"/>
                  </a:lnTo>
                  <a:cubicBezTo>
                    <a:pt x="126" y="3735"/>
                    <a:pt x="0" y="3986"/>
                    <a:pt x="0" y="4236"/>
                  </a:cubicBezTo>
                  <a:lnTo>
                    <a:pt x="0" y="4361"/>
                  </a:lnTo>
                  <a:cubicBezTo>
                    <a:pt x="19" y="4528"/>
                    <a:pt x="119" y="4626"/>
                    <a:pt x="241" y="4626"/>
                  </a:cubicBezTo>
                  <a:cubicBezTo>
                    <a:pt x="284" y="4626"/>
                    <a:pt x="330" y="4613"/>
                    <a:pt x="376" y="4587"/>
                  </a:cubicBezTo>
                  <a:lnTo>
                    <a:pt x="6517" y="1028"/>
                  </a:lnTo>
                  <a:cubicBezTo>
                    <a:pt x="6717" y="878"/>
                    <a:pt x="6843" y="652"/>
                    <a:pt x="6843" y="402"/>
                  </a:cubicBezTo>
                  <a:lnTo>
                    <a:pt x="6843" y="251"/>
                  </a:lnTo>
                  <a:cubicBezTo>
                    <a:pt x="6824" y="106"/>
                    <a:pt x="6741" y="0"/>
                    <a:pt x="66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244500" y="3816725"/>
              <a:ext cx="171075" cy="115675"/>
            </a:xfrm>
            <a:custGeom>
              <a:rect b="b" l="l" r="r" t="t"/>
              <a:pathLst>
                <a:path extrusionOk="0" h="4627" w="6843">
                  <a:moveTo>
                    <a:pt x="6613" y="1"/>
                  </a:moveTo>
                  <a:cubicBezTo>
                    <a:pt x="6569" y="1"/>
                    <a:pt x="6520" y="13"/>
                    <a:pt x="6467" y="40"/>
                  </a:cubicBezTo>
                  <a:lnTo>
                    <a:pt x="327" y="3599"/>
                  </a:lnTo>
                  <a:cubicBezTo>
                    <a:pt x="126" y="3749"/>
                    <a:pt x="1" y="3975"/>
                    <a:pt x="1" y="4225"/>
                  </a:cubicBezTo>
                  <a:lnTo>
                    <a:pt x="1" y="4376"/>
                  </a:lnTo>
                  <a:cubicBezTo>
                    <a:pt x="19" y="4521"/>
                    <a:pt x="116" y="4626"/>
                    <a:pt x="234" y="4626"/>
                  </a:cubicBezTo>
                  <a:cubicBezTo>
                    <a:pt x="280" y="4626"/>
                    <a:pt x="328" y="4611"/>
                    <a:pt x="377" y="4576"/>
                  </a:cubicBezTo>
                  <a:lnTo>
                    <a:pt x="6517" y="1017"/>
                  </a:lnTo>
                  <a:cubicBezTo>
                    <a:pt x="6718" y="867"/>
                    <a:pt x="6843" y="641"/>
                    <a:pt x="6843" y="391"/>
                  </a:cubicBezTo>
                  <a:lnTo>
                    <a:pt x="6843" y="265"/>
                  </a:lnTo>
                  <a:cubicBezTo>
                    <a:pt x="6825" y="99"/>
                    <a:pt x="6738" y="1"/>
                    <a:pt x="66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248900" y="3877500"/>
              <a:ext cx="170450" cy="115675"/>
            </a:xfrm>
            <a:custGeom>
              <a:rect b="b" l="l" r="r" t="t"/>
              <a:pathLst>
                <a:path extrusionOk="0" h="4627" w="6818">
                  <a:moveTo>
                    <a:pt x="6577" y="1"/>
                  </a:moveTo>
                  <a:cubicBezTo>
                    <a:pt x="6534" y="1"/>
                    <a:pt x="6488" y="13"/>
                    <a:pt x="6441" y="40"/>
                  </a:cubicBezTo>
                  <a:lnTo>
                    <a:pt x="301" y="3599"/>
                  </a:lnTo>
                  <a:cubicBezTo>
                    <a:pt x="101" y="3749"/>
                    <a:pt x="0" y="3975"/>
                    <a:pt x="0" y="4225"/>
                  </a:cubicBezTo>
                  <a:lnTo>
                    <a:pt x="0" y="4376"/>
                  </a:lnTo>
                  <a:cubicBezTo>
                    <a:pt x="18" y="4521"/>
                    <a:pt x="102" y="4626"/>
                    <a:pt x="223" y="4626"/>
                  </a:cubicBezTo>
                  <a:cubicBezTo>
                    <a:pt x="269" y="4626"/>
                    <a:pt x="321" y="4611"/>
                    <a:pt x="376" y="4576"/>
                  </a:cubicBezTo>
                  <a:lnTo>
                    <a:pt x="6492" y="1017"/>
                  </a:lnTo>
                  <a:cubicBezTo>
                    <a:pt x="6692" y="892"/>
                    <a:pt x="6817" y="641"/>
                    <a:pt x="6817" y="416"/>
                  </a:cubicBezTo>
                  <a:lnTo>
                    <a:pt x="6817" y="265"/>
                  </a:lnTo>
                  <a:cubicBezTo>
                    <a:pt x="6799" y="99"/>
                    <a:pt x="6699" y="1"/>
                    <a:pt x="6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3093500" y="3999400"/>
              <a:ext cx="332750" cy="208050"/>
            </a:xfrm>
            <a:custGeom>
              <a:rect b="b" l="l" r="r" t="t"/>
              <a:pathLst>
                <a:path extrusionOk="0" h="8322" w="13310">
                  <a:moveTo>
                    <a:pt x="13091" y="1"/>
                  </a:moveTo>
                  <a:cubicBezTo>
                    <a:pt x="13042" y="1"/>
                    <a:pt x="12989" y="16"/>
                    <a:pt x="12933" y="51"/>
                  </a:cubicBezTo>
                  <a:lnTo>
                    <a:pt x="327" y="7294"/>
                  </a:lnTo>
                  <a:cubicBezTo>
                    <a:pt x="126" y="7445"/>
                    <a:pt x="1" y="7670"/>
                    <a:pt x="26" y="7921"/>
                  </a:cubicBezTo>
                  <a:lnTo>
                    <a:pt x="26" y="8071"/>
                  </a:lnTo>
                  <a:cubicBezTo>
                    <a:pt x="26" y="8216"/>
                    <a:pt x="118" y="8322"/>
                    <a:pt x="235" y="8322"/>
                  </a:cubicBezTo>
                  <a:cubicBezTo>
                    <a:pt x="280" y="8322"/>
                    <a:pt x="328" y="8306"/>
                    <a:pt x="377" y="8272"/>
                  </a:cubicBezTo>
                  <a:lnTo>
                    <a:pt x="12983" y="1003"/>
                  </a:lnTo>
                  <a:cubicBezTo>
                    <a:pt x="13209" y="878"/>
                    <a:pt x="13309" y="653"/>
                    <a:pt x="13309" y="402"/>
                  </a:cubicBezTo>
                  <a:lnTo>
                    <a:pt x="13309" y="252"/>
                  </a:lnTo>
                  <a:cubicBezTo>
                    <a:pt x="13309" y="107"/>
                    <a:pt x="13217" y="1"/>
                    <a:pt x="130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089750" y="3938300"/>
              <a:ext cx="333350" cy="208100"/>
            </a:xfrm>
            <a:custGeom>
              <a:rect b="b" l="l" r="r" t="t"/>
              <a:pathLst>
                <a:path extrusionOk="0" h="8324" w="13334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6" y="7458"/>
                    <a:pt x="0" y="7683"/>
                    <a:pt x="25" y="7934"/>
                  </a:cubicBezTo>
                  <a:lnTo>
                    <a:pt x="25" y="8059"/>
                  </a:lnTo>
                  <a:cubicBezTo>
                    <a:pt x="25" y="8225"/>
                    <a:pt x="121" y="8323"/>
                    <a:pt x="251" y="8323"/>
                  </a:cubicBezTo>
                  <a:cubicBezTo>
                    <a:pt x="298" y="8323"/>
                    <a:pt x="349" y="8311"/>
                    <a:pt x="401" y="8285"/>
                  </a:cubicBezTo>
                  <a:lnTo>
                    <a:pt x="13008" y="1016"/>
                  </a:lnTo>
                  <a:cubicBezTo>
                    <a:pt x="13208" y="891"/>
                    <a:pt x="13334" y="665"/>
                    <a:pt x="13334" y="415"/>
                  </a:cubicBezTo>
                  <a:lnTo>
                    <a:pt x="13334" y="264"/>
                  </a:lnTo>
                  <a:cubicBezTo>
                    <a:pt x="13315" y="98"/>
                    <a:pt x="13215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097275" y="4060475"/>
              <a:ext cx="333350" cy="208375"/>
            </a:xfrm>
            <a:custGeom>
              <a:rect b="b" l="l" r="r" t="t"/>
              <a:pathLst>
                <a:path extrusionOk="0" h="8335" w="13334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5" y="7458"/>
                    <a:pt x="0" y="7683"/>
                    <a:pt x="0" y="7934"/>
                  </a:cubicBezTo>
                  <a:lnTo>
                    <a:pt x="0" y="8059"/>
                  </a:lnTo>
                  <a:cubicBezTo>
                    <a:pt x="18" y="8223"/>
                    <a:pt x="103" y="8334"/>
                    <a:pt x="225" y="8334"/>
                  </a:cubicBezTo>
                  <a:cubicBezTo>
                    <a:pt x="271" y="8334"/>
                    <a:pt x="321" y="8319"/>
                    <a:pt x="376" y="8285"/>
                  </a:cubicBezTo>
                  <a:lnTo>
                    <a:pt x="13008" y="1017"/>
                  </a:lnTo>
                  <a:cubicBezTo>
                    <a:pt x="13208" y="891"/>
                    <a:pt x="13333" y="666"/>
                    <a:pt x="13308" y="415"/>
                  </a:cubicBezTo>
                  <a:lnTo>
                    <a:pt x="13308" y="265"/>
                  </a:lnTo>
                  <a:cubicBezTo>
                    <a:pt x="13308" y="98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101025" y="4121875"/>
              <a:ext cx="333350" cy="208100"/>
            </a:xfrm>
            <a:custGeom>
              <a:rect b="b" l="l" r="r" t="t"/>
              <a:pathLst>
                <a:path extrusionOk="0" h="8324" w="13334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282"/>
                  </a:lnTo>
                  <a:cubicBezTo>
                    <a:pt x="126" y="7433"/>
                    <a:pt x="0" y="7658"/>
                    <a:pt x="0" y="7909"/>
                  </a:cubicBezTo>
                  <a:lnTo>
                    <a:pt x="0" y="8059"/>
                  </a:lnTo>
                  <a:cubicBezTo>
                    <a:pt x="19" y="8226"/>
                    <a:pt x="105" y="8324"/>
                    <a:pt x="230" y="8324"/>
                  </a:cubicBezTo>
                  <a:cubicBezTo>
                    <a:pt x="274" y="8324"/>
                    <a:pt x="324" y="8311"/>
                    <a:pt x="376" y="8285"/>
                  </a:cubicBezTo>
                  <a:lnTo>
                    <a:pt x="13008" y="1017"/>
                  </a:lnTo>
                  <a:cubicBezTo>
                    <a:pt x="13209" y="866"/>
                    <a:pt x="13334" y="641"/>
                    <a:pt x="13309" y="390"/>
                  </a:cubicBezTo>
                  <a:lnTo>
                    <a:pt x="13309" y="265"/>
                  </a:lnTo>
                  <a:cubicBezTo>
                    <a:pt x="13309" y="99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104775" y="4182375"/>
              <a:ext cx="333375" cy="208375"/>
            </a:xfrm>
            <a:custGeom>
              <a:rect b="b" l="l" r="r" t="t"/>
              <a:pathLst>
                <a:path extrusionOk="0" h="8335" w="13335">
                  <a:moveTo>
                    <a:pt x="13091" y="0"/>
                  </a:moveTo>
                  <a:cubicBezTo>
                    <a:pt x="13042" y="0"/>
                    <a:pt x="12989" y="16"/>
                    <a:pt x="12933" y="50"/>
                  </a:cubicBezTo>
                  <a:lnTo>
                    <a:pt x="327" y="7319"/>
                  </a:lnTo>
                  <a:cubicBezTo>
                    <a:pt x="126" y="7444"/>
                    <a:pt x="1" y="7669"/>
                    <a:pt x="1" y="7920"/>
                  </a:cubicBezTo>
                  <a:lnTo>
                    <a:pt x="1" y="8070"/>
                  </a:lnTo>
                  <a:cubicBezTo>
                    <a:pt x="19" y="8237"/>
                    <a:pt x="106" y="8335"/>
                    <a:pt x="230" y="8335"/>
                  </a:cubicBezTo>
                  <a:cubicBezTo>
                    <a:pt x="275" y="8335"/>
                    <a:pt x="324" y="8322"/>
                    <a:pt x="377" y="8296"/>
                  </a:cubicBezTo>
                  <a:lnTo>
                    <a:pt x="12983" y="1028"/>
                  </a:lnTo>
                  <a:cubicBezTo>
                    <a:pt x="13209" y="877"/>
                    <a:pt x="13334" y="652"/>
                    <a:pt x="13309" y="401"/>
                  </a:cubicBezTo>
                  <a:lnTo>
                    <a:pt x="13309" y="251"/>
                  </a:lnTo>
                  <a:cubicBezTo>
                    <a:pt x="13309" y="106"/>
                    <a:pt x="13217" y="0"/>
                    <a:pt x="13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08550" y="4243150"/>
              <a:ext cx="332725" cy="208050"/>
            </a:xfrm>
            <a:custGeom>
              <a:rect b="b" l="l" r="r" t="t"/>
              <a:pathLst>
                <a:path extrusionOk="0" h="8322" w="13309">
                  <a:moveTo>
                    <a:pt x="13090" y="0"/>
                  </a:moveTo>
                  <a:cubicBezTo>
                    <a:pt x="13042" y="0"/>
                    <a:pt x="12988" y="16"/>
                    <a:pt x="12933" y="50"/>
                  </a:cubicBezTo>
                  <a:lnTo>
                    <a:pt x="326" y="7294"/>
                  </a:lnTo>
                  <a:cubicBezTo>
                    <a:pt x="126" y="7444"/>
                    <a:pt x="0" y="7670"/>
                    <a:pt x="0" y="7920"/>
                  </a:cubicBezTo>
                  <a:lnTo>
                    <a:pt x="0" y="8071"/>
                  </a:lnTo>
                  <a:cubicBezTo>
                    <a:pt x="18" y="8216"/>
                    <a:pt x="102" y="8321"/>
                    <a:pt x="223" y="8321"/>
                  </a:cubicBezTo>
                  <a:cubicBezTo>
                    <a:pt x="269" y="8321"/>
                    <a:pt x="321" y="8306"/>
                    <a:pt x="376" y="8271"/>
                  </a:cubicBezTo>
                  <a:lnTo>
                    <a:pt x="12983" y="1028"/>
                  </a:lnTo>
                  <a:cubicBezTo>
                    <a:pt x="13208" y="878"/>
                    <a:pt x="13309" y="652"/>
                    <a:pt x="13309" y="401"/>
                  </a:cubicBezTo>
                  <a:lnTo>
                    <a:pt x="13309" y="251"/>
                  </a:lnTo>
                  <a:cubicBezTo>
                    <a:pt x="13309" y="106"/>
                    <a:pt x="13217" y="0"/>
                    <a:pt x="130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3112300" y="4304200"/>
              <a:ext cx="332725" cy="208125"/>
            </a:xfrm>
            <a:custGeom>
              <a:rect b="b" l="l" r="r" t="t"/>
              <a:pathLst>
                <a:path extrusionOk="0" h="8325" w="13309">
                  <a:moveTo>
                    <a:pt x="13083" y="1"/>
                  </a:moveTo>
                  <a:cubicBezTo>
                    <a:pt x="13037" y="1"/>
                    <a:pt x="12986" y="13"/>
                    <a:pt x="12933" y="40"/>
                  </a:cubicBezTo>
                  <a:lnTo>
                    <a:pt x="326" y="7308"/>
                  </a:lnTo>
                  <a:cubicBezTo>
                    <a:pt x="126" y="7433"/>
                    <a:pt x="1" y="7684"/>
                    <a:pt x="1" y="7909"/>
                  </a:cubicBezTo>
                  <a:lnTo>
                    <a:pt x="1" y="8060"/>
                  </a:lnTo>
                  <a:cubicBezTo>
                    <a:pt x="19" y="8226"/>
                    <a:pt x="106" y="8324"/>
                    <a:pt x="230" y="8324"/>
                  </a:cubicBezTo>
                  <a:cubicBezTo>
                    <a:pt x="275" y="8324"/>
                    <a:pt x="324" y="8312"/>
                    <a:pt x="377" y="8285"/>
                  </a:cubicBezTo>
                  <a:lnTo>
                    <a:pt x="12983" y="1017"/>
                  </a:lnTo>
                  <a:cubicBezTo>
                    <a:pt x="13209" y="892"/>
                    <a:pt x="13309" y="641"/>
                    <a:pt x="13309" y="390"/>
                  </a:cubicBezTo>
                  <a:lnTo>
                    <a:pt x="13309" y="265"/>
                  </a:lnTo>
                  <a:cubicBezTo>
                    <a:pt x="13309" y="99"/>
                    <a:pt x="13214" y="1"/>
                    <a:pt x="130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3079725" y="3860325"/>
              <a:ext cx="137250" cy="225575"/>
            </a:xfrm>
            <a:custGeom>
              <a:rect b="b" l="l" r="r" t="t"/>
              <a:pathLst>
                <a:path extrusionOk="0" h="9023" w="5490">
                  <a:moveTo>
                    <a:pt x="5113" y="0"/>
                  </a:moveTo>
                  <a:lnTo>
                    <a:pt x="0" y="2907"/>
                  </a:lnTo>
                  <a:lnTo>
                    <a:pt x="376" y="9023"/>
                  </a:lnTo>
                  <a:lnTo>
                    <a:pt x="5489" y="6115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3100400" y="3898525"/>
              <a:ext cx="92750" cy="150400"/>
            </a:xfrm>
            <a:custGeom>
              <a:rect b="b" l="l" r="r" t="t"/>
              <a:pathLst>
                <a:path extrusionOk="0" h="6016" w="3710">
                  <a:moveTo>
                    <a:pt x="3584" y="1"/>
                  </a:moveTo>
                  <a:lnTo>
                    <a:pt x="0" y="2006"/>
                  </a:lnTo>
                  <a:lnTo>
                    <a:pt x="126" y="3835"/>
                  </a:lnTo>
                  <a:lnTo>
                    <a:pt x="276" y="3760"/>
                  </a:lnTo>
                  <a:lnTo>
                    <a:pt x="251" y="3184"/>
                  </a:lnTo>
                  <a:cubicBezTo>
                    <a:pt x="251" y="2833"/>
                    <a:pt x="452" y="2507"/>
                    <a:pt x="752" y="2307"/>
                  </a:cubicBezTo>
                  <a:lnTo>
                    <a:pt x="1504" y="1906"/>
                  </a:lnTo>
                  <a:lnTo>
                    <a:pt x="1680" y="4637"/>
                  </a:lnTo>
                  <a:cubicBezTo>
                    <a:pt x="1705" y="4988"/>
                    <a:pt x="1554" y="5339"/>
                    <a:pt x="1254" y="5540"/>
                  </a:cubicBezTo>
                  <a:lnTo>
                    <a:pt x="777" y="5815"/>
                  </a:lnTo>
                  <a:lnTo>
                    <a:pt x="777" y="6016"/>
                  </a:lnTo>
                  <a:lnTo>
                    <a:pt x="3334" y="4562"/>
                  </a:lnTo>
                  <a:lnTo>
                    <a:pt x="3334" y="4362"/>
                  </a:lnTo>
                  <a:lnTo>
                    <a:pt x="2858" y="4637"/>
                  </a:lnTo>
                  <a:cubicBezTo>
                    <a:pt x="2796" y="4674"/>
                    <a:pt x="2736" y="4692"/>
                    <a:pt x="2681" y="4692"/>
                  </a:cubicBezTo>
                  <a:cubicBezTo>
                    <a:pt x="2509" y="4692"/>
                    <a:pt x="2375" y="4527"/>
                    <a:pt x="2356" y="4262"/>
                  </a:cubicBezTo>
                  <a:lnTo>
                    <a:pt x="2181" y="1530"/>
                  </a:lnTo>
                  <a:lnTo>
                    <a:pt x="2933" y="1104"/>
                  </a:lnTo>
                  <a:cubicBezTo>
                    <a:pt x="3027" y="1049"/>
                    <a:pt x="3115" y="1023"/>
                    <a:pt x="3194" y="1023"/>
                  </a:cubicBezTo>
                  <a:cubicBezTo>
                    <a:pt x="3368" y="1023"/>
                    <a:pt x="3492" y="1147"/>
                    <a:pt x="3509" y="1354"/>
                  </a:cubicBezTo>
                  <a:lnTo>
                    <a:pt x="3559" y="1931"/>
                  </a:lnTo>
                  <a:lnTo>
                    <a:pt x="3710" y="183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3181850" y="3743925"/>
              <a:ext cx="516950" cy="988450"/>
            </a:xfrm>
            <a:custGeom>
              <a:rect b="b" l="l" r="r" t="t"/>
              <a:pathLst>
                <a:path extrusionOk="0" h="39538" w="20678">
                  <a:moveTo>
                    <a:pt x="18171" y="1"/>
                  </a:moveTo>
                  <a:cubicBezTo>
                    <a:pt x="18033" y="1"/>
                    <a:pt x="17895" y="32"/>
                    <a:pt x="17770" y="95"/>
                  </a:cubicBezTo>
                  <a:lnTo>
                    <a:pt x="376" y="10070"/>
                  </a:lnTo>
                  <a:cubicBezTo>
                    <a:pt x="126" y="10220"/>
                    <a:pt x="1" y="10496"/>
                    <a:pt x="1" y="10771"/>
                  </a:cubicBezTo>
                  <a:lnTo>
                    <a:pt x="1705" y="38741"/>
                  </a:lnTo>
                  <a:cubicBezTo>
                    <a:pt x="1730" y="39017"/>
                    <a:pt x="1880" y="39293"/>
                    <a:pt x="2131" y="39443"/>
                  </a:cubicBezTo>
                  <a:cubicBezTo>
                    <a:pt x="2256" y="39506"/>
                    <a:pt x="2388" y="39537"/>
                    <a:pt x="2519" y="39537"/>
                  </a:cubicBezTo>
                  <a:cubicBezTo>
                    <a:pt x="2651" y="39537"/>
                    <a:pt x="2783" y="39506"/>
                    <a:pt x="2908" y="39443"/>
                  </a:cubicBezTo>
                  <a:lnTo>
                    <a:pt x="20326" y="29443"/>
                  </a:lnTo>
                  <a:cubicBezTo>
                    <a:pt x="20552" y="29293"/>
                    <a:pt x="20677" y="29042"/>
                    <a:pt x="20677" y="28766"/>
                  </a:cubicBezTo>
                  <a:lnTo>
                    <a:pt x="18973" y="796"/>
                  </a:lnTo>
                  <a:cubicBezTo>
                    <a:pt x="18948" y="496"/>
                    <a:pt x="18798" y="245"/>
                    <a:pt x="18572" y="95"/>
                  </a:cubicBezTo>
                  <a:cubicBezTo>
                    <a:pt x="18447" y="32"/>
                    <a:pt x="18309" y="1"/>
                    <a:pt x="1817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3201275" y="3756325"/>
              <a:ext cx="497525" cy="975050"/>
            </a:xfrm>
            <a:custGeom>
              <a:rect b="b" l="l" r="r" t="t"/>
              <a:pathLst>
                <a:path extrusionOk="0" h="39002" w="19901">
                  <a:moveTo>
                    <a:pt x="17952" y="1"/>
                  </a:moveTo>
                  <a:cubicBezTo>
                    <a:pt x="17903" y="1"/>
                    <a:pt x="17849" y="16"/>
                    <a:pt x="17795" y="50"/>
                  </a:cubicBezTo>
                  <a:lnTo>
                    <a:pt x="376" y="10075"/>
                  </a:lnTo>
                  <a:cubicBezTo>
                    <a:pt x="151" y="10225"/>
                    <a:pt x="1" y="10476"/>
                    <a:pt x="1" y="10777"/>
                  </a:cubicBezTo>
                  <a:lnTo>
                    <a:pt x="1705" y="38722"/>
                  </a:lnTo>
                  <a:cubicBezTo>
                    <a:pt x="1723" y="38899"/>
                    <a:pt x="1816" y="39001"/>
                    <a:pt x="1949" y="39001"/>
                  </a:cubicBezTo>
                  <a:cubicBezTo>
                    <a:pt x="2003" y="39001"/>
                    <a:pt x="2065" y="38984"/>
                    <a:pt x="2131" y="38947"/>
                  </a:cubicBezTo>
                  <a:lnTo>
                    <a:pt x="19549" y="28972"/>
                  </a:lnTo>
                  <a:cubicBezTo>
                    <a:pt x="19775" y="28797"/>
                    <a:pt x="19900" y="28546"/>
                    <a:pt x="19900" y="28270"/>
                  </a:cubicBezTo>
                  <a:lnTo>
                    <a:pt x="18196" y="300"/>
                  </a:lnTo>
                  <a:cubicBezTo>
                    <a:pt x="18196" y="117"/>
                    <a:pt x="18089" y="1"/>
                    <a:pt x="179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3201275" y="3756300"/>
              <a:ext cx="497525" cy="975600"/>
            </a:xfrm>
            <a:custGeom>
              <a:rect b="b" l="l" r="r" t="t"/>
              <a:pathLst>
                <a:path extrusionOk="0" h="39024" w="19901">
                  <a:moveTo>
                    <a:pt x="17945" y="201"/>
                  </a:moveTo>
                  <a:cubicBezTo>
                    <a:pt x="17971" y="201"/>
                    <a:pt x="17996" y="276"/>
                    <a:pt x="17996" y="326"/>
                  </a:cubicBezTo>
                  <a:lnTo>
                    <a:pt x="19700" y="28296"/>
                  </a:lnTo>
                  <a:cubicBezTo>
                    <a:pt x="19700" y="28497"/>
                    <a:pt x="19600" y="28697"/>
                    <a:pt x="19449" y="28798"/>
                  </a:cubicBezTo>
                  <a:lnTo>
                    <a:pt x="2031" y="38798"/>
                  </a:lnTo>
                  <a:lnTo>
                    <a:pt x="1955" y="38823"/>
                  </a:lnTo>
                  <a:cubicBezTo>
                    <a:pt x="1930" y="38823"/>
                    <a:pt x="1930" y="38748"/>
                    <a:pt x="1930" y="38723"/>
                  </a:cubicBezTo>
                  <a:lnTo>
                    <a:pt x="226" y="10727"/>
                  </a:lnTo>
                  <a:cubicBezTo>
                    <a:pt x="201" y="10527"/>
                    <a:pt x="301" y="10352"/>
                    <a:pt x="477" y="10226"/>
                  </a:cubicBezTo>
                  <a:lnTo>
                    <a:pt x="17870" y="226"/>
                  </a:lnTo>
                  <a:lnTo>
                    <a:pt x="17945" y="201"/>
                  </a:lnTo>
                  <a:close/>
                  <a:moveTo>
                    <a:pt x="17945" y="1"/>
                  </a:moveTo>
                  <a:cubicBezTo>
                    <a:pt x="17895" y="1"/>
                    <a:pt x="17845" y="26"/>
                    <a:pt x="17770" y="51"/>
                  </a:cubicBezTo>
                  <a:lnTo>
                    <a:pt x="376" y="10076"/>
                  </a:lnTo>
                  <a:cubicBezTo>
                    <a:pt x="151" y="10226"/>
                    <a:pt x="1" y="10477"/>
                    <a:pt x="1" y="10778"/>
                  </a:cubicBezTo>
                  <a:lnTo>
                    <a:pt x="1705" y="38723"/>
                  </a:lnTo>
                  <a:cubicBezTo>
                    <a:pt x="1705" y="38923"/>
                    <a:pt x="1830" y="39023"/>
                    <a:pt x="1955" y="39023"/>
                  </a:cubicBezTo>
                  <a:cubicBezTo>
                    <a:pt x="2031" y="39023"/>
                    <a:pt x="2081" y="38998"/>
                    <a:pt x="2131" y="38973"/>
                  </a:cubicBezTo>
                  <a:lnTo>
                    <a:pt x="19549" y="28973"/>
                  </a:lnTo>
                  <a:cubicBezTo>
                    <a:pt x="19775" y="28823"/>
                    <a:pt x="19900" y="28572"/>
                    <a:pt x="19900" y="28296"/>
                  </a:cubicBezTo>
                  <a:lnTo>
                    <a:pt x="18196" y="326"/>
                  </a:lnTo>
                  <a:cubicBezTo>
                    <a:pt x="18196" y="126"/>
                    <a:pt x="18096" y="26"/>
                    <a:pt x="17945" y="26"/>
                  </a:cubicBezTo>
                  <a:lnTo>
                    <a:pt x="179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181850" y="4003175"/>
              <a:ext cx="71450" cy="729275"/>
            </a:xfrm>
            <a:custGeom>
              <a:rect b="b" l="l" r="r" t="t"/>
              <a:pathLst>
                <a:path extrusionOk="0" h="29171" w="2858">
                  <a:moveTo>
                    <a:pt x="2858" y="29098"/>
                  </a:moveTo>
                  <a:cubicBezTo>
                    <a:pt x="2838" y="29107"/>
                    <a:pt x="2819" y="29115"/>
                    <a:pt x="2799" y="29122"/>
                  </a:cubicBezTo>
                  <a:lnTo>
                    <a:pt x="2799" y="29122"/>
                  </a:lnTo>
                  <a:cubicBezTo>
                    <a:pt x="2818" y="29116"/>
                    <a:pt x="2837" y="29108"/>
                    <a:pt x="2858" y="29098"/>
                  </a:cubicBezTo>
                  <a:close/>
                  <a:moveTo>
                    <a:pt x="101" y="0"/>
                  </a:moveTo>
                  <a:cubicBezTo>
                    <a:pt x="26" y="126"/>
                    <a:pt x="1" y="251"/>
                    <a:pt x="1" y="401"/>
                  </a:cubicBezTo>
                  <a:lnTo>
                    <a:pt x="1705" y="28371"/>
                  </a:lnTo>
                  <a:cubicBezTo>
                    <a:pt x="1730" y="28647"/>
                    <a:pt x="1880" y="28923"/>
                    <a:pt x="2131" y="29073"/>
                  </a:cubicBezTo>
                  <a:cubicBezTo>
                    <a:pt x="2250" y="29139"/>
                    <a:pt x="2383" y="29171"/>
                    <a:pt x="2515" y="29171"/>
                  </a:cubicBezTo>
                  <a:cubicBezTo>
                    <a:pt x="2612" y="29171"/>
                    <a:pt x="2708" y="29154"/>
                    <a:pt x="2799" y="29122"/>
                  </a:cubicBezTo>
                  <a:lnTo>
                    <a:pt x="2799" y="29122"/>
                  </a:lnTo>
                  <a:cubicBezTo>
                    <a:pt x="2773" y="29129"/>
                    <a:pt x="2749" y="29133"/>
                    <a:pt x="2726" y="29133"/>
                  </a:cubicBezTo>
                  <a:cubicBezTo>
                    <a:pt x="2595" y="29133"/>
                    <a:pt x="2507" y="29014"/>
                    <a:pt x="2507" y="28823"/>
                  </a:cubicBezTo>
                  <a:lnTo>
                    <a:pt x="803" y="852"/>
                  </a:lnTo>
                  <a:cubicBezTo>
                    <a:pt x="778" y="702"/>
                    <a:pt x="828" y="577"/>
                    <a:pt x="878" y="45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421825" y="3860600"/>
              <a:ext cx="171075" cy="116000"/>
            </a:xfrm>
            <a:custGeom>
              <a:rect b="b" l="l" r="r" t="t"/>
              <a:pathLst>
                <a:path extrusionOk="0" h="4640" w="6843">
                  <a:moveTo>
                    <a:pt x="6617" y="0"/>
                  </a:moveTo>
                  <a:cubicBezTo>
                    <a:pt x="6571" y="0"/>
                    <a:pt x="6520" y="13"/>
                    <a:pt x="6467" y="39"/>
                  </a:cubicBezTo>
                  <a:lnTo>
                    <a:pt x="326" y="3598"/>
                  </a:lnTo>
                  <a:cubicBezTo>
                    <a:pt x="126" y="3748"/>
                    <a:pt x="1" y="3974"/>
                    <a:pt x="26" y="4225"/>
                  </a:cubicBezTo>
                  <a:lnTo>
                    <a:pt x="26" y="4375"/>
                  </a:lnTo>
                  <a:cubicBezTo>
                    <a:pt x="26" y="4541"/>
                    <a:pt x="121" y="4639"/>
                    <a:pt x="251" y="4639"/>
                  </a:cubicBezTo>
                  <a:cubicBezTo>
                    <a:pt x="298" y="4639"/>
                    <a:pt x="349" y="4627"/>
                    <a:pt x="402" y="4601"/>
                  </a:cubicBezTo>
                  <a:lnTo>
                    <a:pt x="6517" y="1017"/>
                  </a:lnTo>
                  <a:cubicBezTo>
                    <a:pt x="6742" y="891"/>
                    <a:pt x="6843" y="666"/>
                    <a:pt x="6843" y="415"/>
                  </a:cubicBezTo>
                  <a:lnTo>
                    <a:pt x="6843" y="265"/>
                  </a:lnTo>
                  <a:cubicBezTo>
                    <a:pt x="6843" y="98"/>
                    <a:pt x="6747" y="0"/>
                    <a:pt x="66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426225" y="3921375"/>
              <a:ext cx="170450" cy="115650"/>
            </a:xfrm>
            <a:custGeom>
              <a:rect b="b" l="l" r="r" t="t"/>
              <a:pathLst>
                <a:path extrusionOk="0" h="4626" w="6818">
                  <a:moveTo>
                    <a:pt x="6588" y="0"/>
                  </a:moveTo>
                  <a:cubicBezTo>
                    <a:pt x="6543" y="0"/>
                    <a:pt x="6494" y="13"/>
                    <a:pt x="6441" y="39"/>
                  </a:cubicBezTo>
                  <a:lnTo>
                    <a:pt x="301" y="3598"/>
                  </a:lnTo>
                  <a:cubicBezTo>
                    <a:pt x="125" y="3749"/>
                    <a:pt x="0" y="3974"/>
                    <a:pt x="0" y="4225"/>
                  </a:cubicBezTo>
                  <a:lnTo>
                    <a:pt x="0" y="4375"/>
                  </a:lnTo>
                  <a:cubicBezTo>
                    <a:pt x="18" y="4520"/>
                    <a:pt x="115" y="4626"/>
                    <a:pt x="233" y="4626"/>
                  </a:cubicBezTo>
                  <a:cubicBezTo>
                    <a:pt x="279" y="4626"/>
                    <a:pt x="327" y="4610"/>
                    <a:pt x="376" y="4576"/>
                  </a:cubicBezTo>
                  <a:lnTo>
                    <a:pt x="6491" y="1017"/>
                  </a:lnTo>
                  <a:cubicBezTo>
                    <a:pt x="6717" y="866"/>
                    <a:pt x="6817" y="641"/>
                    <a:pt x="6817" y="390"/>
                  </a:cubicBezTo>
                  <a:lnTo>
                    <a:pt x="6817" y="265"/>
                  </a:lnTo>
                  <a:cubicBezTo>
                    <a:pt x="6799" y="99"/>
                    <a:pt x="6712" y="0"/>
                    <a:pt x="65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3429350" y="3982150"/>
              <a:ext cx="171700" cy="116000"/>
            </a:xfrm>
            <a:custGeom>
              <a:rect b="b" l="l" r="r" t="t"/>
              <a:pathLst>
                <a:path extrusionOk="0" h="4640" w="6868">
                  <a:moveTo>
                    <a:pt x="6613" y="0"/>
                  </a:moveTo>
                  <a:cubicBezTo>
                    <a:pt x="6569" y="0"/>
                    <a:pt x="6519" y="13"/>
                    <a:pt x="6467" y="39"/>
                  </a:cubicBezTo>
                  <a:lnTo>
                    <a:pt x="326" y="3598"/>
                  </a:lnTo>
                  <a:cubicBezTo>
                    <a:pt x="126" y="3749"/>
                    <a:pt x="0" y="3974"/>
                    <a:pt x="25" y="4250"/>
                  </a:cubicBezTo>
                  <a:lnTo>
                    <a:pt x="25" y="4375"/>
                  </a:lnTo>
                  <a:cubicBezTo>
                    <a:pt x="25" y="4541"/>
                    <a:pt x="121" y="4640"/>
                    <a:pt x="251" y="4640"/>
                  </a:cubicBezTo>
                  <a:cubicBezTo>
                    <a:pt x="298" y="4640"/>
                    <a:pt x="349" y="4627"/>
                    <a:pt x="401" y="4601"/>
                  </a:cubicBezTo>
                  <a:lnTo>
                    <a:pt x="6517" y="1042"/>
                  </a:lnTo>
                  <a:cubicBezTo>
                    <a:pt x="6742" y="891"/>
                    <a:pt x="6868" y="666"/>
                    <a:pt x="6843" y="415"/>
                  </a:cubicBezTo>
                  <a:lnTo>
                    <a:pt x="6843" y="265"/>
                  </a:lnTo>
                  <a:cubicBezTo>
                    <a:pt x="6824" y="99"/>
                    <a:pt x="6737" y="0"/>
                    <a:pt x="66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275200" y="4103700"/>
              <a:ext cx="332750" cy="208100"/>
            </a:xfrm>
            <a:custGeom>
              <a:rect b="b" l="l" r="r" t="t"/>
              <a:pathLst>
                <a:path extrusionOk="0" h="8324" w="13310">
                  <a:moveTo>
                    <a:pt x="13080" y="1"/>
                  </a:moveTo>
                  <a:cubicBezTo>
                    <a:pt x="13035" y="1"/>
                    <a:pt x="12986" y="13"/>
                    <a:pt x="12933" y="39"/>
                  </a:cubicBezTo>
                  <a:lnTo>
                    <a:pt x="302" y="7308"/>
                  </a:lnTo>
                  <a:cubicBezTo>
                    <a:pt x="101" y="7458"/>
                    <a:pt x="1" y="7684"/>
                    <a:pt x="1" y="7934"/>
                  </a:cubicBezTo>
                  <a:lnTo>
                    <a:pt x="1" y="8060"/>
                  </a:lnTo>
                  <a:cubicBezTo>
                    <a:pt x="1" y="8226"/>
                    <a:pt x="96" y="8324"/>
                    <a:pt x="227" y="8324"/>
                  </a:cubicBezTo>
                  <a:cubicBezTo>
                    <a:pt x="273" y="8324"/>
                    <a:pt x="324" y="8312"/>
                    <a:pt x="377" y="8285"/>
                  </a:cubicBezTo>
                  <a:lnTo>
                    <a:pt x="12983" y="1017"/>
                  </a:lnTo>
                  <a:cubicBezTo>
                    <a:pt x="13184" y="892"/>
                    <a:pt x="13309" y="666"/>
                    <a:pt x="13309" y="415"/>
                  </a:cubicBezTo>
                  <a:lnTo>
                    <a:pt x="13309" y="265"/>
                  </a:lnTo>
                  <a:cubicBezTo>
                    <a:pt x="13291" y="99"/>
                    <a:pt x="13204" y="1"/>
                    <a:pt x="130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3270825" y="4042925"/>
              <a:ext cx="333350" cy="208100"/>
            </a:xfrm>
            <a:custGeom>
              <a:rect b="b" l="l" r="r" t="t"/>
              <a:pathLst>
                <a:path extrusionOk="0" h="8324" w="13334">
                  <a:moveTo>
                    <a:pt x="13094" y="1"/>
                  </a:moveTo>
                  <a:cubicBezTo>
                    <a:pt x="13050" y="1"/>
                    <a:pt x="13004" y="13"/>
                    <a:pt x="12958" y="39"/>
                  </a:cubicBezTo>
                  <a:lnTo>
                    <a:pt x="326" y="7308"/>
                  </a:lnTo>
                  <a:cubicBezTo>
                    <a:pt x="126" y="7458"/>
                    <a:pt x="0" y="7684"/>
                    <a:pt x="26" y="7934"/>
                  </a:cubicBezTo>
                  <a:lnTo>
                    <a:pt x="26" y="8059"/>
                  </a:lnTo>
                  <a:cubicBezTo>
                    <a:pt x="26" y="8226"/>
                    <a:pt x="121" y="8324"/>
                    <a:pt x="241" y="8324"/>
                  </a:cubicBezTo>
                  <a:cubicBezTo>
                    <a:pt x="284" y="8324"/>
                    <a:pt x="330" y="8311"/>
                    <a:pt x="376" y="8285"/>
                  </a:cubicBezTo>
                  <a:lnTo>
                    <a:pt x="13008" y="1017"/>
                  </a:lnTo>
                  <a:cubicBezTo>
                    <a:pt x="13209" y="892"/>
                    <a:pt x="13334" y="641"/>
                    <a:pt x="13334" y="415"/>
                  </a:cubicBezTo>
                  <a:lnTo>
                    <a:pt x="13334" y="265"/>
                  </a:lnTo>
                  <a:cubicBezTo>
                    <a:pt x="13315" y="99"/>
                    <a:pt x="13215" y="1"/>
                    <a:pt x="130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3278350" y="4165100"/>
              <a:ext cx="333350" cy="208375"/>
            </a:xfrm>
            <a:custGeom>
              <a:rect b="b" l="l" r="r" t="t"/>
              <a:pathLst>
                <a:path extrusionOk="0" h="8335" w="13334">
                  <a:moveTo>
                    <a:pt x="13104" y="1"/>
                  </a:moveTo>
                  <a:cubicBezTo>
                    <a:pt x="13060" y="1"/>
                    <a:pt x="13010" y="13"/>
                    <a:pt x="12958" y="40"/>
                  </a:cubicBezTo>
                  <a:lnTo>
                    <a:pt x="326" y="7308"/>
                  </a:lnTo>
                  <a:cubicBezTo>
                    <a:pt x="126" y="7458"/>
                    <a:pt x="0" y="7684"/>
                    <a:pt x="25" y="7934"/>
                  </a:cubicBezTo>
                  <a:lnTo>
                    <a:pt x="25" y="8060"/>
                  </a:lnTo>
                  <a:cubicBezTo>
                    <a:pt x="25" y="8224"/>
                    <a:pt x="118" y="8335"/>
                    <a:pt x="236" y="8335"/>
                  </a:cubicBezTo>
                  <a:cubicBezTo>
                    <a:pt x="281" y="8335"/>
                    <a:pt x="328" y="8319"/>
                    <a:pt x="376" y="8285"/>
                  </a:cubicBezTo>
                  <a:lnTo>
                    <a:pt x="13008" y="1017"/>
                  </a:lnTo>
                  <a:cubicBezTo>
                    <a:pt x="13208" y="892"/>
                    <a:pt x="13334" y="666"/>
                    <a:pt x="13334" y="416"/>
                  </a:cubicBezTo>
                  <a:lnTo>
                    <a:pt x="13334" y="265"/>
                  </a:lnTo>
                  <a:cubicBezTo>
                    <a:pt x="13315" y="99"/>
                    <a:pt x="13229" y="1"/>
                    <a:pt x="131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3282100" y="4226225"/>
              <a:ext cx="333350" cy="208050"/>
            </a:xfrm>
            <a:custGeom>
              <a:rect b="b" l="l" r="r" t="t"/>
              <a:pathLst>
                <a:path extrusionOk="0" h="8322" w="13334">
                  <a:moveTo>
                    <a:pt x="13101" y="1"/>
                  </a:moveTo>
                  <a:cubicBezTo>
                    <a:pt x="13055" y="1"/>
                    <a:pt x="13007" y="16"/>
                    <a:pt x="12958" y="51"/>
                  </a:cubicBezTo>
                  <a:lnTo>
                    <a:pt x="326" y="7294"/>
                  </a:lnTo>
                  <a:cubicBezTo>
                    <a:pt x="126" y="7444"/>
                    <a:pt x="1" y="7670"/>
                    <a:pt x="1" y="7921"/>
                  </a:cubicBezTo>
                  <a:lnTo>
                    <a:pt x="1" y="8071"/>
                  </a:lnTo>
                  <a:cubicBezTo>
                    <a:pt x="19" y="8216"/>
                    <a:pt x="116" y="8322"/>
                    <a:pt x="234" y="8322"/>
                  </a:cubicBezTo>
                  <a:cubicBezTo>
                    <a:pt x="279" y="8322"/>
                    <a:pt x="328" y="8306"/>
                    <a:pt x="377" y="8271"/>
                  </a:cubicBezTo>
                  <a:lnTo>
                    <a:pt x="13008" y="1028"/>
                  </a:lnTo>
                  <a:cubicBezTo>
                    <a:pt x="13209" y="878"/>
                    <a:pt x="13334" y="652"/>
                    <a:pt x="13334" y="402"/>
                  </a:cubicBezTo>
                  <a:lnTo>
                    <a:pt x="13334" y="251"/>
                  </a:lnTo>
                  <a:cubicBezTo>
                    <a:pt x="13316" y="106"/>
                    <a:pt x="13219" y="1"/>
                    <a:pt x="131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3285850" y="4287000"/>
              <a:ext cx="333375" cy="208050"/>
            </a:xfrm>
            <a:custGeom>
              <a:rect b="b" l="l" r="r" t="t"/>
              <a:pathLst>
                <a:path extrusionOk="0" h="8322" w="13335">
                  <a:moveTo>
                    <a:pt x="13101" y="1"/>
                  </a:moveTo>
                  <a:cubicBezTo>
                    <a:pt x="13056" y="1"/>
                    <a:pt x="13007" y="16"/>
                    <a:pt x="12958" y="51"/>
                  </a:cubicBezTo>
                  <a:lnTo>
                    <a:pt x="327" y="7319"/>
                  </a:lnTo>
                  <a:cubicBezTo>
                    <a:pt x="126" y="7444"/>
                    <a:pt x="1" y="7670"/>
                    <a:pt x="1" y="7921"/>
                  </a:cubicBezTo>
                  <a:lnTo>
                    <a:pt x="1" y="8071"/>
                  </a:lnTo>
                  <a:cubicBezTo>
                    <a:pt x="19" y="8216"/>
                    <a:pt x="116" y="8322"/>
                    <a:pt x="234" y="8322"/>
                  </a:cubicBezTo>
                  <a:cubicBezTo>
                    <a:pt x="280" y="8322"/>
                    <a:pt x="328" y="8306"/>
                    <a:pt x="377" y="8271"/>
                  </a:cubicBezTo>
                  <a:lnTo>
                    <a:pt x="13009" y="1028"/>
                  </a:lnTo>
                  <a:cubicBezTo>
                    <a:pt x="13209" y="878"/>
                    <a:pt x="13334" y="652"/>
                    <a:pt x="13334" y="402"/>
                  </a:cubicBezTo>
                  <a:lnTo>
                    <a:pt x="13334" y="251"/>
                  </a:lnTo>
                  <a:cubicBezTo>
                    <a:pt x="13316" y="106"/>
                    <a:pt x="13219" y="1"/>
                    <a:pt x="131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289625" y="4348075"/>
              <a:ext cx="333350" cy="207750"/>
            </a:xfrm>
            <a:custGeom>
              <a:rect b="b" l="l" r="r" t="t"/>
              <a:pathLst>
                <a:path extrusionOk="0" h="8310" w="13334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282"/>
                  </a:lnTo>
                  <a:cubicBezTo>
                    <a:pt x="126" y="7433"/>
                    <a:pt x="0" y="7658"/>
                    <a:pt x="0" y="7909"/>
                  </a:cubicBezTo>
                  <a:lnTo>
                    <a:pt x="0" y="8059"/>
                  </a:lnTo>
                  <a:cubicBezTo>
                    <a:pt x="18" y="8204"/>
                    <a:pt x="102" y="8310"/>
                    <a:pt x="223" y="8310"/>
                  </a:cubicBezTo>
                  <a:cubicBezTo>
                    <a:pt x="269" y="8310"/>
                    <a:pt x="321" y="8294"/>
                    <a:pt x="376" y="8260"/>
                  </a:cubicBezTo>
                  <a:lnTo>
                    <a:pt x="13008" y="1016"/>
                  </a:lnTo>
                  <a:cubicBezTo>
                    <a:pt x="13208" y="866"/>
                    <a:pt x="13334" y="640"/>
                    <a:pt x="13309" y="390"/>
                  </a:cubicBezTo>
                  <a:lnTo>
                    <a:pt x="13309" y="265"/>
                  </a:lnTo>
                  <a:cubicBezTo>
                    <a:pt x="13309" y="98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293375" y="4408850"/>
              <a:ext cx="333375" cy="208100"/>
            </a:xfrm>
            <a:custGeom>
              <a:rect b="b" l="l" r="r" t="t"/>
              <a:pathLst>
                <a:path extrusionOk="0" h="8324" w="13335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7" y="7307"/>
                  </a:lnTo>
                  <a:cubicBezTo>
                    <a:pt x="126" y="7433"/>
                    <a:pt x="1" y="7683"/>
                    <a:pt x="26" y="7909"/>
                  </a:cubicBezTo>
                  <a:lnTo>
                    <a:pt x="26" y="8059"/>
                  </a:lnTo>
                  <a:cubicBezTo>
                    <a:pt x="26" y="8225"/>
                    <a:pt x="121" y="8324"/>
                    <a:pt x="241" y="8324"/>
                  </a:cubicBezTo>
                  <a:cubicBezTo>
                    <a:pt x="284" y="8324"/>
                    <a:pt x="331" y="8311"/>
                    <a:pt x="377" y="8285"/>
                  </a:cubicBezTo>
                  <a:lnTo>
                    <a:pt x="13008" y="1017"/>
                  </a:lnTo>
                  <a:cubicBezTo>
                    <a:pt x="13209" y="866"/>
                    <a:pt x="13334" y="641"/>
                    <a:pt x="13309" y="390"/>
                  </a:cubicBezTo>
                  <a:lnTo>
                    <a:pt x="13309" y="265"/>
                  </a:lnTo>
                  <a:cubicBezTo>
                    <a:pt x="13309" y="98"/>
                    <a:pt x="13214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261425" y="3964950"/>
              <a:ext cx="136625" cy="225600"/>
            </a:xfrm>
            <a:custGeom>
              <a:rect b="b" l="l" r="r" t="t"/>
              <a:pathLst>
                <a:path extrusionOk="0" h="9024" w="5465">
                  <a:moveTo>
                    <a:pt x="5088" y="0"/>
                  </a:moveTo>
                  <a:lnTo>
                    <a:pt x="1" y="2908"/>
                  </a:lnTo>
                  <a:lnTo>
                    <a:pt x="376" y="9023"/>
                  </a:lnTo>
                  <a:lnTo>
                    <a:pt x="5464" y="6116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3282100" y="4003175"/>
              <a:ext cx="92125" cy="150400"/>
            </a:xfrm>
            <a:custGeom>
              <a:rect b="b" l="l" r="r" t="t"/>
              <a:pathLst>
                <a:path extrusionOk="0" h="6016" w="3685">
                  <a:moveTo>
                    <a:pt x="3585" y="0"/>
                  </a:moveTo>
                  <a:lnTo>
                    <a:pt x="1" y="2005"/>
                  </a:lnTo>
                  <a:lnTo>
                    <a:pt x="101" y="3835"/>
                  </a:lnTo>
                  <a:lnTo>
                    <a:pt x="276" y="3760"/>
                  </a:lnTo>
                  <a:lnTo>
                    <a:pt x="226" y="3183"/>
                  </a:lnTo>
                  <a:cubicBezTo>
                    <a:pt x="251" y="2832"/>
                    <a:pt x="427" y="2507"/>
                    <a:pt x="752" y="2306"/>
                  </a:cubicBezTo>
                  <a:lnTo>
                    <a:pt x="1504" y="1905"/>
                  </a:lnTo>
                  <a:lnTo>
                    <a:pt x="1655" y="4612"/>
                  </a:lnTo>
                  <a:cubicBezTo>
                    <a:pt x="1680" y="4988"/>
                    <a:pt x="1529" y="5339"/>
                    <a:pt x="1254" y="5539"/>
                  </a:cubicBezTo>
                  <a:lnTo>
                    <a:pt x="778" y="5815"/>
                  </a:lnTo>
                  <a:lnTo>
                    <a:pt x="778" y="6015"/>
                  </a:lnTo>
                  <a:lnTo>
                    <a:pt x="3309" y="4562"/>
                  </a:lnTo>
                  <a:lnTo>
                    <a:pt x="3309" y="4361"/>
                  </a:lnTo>
                  <a:lnTo>
                    <a:pt x="2858" y="4637"/>
                  </a:lnTo>
                  <a:cubicBezTo>
                    <a:pt x="2787" y="4676"/>
                    <a:pt x="2719" y="4695"/>
                    <a:pt x="2657" y="4695"/>
                  </a:cubicBezTo>
                  <a:cubicBezTo>
                    <a:pt x="2479" y="4695"/>
                    <a:pt x="2350" y="4540"/>
                    <a:pt x="2331" y="4261"/>
                  </a:cubicBezTo>
                  <a:lnTo>
                    <a:pt x="2156" y="1529"/>
                  </a:lnTo>
                  <a:lnTo>
                    <a:pt x="2908" y="1103"/>
                  </a:lnTo>
                  <a:cubicBezTo>
                    <a:pt x="3002" y="1048"/>
                    <a:pt x="3093" y="1023"/>
                    <a:pt x="3175" y="1023"/>
                  </a:cubicBezTo>
                  <a:cubicBezTo>
                    <a:pt x="3356" y="1023"/>
                    <a:pt x="3492" y="1147"/>
                    <a:pt x="3509" y="1354"/>
                  </a:cubicBezTo>
                  <a:lnTo>
                    <a:pt x="3534" y="1905"/>
                  </a:lnTo>
                  <a:lnTo>
                    <a:pt x="3685" y="1830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3362300" y="3847950"/>
              <a:ext cx="517575" cy="989050"/>
            </a:xfrm>
            <a:custGeom>
              <a:rect b="b" l="l" r="r" t="t"/>
              <a:pathLst>
                <a:path extrusionOk="0" h="39562" w="20703">
                  <a:moveTo>
                    <a:pt x="18184" y="0"/>
                  </a:moveTo>
                  <a:cubicBezTo>
                    <a:pt x="18052" y="0"/>
                    <a:pt x="17921" y="31"/>
                    <a:pt x="17795" y="94"/>
                  </a:cubicBezTo>
                  <a:lnTo>
                    <a:pt x="377" y="10069"/>
                  </a:lnTo>
                  <a:cubicBezTo>
                    <a:pt x="151" y="10219"/>
                    <a:pt x="1" y="10495"/>
                    <a:pt x="26" y="10771"/>
                  </a:cubicBezTo>
                  <a:lnTo>
                    <a:pt x="1730" y="38766"/>
                  </a:lnTo>
                  <a:cubicBezTo>
                    <a:pt x="1755" y="39042"/>
                    <a:pt x="1905" y="39292"/>
                    <a:pt x="2131" y="39468"/>
                  </a:cubicBezTo>
                  <a:cubicBezTo>
                    <a:pt x="2256" y="39530"/>
                    <a:pt x="2394" y="39562"/>
                    <a:pt x="2532" y="39562"/>
                  </a:cubicBezTo>
                  <a:cubicBezTo>
                    <a:pt x="2670" y="39562"/>
                    <a:pt x="2808" y="39530"/>
                    <a:pt x="2933" y="39468"/>
                  </a:cubicBezTo>
                  <a:lnTo>
                    <a:pt x="20327" y="29443"/>
                  </a:lnTo>
                  <a:cubicBezTo>
                    <a:pt x="20552" y="29292"/>
                    <a:pt x="20703" y="29042"/>
                    <a:pt x="20703" y="28766"/>
                  </a:cubicBezTo>
                  <a:lnTo>
                    <a:pt x="18998" y="796"/>
                  </a:lnTo>
                  <a:cubicBezTo>
                    <a:pt x="18973" y="495"/>
                    <a:pt x="18823" y="244"/>
                    <a:pt x="18572" y="94"/>
                  </a:cubicBezTo>
                  <a:cubicBezTo>
                    <a:pt x="18447" y="31"/>
                    <a:pt x="18315" y="0"/>
                    <a:pt x="181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3382350" y="3860975"/>
              <a:ext cx="498150" cy="975000"/>
            </a:xfrm>
            <a:custGeom>
              <a:rect b="b" l="l" r="r" t="t"/>
              <a:pathLst>
                <a:path extrusionOk="0" h="39000" w="19926">
                  <a:moveTo>
                    <a:pt x="17953" y="0"/>
                  </a:moveTo>
                  <a:cubicBezTo>
                    <a:pt x="17903" y="0"/>
                    <a:pt x="17849" y="16"/>
                    <a:pt x="17795" y="49"/>
                  </a:cubicBezTo>
                  <a:lnTo>
                    <a:pt x="377" y="10049"/>
                  </a:lnTo>
                  <a:cubicBezTo>
                    <a:pt x="126" y="10200"/>
                    <a:pt x="1" y="10475"/>
                    <a:pt x="1" y="10751"/>
                  </a:cubicBezTo>
                  <a:lnTo>
                    <a:pt x="1730" y="38696"/>
                  </a:lnTo>
                  <a:cubicBezTo>
                    <a:pt x="1730" y="38893"/>
                    <a:pt x="1819" y="39000"/>
                    <a:pt x="1952" y="39000"/>
                  </a:cubicBezTo>
                  <a:cubicBezTo>
                    <a:pt x="2006" y="39000"/>
                    <a:pt x="2066" y="38983"/>
                    <a:pt x="2131" y="38947"/>
                  </a:cubicBezTo>
                  <a:lnTo>
                    <a:pt x="19550" y="28972"/>
                  </a:lnTo>
                  <a:cubicBezTo>
                    <a:pt x="19775" y="28796"/>
                    <a:pt x="19926" y="28546"/>
                    <a:pt x="19901" y="28270"/>
                  </a:cubicBezTo>
                  <a:lnTo>
                    <a:pt x="18196" y="300"/>
                  </a:lnTo>
                  <a:cubicBezTo>
                    <a:pt x="18196" y="116"/>
                    <a:pt x="18089" y="0"/>
                    <a:pt x="179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3382350" y="3860325"/>
              <a:ext cx="498150" cy="975575"/>
            </a:xfrm>
            <a:custGeom>
              <a:rect b="b" l="l" r="r" t="t"/>
              <a:pathLst>
                <a:path extrusionOk="0" h="39023" w="19926">
                  <a:moveTo>
                    <a:pt x="17946" y="226"/>
                  </a:moveTo>
                  <a:cubicBezTo>
                    <a:pt x="17971" y="226"/>
                    <a:pt x="17971" y="301"/>
                    <a:pt x="17996" y="326"/>
                  </a:cubicBezTo>
                  <a:lnTo>
                    <a:pt x="19675" y="28296"/>
                  </a:lnTo>
                  <a:cubicBezTo>
                    <a:pt x="19675" y="28496"/>
                    <a:pt x="19600" y="28697"/>
                    <a:pt x="19424" y="28797"/>
                  </a:cubicBezTo>
                  <a:lnTo>
                    <a:pt x="2006" y="38797"/>
                  </a:lnTo>
                  <a:lnTo>
                    <a:pt x="1956" y="38822"/>
                  </a:lnTo>
                  <a:cubicBezTo>
                    <a:pt x="1930" y="38822"/>
                    <a:pt x="1905" y="38747"/>
                    <a:pt x="1905" y="38722"/>
                  </a:cubicBezTo>
                  <a:lnTo>
                    <a:pt x="201" y="10727"/>
                  </a:lnTo>
                  <a:cubicBezTo>
                    <a:pt x="201" y="10526"/>
                    <a:pt x="301" y="10351"/>
                    <a:pt x="452" y="10226"/>
                  </a:cubicBezTo>
                  <a:lnTo>
                    <a:pt x="17870" y="251"/>
                  </a:lnTo>
                  <a:lnTo>
                    <a:pt x="17946" y="226"/>
                  </a:lnTo>
                  <a:close/>
                  <a:moveTo>
                    <a:pt x="17946" y="0"/>
                  </a:moveTo>
                  <a:cubicBezTo>
                    <a:pt x="17870" y="0"/>
                    <a:pt x="17820" y="25"/>
                    <a:pt x="17770" y="50"/>
                  </a:cubicBezTo>
                  <a:lnTo>
                    <a:pt x="377" y="10075"/>
                  </a:lnTo>
                  <a:cubicBezTo>
                    <a:pt x="126" y="10226"/>
                    <a:pt x="1" y="10501"/>
                    <a:pt x="1" y="10777"/>
                  </a:cubicBezTo>
                  <a:lnTo>
                    <a:pt x="1730" y="38722"/>
                  </a:lnTo>
                  <a:cubicBezTo>
                    <a:pt x="1730" y="38923"/>
                    <a:pt x="1830" y="39023"/>
                    <a:pt x="1981" y="39023"/>
                  </a:cubicBezTo>
                  <a:cubicBezTo>
                    <a:pt x="2031" y="39023"/>
                    <a:pt x="2081" y="38998"/>
                    <a:pt x="2131" y="38973"/>
                  </a:cubicBezTo>
                  <a:lnTo>
                    <a:pt x="19550" y="28998"/>
                  </a:lnTo>
                  <a:cubicBezTo>
                    <a:pt x="19775" y="28822"/>
                    <a:pt x="19926" y="28572"/>
                    <a:pt x="19926" y="28296"/>
                  </a:cubicBezTo>
                  <a:lnTo>
                    <a:pt x="18221" y="326"/>
                  </a:lnTo>
                  <a:cubicBezTo>
                    <a:pt x="18221" y="125"/>
                    <a:pt x="18096" y="25"/>
                    <a:pt x="17971" y="25"/>
                  </a:cubicBezTo>
                  <a:lnTo>
                    <a:pt x="1794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3362300" y="4107175"/>
              <a:ext cx="72075" cy="729925"/>
            </a:xfrm>
            <a:custGeom>
              <a:rect b="b" l="l" r="r" t="t"/>
              <a:pathLst>
                <a:path extrusionOk="0" h="29197" w="2883">
                  <a:moveTo>
                    <a:pt x="101" y="1"/>
                  </a:moveTo>
                  <a:cubicBezTo>
                    <a:pt x="51" y="126"/>
                    <a:pt x="1" y="251"/>
                    <a:pt x="26" y="402"/>
                  </a:cubicBezTo>
                  <a:lnTo>
                    <a:pt x="1730" y="28397"/>
                  </a:lnTo>
                  <a:cubicBezTo>
                    <a:pt x="1755" y="28673"/>
                    <a:pt x="1905" y="28923"/>
                    <a:pt x="2131" y="29099"/>
                  </a:cubicBezTo>
                  <a:cubicBezTo>
                    <a:pt x="2250" y="29165"/>
                    <a:pt x="2383" y="29196"/>
                    <a:pt x="2519" y="29196"/>
                  </a:cubicBezTo>
                  <a:cubicBezTo>
                    <a:pt x="2641" y="29196"/>
                    <a:pt x="2765" y="29171"/>
                    <a:pt x="2883" y="29124"/>
                  </a:cubicBezTo>
                  <a:lnTo>
                    <a:pt x="2883" y="29124"/>
                  </a:lnTo>
                  <a:cubicBezTo>
                    <a:pt x="2839" y="29140"/>
                    <a:pt x="2798" y="29148"/>
                    <a:pt x="2760" y="29148"/>
                  </a:cubicBezTo>
                  <a:cubicBezTo>
                    <a:pt x="2623" y="29148"/>
                    <a:pt x="2527" y="29044"/>
                    <a:pt x="2507" y="28848"/>
                  </a:cubicBezTo>
                  <a:lnTo>
                    <a:pt x="803" y="853"/>
                  </a:lnTo>
                  <a:cubicBezTo>
                    <a:pt x="803" y="703"/>
                    <a:pt x="828" y="577"/>
                    <a:pt x="903" y="45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602900" y="3965225"/>
              <a:ext cx="171075" cy="115675"/>
            </a:xfrm>
            <a:custGeom>
              <a:rect b="b" l="l" r="r" t="t"/>
              <a:pathLst>
                <a:path extrusionOk="0" h="4627" w="6843">
                  <a:moveTo>
                    <a:pt x="6613" y="1"/>
                  </a:moveTo>
                  <a:cubicBezTo>
                    <a:pt x="6569" y="1"/>
                    <a:pt x="6520" y="13"/>
                    <a:pt x="6467" y="40"/>
                  </a:cubicBezTo>
                  <a:lnTo>
                    <a:pt x="327" y="3599"/>
                  </a:lnTo>
                  <a:cubicBezTo>
                    <a:pt x="126" y="3724"/>
                    <a:pt x="1" y="3974"/>
                    <a:pt x="1" y="4225"/>
                  </a:cubicBezTo>
                  <a:lnTo>
                    <a:pt x="1" y="4375"/>
                  </a:lnTo>
                  <a:cubicBezTo>
                    <a:pt x="19" y="4520"/>
                    <a:pt x="116" y="4626"/>
                    <a:pt x="234" y="4626"/>
                  </a:cubicBezTo>
                  <a:cubicBezTo>
                    <a:pt x="280" y="4626"/>
                    <a:pt x="328" y="4611"/>
                    <a:pt x="377" y="4576"/>
                  </a:cubicBezTo>
                  <a:lnTo>
                    <a:pt x="6517" y="1017"/>
                  </a:lnTo>
                  <a:cubicBezTo>
                    <a:pt x="6718" y="892"/>
                    <a:pt x="6843" y="641"/>
                    <a:pt x="6843" y="416"/>
                  </a:cubicBezTo>
                  <a:lnTo>
                    <a:pt x="6843" y="265"/>
                  </a:lnTo>
                  <a:cubicBezTo>
                    <a:pt x="6824" y="99"/>
                    <a:pt x="6738" y="1"/>
                    <a:pt x="66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3606675" y="4025725"/>
              <a:ext cx="171075" cy="115650"/>
            </a:xfrm>
            <a:custGeom>
              <a:rect b="b" l="l" r="r" t="t"/>
              <a:pathLst>
                <a:path extrusionOk="0" h="4626" w="6843">
                  <a:moveTo>
                    <a:pt x="6609" y="1"/>
                  </a:moveTo>
                  <a:cubicBezTo>
                    <a:pt x="6563" y="1"/>
                    <a:pt x="6515" y="16"/>
                    <a:pt x="6466" y="51"/>
                  </a:cubicBezTo>
                  <a:lnTo>
                    <a:pt x="326" y="3610"/>
                  </a:lnTo>
                  <a:cubicBezTo>
                    <a:pt x="125" y="3735"/>
                    <a:pt x="0" y="3986"/>
                    <a:pt x="0" y="4236"/>
                  </a:cubicBezTo>
                  <a:lnTo>
                    <a:pt x="0" y="4362"/>
                  </a:lnTo>
                  <a:cubicBezTo>
                    <a:pt x="19" y="4528"/>
                    <a:pt x="105" y="4626"/>
                    <a:pt x="230" y="4626"/>
                  </a:cubicBezTo>
                  <a:cubicBezTo>
                    <a:pt x="274" y="4626"/>
                    <a:pt x="323" y="4613"/>
                    <a:pt x="376" y="4587"/>
                  </a:cubicBezTo>
                  <a:lnTo>
                    <a:pt x="6516" y="1028"/>
                  </a:lnTo>
                  <a:cubicBezTo>
                    <a:pt x="6717" y="878"/>
                    <a:pt x="6842" y="652"/>
                    <a:pt x="6842" y="402"/>
                  </a:cubicBezTo>
                  <a:lnTo>
                    <a:pt x="6842" y="251"/>
                  </a:lnTo>
                  <a:cubicBezTo>
                    <a:pt x="6824" y="106"/>
                    <a:pt x="6727" y="1"/>
                    <a:pt x="6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3610425" y="4086775"/>
              <a:ext cx="171075" cy="115675"/>
            </a:xfrm>
            <a:custGeom>
              <a:rect b="b" l="l" r="r" t="t"/>
              <a:pathLst>
                <a:path extrusionOk="0" h="4627" w="6843">
                  <a:moveTo>
                    <a:pt x="6602" y="1"/>
                  </a:moveTo>
                  <a:cubicBezTo>
                    <a:pt x="6559" y="1"/>
                    <a:pt x="6513" y="13"/>
                    <a:pt x="6467" y="40"/>
                  </a:cubicBezTo>
                  <a:lnTo>
                    <a:pt x="326" y="3599"/>
                  </a:lnTo>
                  <a:cubicBezTo>
                    <a:pt x="126" y="3749"/>
                    <a:pt x="1" y="3975"/>
                    <a:pt x="1" y="4225"/>
                  </a:cubicBezTo>
                  <a:lnTo>
                    <a:pt x="1" y="4376"/>
                  </a:lnTo>
                  <a:cubicBezTo>
                    <a:pt x="19" y="4521"/>
                    <a:pt x="102" y="4626"/>
                    <a:pt x="223" y="4626"/>
                  </a:cubicBezTo>
                  <a:cubicBezTo>
                    <a:pt x="269" y="4626"/>
                    <a:pt x="321" y="4611"/>
                    <a:pt x="376" y="4576"/>
                  </a:cubicBezTo>
                  <a:lnTo>
                    <a:pt x="6517" y="1017"/>
                  </a:lnTo>
                  <a:cubicBezTo>
                    <a:pt x="6717" y="867"/>
                    <a:pt x="6843" y="641"/>
                    <a:pt x="6843" y="391"/>
                  </a:cubicBezTo>
                  <a:lnTo>
                    <a:pt x="6843" y="265"/>
                  </a:lnTo>
                  <a:cubicBezTo>
                    <a:pt x="6824" y="99"/>
                    <a:pt x="6724" y="1"/>
                    <a:pt x="66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3456300" y="4208350"/>
              <a:ext cx="332725" cy="208100"/>
            </a:xfrm>
            <a:custGeom>
              <a:rect b="b" l="l" r="r" t="t"/>
              <a:pathLst>
                <a:path extrusionOk="0" h="8324" w="13309">
                  <a:moveTo>
                    <a:pt x="13068" y="0"/>
                  </a:moveTo>
                  <a:cubicBezTo>
                    <a:pt x="13025" y="0"/>
                    <a:pt x="12979" y="13"/>
                    <a:pt x="12932" y="39"/>
                  </a:cubicBezTo>
                  <a:lnTo>
                    <a:pt x="301" y="7307"/>
                  </a:lnTo>
                  <a:cubicBezTo>
                    <a:pt x="100" y="7458"/>
                    <a:pt x="0" y="7683"/>
                    <a:pt x="0" y="7909"/>
                  </a:cubicBezTo>
                  <a:lnTo>
                    <a:pt x="0" y="8059"/>
                  </a:lnTo>
                  <a:cubicBezTo>
                    <a:pt x="0" y="8225"/>
                    <a:pt x="95" y="8323"/>
                    <a:pt x="216" y="8323"/>
                  </a:cubicBezTo>
                  <a:cubicBezTo>
                    <a:pt x="259" y="8323"/>
                    <a:pt x="305" y="8311"/>
                    <a:pt x="351" y="8285"/>
                  </a:cubicBezTo>
                  <a:lnTo>
                    <a:pt x="12983" y="1016"/>
                  </a:lnTo>
                  <a:cubicBezTo>
                    <a:pt x="13183" y="891"/>
                    <a:pt x="13308" y="666"/>
                    <a:pt x="13283" y="415"/>
                  </a:cubicBezTo>
                  <a:lnTo>
                    <a:pt x="13283" y="265"/>
                  </a:lnTo>
                  <a:cubicBezTo>
                    <a:pt x="13283" y="98"/>
                    <a:pt x="13188" y="0"/>
                    <a:pt x="13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3451900" y="4147575"/>
              <a:ext cx="333375" cy="208100"/>
            </a:xfrm>
            <a:custGeom>
              <a:rect b="b" l="l" r="r" t="t"/>
              <a:pathLst>
                <a:path extrusionOk="0" h="8324" w="13335">
                  <a:moveTo>
                    <a:pt x="13094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6" y="7432"/>
                    <a:pt x="1" y="7683"/>
                    <a:pt x="1" y="7934"/>
                  </a:cubicBezTo>
                  <a:lnTo>
                    <a:pt x="1" y="8059"/>
                  </a:lnTo>
                  <a:cubicBezTo>
                    <a:pt x="19" y="8225"/>
                    <a:pt x="119" y="8323"/>
                    <a:pt x="241" y="8323"/>
                  </a:cubicBezTo>
                  <a:cubicBezTo>
                    <a:pt x="284" y="8323"/>
                    <a:pt x="330" y="8311"/>
                    <a:pt x="377" y="8285"/>
                  </a:cubicBezTo>
                  <a:lnTo>
                    <a:pt x="13008" y="1016"/>
                  </a:lnTo>
                  <a:cubicBezTo>
                    <a:pt x="13209" y="891"/>
                    <a:pt x="13334" y="640"/>
                    <a:pt x="13334" y="415"/>
                  </a:cubicBezTo>
                  <a:lnTo>
                    <a:pt x="13334" y="264"/>
                  </a:lnTo>
                  <a:cubicBezTo>
                    <a:pt x="13316" y="98"/>
                    <a:pt x="13215" y="0"/>
                    <a:pt x="130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3459425" y="4269750"/>
              <a:ext cx="333350" cy="208100"/>
            </a:xfrm>
            <a:custGeom>
              <a:rect b="b" l="l" r="r" t="t"/>
              <a:pathLst>
                <a:path extrusionOk="0" h="8324" w="13334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6" y="7433"/>
                    <a:pt x="0" y="7683"/>
                    <a:pt x="0" y="7934"/>
                  </a:cubicBezTo>
                  <a:lnTo>
                    <a:pt x="0" y="8059"/>
                  </a:lnTo>
                  <a:cubicBezTo>
                    <a:pt x="19" y="8225"/>
                    <a:pt x="105" y="8324"/>
                    <a:pt x="230" y="8324"/>
                  </a:cubicBezTo>
                  <a:cubicBezTo>
                    <a:pt x="274" y="8324"/>
                    <a:pt x="324" y="8311"/>
                    <a:pt x="376" y="8285"/>
                  </a:cubicBezTo>
                  <a:lnTo>
                    <a:pt x="13008" y="1017"/>
                  </a:lnTo>
                  <a:cubicBezTo>
                    <a:pt x="13208" y="891"/>
                    <a:pt x="13334" y="641"/>
                    <a:pt x="13309" y="415"/>
                  </a:cubicBezTo>
                  <a:lnTo>
                    <a:pt x="13309" y="265"/>
                  </a:lnTo>
                  <a:cubicBezTo>
                    <a:pt x="13309" y="98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463175" y="4330525"/>
              <a:ext cx="333375" cy="208100"/>
            </a:xfrm>
            <a:custGeom>
              <a:rect b="b" l="l" r="r" t="t"/>
              <a:pathLst>
                <a:path extrusionOk="0" h="8324" w="13335">
                  <a:moveTo>
                    <a:pt x="13083" y="0"/>
                  </a:moveTo>
                  <a:cubicBezTo>
                    <a:pt x="13037" y="0"/>
                    <a:pt x="12986" y="13"/>
                    <a:pt x="12933" y="39"/>
                  </a:cubicBezTo>
                  <a:lnTo>
                    <a:pt x="327" y="7307"/>
                  </a:lnTo>
                  <a:cubicBezTo>
                    <a:pt x="126" y="7458"/>
                    <a:pt x="1" y="7683"/>
                    <a:pt x="1" y="7934"/>
                  </a:cubicBezTo>
                  <a:lnTo>
                    <a:pt x="1" y="8059"/>
                  </a:lnTo>
                  <a:cubicBezTo>
                    <a:pt x="19" y="8226"/>
                    <a:pt x="106" y="8324"/>
                    <a:pt x="230" y="8324"/>
                  </a:cubicBezTo>
                  <a:cubicBezTo>
                    <a:pt x="275" y="8324"/>
                    <a:pt x="324" y="8311"/>
                    <a:pt x="377" y="8285"/>
                  </a:cubicBezTo>
                  <a:lnTo>
                    <a:pt x="13008" y="1017"/>
                  </a:lnTo>
                  <a:cubicBezTo>
                    <a:pt x="13209" y="891"/>
                    <a:pt x="13334" y="641"/>
                    <a:pt x="13309" y="415"/>
                  </a:cubicBezTo>
                  <a:lnTo>
                    <a:pt x="13309" y="265"/>
                  </a:lnTo>
                  <a:cubicBezTo>
                    <a:pt x="13309" y="99"/>
                    <a:pt x="13214" y="0"/>
                    <a:pt x="130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3466950" y="4391650"/>
              <a:ext cx="333350" cy="208050"/>
            </a:xfrm>
            <a:custGeom>
              <a:rect b="b" l="l" r="r" t="t"/>
              <a:pathLst>
                <a:path extrusionOk="0" h="8322" w="13334">
                  <a:moveTo>
                    <a:pt x="13111" y="0"/>
                  </a:moveTo>
                  <a:cubicBezTo>
                    <a:pt x="13065" y="0"/>
                    <a:pt x="13013" y="16"/>
                    <a:pt x="12958" y="50"/>
                  </a:cubicBezTo>
                  <a:lnTo>
                    <a:pt x="326" y="7294"/>
                  </a:lnTo>
                  <a:cubicBezTo>
                    <a:pt x="125" y="7444"/>
                    <a:pt x="0" y="7669"/>
                    <a:pt x="0" y="7920"/>
                  </a:cubicBezTo>
                  <a:lnTo>
                    <a:pt x="0" y="8070"/>
                  </a:lnTo>
                  <a:cubicBezTo>
                    <a:pt x="18" y="8215"/>
                    <a:pt x="115" y="8321"/>
                    <a:pt x="234" y="8321"/>
                  </a:cubicBezTo>
                  <a:cubicBezTo>
                    <a:pt x="279" y="8321"/>
                    <a:pt x="328" y="8306"/>
                    <a:pt x="376" y="8271"/>
                  </a:cubicBezTo>
                  <a:lnTo>
                    <a:pt x="13008" y="1003"/>
                  </a:lnTo>
                  <a:cubicBezTo>
                    <a:pt x="13208" y="877"/>
                    <a:pt x="13334" y="652"/>
                    <a:pt x="13334" y="401"/>
                  </a:cubicBezTo>
                  <a:lnTo>
                    <a:pt x="13334" y="251"/>
                  </a:lnTo>
                  <a:cubicBezTo>
                    <a:pt x="13315" y="106"/>
                    <a:pt x="13232" y="0"/>
                    <a:pt x="1311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3470700" y="4452425"/>
              <a:ext cx="332725" cy="208050"/>
            </a:xfrm>
            <a:custGeom>
              <a:rect b="b" l="l" r="r" t="t"/>
              <a:pathLst>
                <a:path extrusionOk="0" h="8322" w="13309">
                  <a:moveTo>
                    <a:pt x="13090" y="0"/>
                  </a:moveTo>
                  <a:cubicBezTo>
                    <a:pt x="13042" y="0"/>
                    <a:pt x="12988" y="16"/>
                    <a:pt x="12933" y="50"/>
                  </a:cubicBezTo>
                  <a:lnTo>
                    <a:pt x="326" y="7319"/>
                  </a:lnTo>
                  <a:cubicBezTo>
                    <a:pt x="126" y="7444"/>
                    <a:pt x="1" y="7670"/>
                    <a:pt x="1" y="7920"/>
                  </a:cubicBezTo>
                  <a:lnTo>
                    <a:pt x="1" y="8071"/>
                  </a:lnTo>
                  <a:cubicBezTo>
                    <a:pt x="1" y="8216"/>
                    <a:pt x="92" y="8321"/>
                    <a:pt x="219" y="8321"/>
                  </a:cubicBezTo>
                  <a:cubicBezTo>
                    <a:pt x="267" y="8321"/>
                    <a:pt x="321" y="8306"/>
                    <a:pt x="376" y="8271"/>
                  </a:cubicBezTo>
                  <a:lnTo>
                    <a:pt x="12983" y="1003"/>
                  </a:lnTo>
                  <a:cubicBezTo>
                    <a:pt x="13184" y="878"/>
                    <a:pt x="13309" y="652"/>
                    <a:pt x="13309" y="401"/>
                  </a:cubicBezTo>
                  <a:lnTo>
                    <a:pt x="13309" y="251"/>
                  </a:lnTo>
                  <a:cubicBezTo>
                    <a:pt x="13309" y="106"/>
                    <a:pt x="13217" y="0"/>
                    <a:pt x="130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3474450" y="4513475"/>
              <a:ext cx="332750" cy="208125"/>
            </a:xfrm>
            <a:custGeom>
              <a:rect b="b" l="l" r="r" t="t"/>
              <a:pathLst>
                <a:path extrusionOk="0" h="8325" w="13310">
                  <a:moveTo>
                    <a:pt x="13084" y="1"/>
                  </a:moveTo>
                  <a:cubicBezTo>
                    <a:pt x="13037" y="1"/>
                    <a:pt x="12986" y="13"/>
                    <a:pt x="12933" y="40"/>
                  </a:cubicBezTo>
                  <a:lnTo>
                    <a:pt x="327" y="7308"/>
                  </a:lnTo>
                  <a:cubicBezTo>
                    <a:pt x="126" y="7433"/>
                    <a:pt x="1" y="7659"/>
                    <a:pt x="1" y="7909"/>
                  </a:cubicBezTo>
                  <a:lnTo>
                    <a:pt x="1" y="8060"/>
                  </a:lnTo>
                  <a:cubicBezTo>
                    <a:pt x="1" y="8226"/>
                    <a:pt x="96" y="8324"/>
                    <a:pt x="227" y="8324"/>
                  </a:cubicBezTo>
                  <a:cubicBezTo>
                    <a:pt x="273" y="8324"/>
                    <a:pt x="324" y="8312"/>
                    <a:pt x="377" y="8285"/>
                  </a:cubicBezTo>
                  <a:lnTo>
                    <a:pt x="12983" y="1017"/>
                  </a:lnTo>
                  <a:cubicBezTo>
                    <a:pt x="13209" y="867"/>
                    <a:pt x="13309" y="641"/>
                    <a:pt x="13309" y="390"/>
                  </a:cubicBezTo>
                  <a:lnTo>
                    <a:pt x="13309" y="265"/>
                  </a:lnTo>
                  <a:cubicBezTo>
                    <a:pt x="13309" y="99"/>
                    <a:pt x="13214" y="1"/>
                    <a:pt x="130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3441875" y="4068950"/>
              <a:ext cx="137250" cy="226225"/>
            </a:xfrm>
            <a:custGeom>
              <a:rect b="b" l="l" r="r" t="t"/>
              <a:pathLst>
                <a:path extrusionOk="0" h="9049" w="5490">
                  <a:moveTo>
                    <a:pt x="5113" y="1"/>
                  </a:moveTo>
                  <a:lnTo>
                    <a:pt x="1" y="2933"/>
                  </a:lnTo>
                  <a:lnTo>
                    <a:pt x="377" y="9049"/>
                  </a:lnTo>
                  <a:lnTo>
                    <a:pt x="5489" y="6116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3462550" y="4107800"/>
              <a:ext cx="92750" cy="150400"/>
            </a:xfrm>
            <a:custGeom>
              <a:rect b="b" l="l" r="r" t="t"/>
              <a:pathLst>
                <a:path extrusionOk="0" h="6016" w="3710">
                  <a:moveTo>
                    <a:pt x="3585" y="1"/>
                  </a:moveTo>
                  <a:lnTo>
                    <a:pt x="1" y="2006"/>
                  </a:lnTo>
                  <a:lnTo>
                    <a:pt x="126" y="3835"/>
                  </a:lnTo>
                  <a:lnTo>
                    <a:pt x="276" y="3735"/>
                  </a:lnTo>
                  <a:lnTo>
                    <a:pt x="251" y="3184"/>
                  </a:lnTo>
                  <a:cubicBezTo>
                    <a:pt x="251" y="2833"/>
                    <a:pt x="452" y="2507"/>
                    <a:pt x="753" y="2307"/>
                  </a:cubicBezTo>
                  <a:lnTo>
                    <a:pt x="1504" y="1906"/>
                  </a:lnTo>
                  <a:lnTo>
                    <a:pt x="1680" y="4612"/>
                  </a:lnTo>
                  <a:cubicBezTo>
                    <a:pt x="1705" y="4963"/>
                    <a:pt x="1555" y="5314"/>
                    <a:pt x="1254" y="5540"/>
                  </a:cubicBezTo>
                  <a:lnTo>
                    <a:pt x="778" y="5815"/>
                  </a:lnTo>
                  <a:lnTo>
                    <a:pt x="778" y="6016"/>
                  </a:lnTo>
                  <a:lnTo>
                    <a:pt x="3334" y="4562"/>
                  </a:lnTo>
                  <a:lnTo>
                    <a:pt x="3334" y="4362"/>
                  </a:lnTo>
                  <a:lnTo>
                    <a:pt x="2858" y="4637"/>
                  </a:lnTo>
                  <a:cubicBezTo>
                    <a:pt x="2797" y="4674"/>
                    <a:pt x="2738" y="4691"/>
                    <a:pt x="2683" y="4691"/>
                  </a:cubicBezTo>
                  <a:cubicBezTo>
                    <a:pt x="2510" y="4691"/>
                    <a:pt x="2376" y="4521"/>
                    <a:pt x="2357" y="4236"/>
                  </a:cubicBezTo>
                  <a:lnTo>
                    <a:pt x="2181" y="1530"/>
                  </a:lnTo>
                  <a:lnTo>
                    <a:pt x="2933" y="1104"/>
                  </a:lnTo>
                  <a:cubicBezTo>
                    <a:pt x="3027" y="1049"/>
                    <a:pt x="3116" y="1023"/>
                    <a:pt x="3195" y="1023"/>
                  </a:cubicBezTo>
                  <a:cubicBezTo>
                    <a:pt x="3368" y="1023"/>
                    <a:pt x="3492" y="1147"/>
                    <a:pt x="3509" y="1354"/>
                  </a:cubicBezTo>
                  <a:lnTo>
                    <a:pt x="3560" y="1906"/>
                  </a:lnTo>
                  <a:lnTo>
                    <a:pt x="3710" y="1830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2932475" y="4243775"/>
              <a:ext cx="572075" cy="727475"/>
            </a:xfrm>
            <a:custGeom>
              <a:rect b="b" l="l" r="r" t="t"/>
              <a:pathLst>
                <a:path extrusionOk="0" h="29099" w="22883">
                  <a:moveTo>
                    <a:pt x="1" y="0"/>
                  </a:moveTo>
                  <a:lnTo>
                    <a:pt x="1" y="15890"/>
                  </a:lnTo>
                  <a:lnTo>
                    <a:pt x="22883" y="29098"/>
                  </a:lnTo>
                  <a:lnTo>
                    <a:pt x="22883" y="13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2932475" y="4243775"/>
              <a:ext cx="572075" cy="727475"/>
            </a:xfrm>
            <a:custGeom>
              <a:rect b="b" l="l" r="r" t="t"/>
              <a:pathLst>
                <a:path extrusionOk="0" h="29099" w="22883">
                  <a:moveTo>
                    <a:pt x="1" y="0"/>
                  </a:moveTo>
                  <a:lnTo>
                    <a:pt x="1" y="15890"/>
                  </a:lnTo>
                  <a:lnTo>
                    <a:pt x="22883" y="29098"/>
                  </a:lnTo>
                  <a:lnTo>
                    <a:pt x="22883" y="13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7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3504525" y="4281375"/>
              <a:ext cx="507550" cy="689875"/>
            </a:xfrm>
            <a:custGeom>
              <a:rect b="b" l="l" r="r" t="t"/>
              <a:pathLst>
                <a:path extrusionOk="0" h="27595" w="20302">
                  <a:moveTo>
                    <a:pt x="20302" y="0"/>
                  </a:moveTo>
                  <a:lnTo>
                    <a:pt x="1" y="11730"/>
                  </a:lnTo>
                  <a:lnTo>
                    <a:pt x="1" y="27594"/>
                  </a:lnTo>
                  <a:lnTo>
                    <a:pt x="20302" y="15890"/>
                  </a:lnTo>
                  <a:lnTo>
                    <a:pt x="2030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3504525" y="4281375"/>
              <a:ext cx="507550" cy="689875"/>
            </a:xfrm>
            <a:custGeom>
              <a:rect b="b" l="l" r="r" t="t"/>
              <a:pathLst>
                <a:path extrusionOk="0" h="27595" w="20302">
                  <a:moveTo>
                    <a:pt x="7094" y="19073"/>
                  </a:moveTo>
                  <a:lnTo>
                    <a:pt x="7194" y="19198"/>
                  </a:lnTo>
                  <a:cubicBezTo>
                    <a:pt x="7219" y="19198"/>
                    <a:pt x="7219" y="19223"/>
                    <a:pt x="7244" y="19248"/>
                  </a:cubicBezTo>
                  <a:lnTo>
                    <a:pt x="7570" y="19649"/>
                  </a:lnTo>
                  <a:cubicBezTo>
                    <a:pt x="7620" y="19700"/>
                    <a:pt x="7645" y="19775"/>
                    <a:pt x="7595" y="19825"/>
                  </a:cubicBezTo>
                  <a:lnTo>
                    <a:pt x="7570" y="19825"/>
                  </a:lnTo>
                  <a:cubicBezTo>
                    <a:pt x="7570" y="19850"/>
                    <a:pt x="7520" y="19875"/>
                    <a:pt x="7495" y="19875"/>
                  </a:cubicBezTo>
                  <a:cubicBezTo>
                    <a:pt x="7470" y="19875"/>
                    <a:pt x="7419" y="19850"/>
                    <a:pt x="7394" y="19825"/>
                  </a:cubicBezTo>
                  <a:lnTo>
                    <a:pt x="7244" y="19649"/>
                  </a:lnTo>
                  <a:lnTo>
                    <a:pt x="7244" y="22106"/>
                  </a:lnTo>
                  <a:cubicBezTo>
                    <a:pt x="7244" y="22156"/>
                    <a:pt x="7194" y="22231"/>
                    <a:pt x="7119" y="22231"/>
                  </a:cubicBezTo>
                  <a:cubicBezTo>
                    <a:pt x="7044" y="22231"/>
                    <a:pt x="6993" y="22156"/>
                    <a:pt x="6993" y="22106"/>
                  </a:cubicBezTo>
                  <a:lnTo>
                    <a:pt x="6993" y="19950"/>
                  </a:lnTo>
                  <a:lnTo>
                    <a:pt x="6893" y="20226"/>
                  </a:lnTo>
                  <a:cubicBezTo>
                    <a:pt x="6868" y="20251"/>
                    <a:pt x="6818" y="20276"/>
                    <a:pt x="6768" y="20276"/>
                  </a:cubicBezTo>
                  <a:lnTo>
                    <a:pt x="6718" y="20276"/>
                  </a:lnTo>
                  <a:cubicBezTo>
                    <a:pt x="6643" y="20251"/>
                    <a:pt x="6617" y="20176"/>
                    <a:pt x="6643" y="20101"/>
                  </a:cubicBezTo>
                  <a:lnTo>
                    <a:pt x="6993" y="19299"/>
                  </a:lnTo>
                  <a:cubicBezTo>
                    <a:pt x="6993" y="19273"/>
                    <a:pt x="7018" y="19248"/>
                    <a:pt x="7018" y="19223"/>
                  </a:cubicBezTo>
                  <a:lnTo>
                    <a:pt x="7094" y="19073"/>
                  </a:lnTo>
                  <a:close/>
                  <a:moveTo>
                    <a:pt x="5941" y="19750"/>
                  </a:moveTo>
                  <a:lnTo>
                    <a:pt x="6442" y="20301"/>
                  </a:lnTo>
                  <a:cubicBezTo>
                    <a:pt x="6492" y="20351"/>
                    <a:pt x="6492" y="20426"/>
                    <a:pt x="6442" y="20477"/>
                  </a:cubicBezTo>
                  <a:cubicBezTo>
                    <a:pt x="6417" y="20502"/>
                    <a:pt x="6367" y="20527"/>
                    <a:pt x="6342" y="20527"/>
                  </a:cubicBezTo>
                  <a:cubicBezTo>
                    <a:pt x="6317" y="20527"/>
                    <a:pt x="6292" y="20502"/>
                    <a:pt x="6267" y="20502"/>
                  </a:cubicBezTo>
                  <a:lnTo>
                    <a:pt x="6267" y="20477"/>
                  </a:lnTo>
                  <a:lnTo>
                    <a:pt x="6091" y="20301"/>
                  </a:lnTo>
                  <a:lnTo>
                    <a:pt x="6091" y="22782"/>
                  </a:lnTo>
                  <a:cubicBezTo>
                    <a:pt x="6091" y="22832"/>
                    <a:pt x="6041" y="22908"/>
                    <a:pt x="5966" y="22908"/>
                  </a:cubicBezTo>
                  <a:cubicBezTo>
                    <a:pt x="5891" y="22908"/>
                    <a:pt x="5841" y="22832"/>
                    <a:pt x="5841" y="22782"/>
                  </a:cubicBezTo>
                  <a:lnTo>
                    <a:pt x="5841" y="20627"/>
                  </a:lnTo>
                  <a:lnTo>
                    <a:pt x="5740" y="20878"/>
                  </a:lnTo>
                  <a:cubicBezTo>
                    <a:pt x="5715" y="20903"/>
                    <a:pt x="5665" y="20928"/>
                    <a:pt x="5640" y="20928"/>
                  </a:cubicBezTo>
                  <a:lnTo>
                    <a:pt x="5565" y="20928"/>
                  </a:lnTo>
                  <a:cubicBezTo>
                    <a:pt x="5490" y="20903"/>
                    <a:pt x="5465" y="20827"/>
                    <a:pt x="5490" y="20752"/>
                  </a:cubicBezTo>
                  <a:lnTo>
                    <a:pt x="5841" y="19925"/>
                  </a:lnTo>
                  <a:lnTo>
                    <a:pt x="5866" y="19925"/>
                  </a:lnTo>
                  <a:lnTo>
                    <a:pt x="5941" y="19750"/>
                  </a:lnTo>
                  <a:close/>
                  <a:moveTo>
                    <a:pt x="3660" y="20677"/>
                  </a:moveTo>
                  <a:cubicBezTo>
                    <a:pt x="3460" y="20677"/>
                    <a:pt x="3234" y="20752"/>
                    <a:pt x="3059" y="20852"/>
                  </a:cubicBezTo>
                  <a:cubicBezTo>
                    <a:pt x="2257" y="21379"/>
                    <a:pt x="1705" y="22231"/>
                    <a:pt x="1580" y="23183"/>
                  </a:cubicBezTo>
                  <a:lnTo>
                    <a:pt x="4387" y="21579"/>
                  </a:lnTo>
                  <a:cubicBezTo>
                    <a:pt x="4412" y="21253"/>
                    <a:pt x="4262" y="20928"/>
                    <a:pt x="4011" y="20752"/>
                  </a:cubicBezTo>
                  <a:cubicBezTo>
                    <a:pt x="3911" y="20702"/>
                    <a:pt x="3785" y="20677"/>
                    <a:pt x="3685" y="20677"/>
                  </a:cubicBezTo>
                  <a:close/>
                  <a:moveTo>
                    <a:pt x="3610" y="20401"/>
                  </a:moveTo>
                  <a:cubicBezTo>
                    <a:pt x="3911" y="20401"/>
                    <a:pt x="4211" y="20527"/>
                    <a:pt x="4412" y="20777"/>
                  </a:cubicBezTo>
                  <a:cubicBezTo>
                    <a:pt x="4612" y="21003"/>
                    <a:pt x="4713" y="21329"/>
                    <a:pt x="4638" y="21654"/>
                  </a:cubicBezTo>
                  <a:lnTo>
                    <a:pt x="4638" y="21730"/>
                  </a:lnTo>
                  <a:lnTo>
                    <a:pt x="3184" y="22557"/>
                  </a:lnTo>
                  <a:lnTo>
                    <a:pt x="3184" y="23935"/>
                  </a:lnTo>
                  <a:cubicBezTo>
                    <a:pt x="3209" y="24236"/>
                    <a:pt x="3084" y="24537"/>
                    <a:pt x="2833" y="24712"/>
                  </a:cubicBezTo>
                  <a:cubicBezTo>
                    <a:pt x="2783" y="24762"/>
                    <a:pt x="2708" y="24787"/>
                    <a:pt x="2632" y="24787"/>
                  </a:cubicBezTo>
                  <a:cubicBezTo>
                    <a:pt x="2582" y="24787"/>
                    <a:pt x="2557" y="24762"/>
                    <a:pt x="2507" y="24737"/>
                  </a:cubicBezTo>
                  <a:cubicBezTo>
                    <a:pt x="2407" y="24687"/>
                    <a:pt x="2357" y="24562"/>
                    <a:pt x="2357" y="24436"/>
                  </a:cubicBezTo>
                  <a:lnTo>
                    <a:pt x="2357" y="24111"/>
                  </a:lnTo>
                  <a:cubicBezTo>
                    <a:pt x="2357" y="24035"/>
                    <a:pt x="2407" y="23985"/>
                    <a:pt x="2482" y="23985"/>
                  </a:cubicBezTo>
                  <a:cubicBezTo>
                    <a:pt x="2557" y="23985"/>
                    <a:pt x="2607" y="24035"/>
                    <a:pt x="2607" y="24111"/>
                  </a:cubicBezTo>
                  <a:lnTo>
                    <a:pt x="2607" y="24436"/>
                  </a:lnTo>
                  <a:lnTo>
                    <a:pt x="2632" y="24537"/>
                  </a:lnTo>
                  <a:lnTo>
                    <a:pt x="2708" y="24512"/>
                  </a:lnTo>
                  <a:cubicBezTo>
                    <a:pt x="2858" y="24361"/>
                    <a:pt x="2958" y="24161"/>
                    <a:pt x="2933" y="23935"/>
                  </a:cubicBezTo>
                  <a:lnTo>
                    <a:pt x="2933" y="22707"/>
                  </a:lnTo>
                  <a:lnTo>
                    <a:pt x="1329" y="23634"/>
                  </a:lnTo>
                  <a:lnTo>
                    <a:pt x="1329" y="23409"/>
                  </a:lnTo>
                  <a:cubicBezTo>
                    <a:pt x="1379" y="22281"/>
                    <a:pt x="1981" y="21253"/>
                    <a:pt x="2933" y="20652"/>
                  </a:cubicBezTo>
                  <a:cubicBezTo>
                    <a:pt x="3134" y="20477"/>
                    <a:pt x="3359" y="20401"/>
                    <a:pt x="3610" y="20401"/>
                  </a:cubicBezTo>
                  <a:close/>
                  <a:moveTo>
                    <a:pt x="20302" y="0"/>
                  </a:moveTo>
                  <a:lnTo>
                    <a:pt x="377" y="12030"/>
                  </a:lnTo>
                  <a:lnTo>
                    <a:pt x="1" y="27594"/>
                  </a:lnTo>
                  <a:lnTo>
                    <a:pt x="20302" y="15890"/>
                  </a:lnTo>
                  <a:lnTo>
                    <a:pt x="20302" y="0"/>
                  </a:lnTo>
                  <a:close/>
                </a:path>
              </a:pathLst>
            </a:custGeom>
            <a:solidFill>
              <a:srgbClr val="C48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3504525" y="4281375"/>
              <a:ext cx="507550" cy="689875"/>
            </a:xfrm>
            <a:custGeom>
              <a:rect b="b" l="l" r="r" t="t"/>
              <a:pathLst>
                <a:path extrusionOk="0" h="27595" w="20302">
                  <a:moveTo>
                    <a:pt x="20302" y="0"/>
                  </a:moveTo>
                  <a:lnTo>
                    <a:pt x="1" y="11730"/>
                  </a:lnTo>
                  <a:lnTo>
                    <a:pt x="1" y="27594"/>
                  </a:lnTo>
                  <a:lnTo>
                    <a:pt x="377" y="12030"/>
                  </a:lnTo>
                  <a:lnTo>
                    <a:pt x="20302" y="0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3504525" y="4091525"/>
              <a:ext cx="550175" cy="483100"/>
            </a:xfrm>
            <a:custGeom>
              <a:rect b="b" l="l" r="r" t="t"/>
              <a:pathLst>
                <a:path extrusionOk="0" h="19324" w="22007">
                  <a:moveTo>
                    <a:pt x="22006" y="0"/>
                  </a:moveTo>
                  <a:lnTo>
                    <a:pt x="1906" y="11629"/>
                  </a:lnTo>
                  <a:lnTo>
                    <a:pt x="1" y="19324"/>
                  </a:lnTo>
                  <a:lnTo>
                    <a:pt x="20302" y="7594"/>
                  </a:lnTo>
                  <a:lnTo>
                    <a:pt x="2200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3504525" y="4091525"/>
              <a:ext cx="550175" cy="483100"/>
            </a:xfrm>
            <a:custGeom>
              <a:rect b="b" l="l" r="r" t="t"/>
              <a:pathLst>
                <a:path extrusionOk="0" h="19324" w="22007">
                  <a:moveTo>
                    <a:pt x="22006" y="0"/>
                  </a:moveTo>
                  <a:lnTo>
                    <a:pt x="1906" y="11629"/>
                  </a:lnTo>
                  <a:lnTo>
                    <a:pt x="1" y="19324"/>
                  </a:lnTo>
                  <a:lnTo>
                    <a:pt x="20302" y="7594"/>
                  </a:lnTo>
                  <a:lnTo>
                    <a:pt x="22006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2813425" y="4078975"/>
              <a:ext cx="691125" cy="495650"/>
            </a:xfrm>
            <a:custGeom>
              <a:rect b="b" l="l" r="r" t="t"/>
              <a:pathLst>
                <a:path extrusionOk="0" h="19826" w="27645">
                  <a:moveTo>
                    <a:pt x="1" y="1"/>
                  </a:moveTo>
                  <a:lnTo>
                    <a:pt x="4763" y="6592"/>
                  </a:lnTo>
                  <a:lnTo>
                    <a:pt x="27645" y="19826"/>
                  </a:lnTo>
                  <a:lnTo>
                    <a:pt x="27645" y="19826"/>
                  </a:lnTo>
                  <a:lnTo>
                    <a:pt x="22858" y="13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2813425" y="4078975"/>
              <a:ext cx="691125" cy="495650"/>
            </a:xfrm>
            <a:custGeom>
              <a:rect b="b" l="l" r="r" t="t"/>
              <a:pathLst>
                <a:path extrusionOk="0" h="19826" w="2764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301" y="402"/>
                  </a:lnTo>
                  <a:lnTo>
                    <a:pt x="4763" y="6592"/>
                  </a:lnTo>
                  <a:lnTo>
                    <a:pt x="27645" y="19826"/>
                  </a:lnTo>
                  <a:lnTo>
                    <a:pt x="27645" y="19826"/>
                  </a:lnTo>
                  <a:lnTo>
                    <a:pt x="22607" y="13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C6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2813425" y="4078975"/>
              <a:ext cx="691125" cy="495650"/>
            </a:xfrm>
            <a:custGeom>
              <a:rect b="b" l="l" r="r" t="t"/>
              <a:pathLst>
                <a:path extrusionOk="0" h="19826" w="27645">
                  <a:moveTo>
                    <a:pt x="1" y="1"/>
                  </a:moveTo>
                  <a:lnTo>
                    <a:pt x="22607" y="13460"/>
                  </a:lnTo>
                  <a:lnTo>
                    <a:pt x="27645" y="19826"/>
                  </a:lnTo>
                  <a:lnTo>
                    <a:pt x="22858" y="13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3650525" y="4786375"/>
              <a:ext cx="6300" cy="67700"/>
            </a:xfrm>
            <a:custGeom>
              <a:rect b="b" l="l" r="r" t="t"/>
              <a:pathLst>
                <a:path extrusionOk="0" h="2708" w="252">
                  <a:moveTo>
                    <a:pt x="176" y="1"/>
                  </a:moveTo>
                  <a:lnTo>
                    <a:pt x="1" y="427"/>
                  </a:lnTo>
                  <a:lnTo>
                    <a:pt x="1" y="2582"/>
                  </a:lnTo>
                  <a:cubicBezTo>
                    <a:pt x="1" y="2632"/>
                    <a:pt x="51" y="2708"/>
                    <a:pt x="126" y="2708"/>
                  </a:cubicBezTo>
                  <a:cubicBezTo>
                    <a:pt x="201" y="2708"/>
                    <a:pt x="251" y="2632"/>
                    <a:pt x="251" y="2582"/>
                  </a:cubicBezTo>
                  <a:lnTo>
                    <a:pt x="251" y="10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3641125" y="4775100"/>
              <a:ext cx="25725" cy="29475"/>
            </a:xfrm>
            <a:custGeom>
              <a:rect b="b" l="l" r="r" t="t"/>
              <a:pathLst>
                <a:path extrusionOk="0" h="1179" w="1029">
                  <a:moveTo>
                    <a:pt x="477" y="1"/>
                  </a:moveTo>
                  <a:lnTo>
                    <a:pt x="402" y="176"/>
                  </a:lnTo>
                  <a:lnTo>
                    <a:pt x="377" y="176"/>
                  </a:lnTo>
                  <a:lnTo>
                    <a:pt x="26" y="1003"/>
                  </a:lnTo>
                  <a:cubicBezTo>
                    <a:pt x="1" y="1078"/>
                    <a:pt x="26" y="1154"/>
                    <a:pt x="101" y="1179"/>
                  </a:cubicBezTo>
                  <a:lnTo>
                    <a:pt x="176" y="1179"/>
                  </a:lnTo>
                  <a:cubicBezTo>
                    <a:pt x="201" y="1179"/>
                    <a:pt x="251" y="1154"/>
                    <a:pt x="276" y="1129"/>
                  </a:cubicBezTo>
                  <a:lnTo>
                    <a:pt x="377" y="878"/>
                  </a:lnTo>
                  <a:lnTo>
                    <a:pt x="552" y="452"/>
                  </a:lnTo>
                  <a:lnTo>
                    <a:pt x="627" y="552"/>
                  </a:lnTo>
                  <a:lnTo>
                    <a:pt x="803" y="728"/>
                  </a:lnTo>
                  <a:lnTo>
                    <a:pt x="803" y="753"/>
                  </a:lnTo>
                  <a:cubicBezTo>
                    <a:pt x="828" y="753"/>
                    <a:pt x="853" y="778"/>
                    <a:pt x="878" y="778"/>
                  </a:cubicBezTo>
                  <a:cubicBezTo>
                    <a:pt x="903" y="778"/>
                    <a:pt x="953" y="753"/>
                    <a:pt x="978" y="728"/>
                  </a:cubicBezTo>
                  <a:cubicBezTo>
                    <a:pt x="1028" y="677"/>
                    <a:pt x="1028" y="602"/>
                    <a:pt x="978" y="552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3679350" y="4761325"/>
              <a:ext cx="6300" cy="75825"/>
            </a:xfrm>
            <a:custGeom>
              <a:rect b="b" l="l" r="r" t="t"/>
              <a:pathLst>
                <a:path extrusionOk="0" h="3033" w="252">
                  <a:moveTo>
                    <a:pt x="201" y="0"/>
                  </a:moveTo>
                  <a:lnTo>
                    <a:pt x="251" y="50"/>
                  </a:lnTo>
                  <a:cubicBezTo>
                    <a:pt x="226" y="25"/>
                    <a:pt x="226" y="0"/>
                    <a:pt x="201" y="0"/>
                  </a:cubicBezTo>
                  <a:close/>
                  <a:moveTo>
                    <a:pt x="25" y="25"/>
                  </a:moveTo>
                  <a:lnTo>
                    <a:pt x="13" y="63"/>
                  </a:lnTo>
                  <a:cubicBezTo>
                    <a:pt x="19" y="50"/>
                    <a:pt x="25" y="38"/>
                    <a:pt x="25" y="25"/>
                  </a:cubicBezTo>
                  <a:close/>
                  <a:moveTo>
                    <a:pt x="13" y="63"/>
                  </a:moveTo>
                  <a:cubicBezTo>
                    <a:pt x="7" y="75"/>
                    <a:pt x="0" y="88"/>
                    <a:pt x="0" y="101"/>
                  </a:cubicBezTo>
                  <a:lnTo>
                    <a:pt x="13" y="63"/>
                  </a:lnTo>
                  <a:close/>
                  <a:moveTo>
                    <a:pt x="176" y="351"/>
                  </a:moveTo>
                  <a:lnTo>
                    <a:pt x="0" y="752"/>
                  </a:lnTo>
                  <a:lnTo>
                    <a:pt x="0" y="2908"/>
                  </a:lnTo>
                  <a:cubicBezTo>
                    <a:pt x="0" y="2958"/>
                    <a:pt x="51" y="3033"/>
                    <a:pt x="126" y="3033"/>
                  </a:cubicBezTo>
                  <a:cubicBezTo>
                    <a:pt x="201" y="3033"/>
                    <a:pt x="251" y="2958"/>
                    <a:pt x="251" y="2908"/>
                  </a:cubicBezTo>
                  <a:lnTo>
                    <a:pt x="251" y="451"/>
                  </a:lnTo>
                  <a:lnTo>
                    <a:pt x="176" y="35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3669950" y="4758175"/>
              <a:ext cx="25725" cy="30100"/>
            </a:xfrm>
            <a:custGeom>
              <a:rect b="b" l="l" r="r" t="t"/>
              <a:pathLst>
                <a:path extrusionOk="0" h="1204" w="1029">
                  <a:moveTo>
                    <a:pt x="477" y="1"/>
                  </a:moveTo>
                  <a:lnTo>
                    <a:pt x="401" y="151"/>
                  </a:lnTo>
                  <a:lnTo>
                    <a:pt x="376" y="227"/>
                  </a:lnTo>
                  <a:lnTo>
                    <a:pt x="26" y="1029"/>
                  </a:lnTo>
                  <a:cubicBezTo>
                    <a:pt x="0" y="1104"/>
                    <a:pt x="26" y="1179"/>
                    <a:pt x="101" y="1204"/>
                  </a:cubicBezTo>
                  <a:lnTo>
                    <a:pt x="151" y="1204"/>
                  </a:lnTo>
                  <a:cubicBezTo>
                    <a:pt x="201" y="1204"/>
                    <a:pt x="251" y="1179"/>
                    <a:pt x="276" y="1154"/>
                  </a:cubicBezTo>
                  <a:lnTo>
                    <a:pt x="376" y="878"/>
                  </a:lnTo>
                  <a:lnTo>
                    <a:pt x="552" y="477"/>
                  </a:lnTo>
                  <a:lnTo>
                    <a:pt x="627" y="577"/>
                  </a:lnTo>
                  <a:lnTo>
                    <a:pt x="777" y="753"/>
                  </a:lnTo>
                  <a:cubicBezTo>
                    <a:pt x="802" y="778"/>
                    <a:pt x="853" y="803"/>
                    <a:pt x="878" y="803"/>
                  </a:cubicBezTo>
                  <a:cubicBezTo>
                    <a:pt x="903" y="803"/>
                    <a:pt x="953" y="778"/>
                    <a:pt x="953" y="753"/>
                  </a:cubicBezTo>
                  <a:lnTo>
                    <a:pt x="978" y="753"/>
                  </a:lnTo>
                  <a:cubicBezTo>
                    <a:pt x="1028" y="703"/>
                    <a:pt x="1003" y="628"/>
                    <a:pt x="953" y="577"/>
                  </a:cubicBezTo>
                  <a:lnTo>
                    <a:pt x="627" y="176"/>
                  </a:lnTo>
                  <a:lnTo>
                    <a:pt x="577" y="12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3563425" y="4845275"/>
              <a:ext cx="21325" cy="55800"/>
            </a:xfrm>
            <a:custGeom>
              <a:rect b="b" l="l" r="r" t="t"/>
              <a:pathLst>
                <a:path extrusionOk="0" h="2232" w="853">
                  <a:moveTo>
                    <a:pt x="828" y="1"/>
                  </a:moveTo>
                  <a:lnTo>
                    <a:pt x="577" y="151"/>
                  </a:lnTo>
                  <a:lnTo>
                    <a:pt x="577" y="1379"/>
                  </a:lnTo>
                  <a:cubicBezTo>
                    <a:pt x="602" y="1605"/>
                    <a:pt x="502" y="1805"/>
                    <a:pt x="352" y="1956"/>
                  </a:cubicBezTo>
                  <a:lnTo>
                    <a:pt x="276" y="1981"/>
                  </a:lnTo>
                  <a:lnTo>
                    <a:pt x="251" y="1880"/>
                  </a:lnTo>
                  <a:lnTo>
                    <a:pt x="251" y="1555"/>
                  </a:lnTo>
                  <a:cubicBezTo>
                    <a:pt x="251" y="1479"/>
                    <a:pt x="201" y="1429"/>
                    <a:pt x="126" y="1429"/>
                  </a:cubicBezTo>
                  <a:cubicBezTo>
                    <a:pt x="51" y="1429"/>
                    <a:pt x="1" y="1479"/>
                    <a:pt x="1" y="1555"/>
                  </a:cubicBezTo>
                  <a:lnTo>
                    <a:pt x="1" y="1880"/>
                  </a:lnTo>
                  <a:cubicBezTo>
                    <a:pt x="1" y="2006"/>
                    <a:pt x="51" y="2131"/>
                    <a:pt x="151" y="2181"/>
                  </a:cubicBezTo>
                  <a:cubicBezTo>
                    <a:pt x="201" y="2206"/>
                    <a:pt x="226" y="2231"/>
                    <a:pt x="276" y="2231"/>
                  </a:cubicBezTo>
                  <a:cubicBezTo>
                    <a:pt x="352" y="2231"/>
                    <a:pt x="427" y="2206"/>
                    <a:pt x="477" y="2156"/>
                  </a:cubicBezTo>
                  <a:cubicBezTo>
                    <a:pt x="728" y="1981"/>
                    <a:pt x="853" y="1680"/>
                    <a:pt x="828" y="1379"/>
                  </a:cubicBezTo>
                  <a:lnTo>
                    <a:pt x="828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3537750" y="4791400"/>
              <a:ext cx="84600" cy="80850"/>
            </a:xfrm>
            <a:custGeom>
              <a:rect b="b" l="l" r="r" t="t"/>
              <a:pathLst>
                <a:path extrusionOk="0" h="3234" w="3384">
                  <a:moveTo>
                    <a:pt x="2356" y="276"/>
                  </a:moveTo>
                  <a:cubicBezTo>
                    <a:pt x="2456" y="276"/>
                    <a:pt x="2582" y="301"/>
                    <a:pt x="2682" y="351"/>
                  </a:cubicBezTo>
                  <a:cubicBezTo>
                    <a:pt x="2933" y="527"/>
                    <a:pt x="3083" y="852"/>
                    <a:pt x="3058" y="1178"/>
                  </a:cubicBezTo>
                  <a:lnTo>
                    <a:pt x="251" y="2782"/>
                  </a:lnTo>
                  <a:cubicBezTo>
                    <a:pt x="376" y="1830"/>
                    <a:pt x="928" y="978"/>
                    <a:pt x="1730" y="451"/>
                  </a:cubicBezTo>
                  <a:cubicBezTo>
                    <a:pt x="1905" y="351"/>
                    <a:pt x="2131" y="276"/>
                    <a:pt x="2331" y="276"/>
                  </a:cubicBezTo>
                  <a:close/>
                  <a:moveTo>
                    <a:pt x="2281" y="0"/>
                  </a:moveTo>
                  <a:cubicBezTo>
                    <a:pt x="2030" y="0"/>
                    <a:pt x="1805" y="76"/>
                    <a:pt x="1604" y="251"/>
                  </a:cubicBezTo>
                  <a:cubicBezTo>
                    <a:pt x="652" y="852"/>
                    <a:pt x="50" y="1880"/>
                    <a:pt x="0" y="3008"/>
                  </a:cubicBezTo>
                  <a:lnTo>
                    <a:pt x="0" y="3233"/>
                  </a:lnTo>
                  <a:lnTo>
                    <a:pt x="1604" y="2306"/>
                  </a:lnTo>
                  <a:lnTo>
                    <a:pt x="1855" y="2156"/>
                  </a:lnTo>
                  <a:lnTo>
                    <a:pt x="3309" y="1329"/>
                  </a:lnTo>
                  <a:lnTo>
                    <a:pt x="3309" y="1253"/>
                  </a:lnTo>
                  <a:cubicBezTo>
                    <a:pt x="3384" y="928"/>
                    <a:pt x="3283" y="602"/>
                    <a:pt x="3083" y="376"/>
                  </a:cubicBezTo>
                  <a:cubicBezTo>
                    <a:pt x="2882" y="126"/>
                    <a:pt x="2582" y="0"/>
                    <a:pt x="2281" y="0"/>
                  </a:cubicBez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5217575" y="4126600"/>
              <a:ext cx="270075" cy="64250"/>
            </a:xfrm>
            <a:custGeom>
              <a:rect b="b" l="l" r="r" t="t"/>
              <a:pathLst>
                <a:path extrusionOk="0" h="2570" w="10803">
                  <a:moveTo>
                    <a:pt x="151" y="1"/>
                  </a:moveTo>
                  <a:cubicBezTo>
                    <a:pt x="1" y="1"/>
                    <a:pt x="1" y="477"/>
                    <a:pt x="51" y="677"/>
                  </a:cubicBezTo>
                  <a:cubicBezTo>
                    <a:pt x="101" y="903"/>
                    <a:pt x="752" y="1630"/>
                    <a:pt x="1955" y="1905"/>
                  </a:cubicBezTo>
                  <a:cubicBezTo>
                    <a:pt x="2499" y="2044"/>
                    <a:pt x="3150" y="2082"/>
                    <a:pt x="3761" y="2082"/>
                  </a:cubicBezTo>
                  <a:cubicBezTo>
                    <a:pt x="4475" y="2082"/>
                    <a:pt x="5137" y="2031"/>
                    <a:pt x="5514" y="2031"/>
                  </a:cubicBezTo>
                  <a:cubicBezTo>
                    <a:pt x="6241" y="2031"/>
                    <a:pt x="7444" y="2407"/>
                    <a:pt x="8171" y="2532"/>
                  </a:cubicBezTo>
                  <a:cubicBezTo>
                    <a:pt x="8311" y="2557"/>
                    <a:pt x="8475" y="2569"/>
                    <a:pt x="8650" y="2569"/>
                  </a:cubicBezTo>
                  <a:cubicBezTo>
                    <a:pt x="9350" y="2569"/>
                    <a:pt x="10236" y="2377"/>
                    <a:pt x="10577" y="2056"/>
                  </a:cubicBezTo>
                  <a:cubicBezTo>
                    <a:pt x="10727" y="1905"/>
                    <a:pt x="10803" y="1705"/>
                    <a:pt x="10778" y="1479"/>
                  </a:cubicBezTo>
                  <a:cubicBezTo>
                    <a:pt x="10778" y="1003"/>
                    <a:pt x="10753" y="903"/>
                    <a:pt x="10677" y="90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5220700" y="4052675"/>
              <a:ext cx="265075" cy="123725"/>
            </a:xfrm>
            <a:custGeom>
              <a:rect b="b" l="l" r="r" t="t"/>
              <a:pathLst>
                <a:path extrusionOk="0" h="4949" w="10603">
                  <a:moveTo>
                    <a:pt x="6743" y="0"/>
                  </a:moveTo>
                  <a:cubicBezTo>
                    <a:pt x="6542" y="0"/>
                    <a:pt x="6517" y="201"/>
                    <a:pt x="6392" y="426"/>
                  </a:cubicBezTo>
                  <a:cubicBezTo>
                    <a:pt x="6317" y="652"/>
                    <a:pt x="6166" y="827"/>
                    <a:pt x="5991" y="953"/>
                  </a:cubicBezTo>
                  <a:cubicBezTo>
                    <a:pt x="5590" y="1128"/>
                    <a:pt x="5164" y="1203"/>
                    <a:pt x="4738" y="1203"/>
                  </a:cubicBezTo>
                  <a:cubicBezTo>
                    <a:pt x="4670" y="1206"/>
                    <a:pt x="4603" y="1207"/>
                    <a:pt x="4538" y="1207"/>
                  </a:cubicBezTo>
                  <a:cubicBezTo>
                    <a:pt x="3996" y="1207"/>
                    <a:pt x="3512" y="1123"/>
                    <a:pt x="2908" y="1078"/>
                  </a:cubicBezTo>
                  <a:cubicBezTo>
                    <a:pt x="2813" y="1071"/>
                    <a:pt x="2719" y="1067"/>
                    <a:pt x="2625" y="1067"/>
                  </a:cubicBezTo>
                  <a:cubicBezTo>
                    <a:pt x="2074" y="1067"/>
                    <a:pt x="1542" y="1190"/>
                    <a:pt x="1028" y="1404"/>
                  </a:cubicBezTo>
                  <a:cubicBezTo>
                    <a:pt x="402" y="1679"/>
                    <a:pt x="1" y="2331"/>
                    <a:pt x="51" y="3033"/>
                  </a:cubicBezTo>
                  <a:cubicBezTo>
                    <a:pt x="277" y="3484"/>
                    <a:pt x="653" y="3835"/>
                    <a:pt x="1104" y="4060"/>
                  </a:cubicBezTo>
                  <a:cubicBezTo>
                    <a:pt x="1680" y="4311"/>
                    <a:pt x="2307" y="4461"/>
                    <a:pt x="2933" y="4512"/>
                  </a:cubicBezTo>
                  <a:cubicBezTo>
                    <a:pt x="3347" y="4537"/>
                    <a:pt x="3760" y="4549"/>
                    <a:pt x="4174" y="4549"/>
                  </a:cubicBezTo>
                  <a:cubicBezTo>
                    <a:pt x="4587" y="4549"/>
                    <a:pt x="5001" y="4537"/>
                    <a:pt x="5414" y="4512"/>
                  </a:cubicBezTo>
                  <a:cubicBezTo>
                    <a:pt x="6016" y="4512"/>
                    <a:pt x="6643" y="4587"/>
                    <a:pt x="7244" y="4762"/>
                  </a:cubicBezTo>
                  <a:cubicBezTo>
                    <a:pt x="7667" y="4885"/>
                    <a:pt x="8112" y="4948"/>
                    <a:pt x="8555" y="4948"/>
                  </a:cubicBezTo>
                  <a:cubicBezTo>
                    <a:pt x="8926" y="4948"/>
                    <a:pt x="9296" y="4904"/>
                    <a:pt x="9650" y="4812"/>
                  </a:cubicBezTo>
                  <a:cubicBezTo>
                    <a:pt x="10026" y="4737"/>
                    <a:pt x="10352" y="4512"/>
                    <a:pt x="10552" y="4186"/>
                  </a:cubicBezTo>
                  <a:cubicBezTo>
                    <a:pt x="10602" y="3710"/>
                    <a:pt x="10602" y="3208"/>
                    <a:pt x="10502" y="2732"/>
                  </a:cubicBezTo>
                  <a:cubicBezTo>
                    <a:pt x="10477" y="2657"/>
                    <a:pt x="10477" y="2557"/>
                    <a:pt x="10452" y="2456"/>
                  </a:cubicBezTo>
                  <a:cubicBezTo>
                    <a:pt x="10427" y="2331"/>
                    <a:pt x="10427" y="2281"/>
                    <a:pt x="10402" y="2106"/>
                  </a:cubicBezTo>
                  <a:cubicBezTo>
                    <a:pt x="10352" y="1930"/>
                    <a:pt x="10377" y="1780"/>
                    <a:pt x="10327" y="1554"/>
                  </a:cubicBezTo>
                  <a:cubicBezTo>
                    <a:pt x="10302" y="1329"/>
                    <a:pt x="10227" y="126"/>
                    <a:pt x="9951" y="101"/>
                  </a:cubicBezTo>
                  <a:cubicBezTo>
                    <a:pt x="9675" y="50"/>
                    <a:pt x="6743" y="0"/>
                    <a:pt x="6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5300275" y="4078200"/>
              <a:ext cx="28850" cy="37150"/>
            </a:xfrm>
            <a:custGeom>
              <a:rect b="b" l="l" r="r" t="t"/>
              <a:pathLst>
                <a:path extrusionOk="0" h="1486" w="1154">
                  <a:moveTo>
                    <a:pt x="812" y="1"/>
                  </a:moveTo>
                  <a:cubicBezTo>
                    <a:pt x="566" y="1"/>
                    <a:pt x="367" y="249"/>
                    <a:pt x="251" y="433"/>
                  </a:cubicBezTo>
                  <a:cubicBezTo>
                    <a:pt x="176" y="558"/>
                    <a:pt x="126" y="684"/>
                    <a:pt x="76" y="834"/>
                  </a:cubicBezTo>
                  <a:cubicBezTo>
                    <a:pt x="26" y="1009"/>
                    <a:pt x="1" y="1210"/>
                    <a:pt x="51" y="1385"/>
                  </a:cubicBezTo>
                  <a:cubicBezTo>
                    <a:pt x="51" y="1435"/>
                    <a:pt x="101" y="1486"/>
                    <a:pt x="151" y="1486"/>
                  </a:cubicBezTo>
                  <a:cubicBezTo>
                    <a:pt x="176" y="1460"/>
                    <a:pt x="201" y="1410"/>
                    <a:pt x="201" y="1385"/>
                  </a:cubicBezTo>
                  <a:cubicBezTo>
                    <a:pt x="251" y="1110"/>
                    <a:pt x="327" y="859"/>
                    <a:pt x="452" y="633"/>
                  </a:cubicBezTo>
                  <a:cubicBezTo>
                    <a:pt x="477" y="533"/>
                    <a:pt x="552" y="458"/>
                    <a:pt x="627" y="383"/>
                  </a:cubicBezTo>
                  <a:cubicBezTo>
                    <a:pt x="703" y="308"/>
                    <a:pt x="803" y="232"/>
                    <a:pt x="903" y="207"/>
                  </a:cubicBezTo>
                  <a:cubicBezTo>
                    <a:pt x="953" y="207"/>
                    <a:pt x="1154" y="207"/>
                    <a:pt x="1104" y="107"/>
                  </a:cubicBezTo>
                  <a:lnTo>
                    <a:pt x="1053" y="82"/>
                  </a:lnTo>
                  <a:lnTo>
                    <a:pt x="1028" y="57"/>
                  </a:lnTo>
                  <a:cubicBezTo>
                    <a:pt x="978" y="32"/>
                    <a:pt x="928" y="7"/>
                    <a:pt x="878" y="7"/>
                  </a:cubicBezTo>
                  <a:cubicBezTo>
                    <a:pt x="856" y="3"/>
                    <a:pt x="834" y="1"/>
                    <a:pt x="8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5326600" y="4080875"/>
              <a:ext cx="23200" cy="36500"/>
            </a:xfrm>
            <a:custGeom>
              <a:rect b="b" l="l" r="r" t="t"/>
              <a:pathLst>
                <a:path extrusionOk="0" h="1460" w="928">
                  <a:moveTo>
                    <a:pt x="777" y="0"/>
                  </a:moveTo>
                  <a:cubicBezTo>
                    <a:pt x="652" y="0"/>
                    <a:pt x="527" y="25"/>
                    <a:pt x="401" y="100"/>
                  </a:cubicBezTo>
                  <a:cubicBezTo>
                    <a:pt x="301" y="201"/>
                    <a:pt x="201" y="326"/>
                    <a:pt x="176" y="476"/>
                  </a:cubicBezTo>
                  <a:cubicBezTo>
                    <a:pt x="26" y="752"/>
                    <a:pt x="0" y="1103"/>
                    <a:pt x="101" y="1404"/>
                  </a:cubicBezTo>
                  <a:cubicBezTo>
                    <a:pt x="121" y="1444"/>
                    <a:pt x="145" y="1460"/>
                    <a:pt x="170" y="1460"/>
                  </a:cubicBezTo>
                  <a:cubicBezTo>
                    <a:pt x="207" y="1460"/>
                    <a:pt x="246" y="1424"/>
                    <a:pt x="276" y="1379"/>
                  </a:cubicBezTo>
                  <a:cubicBezTo>
                    <a:pt x="301" y="1278"/>
                    <a:pt x="301" y="1178"/>
                    <a:pt x="301" y="1078"/>
                  </a:cubicBezTo>
                  <a:cubicBezTo>
                    <a:pt x="351" y="877"/>
                    <a:pt x="427" y="677"/>
                    <a:pt x="502" y="476"/>
                  </a:cubicBezTo>
                  <a:cubicBezTo>
                    <a:pt x="552" y="376"/>
                    <a:pt x="577" y="301"/>
                    <a:pt x="627" y="251"/>
                  </a:cubicBezTo>
                  <a:cubicBezTo>
                    <a:pt x="677" y="201"/>
                    <a:pt x="727" y="150"/>
                    <a:pt x="777" y="125"/>
                  </a:cubicBezTo>
                  <a:lnTo>
                    <a:pt x="853" y="100"/>
                  </a:lnTo>
                  <a:lnTo>
                    <a:pt x="928" y="100"/>
                  </a:lnTo>
                  <a:cubicBezTo>
                    <a:pt x="928" y="75"/>
                    <a:pt x="878" y="50"/>
                    <a:pt x="828" y="25"/>
                  </a:cubicBez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5354175" y="4074600"/>
              <a:ext cx="17575" cy="39050"/>
            </a:xfrm>
            <a:custGeom>
              <a:rect b="b" l="l" r="r" t="t"/>
              <a:pathLst>
                <a:path extrusionOk="0" h="1562" w="703">
                  <a:moveTo>
                    <a:pt x="627" y="0"/>
                  </a:moveTo>
                  <a:lnTo>
                    <a:pt x="502" y="26"/>
                  </a:lnTo>
                  <a:cubicBezTo>
                    <a:pt x="426" y="51"/>
                    <a:pt x="326" y="126"/>
                    <a:pt x="251" y="201"/>
                  </a:cubicBezTo>
                  <a:cubicBezTo>
                    <a:pt x="201" y="251"/>
                    <a:pt x="176" y="351"/>
                    <a:pt x="151" y="427"/>
                  </a:cubicBezTo>
                  <a:cubicBezTo>
                    <a:pt x="75" y="627"/>
                    <a:pt x="25" y="853"/>
                    <a:pt x="0" y="1053"/>
                  </a:cubicBezTo>
                  <a:cubicBezTo>
                    <a:pt x="0" y="1203"/>
                    <a:pt x="25" y="1329"/>
                    <a:pt x="101" y="1479"/>
                  </a:cubicBezTo>
                  <a:cubicBezTo>
                    <a:pt x="121" y="1520"/>
                    <a:pt x="158" y="1561"/>
                    <a:pt x="198" y="1561"/>
                  </a:cubicBezTo>
                  <a:cubicBezTo>
                    <a:pt x="207" y="1561"/>
                    <a:pt x="217" y="1559"/>
                    <a:pt x="226" y="1554"/>
                  </a:cubicBezTo>
                  <a:cubicBezTo>
                    <a:pt x="301" y="1529"/>
                    <a:pt x="301" y="1429"/>
                    <a:pt x="301" y="1379"/>
                  </a:cubicBezTo>
                  <a:cubicBezTo>
                    <a:pt x="301" y="1329"/>
                    <a:pt x="301" y="1178"/>
                    <a:pt x="301" y="1078"/>
                  </a:cubicBezTo>
                  <a:cubicBezTo>
                    <a:pt x="326" y="702"/>
                    <a:pt x="451" y="351"/>
                    <a:pt x="677" y="76"/>
                  </a:cubicBezTo>
                  <a:lnTo>
                    <a:pt x="702" y="26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5217575" y="4074550"/>
              <a:ext cx="93375" cy="87175"/>
            </a:xfrm>
            <a:custGeom>
              <a:rect b="b" l="l" r="r" t="t"/>
              <a:pathLst>
                <a:path extrusionOk="0" h="3487" w="3735">
                  <a:moveTo>
                    <a:pt x="2410" y="1"/>
                  </a:moveTo>
                  <a:cubicBezTo>
                    <a:pt x="1668" y="1"/>
                    <a:pt x="955" y="277"/>
                    <a:pt x="427" y="830"/>
                  </a:cubicBezTo>
                  <a:cubicBezTo>
                    <a:pt x="126" y="1205"/>
                    <a:pt x="1" y="1682"/>
                    <a:pt x="76" y="2158"/>
                  </a:cubicBezTo>
                  <a:cubicBezTo>
                    <a:pt x="176" y="2333"/>
                    <a:pt x="301" y="2509"/>
                    <a:pt x="452" y="2659"/>
                  </a:cubicBezTo>
                  <a:cubicBezTo>
                    <a:pt x="878" y="3085"/>
                    <a:pt x="1429" y="3386"/>
                    <a:pt x="2031" y="3486"/>
                  </a:cubicBezTo>
                  <a:cubicBezTo>
                    <a:pt x="1955" y="2810"/>
                    <a:pt x="2031" y="2133"/>
                    <a:pt x="2231" y="1481"/>
                  </a:cubicBezTo>
                  <a:cubicBezTo>
                    <a:pt x="2557" y="629"/>
                    <a:pt x="3158" y="253"/>
                    <a:pt x="3459" y="253"/>
                  </a:cubicBezTo>
                  <a:lnTo>
                    <a:pt x="3735" y="303"/>
                  </a:lnTo>
                  <a:cubicBezTo>
                    <a:pt x="3735" y="303"/>
                    <a:pt x="3665" y="1"/>
                    <a:pt x="2631" y="1"/>
                  </a:cubicBezTo>
                  <a:cubicBezTo>
                    <a:pt x="2591" y="1"/>
                    <a:pt x="2550" y="2"/>
                    <a:pt x="2507" y="2"/>
                  </a:cubicBezTo>
                  <a:cubicBezTo>
                    <a:pt x="2474" y="1"/>
                    <a:pt x="2442" y="1"/>
                    <a:pt x="24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5388000" y="3993775"/>
              <a:ext cx="84625" cy="91600"/>
            </a:xfrm>
            <a:custGeom>
              <a:rect b="b" l="l" r="r" t="t"/>
              <a:pathLst>
                <a:path extrusionOk="0" h="3664" w="3385">
                  <a:moveTo>
                    <a:pt x="26" y="0"/>
                  </a:moveTo>
                  <a:lnTo>
                    <a:pt x="26" y="0"/>
                  </a:lnTo>
                  <a:cubicBezTo>
                    <a:pt x="1" y="903"/>
                    <a:pt x="1" y="1805"/>
                    <a:pt x="76" y="2732"/>
                  </a:cubicBezTo>
                  <a:cubicBezTo>
                    <a:pt x="288" y="3298"/>
                    <a:pt x="810" y="3664"/>
                    <a:pt x="1393" y="3664"/>
                  </a:cubicBezTo>
                  <a:cubicBezTo>
                    <a:pt x="1430" y="3664"/>
                    <a:pt x="1467" y="3663"/>
                    <a:pt x="1504" y="3660"/>
                  </a:cubicBezTo>
                  <a:cubicBezTo>
                    <a:pt x="1529" y="3660"/>
                    <a:pt x="1554" y="3660"/>
                    <a:pt x="1578" y="3660"/>
                  </a:cubicBezTo>
                  <a:cubicBezTo>
                    <a:pt x="2748" y="3660"/>
                    <a:pt x="3110" y="3075"/>
                    <a:pt x="3184" y="2682"/>
                  </a:cubicBezTo>
                  <a:cubicBezTo>
                    <a:pt x="3309" y="2005"/>
                    <a:pt x="3384" y="502"/>
                    <a:pt x="3384" y="502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5842900" y="3801425"/>
              <a:ext cx="143500" cy="148125"/>
            </a:xfrm>
            <a:custGeom>
              <a:rect b="b" l="l" r="r" t="t"/>
              <a:pathLst>
                <a:path extrusionOk="0" h="5925" w="5740">
                  <a:moveTo>
                    <a:pt x="3935" y="0"/>
                  </a:moveTo>
                  <a:lnTo>
                    <a:pt x="0" y="1353"/>
                  </a:lnTo>
                  <a:cubicBezTo>
                    <a:pt x="0" y="1353"/>
                    <a:pt x="2732" y="5338"/>
                    <a:pt x="3058" y="5765"/>
                  </a:cubicBezTo>
                  <a:cubicBezTo>
                    <a:pt x="3143" y="5877"/>
                    <a:pt x="3267" y="5925"/>
                    <a:pt x="3415" y="5925"/>
                  </a:cubicBezTo>
                  <a:cubicBezTo>
                    <a:pt x="4219" y="5925"/>
                    <a:pt x="5740" y="4511"/>
                    <a:pt x="5740" y="4511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5908675" y="3896175"/>
              <a:ext cx="122850" cy="231400"/>
            </a:xfrm>
            <a:custGeom>
              <a:rect b="b" l="l" r="r" t="t"/>
              <a:pathLst>
                <a:path extrusionOk="0" h="9256" w="4914">
                  <a:moveTo>
                    <a:pt x="2686" y="1"/>
                  </a:moveTo>
                  <a:cubicBezTo>
                    <a:pt x="2632" y="1"/>
                    <a:pt x="2582" y="7"/>
                    <a:pt x="2532" y="20"/>
                  </a:cubicBezTo>
                  <a:cubicBezTo>
                    <a:pt x="2006" y="145"/>
                    <a:pt x="1530" y="396"/>
                    <a:pt x="1104" y="721"/>
                  </a:cubicBezTo>
                  <a:cubicBezTo>
                    <a:pt x="903" y="872"/>
                    <a:pt x="753" y="1047"/>
                    <a:pt x="602" y="1273"/>
                  </a:cubicBezTo>
                  <a:cubicBezTo>
                    <a:pt x="452" y="1448"/>
                    <a:pt x="352" y="1674"/>
                    <a:pt x="302" y="1924"/>
                  </a:cubicBezTo>
                  <a:cubicBezTo>
                    <a:pt x="352" y="2275"/>
                    <a:pt x="452" y="2601"/>
                    <a:pt x="627" y="2877"/>
                  </a:cubicBezTo>
                  <a:cubicBezTo>
                    <a:pt x="778" y="3203"/>
                    <a:pt x="878" y="3554"/>
                    <a:pt x="903" y="3904"/>
                  </a:cubicBezTo>
                  <a:cubicBezTo>
                    <a:pt x="978" y="4481"/>
                    <a:pt x="978" y="5057"/>
                    <a:pt x="978" y="5609"/>
                  </a:cubicBezTo>
                  <a:cubicBezTo>
                    <a:pt x="978" y="6411"/>
                    <a:pt x="878" y="6411"/>
                    <a:pt x="878" y="6411"/>
                  </a:cubicBezTo>
                  <a:cubicBezTo>
                    <a:pt x="226" y="7037"/>
                    <a:pt x="1" y="8015"/>
                    <a:pt x="327" y="8867"/>
                  </a:cubicBezTo>
                  <a:cubicBezTo>
                    <a:pt x="579" y="9119"/>
                    <a:pt x="923" y="9255"/>
                    <a:pt x="1264" y="9255"/>
                  </a:cubicBezTo>
                  <a:cubicBezTo>
                    <a:pt x="1397" y="9255"/>
                    <a:pt x="1529" y="9235"/>
                    <a:pt x="1655" y="9193"/>
                  </a:cubicBezTo>
                  <a:cubicBezTo>
                    <a:pt x="1705" y="9168"/>
                    <a:pt x="1755" y="9143"/>
                    <a:pt x="1805" y="9117"/>
                  </a:cubicBezTo>
                  <a:cubicBezTo>
                    <a:pt x="2607" y="8666"/>
                    <a:pt x="4637" y="7513"/>
                    <a:pt x="4587" y="7388"/>
                  </a:cubicBezTo>
                  <a:cubicBezTo>
                    <a:pt x="4587" y="7238"/>
                    <a:pt x="4587" y="7112"/>
                    <a:pt x="4587" y="6962"/>
                  </a:cubicBezTo>
                  <a:cubicBezTo>
                    <a:pt x="4612" y="6661"/>
                    <a:pt x="4612" y="6335"/>
                    <a:pt x="4612" y="6035"/>
                  </a:cubicBezTo>
                  <a:cubicBezTo>
                    <a:pt x="4612" y="5734"/>
                    <a:pt x="4612" y="5433"/>
                    <a:pt x="4663" y="5132"/>
                  </a:cubicBezTo>
                  <a:cubicBezTo>
                    <a:pt x="4713" y="4882"/>
                    <a:pt x="4738" y="4631"/>
                    <a:pt x="4763" y="4406"/>
                  </a:cubicBezTo>
                  <a:cubicBezTo>
                    <a:pt x="4813" y="3754"/>
                    <a:pt x="4838" y="3127"/>
                    <a:pt x="4888" y="2501"/>
                  </a:cubicBezTo>
                  <a:cubicBezTo>
                    <a:pt x="4913" y="2325"/>
                    <a:pt x="4913" y="2150"/>
                    <a:pt x="4888" y="1975"/>
                  </a:cubicBezTo>
                  <a:lnTo>
                    <a:pt x="4863" y="1874"/>
                  </a:lnTo>
                  <a:cubicBezTo>
                    <a:pt x="4738" y="1523"/>
                    <a:pt x="4462" y="1223"/>
                    <a:pt x="4111" y="1047"/>
                  </a:cubicBezTo>
                  <a:cubicBezTo>
                    <a:pt x="3785" y="872"/>
                    <a:pt x="3485" y="646"/>
                    <a:pt x="3209" y="371"/>
                  </a:cubicBezTo>
                  <a:cubicBezTo>
                    <a:pt x="3109" y="245"/>
                    <a:pt x="3008" y="70"/>
                    <a:pt x="2858" y="20"/>
                  </a:cubicBezTo>
                  <a:cubicBezTo>
                    <a:pt x="2795" y="7"/>
                    <a:pt x="2739" y="1"/>
                    <a:pt x="26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5872350" y="4055150"/>
              <a:ext cx="58925" cy="62700"/>
            </a:xfrm>
            <a:custGeom>
              <a:rect b="b" l="l" r="r" t="t"/>
              <a:pathLst>
                <a:path extrusionOk="0" h="2508" w="2357">
                  <a:moveTo>
                    <a:pt x="1894" y="1"/>
                  </a:moveTo>
                  <a:cubicBezTo>
                    <a:pt x="1601" y="1"/>
                    <a:pt x="1316" y="62"/>
                    <a:pt x="1053" y="177"/>
                  </a:cubicBezTo>
                  <a:cubicBezTo>
                    <a:pt x="953" y="227"/>
                    <a:pt x="852" y="277"/>
                    <a:pt x="752" y="352"/>
                  </a:cubicBezTo>
                  <a:cubicBezTo>
                    <a:pt x="301" y="578"/>
                    <a:pt x="0" y="1054"/>
                    <a:pt x="0" y="1555"/>
                  </a:cubicBezTo>
                  <a:cubicBezTo>
                    <a:pt x="0" y="1555"/>
                    <a:pt x="376" y="2382"/>
                    <a:pt x="1805" y="2508"/>
                  </a:cubicBezTo>
                  <a:cubicBezTo>
                    <a:pt x="1629" y="1806"/>
                    <a:pt x="1730" y="1054"/>
                    <a:pt x="2080" y="428"/>
                  </a:cubicBezTo>
                  <a:cubicBezTo>
                    <a:pt x="2156" y="277"/>
                    <a:pt x="2256" y="152"/>
                    <a:pt x="2356" y="52"/>
                  </a:cubicBezTo>
                  <a:cubicBezTo>
                    <a:pt x="2201" y="17"/>
                    <a:pt x="2046" y="1"/>
                    <a:pt x="18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5956925" y="3948500"/>
              <a:ext cx="93400" cy="186275"/>
            </a:xfrm>
            <a:custGeom>
              <a:rect b="b" l="l" r="r" t="t"/>
              <a:pathLst>
                <a:path extrusionOk="0" h="7451" w="3736">
                  <a:moveTo>
                    <a:pt x="2854" y="0"/>
                  </a:moveTo>
                  <a:cubicBezTo>
                    <a:pt x="2405" y="0"/>
                    <a:pt x="1964" y="188"/>
                    <a:pt x="1655" y="533"/>
                  </a:cubicBezTo>
                  <a:cubicBezTo>
                    <a:pt x="803" y="1360"/>
                    <a:pt x="677" y="2538"/>
                    <a:pt x="602" y="4368"/>
                  </a:cubicBezTo>
                  <a:cubicBezTo>
                    <a:pt x="577" y="5420"/>
                    <a:pt x="377" y="6448"/>
                    <a:pt x="1" y="7451"/>
                  </a:cubicBezTo>
                  <a:cubicBezTo>
                    <a:pt x="1" y="7451"/>
                    <a:pt x="2682" y="6197"/>
                    <a:pt x="3008" y="5897"/>
                  </a:cubicBezTo>
                  <a:cubicBezTo>
                    <a:pt x="3359" y="5596"/>
                    <a:pt x="3284" y="5220"/>
                    <a:pt x="3159" y="4418"/>
                  </a:cubicBezTo>
                  <a:cubicBezTo>
                    <a:pt x="3033" y="3591"/>
                    <a:pt x="3159" y="3240"/>
                    <a:pt x="3409" y="2263"/>
                  </a:cubicBezTo>
                  <a:cubicBezTo>
                    <a:pt x="3635" y="1260"/>
                    <a:pt x="3735" y="232"/>
                    <a:pt x="3359" y="82"/>
                  </a:cubicBezTo>
                  <a:cubicBezTo>
                    <a:pt x="3194" y="27"/>
                    <a:pt x="3024" y="0"/>
                    <a:pt x="285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956925" y="3948650"/>
              <a:ext cx="90250" cy="186125"/>
            </a:xfrm>
            <a:custGeom>
              <a:rect b="b" l="l" r="r" t="t"/>
              <a:pathLst>
                <a:path extrusionOk="0" h="7445" w="3610">
                  <a:moveTo>
                    <a:pt x="2833" y="1"/>
                  </a:moveTo>
                  <a:cubicBezTo>
                    <a:pt x="2382" y="1"/>
                    <a:pt x="1956" y="176"/>
                    <a:pt x="1655" y="527"/>
                  </a:cubicBezTo>
                  <a:cubicBezTo>
                    <a:pt x="803" y="1354"/>
                    <a:pt x="677" y="2532"/>
                    <a:pt x="602" y="4362"/>
                  </a:cubicBezTo>
                  <a:cubicBezTo>
                    <a:pt x="577" y="5414"/>
                    <a:pt x="377" y="6442"/>
                    <a:pt x="1" y="7445"/>
                  </a:cubicBezTo>
                  <a:cubicBezTo>
                    <a:pt x="1" y="7445"/>
                    <a:pt x="2682" y="6191"/>
                    <a:pt x="3008" y="5891"/>
                  </a:cubicBezTo>
                  <a:cubicBezTo>
                    <a:pt x="3209" y="5715"/>
                    <a:pt x="3259" y="5540"/>
                    <a:pt x="3259" y="5264"/>
                  </a:cubicBezTo>
                  <a:cubicBezTo>
                    <a:pt x="3259" y="5064"/>
                    <a:pt x="3209" y="4763"/>
                    <a:pt x="3159" y="4412"/>
                  </a:cubicBezTo>
                  <a:cubicBezTo>
                    <a:pt x="3134" y="4186"/>
                    <a:pt x="3108" y="3986"/>
                    <a:pt x="3108" y="3835"/>
                  </a:cubicBezTo>
                  <a:cubicBezTo>
                    <a:pt x="3108" y="3359"/>
                    <a:pt x="3234" y="2958"/>
                    <a:pt x="3409" y="2257"/>
                  </a:cubicBezTo>
                  <a:cubicBezTo>
                    <a:pt x="3535" y="1730"/>
                    <a:pt x="3610" y="1204"/>
                    <a:pt x="3610" y="803"/>
                  </a:cubicBezTo>
                  <a:cubicBezTo>
                    <a:pt x="3610" y="427"/>
                    <a:pt x="3535" y="151"/>
                    <a:pt x="3359" y="76"/>
                  </a:cubicBezTo>
                  <a:cubicBezTo>
                    <a:pt x="3184" y="26"/>
                    <a:pt x="3008" y="1"/>
                    <a:pt x="2833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5867325" y="3940750"/>
              <a:ext cx="173600" cy="197150"/>
            </a:xfrm>
            <a:custGeom>
              <a:rect b="b" l="l" r="r" t="t"/>
              <a:pathLst>
                <a:path extrusionOk="0" h="7886" w="6944">
                  <a:moveTo>
                    <a:pt x="6256" y="0"/>
                  </a:moveTo>
                  <a:cubicBezTo>
                    <a:pt x="5825" y="0"/>
                    <a:pt x="5031" y="384"/>
                    <a:pt x="4537" y="1169"/>
                  </a:cubicBezTo>
                  <a:cubicBezTo>
                    <a:pt x="3986" y="2021"/>
                    <a:pt x="3936" y="3976"/>
                    <a:pt x="3810" y="5380"/>
                  </a:cubicBezTo>
                  <a:cubicBezTo>
                    <a:pt x="3698" y="6636"/>
                    <a:pt x="3626" y="7129"/>
                    <a:pt x="2768" y="7129"/>
                  </a:cubicBezTo>
                  <a:cubicBezTo>
                    <a:pt x="2667" y="7129"/>
                    <a:pt x="2556" y="7122"/>
                    <a:pt x="2432" y="7109"/>
                  </a:cubicBezTo>
                  <a:cubicBezTo>
                    <a:pt x="1630" y="6984"/>
                    <a:pt x="853" y="6633"/>
                    <a:pt x="201" y="6131"/>
                  </a:cubicBezTo>
                  <a:lnTo>
                    <a:pt x="201" y="6131"/>
                  </a:lnTo>
                  <a:cubicBezTo>
                    <a:pt x="1" y="6382"/>
                    <a:pt x="26" y="6733"/>
                    <a:pt x="251" y="6933"/>
                  </a:cubicBezTo>
                  <a:cubicBezTo>
                    <a:pt x="968" y="7541"/>
                    <a:pt x="1891" y="7886"/>
                    <a:pt x="2841" y="7886"/>
                  </a:cubicBezTo>
                  <a:cubicBezTo>
                    <a:pt x="2989" y="7886"/>
                    <a:pt x="3136" y="7878"/>
                    <a:pt x="3284" y="7861"/>
                  </a:cubicBezTo>
                  <a:cubicBezTo>
                    <a:pt x="4387" y="7685"/>
                    <a:pt x="4437" y="6081"/>
                    <a:pt x="4487" y="4678"/>
                  </a:cubicBezTo>
                  <a:cubicBezTo>
                    <a:pt x="4512" y="3299"/>
                    <a:pt x="4637" y="1745"/>
                    <a:pt x="5389" y="1019"/>
                  </a:cubicBezTo>
                  <a:cubicBezTo>
                    <a:pt x="5770" y="614"/>
                    <a:pt x="6309" y="390"/>
                    <a:pt x="6856" y="390"/>
                  </a:cubicBezTo>
                  <a:cubicBezTo>
                    <a:pt x="6885" y="390"/>
                    <a:pt x="6914" y="391"/>
                    <a:pt x="6943" y="392"/>
                  </a:cubicBezTo>
                  <a:cubicBezTo>
                    <a:pt x="6828" y="254"/>
                    <a:pt x="6523" y="10"/>
                    <a:pt x="6415" y="10"/>
                  </a:cubicBezTo>
                  <a:cubicBezTo>
                    <a:pt x="6406" y="10"/>
                    <a:pt x="6398" y="12"/>
                    <a:pt x="6392" y="16"/>
                  </a:cubicBezTo>
                  <a:cubicBezTo>
                    <a:pt x="6352" y="6"/>
                    <a:pt x="6307" y="0"/>
                    <a:pt x="625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5928725" y="4043275"/>
              <a:ext cx="15900" cy="25975"/>
            </a:xfrm>
            <a:custGeom>
              <a:rect b="b" l="l" r="r" t="t"/>
              <a:pathLst>
                <a:path extrusionOk="0" h="1039" w="636">
                  <a:moveTo>
                    <a:pt x="176" y="0"/>
                  </a:moveTo>
                  <a:cubicBezTo>
                    <a:pt x="101" y="50"/>
                    <a:pt x="26" y="151"/>
                    <a:pt x="1" y="251"/>
                  </a:cubicBezTo>
                  <a:cubicBezTo>
                    <a:pt x="1" y="552"/>
                    <a:pt x="176" y="852"/>
                    <a:pt x="427" y="1003"/>
                  </a:cubicBezTo>
                  <a:cubicBezTo>
                    <a:pt x="472" y="1025"/>
                    <a:pt x="514" y="1039"/>
                    <a:pt x="546" y="1039"/>
                  </a:cubicBezTo>
                  <a:cubicBezTo>
                    <a:pt x="621" y="1039"/>
                    <a:pt x="635" y="963"/>
                    <a:pt x="477" y="752"/>
                  </a:cubicBezTo>
                  <a:cubicBezTo>
                    <a:pt x="302" y="527"/>
                    <a:pt x="201" y="276"/>
                    <a:pt x="1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5929975" y="4018200"/>
              <a:ext cx="17750" cy="25625"/>
            </a:xfrm>
            <a:custGeom>
              <a:rect b="b" l="l" r="r" t="t"/>
              <a:pathLst>
                <a:path extrusionOk="0" h="1025" w="710">
                  <a:moveTo>
                    <a:pt x="101" y="1"/>
                  </a:moveTo>
                  <a:cubicBezTo>
                    <a:pt x="51" y="76"/>
                    <a:pt x="1" y="151"/>
                    <a:pt x="1" y="226"/>
                  </a:cubicBezTo>
                  <a:cubicBezTo>
                    <a:pt x="51" y="527"/>
                    <a:pt x="227" y="803"/>
                    <a:pt x="502" y="1003"/>
                  </a:cubicBezTo>
                  <a:cubicBezTo>
                    <a:pt x="539" y="1018"/>
                    <a:pt x="568" y="1025"/>
                    <a:pt x="589" y="1025"/>
                  </a:cubicBezTo>
                  <a:cubicBezTo>
                    <a:pt x="709" y="1025"/>
                    <a:pt x="588" y="806"/>
                    <a:pt x="502" y="678"/>
                  </a:cubicBezTo>
                  <a:cubicBezTo>
                    <a:pt x="352" y="477"/>
                    <a:pt x="227" y="25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5928100" y="3991900"/>
              <a:ext cx="22600" cy="16925"/>
            </a:xfrm>
            <a:custGeom>
              <a:rect b="b" l="l" r="r" t="t"/>
              <a:pathLst>
                <a:path extrusionOk="0" h="677" w="904">
                  <a:moveTo>
                    <a:pt x="101" y="0"/>
                  </a:moveTo>
                  <a:cubicBezTo>
                    <a:pt x="51" y="25"/>
                    <a:pt x="1" y="100"/>
                    <a:pt x="1" y="176"/>
                  </a:cubicBezTo>
                  <a:cubicBezTo>
                    <a:pt x="1" y="276"/>
                    <a:pt x="527" y="677"/>
                    <a:pt x="677" y="677"/>
                  </a:cubicBezTo>
                  <a:cubicBezTo>
                    <a:pt x="853" y="652"/>
                    <a:pt x="903" y="602"/>
                    <a:pt x="677" y="476"/>
                  </a:cubicBezTo>
                  <a:cubicBezTo>
                    <a:pt x="477" y="326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5364825" y="2893525"/>
              <a:ext cx="592125" cy="1125575"/>
            </a:xfrm>
            <a:custGeom>
              <a:rect b="b" l="l" r="r" t="t"/>
              <a:pathLst>
                <a:path extrusionOk="0" h="45023" w="23685">
                  <a:moveTo>
                    <a:pt x="15965" y="0"/>
                  </a:moveTo>
                  <a:lnTo>
                    <a:pt x="2131" y="927"/>
                  </a:lnTo>
                  <a:cubicBezTo>
                    <a:pt x="2131" y="927"/>
                    <a:pt x="1329" y="10476"/>
                    <a:pt x="928" y="14938"/>
                  </a:cubicBezTo>
                  <a:cubicBezTo>
                    <a:pt x="477" y="20050"/>
                    <a:pt x="351" y="22507"/>
                    <a:pt x="151" y="24862"/>
                  </a:cubicBezTo>
                  <a:cubicBezTo>
                    <a:pt x="0" y="26592"/>
                    <a:pt x="101" y="27770"/>
                    <a:pt x="226" y="30401"/>
                  </a:cubicBezTo>
                  <a:cubicBezTo>
                    <a:pt x="351" y="33033"/>
                    <a:pt x="827" y="44512"/>
                    <a:pt x="827" y="44512"/>
                  </a:cubicBezTo>
                  <a:cubicBezTo>
                    <a:pt x="1379" y="44812"/>
                    <a:pt x="2005" y="44988"/>
                    <a:pt x="2632" y="45013"/>
                  </a:cubicBezTo>
                  <a:cubicBezTo>
                    <a:pt x="2715" y="45019"/>
                    <a:pt x="2797" y="45022"/>
                    <a:pt x="2879" y="45022"/>
                  </a:cubicBezTo>
                  <a:cubicBezTo>
                    <a:pt x="3442" y="45022"/>
                    <a:pt x="3980" y="44874"/>
                    <a:pt x="4462" y="44612"/>
                  </a:cubicBezTo>
                  <a:cubicBezTo>
                    <a:pt x="4462" y="44612"/>
                    <a:pt x="4988" y="40552"/>
                    <a:pt x="5890" y="36291"/>
                  </a:cubicBezTo>
                  <a:cubicBezTo>
                    <a:pt x="6316" y="34311"/>
                    <a:pt x="6542" y="32281"/>
                    <a:pt x="6567" y="30226"/>
                  </a:cubicBezTo>
                  <a:cubicBezTo>
                    <a:pt x="6567" y="29073"/>
                    <a:pt x="6467" y="27920"/>
                    <a:pt x="6266" y="26767"/>
                  </a:cubicBezTo>
                  <a:lnTo>
                    <a:pt x="9624" y="14411"/>
                  </a:lnTo>
                  <a:cubicBezTo>
                    <a:pt x="9624" y="14411"/>
                    <a:pt x="11254" y="24887"/>
                    <a:pt x="11529" y="25915"/>
                  </a:cubicBezTo>
                  <a:cubicBezTo>
                    <a:pt x="11780" y="26918"/>
                    <a:pt x="20376" y="39750"/>
                    <a:pt x="20376" y="39750"/>
                  </a:cubicBezTo>
                  <a:cubicBezTo>
                    <a:pt x="20376" y="39750"/>
                    <a:pt x="21955" y="38271"/>
                    <a:pt x="23685" y="37795"/>
                  </a:cubicBezTo>
                  <a:cubicBezTo>
                    <a:pt x="23234" y="36341"/>
                    <a:pt x="21630" y="31404"/>
                    <a:pt x="21028" y="29825"/>
                  </a:cubicBezTo>
                  <a:cubicBezTo>
                    <a:pt x="20051" y="27319"/>
                    <a:pt x="19424" y="25965"/>
                    <a:pt x="17369" y="24687"/>
                  </a:cubicBezTo>
                  <a:cubicBezTo>
                    <a:pt x="17369" y="24687"/>
                    <a:pt x="17369" y="12406"/>
                    <a:pt x="17269" y="7945"/>
                  </a:cubicBezTo>
                  <a:cubicBezTo>
                    <a:pt x="17118" y="2206"/>
                    <a:pt x="15965" y="0"/>
                    <a:pt x="159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4570950" y="2893525"/>
              <a:ext cx="318325" cy="274375"/>
            </a:xfrm>
            <a:custGeom>
              <a:rect b="b" l="l" r="r" t="t"/>
              <a:pathLst>
                <a:path extrusionOk="0" h="10975" w="12733">
                  <a:moveTo>
                    <a:pt x="7595" y="0"/>
                  </a:moveTo>
                  <a:lnTo>
                    <a:pt x="1530" y="8246"/>
                  </a:lnTo>
                  <a:lnTo>
                    <a:pt x="126" y="10100"/>
                  </a:lnTo>
                  <a:cubicBezTo>
                    <a:pt x="26" y="10276"/>
                    <a:pt x="1" y="10476"/>
                    <a:pt x="101" y="10677"/>
                  </a:cubicBezTo>
                  <a:cubicBezTo>
                    <a:pt x="202" y="10858"/>
                    <a:pt x="383" y="10974"/>
                    <a:pt x="580" y="10974"/>
                  </a:cubicBezTo>
                  <a:cubicBezTo>
                    <a:pt x="629" y="10974"/>
                    <a:pt x="678" y="10967"/>
                    <a:pt x="728" y="10953"/>
                  </a:cubicBezTo>
                  <a:lnTo>
                    <a:pt x="2733" y="10376"/>
                  </a:lnTo>
                  <a:lnTo>
                    <a:pt x="12733" y="7494"/>
                  </a:lnTo>
                  <a:lnTo>
                    <a:pt x="9650" y="3008"/>
                  </a:lnTo>
                  <a:lnTo>
                    <a:pt x="759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4570950" y="2893525"/>
              <a:ext cx="241875" cy="266925"/>
            </a:xfrm>
            <a:custGeom>
              <a:rect b="b" l="l" r="r" t="t"/>
              <a:pathLst>
                <a:path extrusionOk="0" h="10677" w="9675">
                  <a:moveTo>
                    <a:pt x="7595" y="0"/>
                  </a:moveTo>
                  <a:lnTo>
                    <a:pt x="1505" y="8246"/>
                  </a:lnTo>
                  <a:lnTo>
                    <a:pt x="126" y="10100"/>
                  </a:lnTo>
                  <a:cubicBezTo>
                    <a:pt x="26" y="10276"/>
                    <a:pt x="1" y="10476"/>
                    <a:pt x="101" y="10677"/>
                  </a:cubicBezTo>
                  <a:lnTo>
                    <a:pt x="1630" y="9449"/>
                  </a:lnTo>
                  <a:lnTo>
                    <a:pt x="9675" y="3008"/>
                  </a:lnTo>
                  <a:lnTo>
                    <a:pt x="759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4570950" y="3099650"/>
              <a:ext cx="68325" cy="68250"/>
            </a:xfrm>
            <a:custGeom>
              <a:rect b="b" l="l" r="r" t="t"/>
              <a:pathLst>
                <a:path extrusionOk="0" h="2730" w="2733">
                  <a:moveTo>
                    <a:pt x="1530" y="1"/>
                  </a:moveTo>
                  <a:lnTo>
                    <a:pt x="126" y="1855"/>
                  </a:lnTo>
                  <a:cubicBezTo>
                    <a:pt x="26" y="2031"/>
                    <a:pt x="1" y="2231"/>
                    <a:pt x="101" y="2432"/>
                  </a:cubicBezTo>
                  <a:cubicBezTo>
                    <a:pt x="202" y="2613"/>
                    <a:pt x="383" y="2729"/>
                    <a:pt x="580" y="2729"/>
                  </a:cubicBezTo>
                  <a:cubicBezTo>
                    <a:pt x="629" y="2729"/>
                    <a:pt x="678" y="2722"/>
                    <a:pt x="728" y="2708"/>
                  </a:cubicBezTo>
                  <a:lnTo>
                    <a:pt x="2733" y="2131"/>
                  </a:lnTo>
                  <a:cubicBezTo>
                    <a:pt x="2256" y="2006"/>
                    <a:pt x="1830" y="1655"/>
                    <a:pt x="1630" y="1204"/>
                  </a:cubicBezTo>
                  <a:cubicBezTo>
                    <a:pt x="1479" y="828"/>
                    <a:pt x="1429" y="402"/>
                    <a:pt x="153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4753925" y="2113425"/>
              <a:ext cx="1250650" cy="967475"/>
            </a:xfrm>
            <a:custGeom>
              <a:rect b="b" l="l" r="r" t="t"/>
              <a:pathLst>
                <a:path extrusionOk="0" h="38699" w="50026">
                  <a:moveTo>
                    <a:pt x="45138" y="1"/>
                  </a:moveTo>
                  <a:cubicBezTo>
                    <a:pt x="45127" y="8"/>
                    <a:pt x="45116" y="15"/>
                    <a:pt x="45106" y="23"/>
                  </a:cubicBezTo>
                  <a:lnTo>
                    <a:pt x="45106" y="23"/>
                  </a:lnTo>
                  <a:lnTo>
                    <a:pt x="45138" y="1"/>
                  </a:lnTo>
                  <a:close/>
                  <a:moveTo>
                    <a:pt x="45106" y="23"/>
                  </a:moveTo>
                  <a:lnTo>
                    <a:pt x="44136" y="678"/>
                  </a:lnTo>
                  <a:lnTo>
                    <a:pt x="42958" y="1505"/>
                  </a:lnTo>
                  <a:lnTo>
                    <a:pt x="301" y="31179"/>
                  </a:lnTo>
                  <a:cubicBezTo>
                    <a:pt x="0" y="32633"/>
                    <a:pt x="251" y="34111"/>
                    <a:pt x="1003" y="35365"/>
                  </a:cubicBezTo>
                  <a:cubicBezTo>
                    <a:pt x="2071" y="37278"/>
                    <a:pt x="3928" y="38698"/>
                    <a:pt x="5376" y="38698"/>
                  </a:cubicBezTo>
                  <a:cubicBezTo>
                    <a:pt x="5389" y="38698"/>
                    <a:pt x="5401" y="38698"/>
                    <a:pt x="5414" y="38698"/>
                  </a:cubicBezTo>
                  <a:lnTo>
                    <a:pt x="47770" y="9224"/>
                  </a:lnTo>
                  <a:lnTo>
                    <a:pt x="50025" y="7645"/>
                  </a:lnTo>
                  <a:lnTo>
                    <a:pt x="50025" y="7645"/>
                  </a:lnTo>
                  <a:cubicBezTo>
                    <a:pt x="49939" y="7698"/>
                    <a:pt x="49842" y="7723"/>
                    <a:pt x="49736" y="7723"/>
                  </a:cubicBezTo>
                  <a:cubicBezTo>
                    <a:pt x="47995" y="7723"/>
                    <a:pt x="43763" y="1004"/>
                    <a:pt x="45106" y="23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4778975" y="2114700"/>
              <a:ext cx="1225600" cy="966175"/>
            </a:xfrm>
            <a:custGeom>
              <a:rect b="b" l="l" r="r" t="t"/>
              <a:pathLst>
                <a:path extrusionOk="0" h="38647" w="49024">
                  <a:moveTo>
                    <a:pt x="44061" y="0"/>
                  </a:moveTo>
                  <a:cubicBezTo>
                    <a:pt x="43911" y="125"/>
                    <a:pt x="43835" y="351"/>
                    <a:pt x="43835" y="627"/>
                  </a:cubicBezTo>
                  <a:cubicBezTo>
                    <a:pt x="43835" y="666"/>
                    <a:pt x="43839" y="706"/>
                    <a:pt x="43844" y="747"/>
                  </a:cubicBezTo>
                  <a:lnTo>
                    <a:pt x="43844" y="747"/>
                  </a:lnTo>
                  <a:cubicBezTo>
                    <a:pt x="43831" y="415"/>
                    <a:pt x="43894" y="146"/>
                    <a:pt x="44061" y="0"/>
                  </a:cubicBezTo>
                  <a:close/>
                  <a:moveTo>
                    <a:pt x="43844" y="747"/>
                  </a:moveTo>
                  <a:lnTo>
                    <a:pt x="43844" y="747"/>
                  </a:lnTo>
                  <a:cubicBezTo>
                    <a:pt x="43847" y="813"/>
                    <a:pt x="43852" y="882"/>
                    <a:pt x="43861" y="952"/>
                  </a:cubicBezTo>
                  <a:cubicBezTo>
                    <a:pt x="43861" y="877"/>
                    <a:pt x="43851" y="810"/>
                    <a:pt x="43844" y="747"/>
                  </a:cubicBezTo>
                  <a:close/>
                  <a:moveTo>
                    <a:pt x="49023" y="7594"/>
                  </a:moveTo>
                  <a:lnTo>
                    <a:pt x="48994" y="7615"/>
                  </a:lnTo>
                  <a:lnTo>
                    <a:pt x="48994" y="7615"/>
                  </a:lnTo>
                  <a:cubicBezTo>
                    <a:pt x="49003" y="7610"/>
                    <a:pt x="49013" y="7604"/>
                    <a:pt x="49023" y="7594"/>
                  </a:cubicBezTo>
                  <a:close/>
                  <a:moveTo>
                    <a:pt x="48994" y="7615"/>
                  </a:moveTo>
                  <a:lnTo>
                    <a:pt x="48994" y="7615"/>
                  </a:lnTo>
                  <a:cubicBezTo>
                    <a:pt x="48978" y="7623"/>
                    <a:pt x="48963" y="7629"/>
                    <a:pt x="48948" y="7644"/>
                  </a:cubicBezTo>
                  <a:lnTo>
                    <a:pt x="47394" y="8747"/>
                  </a:lnTo>
                  <a:lnTo>
                    <a:pt x="47394" y="8747"/>
                  </a:lnTo>
                  <a:lnTo>
                    <a:pt x="48994" y="7615"/>
                  </a:lnTo>
                  <a:close/>
                  <a:moveTo>
                    <a:pt x="46843" y="9123"/>
                  </a:moveTo>
                  <a:lnTo>
                    <a:pt x="46768" y="9173"/>
                  </a:lnTo>
                  <a:lnTo>
                    <a:pt x="44772" y="10560"/>
                  </a:lnTo>
                  <a:lnTo>
                    <a:pt x="44772" y="10560"/>
                  </a:lnTo>
                  <a:cubicBezTo>
                    <a:pt x="44777" y="10557"/>
                    <a:pt x="44782" y="10554"/>
                    <a:pt x="44788" y="10551"/>
                  </a:cubicBezTo>
                  <a:lnTo>
                    <a:pt x="46818" y="9148"/>
                  </a:lnTo>
                  <a:lnTo>
                    <a:pt x="46843" y="9123"/>
                  </a:lnTo>
                  <a:close/>
                  <a:moveTo>
                    <a:pt x="30251" y="14010"/>
                  </a:moveTo>
                  <a:lnTo>
                    <a:pt x="29073" y="14837"/>
                  </a:lnTo>
                  <a:lnTo>
                    <a:pt x="29073" y="14837"/>
                  </a:lnTo>
                  <a:lnTo>
                    <a:pt x="30302" y="14637"/>
                  </a:lnTo>
                  <a:lnTo>
                    <a:pt x="30251" y="14010"/>
                  </a:lnTo>
                  <a:close/>
                  <a:moveTo>
                    <a:pt x="39023" y="7820"/>
                  </a:moveTo>
                  <a:lnTo>
                    <a:pt x="33033" y="12055"/>
                  </a:lnTo>
                  <a:lnTo>
                    <a:pt x="34813" y="11729"/>
                  </a:lnTo>
                  <a:lnTo>
                    <a:pt x="34938" y="14135"/>
                  </a:lnTo>
                  <a:cubicBezTo>
                    <a:pt x="35339" y="14110"/>
                    <a:pt x="35715" y="14085"/>
                    <a:pt x="36116" y="14085"/>
                  </a:cubicBezTo>
                  <a:cubicBezTo>
                    <a:pt x="36517" y="14085"/>
                    <a:pt x="36893" y="14110"/>
                    <a:pt x="37294" y="14135"/>
                  </a:cubicBezTo>
                  <a:cubicBezTo>
                    <a:pt x="37695" y="14211"/>
                    <a:pt x="38121" y="14461"/>
                    <a:pt x="38472" y="14937"/>
                  </a:cubicBezTo>
                  <a:lnTo>
                    <a:pt x="44772" y="10560"/>
                  </a:lnTo>
                  <a:lnTo>
                    <a:pt x="44772" y="10560"/>
                  </a:lnTo>
                  <a:cubicBezTo>
                    <a:pt x="44732" y="10582"/>
                    <a:pt x="44707" y="10602"/>
                    <a:pt x="44663" y="10602"/>
                  </a:cubicBezTo>
                  <a:lnTo>
                    <a:pt x="43109" y="11704"/>
                  </a:lnTo>
                  <a:cubicBezTo>
                    <a:pt x="43008" y="11755"/>
                    <a:pt x="42908" y="11780"/>
                    <a:pt x="42808" y="11780"/>
                  </a:cubicBezTo>
                  <a:cubicBezTo>
                    <a:pt x="41830" y="11780"/>
                    <a:pt x="40151" y="9800"/>
                    <a:pt x="39023" y="7820"/>
                  </a:cubicBezTo>
                  <a:close/>
                  <a:moveTo>
                    <a:pt x="26417" y="16717"/>
                  </a:moveTo>
                  <a:lnTo>
                    <a:pt x="1" y="35314"/>
                  </a:lnTo>
                  <a:cubicBezTo>
                    <a:pt x="1078" y="37218"/>
                    <a:pt x="2933" y="38647"/>
                    <a:pt x="4387" y="38647"/>
                  </a:cubicBezTo>
                  <a:lnTo>
                    <a:pt x="4412" y="38647"/>
                  </a:lnTo>
                  <a:lnTo>
                    <a:pt x="25339" y="24085"/>
                  </a:lnTo>
                  <a:cubicBezTo>
                    <a:pt x="24813" y="23434"/>
                    <a:pt x="24512" y="22632"/>
                    <a:pt x="24512" y="21805"/>
                  </a:cubicBezTo>
                  <a:cubicBezTo>
                    <a:pt x="24512" y="21278"/>
                    <a:pt x="24637" y="20727"/>
                    <a:pt x="24888" y="20226"/>
                  </a:cubicBezTo>
                  <a:cubicBezTo>
                    <a:pt x="25464" y="18973"/>
                    <a:pt x="25840" y="17719"/>
                    <a:pt x="26417" y="16717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5881125" y="2113425"/>
              <a:ext cx="1275" cy="650"/>
            </a:xfrm>
            <a:custGeom>
              <a:rect b="b" l="l" r="r" t="t"/>
              <a:pathLst>
                <a:path extrusionOk="0" h="26" w="51">
                  <a:moveTo>
                    <a:pt x="0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4753925" y="2130350"/>
              <a:ext cx="1122825" cy="867200"/>
            </a:xfrm>
            <a:custGeom>
              <a:rect b="b" l="l" r="r" t="t"/>
              <a:pathLst>
                <a:path extrusionOk="0" h="34688" w="44913">
                  <a:moveTo>
                    <a:pt x="44136" y="1"/>
                  </a:moveTo>
                  <a:lnTo>
                    <a:pt x="42958" y="828"/>
                  </a:lnTo>
                  <a:lnTo>
                    <a:pt x="301" y="30502"/>
                  </a:lnTo>
                  <a:cubicBezTo>
                    <a:pt x="0" y="31956"/>
                    <a:pt x="251" y="33434"/>
                    <a:pt x="1003" y="34688"/>
                  </a:cubicBezTo>
                  <a:lnTo>
                    <a:pt x="44913" y="3760"/>
                  </a:lnTo>
                  <a:lnTo>
                    <a:pt x="4413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5716950" y="2177975"/>
              <a:ext cx="194275" cy="231450"/>
            </a:xfrm>
            <a:custGeom>
              <a:rect b="b" l="l" r="r" t="t"/>
              <a:pathLst>
                <a:path extrusionOk="0" h="9258" w="7771">
                  <a:moveTo>
                    <a:pt x="2858" y="0"/>
                  </a:moveTo>
                  <a:lnTo>
                    <a:pt x="2783" y="51"/>
                  </a:lnTo>
                  <a:cubicBezTo>
                    <a:pt x="2779" y="54"/>
                    <a:pt x="2776" y="57"/>
                    <a:pt x="2772" y="60"/>
                  </a:cubicBezTo>
                  <a:lnTo>
                    <a:pt x="2772" y="60"/>
                  </a:lnTo>
                  <a:lnTo>
                    <a:pt x="2858" y="0"/>
                  </a:lnTo>
                  <a:close/>
                  <a:moveTo>
                    <a:pt x="2772" y="60"/>
                  </a:moveTo>
                  <a:lnTo>
                    <a:pt x="652" y="1529"/>
                  </a:lnTo>
                  <a:cubicBezTo>
                    <a:pt x="1" y="1955"/>
                    <a:pt x="527" y="3609"/>
                    <a:pt x="1479" y="5264"/>
                  </a:cubicBezTo>
                  <a:cubicBezTo>
                    <a:pt x="2603" y="7240"/>
                    <a:pt x="4310" y="9258"/>
                    <a:pt x="5283" y="9258"/>
                  </a:cubicBezTo>
                  <a:cubicBezTo>
                    <a:pt x="5396" y="9258"/>
                    <a:pt x="5499" y="9231"/>
                    <a:pt x="5590" y="9173"/>
                  </a:cubicBezTo>
                  <a:lnTo>
                    <a:pt x="7194" y="8046"/>
                  </a:lnTo>
                  <a:lnTo>
                    <a:pt x="7770" y="7619"/>
                  </a:lnTo>
                  <a:lnTo>
                    <a:pt x="7770" y="7619"/>
                  </a:lnTo>
                  <a:cubicBezTo>
                    <a:pt x="7682" y="7677"/>
                    <a:pt x="7581" y="7704"/>
                    <a:pt x="7471" y="7704"/>
                  </a:cubicBezTo>
                  <a:cubicBezTo>
                    <a:pt x="6515" y="7704"/>
                    <a:pt x="4808" y="5687"/>
                    <a:pt x="3685" y="3710"/>
                  </a:cubicBezTo>
                  <a:cubicBezTo>
                    <a:pt x="2763" y="2116"/>
                    <a:pt x="2238" y="547"/>
                    <a:pt x="2772" y="6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5716950" y="2177975"/>
              <a:ext cx="92125" cy="131600"/>
            </a:xfrm>
            <a:custGeom>
              <a:rect b="b" l="l" r="r" t="t"/>
              <a:pathLst>
                <a:path extrusionOk="0" h="5264" w="3685">
                  <a:moveTo>
                    <a:pt x="2858" y="0"/>
                  </a:moveTo>
                  <a:lnTo>
                    <a:pt x="2783" y="51"/>
                  </a:lnTo>
                  <a:cubicBezTo>
                    <a:pt x="2780" y="53"/>
                    <a:pt x="2778" y="55"/>
                    <a:pt x="2775" y="58"/>
                  </a:cubicBezTo>
                  <a:lnTo>
                    <a:pt x="2775" y="58"/>
                  </a:lnTo>
                  <a:lnTo>
                    <a:pt x="2858" y="0"/>
                  </a:lnTo>
                  <a:close/>
                  <a:moveTo>
                    <a:pt x="2775" y="58"/>
                  </a:moveTo>
                  <a:lnTo>
                    <a:pt x="652" y="1529"/>
                  </a:lnTo>
                  <a:cubicBezTo>
                    <a:pt x="1" y="1955"/>
                    <a:pt x="527" y="3609"/>
                    <a:pt x="1479" y="5264"/>
                  </a:cubicBezTo>
                  <a:lnTo>
                    <a:pt x="3685" y="3735"/>
                  </a:lnTo>
                  <a:cubicBezTo>
                    <a:pt x="2787" y="2138"/>
                    <a:pt x="2261" y="566"/>
                    <a:pt x="2775" y="5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5739300" y="2149775"/>
              <a:ext cx="214525" cy="230875"/>
            </a:xfrm>
            <a:custGeom>
              <a:rect b="b" l="l" r="r" t="t"/>
              <a:pathLst>
                <a:path extrusionOk="0" h="9235" w="8581">
                  <a:moveTo>
                    <a:pt x="3618" y="1"/>
                  </a:moveTo>
                  <a:cubicBezTo>
                    <a:pt x="3608" y="7"/>
                    <a:pt x="3597" y="14"/>
                    <a:pt x="3588" y="22"/>
                  </a:cubicBezTo>
                  <a:lnTo>
                    <a:pt x="3588" y="22"/>
                  </a:lnTo>
                  <a:lnTo>
                    <a:pt x="3618" y="1"/>
                  </a:lnTo>
                  <a:close/>
                  <a:moveTo>
                    <a:pt x="3588" y="22"/>
                  </a:moveTo>
                  <a:lnTo>
                    <a:pt x="1437" y="1529"/>
                  </a:lnTo>
                  <a:cubicBezTo>
                    <a:pt x="0" y="2448"/>
                    <a:pt x="4276" y="9235"/>
                    <a:pt x="6065" y="9235"/>
                  </a:cubicBezTo>
                  <a:cubicBezTo>
                    <a:pt x="6179" y="9235"/>
                    <a:pt x="6283" y="9207"/>
                    <a:pt x="6375" y="9148"/>
                  </a:cubicBezTo>
                  <a:lnTo>
                    <a:pt x="8580" y="7620"/>
                  </a:lnTo>
                  <a:lnTo>
                    <a:pt x="8580" y="7620"/>
                  </a:lnTo>
                  <a:cubicBezTo>
                    <a:pt x="8489" y="7678"/>
                    <a:pt x="8384" y="7706"/>
                    <a:pt x="8270" y="7706"/>
                  </a:cubicBezTo>
                  <a:cubicBezTo>
                    <a:pt x="6495" y="7706"/>
                    <a:pt x="2267" y="1019"/>
                    <a:pt x="3588" y="22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5791775" y="2113425"/>
              <a:ext cx="212800" cy="231550"/>
            </a:xfrm>
            <a:custGeom>
              <a:rect b="b" l="l" r="r" t="t"/>
              <a:pathLst>
                <a:path extrusionOk="0" h="9262" w="8512">
                  <a:moveTo>
                    <a:pt x="3624" y="1"/>
                  </a:moveTo>
                  <a:cubicBezTo>
                    <a:pt x="3610" y="10"/>
                    <a:pt x="3596" y="19"/>
                    <a:pt x="3583" y="29"/>
                  </a:cubicBezTo>
                  <a:lnTo>
                    <a:pt x="3583" y="29"/>
                  </a:lnTo>
                  <a:lnTo>
                    <a:pt x="3624" y="1"/>
                  </a:lnTo>
                  <a:close/>
                  <a:moveTo>
                    <a:pt x="3583" y="29"/>
                  </a:moveTo>
                  <a:lnTo>
                    <a:pt x="1444" y="1505"/>
                  </a:lnTo>
                  <a:cubicBezTo>
                    <a:pt x="1" y="2418"/>
                    <a:pt x="4280" y="9262"/>
                    <a:pt x="6046" y="9262"/>
                  </a:cubicBezTo>
                  <a:cubicBezTo>
                    <a:pt x="6121" y="9262"/>
                    <a:pt x="6191" y="9249"/>
                    <a:pt x="6256" y="9224"/>
                  </a:cubicBezTo>
                  <a:lnTo>
                    <a:pt x="6356" y="9174"/>
                  </a:lnTo>
                  <a:lnTo>
                    <a:pt x="8511" y="7645"/>
                  </a:lnTo>
                  <a:lnTo>
                    <a:pt x="8511" y="7645"/>
                  </a:lnTo>
                  <a:cubicBezTo>
                    <a:pt x="8425" y="7698"/>
                    <a:pt x="8328" y="7723"/>
                    <a:pt x="8222" y="7723"/>
                  </a:cubicBezTo>
                  <a:cubicBezTo>
                    <a:pt x="6484" y="7723"/>
                    <a:pt x="2266" y="1032"/>
                    <a:pt x="3583" y="2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5866075" y="1946825"/>
              <a:ext cx="414825" cy="359675"/>
            </a:xfrm>
            <a:custGeom>
              <a:rect b="b" l="l" r="r" t="t"/>
              <a:pathLst>
                <a:path extrusionOk="0" h="14387" w="16593">
                  <a:moveTo>
                    <a:pt x="10771" y="1"/>
                  </a:moveTo>
                  <a:cubicBezTo>
                    <a:pt x="10456" y="1"/>
                    <a:pt x="10147" y="78"/>
                    <a:pt x="9850" y="249"/>
                  </a:cubicBezTo>
                  <a:lnTo>
                    <a:pt x="652" y="6665"/>
                  </a:lnTo>
                  <a:cubicBezTo>
                    <a:pt x="1" y="7066"/>
                    <a:pt x="527" y="8695"/>
                    <a:pt x="1454" y="10349"/>
                  </a:cubicBezTo>
                  <a:cubicBezTo>
                    <a:pt x="2583" y="12358"/>
                    <a:pt x="4300" y="14386"/>
                    <a:pt x="5253" y="14386"/>
                  </a:cubicBezTo>
                  <a:cubicBezTo>
                    <a:pt x="5359" y="14386"/>
                    <a:pt x="5455" y="14362"/>
                    <a:pt x="5539" y="14309"/>
                  </a:cubicBezTo>
                  <a:lnTo>
                    <a:pt x="14412" y="8144"/>
                  </a:lnTo>
                  <a:cubicBezTo>
                    <a:pt x="16592" y="6891"/>
                    <a:pt x="14788" y="2354"/>
                    <a:pt x="12457" y="650"/>
                  </a:cubicBezTo>
                  <a:cubicBezTo>
                    <a:pt x="11910" y="248"/>
                    <a:pt x="11333" y="1"/>
                    <a:pt x="1077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5866075" y="1946825"/>
              <a:ext cx="311425" cy="258750"/>
            </a:xfrm>
            <a:custGeom>
              <a:rect b="b" l="l" r="r" t="t"/>
              <a:pathLst>
                <a:path extrusionOk="0" h="10350" w="12457">
                  <a:moveTo>
                    <a:pt x="10771" y="1"/>
                  </a:moveTo>
                  <a:cubicBezTo>
                    <a:pt x="10456" y="1"/>
                    <a:pt x="10147" y="78"/>
                    <a:pt x="9850" y="249"/>
                  </a:cubicBezTo>
                  <a:lnTo>
                    <a:pt x="652" y="6665"/>
                  </a:lnTo>
                  <a:cubicBezTo>
                    <a:pt x="1" y="7066"/>
                    <a:pt x="527" y="8695"/>
                    <a:pt x="1454" y="10349"/>
                  </a:cubicBezTo>
                  <a:lnTo>
                    <a:pt x="10752" y="4209"/>
                  </a:lnTo>
                  <a:cubicBezTo>
                    <a:pt x="10752" y="4209"/>
                    <a:pt x="9575" y="1903"/>
                    <a:pt x="10051" y="976"/>
                  </a:cubicBezTo>
                  <a:cubicBezTo>
                    <a:pt x="10309" y="459"/>
                    <a:pt x="10700" y="245"/>
                    <a:pt x="11164" y="245"/>
                  </a:cubicBezTo>
                  <a:cubicBezTo>
                    <a:pt x="11555" y="245"/>
                    <a:pt x="11998" y="398"/>
                    <a:pt x="12457" y="650"/>
                  </a:cubicBezTo>
                  <a:cubicBezTo>
                    <a:pt x="11910" y="248"/>
                    <a:pt x="11333" y="1"/>
                    <a:pt x="1077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5785875" y="2149775"/>
              <a:ext cx="43250" cy="30725"/>
            </a:xfrm>
            <a:custGeom>
              <a:rect b="b" l="l" r="r" t="t"/>
              <a:pathLst>
                <a:path extrusionOk="0" h="1229" w="1730">
                  <a:moveTo>
                    <a:pt x="1730" y="1"/>
                  </a:moveTo>
                  <a:lnTo>
                    <a:pt x="1700" y="22"/>
                  </a:lnTo>
                  <a:lnTo>
                    <a:pt x="1700" y="22"/>
                  </a:lnTo>
                  <a:cubicBezTo>
                    <a:pt x="1710" y="17"/>
                    <a:pt x="1720" y="11"/>
                    <a:pt x="1730" y="1"/>
                  </a:cubicBezTo>
                  <a:close/>
                  <a:moveTo>
                    <a:pt x="1700" y="22"/>
                  </a:moveTo>
                  <a:lnTo>
                    <a:pt x="1700" y="22"/>
                  </a:lnTo>
                  <a:cubicBezTo>
                    <a:pt x="1685" y="30"/>
                    <a:pt x="1670" y="36"/>
                    <a:pt x="1655" y="51"/>
                  </a:cubicBezTo>
                  <a:cubicBezTo>
                    <a:pt x="1651" y="54"/>
                    <a:pt x="1648" y="57"/>
                    <a:pt x="1645" y="61"/>
                  </a:cubicBezTo>
                  <a:lnTo>
                    <a:pt x="1645" y="61"/>
                  </a:lnTo>
                  <a:lnTo>
                    <a:pt x="1700" y="22"/>
                  </a:lnTo>
                  <a:close/>
                  <a:moveTo>
                    <a:pt x="1645" y="61"/>
                  </a:moveTo>
                  <a:lnTo>
                    <a:pt x="26" y="1204"/>
                  </a:lnTo>
                  <a:cubicBezTo>
                    <a:pt x="1" y="1204"/>
                    <a:pt x="1" y="1204"/>
                    <a:pt x="1" y="1229"/>
                  </a:cubicBezTo>
                  <a:lnTo>
                    <a:pt x="1579" y="126"/>
                  </a:lnTo>
                  <a:cubicBezTo>
                    <a:pt x="1601" y="104"/>
                    <a:pt x="1623" y="82"/>
                    <a:pt x="1645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5775225" y="2179850"/>
              <a:ext cx="11300" cy="8175"/>
            </a:xfrm>
            <a:custGeom>
              <a:rect b="b" l="l" r="r" t="t"/>
              <a:pathLst>
                <a:path extrusionOk="0" h="327" w="452">
                  <a:moveTo>
                    <a:pt x="452" y="1"/>
                  </a:moveTo>
                  <a:cubicBezTo>
                    <a:pt x="429" y="1"/>
                    <a:pt x="427" y="1"/>
                    <a:pt x="427" y="19"/>
                  </a:cubicBezTo>
                  <a:lnTo>
                    <a:pt x="427" y="19"/>
                  </a:lnTo>
                  <a:lnTo>
                    <a:pt x="452" y="1"/>
                  </a:lnTo>
                  <a:close/>
                  <a:moveTo>
                    <a:pt x="427" y="19"/>
                  </a:moveTo>
                  <a:lnTo>
                    <a:pt x="0" y="326"/>
                  </a:lnTo>
                  <a:lnTo>
                    <a:pt x="427" y="26"/>
                  </a:lnTo>
                  <a:cubicBezTo>
                    <a:pt x="427" y="23"/>
                    <a:pt x="427" y="21"/>
                    <a:pt x="427" y="19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5763325" y="2152900"/>
              <a:ext cx="84600" cy="127850"/>
            </a:xfrm>
            <a:custGeom>
              <a:rect b="b" l="l" r="r" t="t"/>
              <a:pathLst>
                <a:path extrusionOk="0" h="5114" w="3384">
                  <a:moveTo>
                    <a:pt x="2481" y="1"/>
                  </a:moveTo>
                  <a:lnTo>
                    <a:pt x="903" y="1104"/>
                  </a:lnTo>
                  <a:lnTo>
                    <a:pt x="476" y="1404"/>
                  </a:lnTo>
                  <a:cubicBezTo>
                    <a:pt x="376" y="1455"/>
                    <a:pt x="301" y="1555"/>
                    <a:pt x="251" y="1680"/>
                  </a:cubicBezTo>
                  <a:cubicBezTo>
                    <a:pt x="0" y="2332"/>
                    <a:pt x="502" y="3710"/>
                    <a:pt x="1304" y="5114"/>
                  </a:cubicBezTo>
                  <a:lnTo>
                    <a:pt x="3384" y="3635"/>
                  </a:lnTo>
                  <a:cubicBezTo>
                    <a:pt x="2507" y="2056"/>
                    <a:pt x="1980" y="502"/>
                    <a:pt x="2481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5812825" y="2151025"/>
              <a:ext cx="37600" cy="92750"/>
            </a:xfrm>
            <a:custGeom>
              <a:rect b="b" l="l" r="r" t="t"/>
              <a:pathLst>
                <a:path extrusionOk="0" h="3710" w="1504">
                  <a:moveTo>
                    <a:pt x="577" y="1"/>
                  </a:moveTo>
                  <a:cubicBezTo>
                    <a:pt x="552" y="26"/>
                    <a:pt x="527" y="51"/>
                    <a:pt x="501" y="76"/>
                  </a:cubicBezTo>
                  <a:cubicBezTo>
                    <a:pt x="0" y="577"/>
                    <a:pt x="527" y="2131"/>
                    <a:pt x="1404" y="3710"/>
                  </a:cubicBezTo>
                  <a:lnTo>
                    <a:pt x="1504" y="3635"/>
                  </a:lnTo>
                  <a:cubicBezTo>
                    <a:pt x="627" y="2081"/>
                    <a:pt x="100" y="527"/>
                    <a:pt x="577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5829100" y="2149150"/>
              <a:ext cx="650" cy="650"/>
            </a:xfrm>
            <a:custGeom>
              <a:rect b="b" l="l" r="r" t="t"/>
              <a:pathLst>
                <a:path extrusionOk="0" h="26" w="26">
                  <a:moveTo>
                    <a:pt x="1" y="26"/>
                  </a:moveTo>
                  <a:cubicBezTo>
                    <a:pt x="1" y="26"/>
                    <a:pt x="26" y="1"/>
                    <a:pt x="26" y="1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5811575" y="2113425"/>
              <a:ext cx="90875" cy="130350"/>
            </a:xfrm>
            <a:custGeom>
              <a:rect b="b" l="l" r="r" t="t"/>
              <a:pathLst>
                <a:path extrusionOk="0" h="5214" w="3635">
                  <a:moveTo>
                    <a:pt x="2832" y="1"/>
                  </a:moveTo>
                  <a:cubicBezTo>
                    <a:pt x="2817" y="11"/>
                    <a:pt x="2802" y="21"/>
                    <a:pt x="2788" y="32"/>
                  </a:cubicBezTo>
                  <a:lnTo>
                    <a:pt x="2788" y="32"/>
                  </a:lnTo>
                  <a:lnTo>
                    <a:pt x="2832" y="1"/>
                  </a:lnTo>
                  <a:close/>
                  <a:moveTo>
                    <a:pt x="2788" y="32"/>
                  </a:moveTo>
                  <a:lnTo>
                    <a:pt x="652" y="1505"/>
                  </a:lnTo>
                  <a:cubicBezTo>
                    <a:pt x="0" y="1906"/>
                    <a:pt x="526" y="3560"/>
                    <a:pt x="1454" y="5214"/>
                  </a:cubicBezTo>
                  <a:lnTo>
                    <a:pt x="3634" y="3685"/>
                  </a:lnTo>
                  <a:cubicBezTo>
                    <a:pt x="2729" y="2071"/>
                    <a:pt x="2206" y="480"/>
                    <a:pt x="2788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5532125" y="2407925"/>
              <a:ext cx="125325" cy="147900"/>
            </a:xfrm>
            <a:custGeom>
              <a:rect b="b" l="l" r="r" t="t"/>
              <a:pathLst>
                <a:path extrusionOk="0" h="5916" w="5013">
                  <a:moveTo>
                    <a:pt x="4687" y="0"/>
                  </a:moveTo>
                  <a:lnTo>
                    <a:pt x="0" y="828"/>
                  </a:lnTo>
                  <a:lnTo>
                    <a:pt x="451" y="5915"/>
                  </a:lnTo>
                  <a:lnTo>
                    <a:pt x="5013" y="5665"/>
                  </a:lnTo>
                  <a:lnTo>
                    <a:pt x="468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5422475" y="2288250"/>
              <a:ext cx="25700" cy="50150"/>
            </a:xfrm>
            <a:custGeom>
              <a:rect b="b" l="l" r="r" t="t"/>
              <a:pathLst>
                <a:path extrusionOk="0" h="2006" w="1028">
                  <a:moveTo>
                    <a:pt x="1028" y="0"/>
                  </a:moveTo>
                  <a:cubicBezTo>
                    <a:pt x="1027" y="1"/>
                    <a:pt x="0" y="1504"/>
                    <a:pt x="150" y="1680"/>
                  </a:cubicBezTo>
                  <a:cubicBezTo>
                    <a:pt x="376" y="1830"/>
                    <a:pt x="652" y="1955"/>
                    <a:pt x="902" y="2005"/>
                  </a:cubicBezTo>
                  <a:lnTo>
                    <a:pt x="1028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5438125" y="2104550"/>
              <a:ext cx="329600" cy="334400"/>
            </a:xfrm>
            <a:custGeom>
              <a:rect b="b" l="l" r="r" t="t"/>
              <a:pathLst>
                <a:path extrusionOk="0" h="13376" w="13184">
                  <a:moveTo>
                    <a:pt x="1664" y="0"/>
                  </a:moveTo>
                  <a:cubicBezTo>
                    <a:pt x="1394" y="0"/>
                    <a:pt x="1123" y="45"/>
                    <a:pt x="853" y="130"/>
                  </a:cubicBezTo>
                  <a:cubicBezTo>
                    <a:pt x="326" y="381"/>
                    <a:pt x="1" y="957"/>
                    <a:pt x="51" y="1534"/>
                  </a:cubicBezTo>
                  <a:cubicBezTo>
                    <a:pt x="101" y="2135"/>
                    <a:pt x="377" y="2662"/>
                    <a:pt x="778" y="3088"/>
                  </a:cubicBezTo>
                  <a:cubicBezTo>
                    <a:pt x="326" y="3213"/>
                    <a:pt x="51" y="3639"/>
                    <a:pt x="101" y="4090"/>
                  </a:cubicBezTo>
                  <a:cubicBezTo>
                    <a:pt x="151" y="4541"/>
                    <a:pt x="352" y="4942"/>
                    <a:pt x="652" y="5268"/>
                  </a:cubicBezTo>
                  <a:cubicBezTo>
                    <a:pt x="1154" y="5870"/>
                    <a:pt x="1530" y="6271"/>
                    <a:pt x="1680" y="7048"/>
                  </a:cubicBezTo>
                  <a:cubicBezTo>
                    <a:pt x="1880" y="8100"/>
                    <a:pt x="3008" y="8677"/>
                    <a:pt x="3735" y="9429"/>
                  </a:cubicBezTo>
                  <a:cubicBezTo>
                    <a:pt x="4011" y="9679"/>
                    <a:pt x="4286" y="9955"/>
                    <a:pt x="4512" y="10256"/>
                  </a:cubicBezTo>
                  <a:lnTo>
                    <a:pt x="4562" y="10306"/>
                  </a:lnTo>
                  <a:cubicBezTo>
                    <a:pt x="4491" y="10324"/>
                    <a:pt x="4417" y="10332"/>
                    <a:pt x="4341" y="10332"/>
                  </a:cubicBezTo>
                  <a:cubicBezTo>
                    <a:pt x="4202" y="10332"/>
                    <a:pt x="4056" y="10304"/>
                    <a:pt x="3910" y="10256"/>
                  </a:cubicBezTo>
                  <a:lnTo>
                    <a:pt x="3910" y="10256"/>
                  </a:lnTo>
                  <a:cubicBezTo>
                    <a:pt x="3910" y="10256"/>
                    <a:pt x="3785" y="12511"/>
                    <a:pt x="5389" y="13263"/>
                  </a:cubicBezTo>
                  <a:cubicBezTo>
                    <a:pt x="5786" y="13339"/>
                    <a:pt x="6185" y="13375"/>
                    <a:pt x="6584" y="13375"/>
                  </a:cubicBezTo>
                  <a:cubicBezTo>
                    <a:pt x="7243" y="13375"/>
                    <a:pt x="7897" y="13275"/>
                    <a:pt x="8522" y="13088"/>
                  </a:cubicBezTo>
                  <a:cubicBezTo>
                    <a:pt x="9650" y="12211"/>
                    <a:pt x="10602" y="11108"/>
                    <a:pt x="11329" y="9855"/>
                  </a:cubicBezTo>
                  <a:cubicBezTo>
                    <a:pt x="12382" y="8125"/>
                    <a:pt x="13184" y="5243"/>
                    <a:pt x="11429" y="3589"/>
                  </a:cubicBezTo>
                  <a:cubicBezTo>
                    <a:pt x="11304" y="3464"/>
                    <a:pt x="11154" y="3338"/>
                    <a:pt x="11028" y="3188"/>
                  </a:cubicBezTo>
                  <a:cubicBezTo>
                    <a:pt x="10953" y="3113"/>
                    <a:pt x="10903" y="3038"/>
                    <a:pt x="10853" y="2988"/>
                  </a:cubicBezTo>
                  <a:cubicBezTo>
                    <a:pt x="10527" y="2486"/>
                    <a:pt x="10402" y="1935"/>
                    <a:pt x="10026" y="1484"/>
                  </a:cubicBezTo>
                  <a:cubicBezTo>
                    <a:pt x="9625" y="1058"/>
                    <a:pt x="9124" y="707"/>
                    <a:pt x="8572" y="481"/>
                  </a:cubicBezTo>
                  <a:cubicBezTo>
                    <a:pt x="7774" y="202"/>
                    <a:pt x="6945" y="50"/>
                    <a:pt x="6096" y="50"/>
                  </a:cubicBezTo>
                  <a:cubicBezTo>
                    <a:pt x="5878" y="50"/>
                    <a:pt x="5659" y="60"/>
                    <a:pt x="5439" y="80"/>
                  </a:cubicBezTo>
                  <a:cubicBezTo>
                    <a:pt x="4913" y="105"/>
                    <a:pt x="4387" y="118"/>
                    <a:pt x="3860" y="118"/>
                  </a:cubicBezTo>
                  <a:cubicBezTo>
                    <a:pt x="3334" y="118"/>
                    <a:pt x="2808" y="105"/>
                    <a:pt x="2281" y="80"/>
                  </a:cubicBezTo>
                  <a:cubicBezTo>
                    <a:pt x="2076" y="26"/>
                    <a:pt x="1870" y="0"/>
                    <a:pt x="16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5435000" y="2213050"/>
              <a:ext cx="154150" cy="223750"/>
            </a:xfrm>
            <a:custGeom>
              <a:rect b="b" l="l" r="r" t="t"/>
              <a:pathLst>
                <a:path extrusionOk="0" h="8950" w="6166">
                  <a:moveTo>
                    <a:pt x="1554" y="1"/>
                  </a:moveTo>
                  <a:cubicBezTo>
                    <a:pt x="953" y="978"/>
                    <a:pt x="577" y="2081"/>
                    <a:pt x="477" y="3234"/>
                  </a:cubicBezTo>
                  <a:cubicBezTo>
                    <a:pt x="0" y="6893"/>
                    <a:pt x="827" y="8146"/>
                    <a:pt x="1329" y="8623"/>
                  </a:cubicBezTo>
                  <a:cubicBezTo>
                    <a:pt x="1546" y="8825"/>
                    <a:pt x="2304" y="8950"/>
                    <a:pt x="3069" y="8950"/>
                  </a:cubicBezTo>
                  <a:cubicBezTo>
                    <a:pt x="3538" y="8950"/>
                    <a:pt x="4009" y="8903"/>
                    <a:pt x="4361" y="8798"/>
                  </a:cubicBezTo>
                  <a:cubicBezTo>
                    <a:pt x="4512" y="8748"/>
                    <a:pt x="4712" y="8698"/>
                    <a:pt x="4913" y="8597"/>
                  </a:cubicBezTo>
                  <a:cubicBezTo>
                    <a:pt x="3885" y="7670"/>
                    <a:pt x="3985" y="5966"/>
                    <a:pt x="3985" y="5966"/>
                  </a:cubicBezTo>
                  <a:lnTo>
                    <a:pt x="3985" y="5966"/>
                  </a:lnTo>
                  <a:cubicBezTo>
                    <a:pt x="4131" y="6014"/>
                    <a:pt x="4277" y="6042"/>
                    <a:pt x="4416" y="6042"/>
                  </a:cubicBezTo>
                  <a:cubicBezTo>
                    <a:pt x="4492" y="6042"/>
                    <a:pt x="4566" y="6034"/>
                    <a:pt x="4637" y="6016"/>
                  </a:cubicBezTo>
                  <a:cubicBezTo>
                    <a:pt x="4988" y="5991"/>
                    <a:pt x="5289" y="5790"/>
                    <a:pt x="5464" y="5515"/>
                  </a:cubicBezTo>
                  <a:cubicBezTo>
                    <a:pt x="6116" y="4612"/>
                    <a:pt x="6166" y="3384"/>
                    <a:pt x="5138" y="3034"/>
                  </a:cubicBezTo>
                  <a:cubicBezTo>
                    <a:pt x="4965" y="2974"/>
                    <a:pt x="4808" y="2948"/>
                    <a:pt x="4665" y="2948"/>
                  </a:cubicBezTo>
                  <a:cubicBezTo>
                    <a:pt x="4088" y="2948"/>
                    <a:pt x="3745" y="3378"/>
                    <a:pt x="3484" y="3760"/>
                  </a:cubicBezTo>
                  <a:cubicBezTo>
                    <a:pt x="3466" y="3797"/>
                    <a:pt x="3340" y="3820"/>
                    <a:pt x="3254" y="3820"/>
                  </a:cubicBezTo>
                  <a:cubicBezTo>
                    <a:pt x="3223" y="3820"/>
                    <a:pt x="3197" y="3817"/>
                    <a:pt x="3183" y="3810"/>
                  </a:cubicBezTo>
                  <a:lnTo>
                    <a:pt x="3083" y="3760"/>
                  </a:lnTo>
                  <a:cubicBezTo>
                    <a:pt x="2682" y="3409"/>
                    <a:pt x="2381" y="2958"/>
                    <a:pt x="2206" y="2457"/>
                  </a:cubicBezTo>
                  <a:cubicBezTo>
                    <a:pt x="2106" y="2006"/>
                    <a:pt x="2181" y="1555"/>
                    <a:pt x="2457" y="1204"/>
                  </a:cubicBezTo>
                  <a:cubicBezTo>
                    <a:pt x="1980" y="978"/>
                    <a:pt x="1629" y="527"/>
                    <a:pt x="155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5471325" y="2419200"/>
              <a:ext cx="61450" cy="17675"/>
            </a:xfrm>
            <a:custGeom>
              <a:rect b="b" l="l" r="r" t="t"/>
              <a:pathLst>
                <a:path extrusionOk="0" h="707" w="2458">
                  <a:moveTo>
                    <a:pt x="2432" y="1"/>
                  </a:moveTo>
                  <a:cubicBezTo>
                    <a:pt x="2056" y="151"/>
                    <a:pt x="1655" y="276"/>
                    <a:pt x="1254" y="377"/>
                  </a:cubicBezTo>
                  <a:cubicBezTo>
                    <a:pt x="953" y="433"/>
                    <a:pt x="639" y="461"/>
                    <a:pt x="320" y="461"/>
                  </a:cubicBezTo>
                  <a:cubicBezTo>
                    <a:pt x="214" y="461"/>
                    <a:pt x="108" y="458"/>
                    <a:pt x="1" y="452"/>
                  </a:cubicBezTo>
                  <a:lnTo>
                    <a:pt x="1" y="452"/>
                  </a:lnTo>
                  <a:cubicBezTo>
                    <a:pt x="283" y="610"/>
                    <a:pt x="948" y="707"/>
                    <a:pt x="1623" y="707"/>
                  </a:cubicBezTo>
                  <a:cubicBezTo>
                    <a:pt x="1909" y="707"/>
                    <a:pt x="2196" y="689"/>
                    <a:pt x="2457" y="652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5493900" y="2298050"/>
              <a:ext cx="31975" cy="40975"/>
            </a:xfrm>
            <a:custGeom>
              <a:rect b="b" l="l" r="r" t="t"/>
              <a:pathLst>
                <a:path extrusionOk="0" h="1639" w="1279">
                  <a:moveTo>
                    <a:pt x="964" y="0"/>
                  </a:moveTo>
                  <a:cubicBezTo>
                    <a:pt x="615" y="0"/>
                    <a:pt x="291" y="214"/>
                    <a:pt x="176" y="561"/>
                  </a:cubicBezTo>
                  <a:lnTo>
                    <a:pt x="151" y="586"/>
                  </a:lnTo>
                  <a:cubicBezTo>
                    <a:pt x="0" y="1037"/>
                    <a:pt x="251" y="1488"/>
                    <a:pt x="677" y="1639"/>
                  </a:cubicBezTo>
                  <a:lnTo>
                    <a:pt x="1278" y="60"/>
                  </a:lnTo>
                  <a:cubicBezTo>
                    <a:pt x="1175" y="19"/>
                    <a:pt x="1068" y="0"/>
                    <a:pt x="9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5605425" y="3084625"/>
              <a:ext cx="139750" cy="339000"/>
            </a:xfrm>
            <a:custGeom>
              <a:rect b="b" l="l" r="r" t="t"/>
              <a:pathLst>
                <a:path extrusionOk="0" h="13560" w="5590">
                  <a:moveTo>
                    <a:pt x="5589" y="0"/>
                  </a:moveTo>
                  <a:lnTo>
                    <a:pt x="5589" y="0"/>
                  </a:lnTo>
                  <a:cubicBezTo>
                    <a:pt x="3482" y="1695"/>
                    <a:pt x="1696" y="1807"/>
                    <a:pt x="1257" y="1807"/>
                  </a:cubicBezTo>
                  <a:cubicBezTo>
                    <a:pt x="1189" y="1807"/>
                    <a:pt x="1153" y="1805"/>
                    <a:pt x="1153" y="1805"/>
                  </a:cubicBezTo>
                  <a:lnTo>
                    <a:pt x="0" y="6817"/>
                  </a:lnTo>
                  <a:cubicBezTo>
                    <a:pt x="0" y="6943"/>
                    <a:pt x="1078" y="13559"/>
                    <a:pt x="1078" y="13559"/>
                  </a:cubicBezTo>
                  <a:lnTo>
                    <a:pt x="727" y="7469"/>
                  </a:lnTo>
                  <a:lnTo>
                    <a:pt x="1855" y="2557"/>
                  </a:lnTo>
                  <a:cubicBezTo>
                    <a:pt x="5314" y="1730"/>
                    <a:pt x="5589" y="0"/>
                    <a:pt x="55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5382375" y="2467125"/>
              <a:ext cx="406650" cy="589750"/>
            </a:xfrm>
            <a:custGeom>
              <a:rect b="b" l="l" r="r" t="t"/>
              <a:pathLst>
                <a:path extrusionOk="0" h="23590" w="16266">
                  <a:moveTo>
                    <a:pt x="11980" y="1"/>
                  </a:moveTo>
                  <a:cubicBezTo>
                    <a:pt x="11585" y="1"/>
                    <a:pt x="11191" y="13"/>
                    <a:pt x="10802" y="38"/>
                  </a:cubicBezTo>
                  <a:cubicBezTo>
                    <a:pt x="10704" y="528"/>
                    <a:pt x="9670" y="912"/>
                    <a:pt x="8380" y="912"/>
                  </a:cubicBezTo>
                  <a:cubicBezTo>
                    <a:pt x="7689" y="912"/>
                    <a:pt x="6925" y="802"/>
                    <a:pt x="6191" y="540"/>
                  </a:cubicBezTo>
                  <a:lnTo>
                    <a:pt x="4060" y="891"/>
                  </a:lnTo>
                  <a:cubicBezTo>
                    <a:pt x="2181" y="1743"/>
                    <a:pt x="1754" y="3923"/>
                    <a:pt x="752" y="6129"/>
                  </a:cubicBezTo>
                  <a:cubicBezTo>
                    <a:pt x="0" y="7658"/>
                    <a:pt x="426" y="9487"/>
                    <a:pt x="1754" y="10540"/>
                  </a:cubicBezTo>
                  <a:cubicBezTo>
                    <a:pt x="1754" y="10540"/>
                    <a:pt x="1579" y="13222"/>
                    <a:pt x="1479" y="14725"/>
                  </a:cubicBezTo>
                  <a:cubicBezTo>
                    <a:pt x="1328" y="16956"/>
                    <a:pt x="1178" y="19186"/>
                    <a:pt x="1028" y="21417"/>
                  </a:cubicBezTo>
                  <a:cubicBezTo>
                    <a:pt x="898" y="23138"/>
                    <a:pt x="1457" y="23589"/>
                    <a:pt x="2917" y="23589"/>
                  </a:cubicBezTo>
                  <a:cubicBezTo>
                    <a:pt x="4285" y="23589"/>
                    <a:pt x="6446" y="23192"/>
                    <a:pt x="9574" y="23071"/>
                  </a:cubicBezTo>
                  <a:cubicBezTo>
                    <a:pt x="14311" y="22896"/>
                    <a:pt x="15990" y="21317"/>
                    <a:pt x="16266" y="20590"/>
                  </a:cubicBezTo>
                  <a:cubicBezTo>
                    <a:pt x="15990" y="17633"/>
                    <a:pt x="14511" y="14826"/>
                    <a:pt x="14211" y="13923"/>
                  </a:cubicBezTo>
                  <a:cubicBezTo>
                    <a:pt x="13885" y="12996"/>
                    <a:pt x="13785" y="12018"/>
                    <a:pt x="13935" y="11066"/>
                  </a:cubicBezTo>
                  <a:cubicBezTo>
                    <a:pt x="15088" y="6555"/>
                    <a:pt x="15489" y="3798"/>
                    <a:pt x="14887" y="1968"/>
                  </a:cubicBezTo>
                  <a:cubicBezTo>
                    <a:pt x="14461" y="665"/>
                    <a:pt x="13785" y="164"/>
                    <a:pt x="13158" y="38"/>
                  </a:cubicBezTo>
                  <a:cubicBezTo>
                    <a:pt x="12770" y="13"/>
                    <a:pt x="12375" y="1"/>
                    <a:pt x="1198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5391775" y="2466825"/>
              <a:ext cx="397250" cy="589625"/>
            </a:xfrm>
            <a:custGeom>
              <a:rect b="b" l="l" r="r" t="t"/>
              <a:pathLst>
                <a:path extrusionOk="0" h="23585" w="15890">
                  <a:moveTo>
                    <a:pt x="11604" y="0"/>
                  </a:moveTo>
                  <a:cubicBezTo>
                    <a:pt x="11203" y="0"/>
                    <a:pt x="10827" y="25"/>
                    <a:pt x="10426" y="50"/>
                  </a:cubicBezTo>
                  <a:cubicBezTo>
                    <a:pt x="10326" y="527"/>
                    <a:pt x="9298" y="928"/>
                    <a:pt x="7995" y="928"/>
                  </a:cubicBezTo>
                  <a:cubicBezTo>
                    <a:pt x="7293" y="928"/>
                    <a:pt x="6541" y="827"/>
                    <a:pt x="5815" y="552"/>
                  </a:cubicBezTo>
                  <a:lnTo>
                    <a:pt x="3684" y="903"/>
                  </a:lnTo>
                  <a:cubicBezTo>
                    <a:pt x="1805" y="1755"/>
                    <a:pt x="1378" y="3935"/>
                    <a:pt x="376" y="6141"/>
                  </a:cubicBezTo>
                  <a:cubicBezTo>
                    <a:pt x="125" y="6642"/>
                    <a:pt x="0" y="7193"/>
                    <a:pt x="0" y="7720"/>
                  </a:cubicBezTo>
                  <a:cubicBezTo>
                    <a:pt x="0" y="8547"/>
                    <a:pt x="301" y="9349"/>
                    <a:pt x="827" y="10000"/>
                  </a:cubicBezTo>
                  <a:cubicBezTo>
                    <a:pt x="1003" y="10201"/>
                    <a:pt x="1178" y="10401"/>
                    <a:pt x="1378" y="10552"/>
                  </a:cubicBezTo>
                  <a:cubicBezTo>
                    <a:pt x="1378" y="10552"/>
                    <a:pt x="1203" y="13234"/>
                    <a:pt x="1103" y="14737"/>
                  </a:cubicBezTo>
                  <a:cubicBezTo>
                    <a:pt x="952" y="16968"/>
                    <a:pt x="802" y="19198"/>
                    <a:pt x="652" y="21429"/>
                  </a:cubicBezTo>
                  <a:cubicBezTo>
                    <a:pt x="627" y="21579"/>
                    <a:pt x="627" y="21730"/>
                    <a:pt x="627" y="21855"/>
                  </a:cubicBezTo>
                  <a:cubicBezTo>
                    <a:pt x="627" y="23234"/>
                    <a:pt x="1203" y="23584"/>
                    <a:pt x="2556" y="23584"/>
                  </a:cubicBezTo>
                  <a:cubicBezTo>
                    <a:pt x="3910" y="23584"/>
                    <a:pt x="6065" y="23208"/>
                    <a:pt x="9198" y="23083"/>
                  </a:cubicBezTo>
                  <a:cubicBezTo>
                    <a:pt x="13935" y="22908"/>
                    <a:pt x="15614" y="21329"/>
                    <a:pt x="15890" y="20602"/>
                  </a:cubicBezTo>
                  <a:cubicBezTo>
                    <a:pt x="15614" y="17645"/>
                    <a:pt x="14135" y="14838"/>
                    <a:pt x="13835" y="13935"/>
                  </a:cubicBezTo>
                  <a:cubicBezTo>
                    <a:pt x="13609" y="13284"/>
                    <a:pt x="13484" y="12632"/>
                    <a:pt x="13484" y="11955"/>
                  </a:cubicBezTo>
                  <a:cubicBezTo>
                    <a:pt x="13484" y="11655"/>
                    <a:pt x="13509" y="11354"/>
                    <a:pt x="13559" y="11078"/>
                  </a:cubicBezTo>
                  <a:cubicBezTo>
                    <a:pt x="14361" y="7970"/>
                    <a:pt x="14787" y="5715"/>
                    <a:pt x="14787" y="3985"/>
                  </a:cubicBezTo>
                  <a:cubicBezTo>
                    <a:pt x="14787" y="3208"/>
                    <a:pt x="14712" y="2557"/>
                    <a:pt x="14511" y="1980"/>
                  </a:cubicBezTo>
                  <a:cubicBezTo>
                    <a:pt x="14085" y="677"/>
                    <a:pt x="13409" y="176"/>
                    <a:pt x="12782" y="50"/>
                  </a:cubicBezTo>
                  <a:cubicBezTo>
                    <a:pt x="12381" y="25"/>
                    <a:pt x="12005" y="0"/>
                    <a:pt x="11604" y="0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575" y="2486875"/>
              <a:ext cx="600650" cy="404275"/>
            </a:xfrm>
            <a:custGeom>
              <a:rect b="b" l="l" r="r" t="t"/>
              <a:pathLst>
                <a:path extrusionOk="0" h="16171" w="24026">
                  <a:moveTo>
                    <a:pt x="23549" y="0"/>
                  </a:moveTo>
                  <a:lnTo>
                    <a:pt x="23549" y="0"/>
                  </a:lnTo>
                  <a:cubicBezTo>
                    <a:pt x="19890" y="201"/>
                    <a:pt x="19664" y="1003"/>
                    <a:pt x="17985" y="4411"/>
                  </a:cubicBezTo>
                  <a:cubicBezTo>
                    <a:pt x="17083" y="6216"/>
                    <a:pt x="15679" y="9850"/>
                    <a:pt x="14852" y="11604"/>
                  </a:cubicBezTo>
                  <a:cubicBezTo>
                    <a:pt x="13342" y="12278"/>
                    <a:pt x="10234" y="12852"/>
                    <a:pt x="8226" y="12852"/>
                  </a:cubicBezTo>
                  <a:cubicBezTo>
                    <a:pt x="7769" y="12852"/>
                    <a:pt x="7369" y="12822"/>
                    <a:pt x="7058" y="12757"/>
                  </a:cubicBezTo>
                  <a:cubicBezTo>
                    <a:pt x="6732" y="12682"/>
                    <a:pt x="6431" y="12507"/>
                    <a:pt x="6231" y="12231"/>
                  </a:cubicBezTo>
                  <a:cubicBezTo>
                    <a:pt x="5704" y="11479"/>
                    <a:pt x="5178" y="11379"/>
                    <a:pt x="4527" y="10827"/>
                  </a:cubicBezTo>
                  <a:cubicBezTo>
                    <a:pt x="4069" y="10438"/>
                    <a:pt x="3904" y="10091"/>
                    <a:pt x="3764" y="10091"/>
                  </a:cubicBezTo>
                  <a:cubicBezTo>
                    <a:pt x="3751" y="10091"/>
                    <a:pt x="3738" y="10094"/>
                    <a:pt x="3725" y="10101"/>
                  </a:cubicBezTo>
                  <a:cubicBezTo>
                    <a:pt x="3399" y="10301"/>
                    <a:pt x="3273" y="10727"/>
                    <a:pt x="3449" y="11078"/>
                  </a:cubicBezTo>
                  <a:cubicBezTo>
                    <a:pt x="3599" y="11404"/>
                    <a:pt x="3800" y="11705"/>
                    <a:pt x="4025" y="11980"/>
                  </a:cubicBezTo>
                  <a:cubicBezTo>
                    <a:pt x="3349" y="11730"/>
                    <a:pt x="2722" y="11379"/>
                    <a:pt x="2146" y="10978"/>
                  </a:cubicBezTo>
                  <a:cubicBezTo>
                    <a:pt x="1591" y="10585"/>
                    <a:pt x="1125" y="10349"/>
                    <a:pt x="777" y="10349"/>
                  </a:cubicBezTo>
                  <a:cubicBezTo>
                    <a:pt x="260" y="10349"/>
                    <a:pt x="1" y="10868"/>
                    <a:pt x="90" y="12156"/>
                  </a:cubicBezTo>
                  <a:cubicBezTo>
                    <a:pt x="166" y="13509"/>
                    <a:pt x="1068" y="14537"/>
                    <a:pt x="4126" y="15364"/>
                  </a:cubicBezTo>
                  <a:cubicBezTo>
                    <a:pt x="5253" y="15690"/>
                    <a:pt x="6381" y="15940"/>
                    <a:pt x="7534" y="16091"/>
                  </a:cubicBezTo>
                  <a:cubicBezTo>
                    <a:pt x="8309" y="16144"/>
                    <a:pt x="9086" y="16170"/>
                    <a:pt x="9862" y="16170"/>
                  </a:cubicBezTo>
                  <a:cubicBezTo>
                    <a:pt x="12023" y="16170"/>
                    <a:pt x="14179" y="15963"/>
                    <a:pt x="16281" y="15539"/>
                  </a:cubicBezTo>
                  <a:cubicBezTo>
                    <a:pt x="16933" y="15364"/>
                    <a:pt x="17484" y="15013"/>
                    <a:pt x="17910" y="14512"/>
                  </a:cubicBezTo>
                  <a:cubicBezTo>
                    <a:pt x="19088" y="13309"/>
                    <a:pt x="21795" y="7995"/>
                    <a:pt x="21795" y="7995"/>
                  </a:cubicBezTo>
                  <a:cubicBezTo>
                    <a:pt x="23850" y="4762"/>
                    <a:pt x="24025" y="1830"/>
                    <a:pt x="2354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514575" y="1711800"/>
              <a:ext cx="157300" cy="181500"/>
            </a:xfrm>
            <a:custGeom>
              <a:rect b="b" l="l" r="r" t="t"/>
              <a:pathLst>
                <a:path extrusionOk="0" h="7260" w="6292">
                  <a:moveTo>
                    <a:pt x="4161" y="1"/>
                  </a:moveTo>
                  <a:lnTo>
                    <a:pt x="0" y="1630"/>
                  </a:lnTo>
                  <a:lnTo>
                    <a:pt x="0" y="2983"/>
                  </a:lnTo>
                  <a:lnTo>
                    <a:pt x="1404" y="5439"/>
                  </a:lnTo>
                  <a:cubicBezTo>
                    <a:pt x="1429" y="5464"/>
                    <a:pt x="1479" y="5515"/>
                    <a:pt x="1529" y="5540"/>
                  </a:cubicBezTo>
                  <a:lnTo>
                    <a:pt x="4361" y="7219"/>
                  </a:lnTo>
                  <a:lnTo>
                    <a:pt x="4411" y="7244"/>
                  </a:lnTo>
                  <a:cubicBezTo>
                    <a:pt x="4447" y="7254"/>
                    <a:pt x="4483" y="7259"/>
                    <a:pt x="4518" y="7259"/>
                  </a:cubicBezTo>
                  <a:cubicBezTo>
                    <a:pt x="4653" y="7259"/>
                    <a:pt x="4772" y="7183"/>
                    <a:pt x="4812" y="7043"/>
                  </a:cubicBezTo>
                  <a:lnTo>
                    <a:pt x="6291" y="2206"/>
                  </a:lnTo>
                  <a:lnTo>
                    <a:pt x="6141" y="1379"/>
                  </a:lnTo>
                  <a:lnTo>
                    <a:pt x="3659" y="2808"/>
                  </a:lnTo>
                  <a:lnTo>
                    <a:pt x="3659" y="2808"/>
                  </a:lnTo>
                  <a:lnTo>
                    <a:pt x="4161" y="1354"/>
                  </a:lnTo>
                  <a:lnTo>
                    <a:pt x="416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5545900" y="1820825"/>
              <a:ext cx="85200" cy="72700"/>
            </a:xfrm>
            <a:custGeom>
              <a:rect b="b" l="l" r="r" t="t"/>
              <a:pathLst>
                <a:path extrusionOk="0" h="2908" w="3408">
                  <a:moveTo>
                    <a:pt x="1404" y="1"/>
                  </a:moveTo>
                  <a:lnTo>
                    <a:pt x="0" y="803"/>
                  </a:lnTo>
                  <a:lnTo>
                    <a:pt x="151" y="1078"/>
                  </a:lnTo>
                  <a:cubicBezTo>
                    <a:pt x="176" y="1103"/>
                    <a:pt x="226" y="1154"/>
                    <a:pt x="276" y="1179"/>
                  </a:cubicBezTo>
                  <a:lnTo>
                    <a:pt x="3108" y="2858"/>
                  </a:lnTo>
                  <a:lnTo>
                    <a:pt x="3158" y="2883"/>
                  </a:lnTo>
                  <a:cubicBezTo>
                    <a:pt x="3108" y="2858"/>
                    <a:pt x="3033" y="2808"/>
                    <a:pt x="3008" y="2758"/>
                  </a:cubicBezTo>
                  <a:lnTo>
                    <a:pt x="1404" y="1"/>
                  </a:lnTo>
                  <a:close/>
                  <a:moveTo>
                    <a:pt x="3408" y="2858"/>
                  </a:moveTo>
                  <a:lnTo>
                    <a:pt x="3408" y="2858"/>
                  </a:lnTo>
                  <a:cubicBezTo>
                    <a:pt x="3362" y="2881"/>
                    <a:pt x="3317" y="2904"/>
                    <a:pt x="3271" y="2907"/>
                  </a:cubicBezTo>
                  <a:lnTo>
                    <a:pt x="3271" y="2907"/>
                  </a:lnTo>
                  <a:cubicBezTo>
                    <a:pt x="3230" y="2904"/>
                    <a:pt x="3205" y="2883"/>
                    <a:pt x="3160" y="2883"/>
                  </a:cubicBezTo>
                  <a:lnTo>
                    <a:pt x="3160" y="2883"/>
                  </a:lnTo>
                  <a:cubicBezTo>
                    <a:pt x="3209" y="2883"/>
                    <a:pt x="3234" y="2908"/>
                    <a:pt x="3259" y="2908"/>
                  </a:cubicBezTo>
                  <a:cubicBezTo>
                    <a:pt x="3263" y="2908"/>
                    <a:pt x="3267" y="2908"/>
                    <a:pt x="3271" y="2907"/>
                  </a:cubicBezTo>
                  <a:lnTo>
                    <a:pt x="3271" y="2907"/>
                  </a:lnTo>
                  <a:cubicBezTo>
                    <a:pt x="3275" y="2908"/>
                    <a:pt x="3279" y="2908"/>
                    <a:pt x="3284" y="2908"/>
                  </a:cubicBezTo>
                  <a:cubicBezTo>
                    <a:pt x="3309" y="2908"/>
                    <a:pt x="3358" y="2883"/>
                    <a:pt x="3408" y="2858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5580975" y="1746275"/>
              <a:ext cx="90900" cy="147025"/>
            </a:xfrm>
            <a:custGeom>
              <a:rect b="b" l="l" r="r" t="t"/>
              <a:pathLst>
                <a:path extrusionOk="0" h="5881" w="3636">
                  <a:moveTo>
                    <a:pt x="3485" y="0"/>
                  </a:moveTo>
                  <a:lnTo>
                    <a:pt x="176" y="1930"/>
                  </a:lnTo>
                  <a:lnTo>
                    <a:pt x="1" y="2958"/>
                  </a:lnTo>
                  <a:lnTo>
                    <a:pt x="1605" y="5740"/>
                  </a:lnTo>
                  <a:cubicBezTo>
                    <a:pt x="1630" y="5790"/>
                    <a:pt x="1705" y="5840"/>
                    <a:pt x="1755" y="5865"/>
                  </a:cubicBezTo>
                  <a:cubicBezTo>
                    <a:pt x="1791" y="5875"/>
                    <a:pt x="1827" y="5880"/>
                    <a:pt x="1862" y="5880"/>
                  </a:cubicBezTo>
                  <a:cubicBezTo>
                    <a:pt x="1997" y="5880"/>
                    <a:pt x="2116" y="5804"/>
                    <a:pt x="2156" y="5664"/>
                  </a:cubicBezTo>
                  <a:lnTo>
                    <a:pt x="3635" y="827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5580975" y="1768825"/>
              <a:ext cx="90275" cy="124700"/>
            </a:xfrm>
            <a:custGeom>
              <a:rect b="b" l="l" r="r" t="t"/>
              <a:pathLst>
                <a:path extrusionOk="0" h="4988" w="3611">
                  <a:moveTo>
                    <a:pt x="3610" y="0"/>
                  </a:moveTo>
                  <a:lnTo>
                    <a:pt x="1" y="2081"/>
                  </a:lnTo>
                  <a:lnTo>
                    <a:pt x="1605" y="4838"/>
                  </a:lnTo>
                  <a:cubicBezTo>
                    <a:pt x="1630" y="4888"/>
                    <a:pt x="1705" y="4938"/>
                    <a:pt x="1755" y="4963"/>
                  </a:cubicBezTo>
                  <a:cubicBezTo>
                    <a:pt x="1806" y="4963"/>
                    <a:pt x="1831" y="4988"/>
                    <a:pt x="1881" y="4988"/>
                  </a:cubicBezTo>
                  <a:cubicBezTo>
                    <a:pt x="2006" y="4988"/>
                    <a:pt x="2106" y="4888"/>
                    <a:pt x="2156" y="4762"/>
                  </a:cubicBezTo>
                  <a:lnTo>
                    <a:pt x="3610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5345400" y="1329750"/>
              <a:ext cx="452400" cy="576150"/>
            </a:xfrm>
            <a:custGeom>
              <a:rect b="b" l="l" r="r" t="t"/>
              <a:pathLst>
                <a:path extrusionOk="0" h="23046" w="18096">
                  <a:moveTo>
                    <a:pt x="15389" y="1"/>
                  </a:moveTo>
                  <a:cubicBezTo>
                    <a:pt x="14925" y="1"/>
                    <a:pt x="14462" y="107"/>
                    <a:pt x="14036" y="320"/>
                  </a:cubicBezTo>
                  <a:lnTo>
                    <a:pt x="1354" y="7588"/>
                  </a:lnTo>
                  <a:cubicBezTo>
                    <a:pt x="577" y="8115"/>
                    <a:pt x="76" y="8992"/>
                    <a:pt x="0" y="9944"/>
                  </a:cubicBezTo>
                  <a:lnTo>
                    <a:pt x="0" y="20370"/>
                  </a:lnTo>
                  <a:cubicBezTo>
                    <a:pt x="76" y="21323"/>
                    <a:pt x="577" y="22200"/>
                    <a:pt x="1354" y="22726"/>
                  </a:cubicBezTo>
                  <a:cubicBezTo>
                    <a:pt x="1780" y="22939"/>
                    <a:pt x="2243" y="23046"/>
                    <a:pt x="2707" y="23046"/>
                  </a:cubicBezTo>
                  <a:cubicBezTo>
                    <a:pt x="3171" y="23046"/>
                    <a:pt x="3634" y="22939"/>
                    <a:pt x="4061" y="22726"/>
                  </a:cubicBezTo>
                  <a:lnTo>
                    <a:pt x="16868" y="15358"/>
                  </a:lnTo>
                  <a:cubicBezTo>
                    <a:pt x="18071" y="14681"/>
                    <a:pt x="18096" y="13979"/>
                    <a:pt x="18096" y="13127"/>
                  </a:cubicBezTo>
                  <a:lnTo>
                    <a:pt x="18096" y="2676"/>
                  </a:lnTo>
                  <a:cubicBezTo>
                    <a:pt x="18046" y="1724"/>
                    <a:pt x="17544" y="847"/>
                    <a:pt x="16742" y="320"/>
                  </a:cubicBezTo>
                  <a:cubicBezTo>
                    <a:pt x="16316" y="107"/>
                    <a:pt x="15853" y="1"/>
                    <a:pt x="1538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5345400" y="1329600"/>
              <a:ext cx="452400" cy="576475"/>
            </a:xfrm>
            <a:custGeom>
              <a:rect b="b" l="l" r="r" t="t"/>
              <a:pathLst>
                <a:path extrusionOk="0" h="23059" w="18096">
                  <a:moveTo>
                    <a:pt x="15389" y="0"/>
                  </a:moveTo>
                  <a:cubicBezTo>
                    <a:pt x="14913" y="0"/>
                    <a:pt x="14462" y="126"/>
                    <a:pt x="14036" y="326"/>
                  </a:cubicBezTo>
                  <a:lnTo>
                    <a:pt x="1354" y="7594"/>
                  </a:lnTo>
                  <a:cubicBezTo>
                    <a:pt x="978" y="7845"/>
                    <a:pt x="652" y="8196"/>
                    <a:pt x="401" y="8597"/>
                  </a:cubicBezTo>
                  <a:lnTo>
                    <a:pt x="3108" y="10151"/>
                  </a:lnTo>
                  <a:cubicBezTo>
                    <a:pt x="2858" y="10552"/>
                    <a:pt x="2732" y="11028"/>
                    <a:pt x="2707" y="11504"/>
                  </a:cubicBezTo>
                  <a:lnTo>
                    <a:pt x="2707" y="21930"/>
                  </a:lnTo>
                  <a:cubicBezTo>
                    <a:pt x="2707" y="22557"/>
                    <a:pt x="3033" y="22908"/>
                    <a:pt x="3459" y="22908"/>
                  </a:cubicBezTo>
                  <a:cubicBezTo>
                    <a:pt x="3546" y="22908"/>
                    <a:pt x="3633" y="22896"/>
                    <a:pt x="3720" y="22872"/>
                  </a:cubicBezTo>
                  <a:lnTo>
                    <a:pt x="3720" y="22872"/>
                  </a:lnTo>
                  <a:cubicBezTo>
                    <a:pt x="3403" y="22973"/>
                    <a:pt x="3067" y="23033"/>
                    <a:pt x="2732" y="23033"/>
                  </a:cubicBezTo>
                  <a:cubicBezTo>
                    <a:pt x="2256" y="23033"/>
                    <a:pt x="1805" y="22933"/>
                    <a:pt x="1354" y="22707"/>
                  </a:cubicBezTo>
                  <a:cubicBezTo>
                    <a:pt x="578" y="22182"/>
                    <a:pt x="77" y="21332"/>
                    <a:pt x="1" y="20382"/>
                  </a:cubicBezTo>
                  <a:lnTo>
                    <a:pt x="1" y="20382"/>
                  </a:lnTo>
                  <a:cubicBezTo>
                    <a:pt x="77" y="21332"/>
                    <a:pt x="578" y="22207"/>
                    <a:pt x="1354" y="22732"/>
                  </a:cubicBezTo>
                  <a:cubicBezTo>
                    <a:pt x="1780" y="22933"/>
                    <a:pt x="2256" y="23058"/>
                    <a:pt x="2707" y="23058"/>
                  </a:cubicBezTo>
                  <a:cubicBezTo>
                    <a:pt x="3070" y="23058"/>
                    <a:pt x="3418" y="22986"/>
                    <a:pt x="3751" y="22862"/>
                  </a:cubicBezTo>
                  <a:lnTo>
                    <a:pt x="3751" y="22862"/>
                  </a:lnTo>
                  <a:cubicBezTo>
                    <a:pt x="3779" y="22854"/>
                    <a:pt x="3807" y="22844"/>
                    <a:pt x="3835" y="22833"/>
                  </a:cubicBezTo>
                  <a:lnTo>
                    <a:pt x="3835" y="22833"/>
                  </a:lnTo>
                  <a:cubicBezTo>
                    <a:pt x="3815" y="22840"/>
                    <a:pt x="3796" y="22846"/>
                    <a:pt x="3776" y="22853"/>
                  </a:cubicBezTo>
                  <a:lnTo>
                    <a:pt x="3776" y="22853"/>
                  </a:lnTo>
                  <a:cubicBezTo>
                    <a:pt x="3872" y="22817"/>
                    <a:pt x="3967" y="22776"/>
                    <a:pt x="4061" y="22732"/>
                  </a:cubicBezTo>
                  <a:lnTo>
                    <a:pt x="8020" y="20452"/>
                  </a:lnTo>
                  <a:lnTo>
                    <a:pt x="9424" y="19650"/>
                  </a:lnTo>
                  <a:lnTo>
                    <a:pt x="13033" y="17569"/>
                  </a:lnTo>
                  <a:lnTo>
                    <a:pt x="16868" y="15364"/>
                  </a:lnTo>
                  <a:cubicBezTo>
                    <a:pt x="18071" y="14687"/>
                    <a:pt x="18096" y="13985"/>
                    <a:pt x="18096" y="13133"/>
                  </a:cubicBezTo>
                  <a:lnTo>
                    <a:pt x="18096" y="2682"/>
                  </a:lnTo>
                  <a:cubicBezTo>
                    <a:pt x="18046" y="1730"/>
                    <a:pt x="17544" y="853"/>
                    <a:pt x="16742" y="326"/>
                  </a:cubicBezTo>
                  <a:cubicBezTo>
                    <a:pt x="16316" y="126"/>
                    <a:pt x="15840" y="0"/>
                    <a:pt x="15389" y="0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5345400" y="1544525"/>
              <a:ext cx="10050" cy="33850"/>
            </a:xfrm>
            <a:custGeom>
              <a:rect b="b" l="l" r="r" t="t"/>
              <a:pathLst>
                <a:path extrusionOk="0" h="1354" w="402">
                  <a:moveTo>
                    <a:pt x="401" y="1"/>
                  </a:moveTo>
                  <a:lnTo>
                    <a:pt x="401" y="1"/>
                  </a:lnTo>
                  <a:cubicBezTo>
                    <a:pt x="176" y="401"/>
                    <a:pt x="25" y="852"/>
                    <a:pt x="0" y="1328"/>
                  </a:cubicBezTo>
                  <a:lnTo>
                    <a:pt x="0" y="1353"/>
                  </a:lnTo>
                  <a:cubicBezTo>
                    <a:pt x="50" y="852"/>
                    <a:pt x="176" y="401"/>
                    <a:pt x="40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5345400" y="1544500"/>
              <a:ext cx="95875" cy="360950"/>
            </a:xfrm>
            <a:custGeom>
              <a:rect b="b" l="l" r="r" t="t"/>
              <a:pathLst>
                <a:path extrusionOk="0" h="14438" w="3835">
                  <a:moveTo>
                    <a:pt x="3835" y="14237"/>
                  </a:moveTo>
                  <a:cubicBezTo>
                    <a:pt x="3797" y="14250"/>
                    <a:pt x="3759" y="14263"/>
                    <a:pt x="3720" y="14276"/>
                  </a:cubicBezTo>
                  <a:lnTo>
                    <a:pt x="3720" y="14276"/>
                  </a:lnTo>
                  <a:cubicBezTo>
                    <a:pt x="3758" y="14265"/>
                    <a:pt x="3797" y="14252"/>
                    <a:pt x="3835" y="14237"/>
                  </a:cubicBezTo>
                  <a:close/>
                  <a:moveTo>
                    <a:pt x="401" y="1"/>
                  </a:moveTo>
                  <a:cubicBezTo>
                    <a:pt x="176" y="402"/>
                    <a:pt x="51" y="853"/>
                    <a:pt x="0" y="1354"/>
                  </a:cubicBezTo>
                  <a:lnTo>
                    <a:pt x="0" y="11780"/>
                  </a:lnTo>
                  <a:cubicBezTo>
                    <a:pt x="76" y="12733"/>
                    <a:pt x="577" y="13585"/>
                    <a:pt x="1354" y="14111"/>
                  </a:cubicBezTo>
                  <a:cubicBezTo>
                    <a:pt x="1805" y="14337"/>
                    <a:pt x="2256" y="14437"/>
                    <a:pt x="2732" y="14437"/>
                  </a:cubicBezTo>
                  <a:cubicBezTo>
                    <a:pt x="3067" y="14437"/>
                    <a:pt x="3403" y="14377"/>
                    <a:pt x="3720" y="14276"/>
                  </a:cubicBezTo>
                  <a:lnTo>
                    <a:pt x="3720" y="14276"/>
                  </a:lnTo>
                  <a:cubicBezTo>
                    <a:pt x="3633" y="14300"/>
                    <a:pt x="3546" y="14312"/>
                    <a:pt x="3459" y="14312"/>
                  </a:cubicBezTo>
                  <a:cubicBezTo>
                    <a:pt x="3033" y="14312"/>
                    <a:pt x="2707" y="13961"/>
                    <a:pt x="2707" y="13334"/>
                  </a:cubicBezTo>
                  <a:lnTo>
                    <a:pt x="2707" y="2908"/>
                  </a:lnTo>
                  <a:cubicBezTo>
                    <a:pt x="2732" y="2432"/>
                    <a:pt x="2858" y="1956"/>
                    <a:pt x="3108" y="155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A37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5355425" y="1329750"/>
              <a:ext cx="441125" cy="254250"/>
            </a:xfrm>
            <a:custGeom>
              <a:rect b="b" l="l" r="r" t="t"/>
              <a:pathLst>
                <a:path extrusionOk="0" h="10170" w="17645">
                  <a:moveTo>
                    <a:pt x="14988" y="1"/>
                  </a:moveTo>
                  <a:cubicBezTo>
                    <a:pt x="14524" y="1"/>
                    <a:pt x="14061" y="107"/>
                    <a:pt x="13635" y="320"/>
                  </a:cubicBezTo>
                  <a:lnTo>
                    <a:pt x="953" y="7588"/>
                  </a:lnTo>
                  <a:cubicBezTo>
                    <a:pt x="577" y="7839"/>
                    <a:pt x="251" y="8190"/>
                    <a:pt x="0" y="8616"/>
                  </a:cubicBezTo>
                  <a:lnTo>
                    <a:pt x="2707" y="10170"/>
                  </a:lnTo>
                  <a:cubicBezTo>
                    <a:pt x="2933" y="9744"/>
                    <a:pt x="3259" y="9393"/>
                    <a:pt x="3660" y="9142"/>
                  </a:cubicBezTo>
                  <a:lnTo>
                    <a:pt x="16341" y="1874"/>
                  </a:lnTo>
                  <a:cubicBezTo>
                    <a:pt x="16554" y="1755"/>
                    <a:pt x="16755" y="1700"/>
                    <a:pt x="16933" y="1700"/>
                  </a:cubicBezTo>
                  <a:cubicBezTo>
                    <a:pt x="17282" y="1700"/>
                    <a:pt x="17545" y="1911"/>
                    <a:pt x="17645" y="2275"/>
                  </a:cubicBezTo>
                  <a:cubicBezTo>
                    <a:pt x="17494" y="1473"/>
                    <a:pt x="17018" y="771"/>
                    <a:pt x="16341" y="320"/>
                  </a:cubicBezTo>
                  <a:cubicBezTo>
                    <a:pt x="15915" y="107"/>
                    <a:pt x="15452" y="1"/>
                    <a:pt x="1498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5673100" y="1557975"/>
              <a:ext cx="50150" cy="64675"/>
            </a:xfrm>
            <a:custGeom>
              <a:rect b="b" l="l" r="r" t="t"/>
              <a:pathLst>
                <a:path extrusionOk="0" h="2587" w="2006">
                  <a:moveTo>
                    <a:pt x="1446" y="1"/>
                  </a:moveTo>
                  <a:cubicBezTo>
                    <a:pt x="1312" y="1"/>
                    <a:pt x="1162" y="45"/>
                    <a:pt x="1003" y="139"/>
                  </a:cubicBezTo>
                  <a:cubicBezTo>
                    <a:pt x="401" y="515"/>
                    <a:pt x="50" y="1166"/>
                    <a:pt x="0" y="1868"/>
                  </a:cubicBezTo>
                  <a:cubicBezTo>
                    <a:pt x="0" y="2327"/>
                    <a:pt x="224" y="2587"/>
                    <a:pt x="549" y="2587"/>
                  </a:cubicBezTo>
                  <a:cubicBezTo>
                    <a:pt x="685" y="2587"/>
                    <a:pt x="840" y="2541"/>
                    <a:pt x="1003" y="2444"/>
                  </a:cubicBezTo>
                  <a:cubicBezTo>
                    <a:pt x="1604" y="2068"/>
                    <a:pt x="1955" y="1417"/>
                    <a:pt x="2005" y="715"/>
                  </a:cubicBezTo>
                  <a:cubicBezTo>
                    <a:pt x="2005" y="269"/>
                    <a:pt x="1777" y="1"/>
                    <a:pt x="14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5580350" y="1611750"/>
              <a:ext cx="50150" cy="64675"/>
            </a:xfrm>
            <a:custGeom>
              <a:rect b="b" l="l" r="r" t="t"/>
              <a:pathLst>
                <a:path extrusionOk="0" h="2587" w="2006">
                  <a:moveTo>
                    <a:pt x="1458" y="1"/>
                  </a:moveTo>
                  <a:cubicBezTo>
                    <a:pt x="1321" y="1"/>
                    <a:pt x="1167" y="47"/>
                    <a:pt x="1003" y="143"/>
                  </a:cubicBezTo>
                  <a:cubicBezTo>
                    <a:pt x="427" y="519"/>
                    <a:pt x="51" y="1171"/>
                    <a:pt x="1" y="1872"/>
                  </a:cubicBezTo>
                  <a:cubicBezTo>
                    <a:pt x="1" y="2318"/>
                    <a:pt x="230" y="2587"/>
                    <a:pt x="560" y="2587"/>
                  </a:cubicBezTo>
                  <a:cubicBezTo>
                    <a:pt x="694" y="2587"/>
                    <a:pt x="845" y="2543"/>
                    <a:pt x="1003" y="2449"/>
                  </a:cubicBezTo>
                  <a:cubicBezTo>
                    <a:pt x="1605" y="2048"/>
                    <a:pt x="1956" y="1421"/>
                    <a:pt x="2006" y="719"/>
                  </a:cubicBezTo>
                  <a:cubicBezTo>
                    <a:pt x="2006" y="261"/>
                    <a:pt x="1782" y="1"/>
                    <a:pt x="145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5487625" y="1665000"/>
              <a:ext cx="50150" cy="64800"/>
            </a:xfrm>
            <a:custGeom>
              <a:rect b="b" l="l" r="r" t="t"/>
              <a:pathLst>
                <a:path extrusionOk="0" h="2592" w="2006">
                  <a:moveTo>
                    <a:pt x="1457" y="1"/>
                  </a:moveTo>
                  <a:cubicBezTo>
                    <a:pt x="1321" y="1"/>
                    <a:pt x="1166" y="47"/>
                    <a:pt x="1003" y="143"/>
                  </a:cubicBezTo>
                  <a:cubicBezTo>
                    <a:pt x="427" y="519"/>
                    <a:pt x="51" y="1171"/>
                    <a:pt x="1" y="1873"/>
                  </a:cubicBezTo>
                  <a:cubicBezTo>
                    <a:pt x="1" y="2331"/>
                    <a:pt x="224" y="2591"/>
                    <a:pt x="549" y="2591"/>
                  </a:cubicBezTo>
                  <a:cubicBezTo>
                    <a:pt x="686" y="2591"/>
                    <a:pt x="840" y="2546"/>
                    <a:pt x="1003" y="2449"/>
                  </a:cubicBezTo>
                  <a:cubicBezTo>
                    <a:pt x="1605" y="2073"/>
                    <a:pt x="1981" y="1422"/>
                    <a:pt x="2006" y="720"/>
                  </a:cubicBezTo>
                  <a:cubicBezTo>
                    <a:pt x="2006" y="261"/>
                    <a:pt x="1782" y="1"/>
                    <a:pt x="14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7"/>
          <p:cNvSpPr txBox="1"/>
          <p:nvPr/>
        </p:nvSpPr>
        <p:spPr>
          <a:xfrm>
            <a:off x="43200" y="1260950"/>
            <a:ext cx="757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this survey was conducted?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Online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survey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conducted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Google form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person responded?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people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responded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this form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number of 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20 questions in the form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the survey was distributed?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distributed 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different universities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WhatsApp group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Problems?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didn’t receive the number of responses we expected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had constantly insist people to fill up the form.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5" name="Google Shape;665;p27"/>
          <p:cNvGrpSpPr/>
          <p:nvPr/>
        </p:nvGrpSpPr>
        <p:grpSpPr>
          <a:xfrm>
            <a:off x="5487360" y="1393482"/>
            <a:ext cx="3276233" cy="2495039"/>
            <a:chOff x="822375" y="238125"/>
            <a:chExt cx="5968725" cy="5211025"/>
          </a:xfrm>
        </p:grpSpPr>
        <p:sp>
          <p:nvSpPr>
            <p:cNvPr id="666" name="Google Shape;666;p27"/>
            <p:cNvSpPr/>
            <p:nvPr/>
          </p:nvSpPr>
          <p:spPr>
            <a:xfrm>
              <a:off x="822375" y="2608400"/>
              <a:ext cx="5968725" cy="2840750"/>
            </a:xfrm>
            <a:custGeom>
              <a:rect b="b" l="l" r="r" t="t"/>
              <a:pathLst>
                <a:path extrusionOk="0" h="113630" w="238749">
                  <a:moveTo>
                    <a:pt x="119387" y="0"/>
                  </a:moveTo>
                  <a:cubicBezTo>
                    <a:pt x="91543" y="0"/>
                    <a:pt x="63696" y="5553"/>
                    <a:pt x="42450" y="16647"/>
                  </a:cubicBezTo>
                  <a:cubicBezTo>
                    <a:pt x="1" y="38829"/>
                    <a:pt x="1" y="74812"/>
                    <a:pt x="42479" y="96994"/>
                  </a:cubicBezTo>
                  <a:cubicBezTo>
                    <a:pt x="63703" y="108085"/>
                    <a:pt x="91532" y="113630"/>
                    <a:pt x="119364" y="113630"/>
                  </a:cubicBezTo>
                  <a:cubicBezTo>
                    <a:pt x="147196" y="113630"/>
                    <a:pt x="175031" y="108085"/>
                    <a:pt x="196270" y="96994"/>
                  </a:cubicBezTo>
                  <a:cubicBezTo>
                    <a:pt x="238748" y="74812"/>
                    <a:pt x="238719" y="38829"/>
                    <a:pt x="196270" y="16647"/>
                  </a:cubicBezTo>
                  <a:cubicBezTo>
                    <a:pt x="175038" y="5546"/>
                    <a:pt x="147214" y="0"/>
                    <a:pt x="1193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362325" y="3733500"/>
              <a:ext cx="975725" cy="465425"/>
            </a:xfrm>
            <a:custGeom>
              <a:rect b="b" l="l" r="r" t="t"/>
              <a:pathLst>
                <a:path extrusionOk="0" h="18617" w="39029">
                  <a:moveTo>
                    <a:pt x="19514" y="1"/>
                  </a:moveTo>
                  <a:cubicBezTo>
                    <a:pt x="8728" y="1"/>
                    <a:pt x="1" y="4176"/>
                    <a:pt x="1" y="9309"/>
                  </a:cubicBezTo>
                  <a:cubicBezTo>
                    <a:pt x="1" y="14441"/>
                    <a:pt x="8728" y="18616"/>
                    <a:pt x="19514" y="18616"/>
                  </a:cubicBezTo>
                  <a:cubicBezTo>
                    <a:pt x="30301" y="18616"/>
                    <a:pt x="39028" y="14441"/>
                    <a:pt x="39028" y="9309"/>
                  </a:cubicBezTo>
                  <a:cubicBezTo>
                    <a:pt x="39028" y="4176"/>
                    <a:pt x="30301" y="1"/>
                    <a:pt x="19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1436350" y="3990125"/>
              <a:ext cx="976450" cy="464675"/>
            </a:xfrm>
            <a:custGeom>
              <a:rect b="b" l="l" r="r" t="t"/>
              <a:pathLst>
                <a:path extrusionOk="0" h="18587" w="39058">
                  <a:moveTo>
                    <a:pt x="19544" y="0"/>
                  </a:moveTo>
                  <a:cubicBezTo>
                    <a:pt x="8757" y="0"/>
                    <a:pt x="1" y="4147"/>
                    <a:pt x="1" y="9279"/>
                  </a:cubicBezTo>
                  <a:cubicBezTo>
                    <a:pt x="1" y="14440"/>
                    <a:pt x="8757" y="18586"/>
                    <a:pt x="19544" y="18586"/>
                  </a:cubicBezTo>
                  <a:cubicBezTo>
                    <a:pt x="30301" y="18586"/>
                    <a:pt x="39057" y="14440"/>
                    <a:pt x="39057" y="9279"/>
                  </a:cubicBezTo>
                  <a:cubicBezTo>
                    <a:pt x="39057" y="4147"/>
                    <a:pt x="30301" y="0"/>
                    <a:pt x="195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2489600" y="3483800"/>
              <a:ext cx="2799525" cy="1658375"/>
            </a:xfrm>
            <a:custGeom>
              <a:rect b="b" l="l" r="r" t="t"/>
              <a:pathLst>
                <a:path extrusionOk="0" h="66335" w="111981">
                  <a:moveTo>
                    <a:pt x="61413" y="0"/>
                  </a:moveTo>
                  <a:cubicBezTo>
                    <a:pt x="61217" y="0"/>
                    <a:pt x="61022" y="44"/>
                    <a:pt x="60833" y="131"/>
                  </a:cubicBezTo>
                  <a:lnTo>
                    <a:pt x="581" y="34925"/>
                  </a:lnTo>
                  <a:cubicBezTo>
                    <a:pt x="233" y="35157"/>
                    <a:pt x="30" y="35534"/>
                    <a:pt x="1" y="35940"/>
                  </a:cubicBezTo>
                  <a:lnTo>
                    <a:pt x="1" y="36694"/>
                  </a:lnTo>
                  <a:cubicBezTo>
                    <a:pt x="30" y="37100"/>
                    <a:pt x="233" y="37448"/>
                    <a:pt x="581" y="37680"/>
                  </a:cubicBezTo>
                  <a:lnTo>
                    <a:pt x="49989" y="66182"/>
                  </a:lnTo>
                  <a:cubicBezTo>
                    <a:pt x="50177" y="66284"/>
                    <a:pt x="50380" y="66334"/>
                    <a:pt x="50580" y="66334"/>
                  </a:cubicBezTo>
                  <a:cubicBezTo>
                    <a:pt x="50779" y="66334"/>
                    <a:pt x="50975" y="66284"/>
                    <a:pt x="51149" y="66182"/>
                  </a:cubicBezTo>
                  <a:lnTo>
                    <a:pt x="111401" y="31417"/>
                  </a:lnTo>
                  <a:cubicBezTo>
                    <a:pt x="111749" y="31185"/>
                    <a:pt x="111952" y="30808"/>
                    <a:pt x="111981" y="30402"/>
                  </a:cubicBezTo>
                  <a:lnTo>
                    <a:pt x="111981" y="29648"/>
                  </a:lnTo>
                  <a:cubicBezTo>
                    <a:pt x="111952" y="29242"/>
                    <a:pt x="111749" y="28865"/>
                    <a:pt x="111401" y="28662"/>
                  </a:cubicBezTo>
                  <a:lnTo>
                    <a:pt x="61993" y="131"/>
                  </a:lnTo>
                  <a:cubicBezTo>
                    <a:pt x="61805" y="44"/>
                    <a:pt x="61609" y="0"/>
                    <a:pt x="614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2496850" y="3483800"/>
              <a:ext cx="2786500" cy="1606175"/>
            </a:xfrm>
            <a:custGeom>
              <a:rect b="b" l="l" r="r" t="t"/>
              <a:pathLst>
                <a:path extrusionOk="0" h="64247" w="111460">
                  <a:moveTo>
                    <a:pt x="61123" y="0"/>
                  </a:moveTo>
                  <a:cubicBezTo>
                    <a:pt x="60927" y="0"/>
                    <a:pt x="60732" y="44"/>
                    <a:pt x="60543" y="131"/>
                  </a:cubicBezTo>
                  <a:lnTo>
                    <a:pt x="291" y="34925"/>
                  </a:lnTo>
                  <a:cubicBezTo>
                    <a:pt x="204" y="34954"/>
                    <a:pt x="117" y="35041"/>
                    <a:pt x="88" y="35128"/>
                  </a:cubicBezTo>
                  <a:cubicBezTo>
                    <a:pt x="1" y="35331"/>
                    <a:pt x="117" y="35534"/>
                    <a:pt x="291" y="35592"/>
                  </a:cubicBezTo>
                  <a:lnTo>
                    <a:pt x="49699" y="64094"/>
                  </a:lnTo>
                  <a:cubicBezTo>
                    <a:pt x="49887" y="64196"/>
                    <a:pt x="50090" y="64247"/>
                    <a:pt x="50290" y="64247"/>
                  </a:cubicBezTo>
                  <a:cubicBezTo>
                    <a:pt x="50489" y="64247"/>
                    <a:pt x="50685" y="64196"/>
                    <a:pt x="50859" y="64094"/>
                  </a:cubicBezTo>
                  <a:lnTo>
                    <a:pt x="111111" y="29300"/>
                  </a:lnTo>
                  <a:cubicBezTo>
                    <a:pt x="111129" y="29302"/>
                    <a:pt x="111145" y="29304"/>
                    <a:pt x="111162" y="29304"/>
                  </a:cubicBezTo>
                  <a:cubicBezTo>
                    <a:pt x="111338" y="29304"/>
                    <a:pt x="111459" y="29167"/>
                    <a:pt x="111459" y="28981"/>
                  </a:cubicBezTo>
                  <a:cubicBezTo>
                    <a:pt x="111459" y="28778"/>
                    <a:pt x="111314" y="28633"/>
                    <a:pt x="111111" y="28633"/>
                  </a:cubicBezTo>
                  <a:lnTo>
                    <a:pt x="61703" y="131"/>
                  </a:lnTo>
                  <a:cubicBezTo>
                    <a:pt x="61515" y="44"/>
                    <a:pt x="61319" y="0"/>
                    <a:pt x="611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496850" y="3483800"/>
              <a:ext cx="2786500" cy="1606175"/>
            </a:xfrm>
            <a:custGeom>
              <a:rect b="b" l="l" r="r" t="t"/>
              <a:pathLst>
                <a:path extrusionOk="0" h="64247" w="111460">
                  <a:moveTo>
                    <a:pt x="61123" y="0"/>
                  </a:moveTo>
                  <a:cubicBezTo>
                    <a:pt x="60927" y="0"/>
                    <a:pt x="60732" y="44"/>
                    <a:pt x="60543" y="131"/>
                  </a:cubicBezTo>
                  <a:lnTo>
                    <a:pt x="291" y="34925"/>
                  </a:lnTo>
                  <a:cubicBezTo>
                    <a:pt x="204" y="34954"/>
                    <a:pt x="117" y="35041"/>
                    <a:pt x="88" y="35128"/>
                  </a:cubicBezTo>
                  <a:cubicBezTo>
                    <a:pt x="1" y="35331"/>
                    <a:pt x="117" y="35534"/>
                    <a:pt x="291" y="35592"/>
                  </a:cubicBezTo>
                  <a:lnTo>
                    <a:pt x="49699" y="64094"/>
                  </a:lnTo>
                  <a:cubicBezTo>
                    <a:pt x="49887" y="64196"/>
                    <a:pt x="50090" y="64247"/>
                    <a:pt x="50290" y="64247"/>
                  </a:cubicBezTo>
                  <a:cubicBezTo>
                    <a:pt x="50489" y="64247"/>
                    <a:pt x="50685" y="64196"/>
                    <a:pt x="50859" y="64094"/>
                  </a:cubicBezTo>
                  <a:lnTo>
                    <a:pt x="111111" y="29300"/>
                  </a:lnTo>
                  <a:cubicBezTo>
                    <a:pt x="111129" y="29302"/>
                    <a:pt x="111145" y="29304"/>
                    <a:pt x="111162" y="29304"/>
                  </a:cubicBezTo>
                  <a:cubicBezTo>
                    <a:pt x="111338" y="29304"/>
                    <a:pt x="111459" y="29167"/>
                    <a:pt x="111459" y="28981"/>
                  </a:cubicBezTo>
                  <a:cubicBezTo>
                    <a:pt x="111459" y="28778"/>
                    <a:pt x="111314" y="28633"/>
                    <a:pt x="111111" y="28633"/>
                  </a:cubicBezTo>
                  <a:lnTo>
                    <a:pt x="61703" y="131"/>
                  </a:lnTo>
                  <a:cubicBezTo>
                    <a:pt x="61515" y="44"/>
                    <a:pt x="61319" y="0"/>
                    <a:pt x="611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489600" y="4358375"/>
              <a:ext cx="1264225" cy="783625"/>
            </a:xfrm>
            <a:custGeom>
              <a:rect b="b" l="l" r="r" t="t"/>
              <a:pathLst>
                <a:path extrusionOk="0" h="31345" w="50569">
                  <a:moveTo>
                    <a:pt x="494" y="0"/>
                  </a:moveTo>
                  <a:cubicBezTo>
                    <a:pt x="204" y="232"/>
                    <a:pt x="30" y="580"/>
                    <a:pt x="1" y="928"/>
                  </a:cubicBezTo>
                  <a:lnTo>
                    <a:pt x="1" y="1682"/>
                  </a:lnTo>
                  <a:cubicBezTo>
                    <a:pt x="30" y="2088"/>
                    <a:pt x="233" y="2465"/>
                    <a:pt x="581" y="2697"/>
                  </a:cubicBezTo>
                  <a:lnTo>
                    <a:pt x="49989" y="31199"/>
                  </a:lnTo>
                  <a:cubicBezTo>
                    <a:pt x="50192" y="31286"/>
                    <a:pt x="50366" y="31344"/>
                    <a:pt x="50569" y="31344"/>
                  </a:cubicBezTo>
                  <a:lnTo>
                    <a:pt x="50569" y="29459"/>
                  </a:lnTo>
                  <a:lnTo>
                    <a:pt x="50163" y="29169"/>
                  </a:lnTo>
                  <a:cubicBezTo>
                    <a:pt x="50105" y="29169"/>
                    <a:pt x="50047" y="29140"/>
                    <a:pt x="50018" y="29111"/>
                  </a:cubicBezTo>
                  <a:lnTo>
                    <a:pt x="581" y="609"/>
                  </a:lnTo>
                  <a:cubicBezTo>
                    <a:pt x="320" y="435"/>
                    <a:pt x="291" y="203"/>
                    <a:pt x="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814350" y="4298200"/>
              <a:ext cx="195025" cy="50050"/>
            </a:xfrm>
            <a:custGeom>
              <a:rect b="b" l="l" r="r" t="t"/>
              <a:pathLst>
                <a:path extrusionOk="0" h="2002" w="7801">
                  <a:moveTo>
                    <a:pt x="7714" y="0"/>
                  </a:moveTo>
                  <a:lnTo>
                    <a:pt x="1219" y="348"/>
                  </a:lnTo>
                  <a:cubicBezTo>
                    <a:pt x="813" y="406"/>
                    <a:pt x="436" y="638"/>
                    <a:pt x="204" y="1015"/>
                  </a:cubicBezTo>
                  <a:cubicBezTo>
                    <a:pt x="1" y="1363"/>
                    <a:pt x="117" y="1682"/>
                    <a:pt x="465" y="1682"/>
                  </a:cubicBezTo>
                  <a:lnTo>
                    <a:pt x="6554" y="2001"/>
                  </a:lnTo>
                  <a:cubicBezTo>
                    <a:pt x="6670" y="2001"/>
                    <a:pt x="6786" y="1943"/>
                    <a:pt x="6844" y="1827"/>
                  </a:cubicBezTo>
                  <a:lnTo>
                    <a:pt x="6873" y="1769"/>
                  </a:lnTo>
                  <a:lnTo>
                    <a:pt x="6728" y="1653"/>
                  </a:lnTo>
                  <a:lnTo>
                    <a:pt x="668" y="1334"/>
                  </a:lnTo>
                  <a:cubicBezTo>
                    <a:pt x="494" y="1334"/>
                    <a:pt x="436" y="1189"/>
                    <a:pt x="552" y="1015"/>
                  </a:cubicBezTo>
                  <a:cubicBezTo>
                    <a:pt x="668" y="841"/>
                    <a:pt x="842" y="725"/>
                    <a:pt x="1045" y="696"/>
                  </a:cubicBezTo>
                  <a:lnTo>
                    <a:pt x="7453" y="348"/>
                  </a:lnTo>
                  <a:lnTo>
                    <a:pt x="7743" y="261"/>
                  </a:lnTo>
                  <a:lnTo>
                    <a:pt x="7801" y="174"/>
                  </a:lnTo>
                  <a:lnTo>
                    <a:pt x="7801" y="116"/>
                  </a:lnTo>
                  <a:cubicBezTo>
                    <a:pt x="7801" y="58"/>
                    <a:pt x="7772" y="0"/>
                    <a:pt x="77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4300375" y="4190200"/>
              <a:ext cx="124700" cy="19575"/>
            </a:xfrm>
            <a:custGeom>
              <a:rect b="b" l="l" r="r" t="t"/>
              <a:pathLst>
                <a:path extrusionOk="0" h="783" w="4988">
                  <a:moveTo>
                    <a:pt x="348" y="0"/>
                  </a:moveTo>
                  <a:cubicBezTo>
                    <a:pt x="232" y="0"/>
                    <a:pt x="145" y="58"/>
                    <a:pt x="58" y="145"/>
                  </a:cubicBezTo>
                  <a:cubicBezTo>
                    <a:pt x="0" y="261"/>
                    <a:pt x="29" y="348"/>
                    <a:pt x="116" y="348"/>
                  </a:cubicBezTo>
                  <a:cubicBezTo>
                    <a:pt x="3045" y="609"/>
                    <a:pt x="4669" y="783"/>
                    <a:pt x="4669" y="783"/>
                  </a:cubicBezTo>
                  <a:cubicBezTo>
                    <a:pt x="4756" y="783"/>
                    <a:pt x="4872" y="725"/>
                    <a:pt x="4930" y="638"/>
                  </a:cubicBezTo>
                  <a:lnTo>
                    <a:pt x="4988" y="522"/>
                  </a:lnTo>
                  <a:cubicBezTo>
                    <a:pt x="4988" y="493"/>
                    <a:pt x="4930" y="435"/>
                    <a:pt x="4901" y="435"/>
                  </a:cubicBezTo>
                  <a:cubicBezTo>
                    <a:pt x="4872" y="435"/>
                    <a:pt x="3277" y="261"/>
                    <a:pt x="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4154675" y="4433025"/>
              <a:ext cx="137025" cy="19600"/>
            </a:xfrm>
            <a:custGeom>
              <a:rect b="b" l="l" r="r" t="t"/>
              <a:pathLst>
                <a:path extrusionOk="0" h="784" w="5481">
                  <a:moveTo>
                    <a:pt x="5364" y="1"/>
                  </a:moveTo>
                  <a:cubicBezTo>
                    <a:pt x="5335" y="1"/>
                    <a:pt x="3538" y="175"/>
                    <a:pt x="319" y="436"/>
                  </a:cubicBezTo>
                  <a:cubicBezTo>
                    <a:pt x="203" y="465"/>
                    <a:pt x="116" y="523"/>
                    <a:pt x="58" y="638"/>
                  </a:cubicBezTo>
                  <a:cubicBezTo>
                    <a:pt x="0" y="725"/>
                    <a:pt x="58" y="783"/>
                    <a:pt x="145" y="783"/>
                  </a:cubicBezTo>
                  <a:cubicBezTo>
                    <a:pt x="3364" y="523"/>
                    <a:pt x="5219" y="349"/>
                    <a:pt x="5219" y="349"/>
                  </a:cubicBezTo>
                  <a:cubicBezTo>
                    <a:pt x="5335" y="320"/>
                    <a:pt x="5422" y="233"/>
                    <a:pt x="5480" y="146"/>
                  </a:cubicBezTo>
                  <a:lnTo>
                    <a:pt x="5480" y="88"/>
                  </a:lnTo>
                  <a:cubicBezTo>
                    <a:pt x="5480" y="30"/>
                    <a:pt x="5393" y="1"/>
                    <a:pt x="53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946300" y="4160050"/>
              <a:ext cx="1174325" cy="325125"/>
            </a:xfrm>
            <a:custGeom>
              <a:rect b="b" l="l" r="r" t="t"/>
              <a:pathLst>
                <a:path extrusionOk="0" h="13005" w="46973">
                  <a:moveTo>
                    <a:pt x="29002" y="0"/>
                  </a:moveTo>
                  <a:cubicBezTo>
                    <a:pt x="22917" y="0"/>
                    <a:pt x="19933" y="371"/>
                    <a:pt x="17136" y="800"/>
                  </a:cubicBezTo>
                  <a:cubicBezTo>
                    <a:pt x="13280" y="1438"/>
                    <a:pt x="1015" y="5642"/>
                    <a:pt x="493" y="6541"/>
                  </a:cubicBezTo>
                  <a:cubicBezTo>
                    <a:pt x="0" y="7411"/>
                    <a:pt x="7423" y="11615"/>
                    <a:pt x="10583" y="12224"/>
                  </a:cubicBezTo>
                  <a:cubicBezTo>
                    <a:pt x="12810" y="12642"/>
                    <a:pt x="15296" y="13005"/>
                    <a:pt x="21050" y="13005"/>
                  </a:cubicBezTo>
                  <a:cubicBezTo>
                    <a:pt x="23688" y="13005"/>
                    <a:pt x="27013" y="12929"/>
                    <a:pt x="31315" y="12746"/>
                  </a:cubicBezTo>
                  <a:cubicBezTo>
                    <a:pt x="34302" y="12601"/>
                    <a:pt x="37288" y="12456"/>
                    <a:pt x="40188" y="12282"/>
                  </a:cubicBezTo>
                  <a:cubicBezTo>
                    <a:pt x="40304" y="12282"/>
                    <a:pt x="40391" y="12195"/>
                    <a:pt x="40449" y="12108"/>
                  </a:cubicBezTo>
                  <a:cubicBezTo>
                    <a:pt x="40507" y="12021"/>
                    <a:pt x="40449" y="11934"/>
                    <a:pt x="40362" y="11934"/>
                  </a:cubicBezTo>
                  <a:cubicBezTo>
                    <a:pt x="37462" y="12108"/>
                    <a:pt x="34505" y="12282"/>
                    <a:pt x="31518" y="12398"/>
                  </a:cubicBezTo>
                  <a:cubicBezTo>
                    <a:pt x="27225" y="12581"/>
                    <a:pt x="23907" y="12657"/>
                    <a:pt x="21273" y="12657"/>
                  </a:cubicBezTo>
                  <a:cubicBezTo>
                    <a:pt x="15528" y="12657"/>
                    <a:pt x="13042" y="12294"/>
                    <a:pt x="10815" y="11876"/>
                  </a:cubicBezTo>
                  <a:cubicBezTo>
                    <a:pt x="7336" y="11210"/>
                    <a:pt x="957" y="7237"/>
                    <a:pt x="870" y="6541"/>
                  </a:cubicBezTo>
                  <a:cubicBezTo>
                    <a:pt x="1798" y="5816"/>
                    <a:pt x="12700" y="1844"/>
                    <a:pt x="16991" y="1148"/>
                  </a:cubicBezTo>
                  <a:cubicBezTo>
                    <a:pt x="19763" y="703"/>
                    <a:pt x="22703" y="343"/>
                    <a:pt x="28649" y="343"/>
                  </a:cubicBezTo>
                  <a:cubicBezTo>
                    <a:pt x="31226" y="343"/>
                    <a:pt x="34367" y="410"/>
                    <a:pt x="38303" y="568"/>
                  </a:cubicBezTo>
                  <a:cubicBezTo>
                    <a:pt x="41173" y="684"/>
                    <a:pt x="43986" y="829"/>
                    <a:pt x="46654" y="1003"/>
                  </a:cubicBezTo>
                  <a:cubicBezTo>
                    <a:pt x="46770" y="1003"/>
                    <a:pt x="46886" y="916"/>
                    <a:pt x="46944" y="829"/>
                  </a:cubicBezTo>
                  <a:lnTo>
                    <a:pt x="46973" y="742"/>
                  </a:lnTo>
                  <a:lnTo>
                    <a:pt x="46973" y="713"/>
                  </a:lnTo>
                  <a:lnTo>
                    <a:pt x="46886" y="655"/>
                  </a:lnTo>
                  <a:cubicBezTo>
                    <a:pt x="44189" y="481"/>
                    <a:pt x="41376" y="336"/>
                    <a:pt x="38535" y="220"/>
                  </a:cubicBezTo>
                  <a:cubicBezTo>
                    <a:pt x="34665" y="66"/>
                    <a:pt x="31560" y="0"/>
                    <a:pt x="29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279725" y="4221350"/>
              <a:ext cx="234900" cy="202275"/>
            </a:xfrm>
            <a:custGeom>
              <a:rect b="b" l="l" r="r" t="t"/>
              <a:pathLst>
                <a:path extrusionOk="0" h="8091" w="9396">
                  <a:moveTo>
                    <a:pt x="6844" y="349"/>
                  </a:moveTo>
                  <a:cubicBezTo>
                    <a:pt x="7801" y="349"/>
                    <a:pt x="8526" y="726"/>
                    <a:pt x="8815" y="1422"/>
                  </a:cubicBezTo>
                  <a:cubicBezTo>
                    <a:pt x="9134" y="2118"/>
                    <a:pt x="8989" y="3045"/>
                    <a:pt x="8410" y="4060"/>
                  </a:cubicBezTo>
                  <a:cubicBezTo>
                    <a:pt x="7772" y="5104"/>
                    <a:pt x="6873" y="6003"/>
                    <a:pt x="5829" y="6670"/>
                  </a:cubicBezTo>
                  <a:cubicBezTo>
                    <a:pt x="4872" y="7308"/>
                    <a:pt x="3741" y="7685"/>
                    <a:pt x="2582" y="7743"/>
                  </a:cubicBezTo>
                  <a:cubicBezTo>
                    <a:pt x="1393" y="7743"/>
                    <a:pt x="581" y="7163"/>
                    <a:pt x="465" y="6206"/>
                  </a:cubicBezTo>
                  <a:cubicBezTo>
                    <a:pt x="436" y="6090"/>
                    <a:pt x="436" y="5974"/>
                    <a:pt x="436" y="5829"/>
                  </a:cubicBezTo>
                  <a:cubicBezTo>
                    <a:pt x="494" y="5220"/>
                    <a:pt x="668" y="4582"/>
                    <a:pt x="1016" y="4060"/>
                  </a:cubicBezTo>
                  <a:cubicBezTo>
                    <a:pt x="1654" y="2987"/>
                    <a:pt x="2553" y="2118"/>
                    <a:pt x="3596" y="1451"/>
                  </a:cubicBezTo>
                  <a:cubicBezTo>
                    <a:pt x="4553" y="784"/>
                    <a:pt x="5684" y="407"/>
                    <a:pt x="6844" y="349"/>
                  </a:cubicBezTo>
                  <a:close/>
                  <a:moveTo>
                    <a:pt x="7047" y="1"/>
                  </a:moveTo>
                  <a:cubicBezTo>
                    <a:pt x="5771" y="88"/>
                    <a:pt x="4553" y="494"/>
                    <a:pt x="3480" y="1190"/>
                  </a:cubicBezTo>
                  <a:cubicBezTo>
                    <a:pt x="2900" y="1567"/>
                    <a:pt x="2350" y="2031"/>
                    <a:pt x="1857" y="2524"/>
                  </a:cubicBezTo>
                  <a:cubicBezTo>
                    <a:pt x="1393" y="2987"/>
                    <a:pt x="987" y="3509"/>
                    <a:pt x="668" y="4060"/>
                  </a:cubicBezTo>
                  <a:cubicBezTo>
                    <a:pt x="204" y="4756"/>
                    <a:pt x="1" y="5568"/>
                    <a:pt x="59" y="6409"/>
                  </a:cubicBezTo>
                  <a:cubicBezTo>
                    <a:pt x="204" y="7482"/>
                    <a:pt x="1074" y="8091"/>
                    <a:pt x="2379" y="8091"/>
                  </a:cubicBezTo>
                  <a:cubicBezTo>
                    <a:pt x="3654" y="8033"/>
                    <a:pt x="4872" y="7627"/>
                    <a:pt x="5916" y="6902"/>
                  </a:cubicBezTo>
                  <a:cubicBezTo>
                    <a:pt x="7076" y="6206"/>
                    <a:pt x="8062" y="5220"/>
                    <a:pt x="8758" y="4060"/>
                  </a:cubicBezTo>
                  <a:cubicBezTo>
                    <a:pt x="9134" y="3480"/>
                    <a:pt x="9337" y="2813"/>
                    <a:pt x="9366" y="2118"/>
                  </a:cubicBezTo>
                  <a:cubicBezTo>
                    <a:pt x="9395" y="1799"/>
                    <a:pt x="9337" y="1480"/>
                    <a:pt x="9192" y="1190"/>
                  </a:cubicBezTo>
                  <a:cubicBezTo>
                    <a:pt x="8873" y="436"/>
                    <a:pt x="8120" y="1"/>
                    <a:pt x="70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290600" y="4230050"/>
              <a:ext cx="217500" cy="184875"/>
            </a:xfrm>
            <a:custGeom>
              <a:rect b="b" l="l" r="r" t="t"/>
              <a:pathLst>
                <a:path extrusionOk="0" h="7395" w="8700">
                  <a:moveTo>
                    <a:pt x="5916" y="871"/>
                  </a:moveTo>
                  <a:cubicBezTo>
                    <a:pt x="6989" y="871"/>
                    <a:pt x="7569" y="1480"/>
                    <a:pt x="7540" y="2320"/>
                  </a:cubicBezTo>
                  <a:cubicBezTo>
                    <a:pt x="7511" y="2813"/>
                    <a:pt x="7366" y="3277"/>
                    <a:pt x="7105" y="3712"/>
                  </a:cubicBezTo>
                  <a:cubicBezTo>
                    <a:pt x="6206" y="5278"/>
                    <a:pt x="4205" y="6554"/>
                    <a:pt x="2639" y="6554"/>
                  </a:cubicBezTo>
                  <a:cubicBezTo>
                    <a:pt x="1074" y="6554"/>
                    <a:pt x="552" y="5278"/>
                    <a:pt x="1451" y="3712"/>
                  </a:cubicBezTo>
                  <a:cubicBezTo>
                    <a:pt x="2320" y="2147"/>
                    <a:pt x="4350" y="871"/>
                    <a:pt x="5916" y="871"/>
                  </a:cubicBezTo>
                  <a:close/>
                  <a:moveTo>
                    <a:pt x="6409" y="1"/>
                  </a:moveTo>
                  <a:cubicBezTo>
                    <a:pt x="5249" y="59"/>
                    <a:pt x="4118" y="436"/>
                    <a:pt x="3161" y="1074"/>
                  </a:cubicBezTo>
                  <a:cubicBezTo>
                    <a:pt x="2118" y="1741"/>
                    <a:pt x="1219" y="2639"/>
                    <a:pt x="581" y="3712"/>
                  </a:cubicBezTo>
                  <a:cubicBezTo>
                    <a:pt x="233" y="4234"/>
                    <a:pt x="59" y="4843"/>
                    <a:pt x="1" y="5481"/>
                  </a:cubicBezTo>
                  <a:cubicBezTo>
                    <a:pt x="1" y="5597"/>
                    <a:pt x="1" y="5742"/>
                    <a:pt x="30" y="5858"/>
                  </a:cubicBezTo>
                  <a:cubicBezTo>
                    <a:pt x="146" y="6815"/>
                    <a:pt x="958" y="7395"/>
                    <a:pt x="2147" y="7395"/>
                  </a:cubicBezTo>
                  <a:cubicBezTo>
                    <a:pt x="3306" y="7337"/>
                    <a:pt x="4437" y="6960"/>
                    <a:pt x="5394" y="6322"/>
                  </a:cubicBezTo>
                  <a:cubicBezTo>
                    <a:pt x="6438" y="5655"/>
                    <a:pt x="7337" y="4756"/>
                    <a:pt x="7975" y="3683"/>
                  </a:cubicBezTo>
                  <a:cubicBezTo>
                    <a:pt x="8554" y="2697"/>
                    <a:pt x="8699" y="1770"/>
                    <a:pt x="8380" y="1074"/>
                  </a:cubicBezTo>
                  <a:cubicBezTo>
                    <a:pt x="8091" y="378"/>
                    <a:pt x="7395" y="1"/>
                    <a:pt x="64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948475" y="4222075"/>
              <a:ext cx="272575" cy="202275"/>
            </a:xfrm>
            <a:custGeom>
              <a:rect b="b" l="l" r="r" t="t"/>
              <a:pathLst>
                <a:path extrusionOk="0" h="8091" w="10903">
                  <a:moveTo>
                    <a:pt x="10728" y="1"/>
                  </a:moveTo>
                  <a:cubicBezTo>
                    <a:pt x="7655" y="987"/>
                    <a:pt x="812" y="3335"/>
                    <a:pt x="406" y="4060"/>
                  </a:cubicBezTo>
                  <a:cubicBezTo>
                    <a:pt x="0" y="4756"/>
                    <a:pt x="4117" y="7105"/>
                    <a:pt x="6089" y="8091"/>
                  </a:cubicBezTo>
                  <a:lnTo>
                    <a:pt x="6205" y="8091"/>
                  </a:lnTo>
                  <a:cubicBezTo>
                    <a:pt x="6263" y="8062"/>
                    <a:pt x="6321" y="8033"/>
                    <a:pt x="6379" y="7975"/>
                  </a:cubicBezTo>
                  <a:cubicBezTo>
                    <a:pt x="8757" y="5365"/>
                    <a:pt x="10293" y="2726"/>
                    <a:pt x="10902" y="117"/>
                  </a:cubicBezTo>
                  <a:lnTo>
                    <a:pt x="10902" y="88"/>
                  </a:lnTo>
                  <a:lnTo>
                    <a:pt x="1087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967300" y="4232225"/>
              <a:ext cx="242875" cy="182700"/>
            </a:xfrm>
            <a:custGeom>
              <a:rect b="b" l="l" r="r" t="t"/>
              <a:pathLst>
                <a:path extrusionOk="0" h="7308" w="9715">
                  <a:moveTo>
                    <a:pt x="9714" y="1"/>
                  </a:moveTo>
                  <a:lnTo>
                    <a:pt x="9714" y="1"/>
                  </a:lnTo>
                  <a:cubicBezTo>
                    <a:pt x="5046" y="1451"/>
                    <a:pt x="581" y="3190"/>
                    <a:pt x="1" y="3654"/>
                  </a:cubicBezTo>
                  <a:cubicBezTo>
                    <a:pt x="59" y="4118"/>
                    <a:pt x="2553" y="5829"/>
                    <a:pt x="5510" y="7308"/>
                  </a:cubicBezTo>
                  <a:cubicBezTo>
                    <a:pt x="7685" y="4843"/>
                    <a:pt x="9105" y="2436"/>
                    <a:pt x="971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301825" y="4192375"/>
              <a:ext cx="124700" cy="92800"/>
            </a:xfrm>
            <a:custGeom>
              <a:rect b="b" l="l" r="r" t="t"/>
              <a:pathLst>
                <a:path extrusionOk="0" h="3712" w="4988">
                  <a:moveTo>
                    <a:pt x="1392" y="0"/>
                  </a:moveTo>
                  <a:cubicBezTo>
                    <a:pt x="1305" y="0"/>
                    <a:pt x="1247" y="29"/>
                    <a:pt x="1189" y="87"/>
                  </a:cubicBezTo>
                  <a:cubicBezTo>
                    <a:pt x="1131" y="145"/>
                    <a:pt x="1102" y="203"/>
                    <a:pt x="1073" y="261"/>
                  </a:cubicBezTo>
                  <a:cubicBezTo>
                    <a:pt x="1073" y="783"/>
                    <a:pt x="870" y="1798"/>
                    <a:pt x="29" y="3538"/>
                  </a:cubicBezTo>
                  <a:cubicBezTo>
                    <a:pt x="0" y="3625"/>
                    <a:pt x="29" y="3712"/>
                    <a:pt x="145" y="3712"/>
                  </a:cubicBezTo>
                  <a:cubicBezTo>
                    <a:pt x="261" y="3683"/>
                    <a:pt x="348" y="3625"/>
                    <a:pt x="406" y="3509"/>
                  </a:cubicBezTo>
                  <a:cubicBezTo>
                    <a:pt x="928" y="2523"/>
                    <a:pt x="1276" y="1479"/>
                    <a:pt x="1450" y="377"/>
                  </a:cubicBezTo>
                  <a:cubicBezTo>
                    <a:pt x="3248" y="551"/>
                    <a:pt x="4292" y="667"/>
                    <a:pt x="4553" y="696"/>
                  </a:cubicBezTo>
                  <a:cubicBezTo>
                    <a:pt x="4582" y="841"/>
                    <a:pt x="4698" y="1479"/>
                    <a:pt x="4060" y="3016"/>
                  </a:cubicBezTo>
                  <a:cubicBezTo>
                    <a:pt x="4031" y="3103"/>
                    <a:pt x="4089" y="3161"/>
                    <a:pt x="4176" y="3161"/>
                  </a:cubicBezTo>
                  <a:cubicBezTo>
                    <a:pt x="4292" y="3132"/>
                    <a:pt x="4379" y="3074"/>
                    <a:pt x="4437" y="2958"/>
                  </a:cubicBezTo>
                  <a:cubicBezTo>
                    <a:pt x="4727" y="2320"/>
                    <a:pt x="4930" y="1624"/>
                    <a:pt x="4988" y="899"/>
                  </a:cubicBezTo>
                  <a:cubicBezTo>
                    <a:pt x="4988" y="725"/>
                    <a:pt x="4988" y="551"/>
                    <a:pt x="4901" y="406"/>
                  </a:cubicBezTo>
                  <a:lnTo>
                    <a:pt x="4843" y="348"/>
                  </a:lnTo>
                  <a:cubicBezTo>
                    <a:pt x="4814" y="348"/>
                    <a:pt x="3625" y="203"/>
                    <a:pt x="13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184400" y="4358375"/>
              <a:ext cx="166025" cy="92075"/>
            </a:xfrm>
            <a:custGeom>
              <a:rect b="b" l="l" r="r" t="t"/>
              <a:pathLst>
                <a:path extrusionOk="0" h="3683" w="6641">
                  <a:moveTo>
                    <a:pt x="3132" y="0"/>
                  </a:moveTo>
                  <a:cubicBezTo>
                    <a:pt x="3016" y="0"/>
                    <a:pt x="2900" y="58"/>
                    <a:pt x="2842" y="145"/>
                  </a:cubicBezTo>
                  <a:cubicBezTo>
                    <a:pt x="2088" y="1363"/>
                    <a:pt x="1160" y="2465"/>
                    <a:pt x="116" y="3422"/>
                  </a:cubicBezTo>
                  <a:cubicBezTo>
                    <a:pt x="58" y="3480"/>
                    <a:pt x="29" y="3537"/>
                    <a:pt x="0" y="3595"/>
                  </a:cubicBezTo>
                  <a:cubicBezTo>
                    <a:pt x="29" y="3682"/>
                    <a:pt x="58" y="3682"/>
                    <a:pt x="116" y="3682"/>
                  </a:cubicBezTo>
                  <a:cubicBezTo>
                    <a:pt x="2610" y="3480"/>
                    <a:pt x="4001" y="3335"/>
                    <a:pt x="4001" y="3335"/>
                  </a:cubicBezTo>
                  <a:lnTo>
                    <a:pt x="4117" y="3277"/>
                  </a:lnTo>
                  <a:cubicBezTo>
                    <a:pt x="4175" y="3248"/>
                    <a:pt x="5161" y="2668"/>
                    <a:pt x="6582" y="725"/>
                  </a:cubicBezTo>
                  <a:lnTo>
                    <a:pt x="6640" y="638"/>
                  </a:lnTo>
                  <a:lnTo>
                    <a:pt x="6640" y="609"/>
                  </a:lnTo>
                  <a:lnTo>
                    <a:pt x="6524" y="551"/>
                  </a:lnTo>
                  <a:cubicBezTo>
                    <a:pt x="6437" y="551"/>
                    <a:pt x="6321" y="580"/>
                    <a:pt x="6263" y="667"/>
                  </a:cubicBezTo>
                  <a:cubicBezTo>
                    <a:pt x="5654" y="1566"/>
                    <a:pt x="4929" y="2349"/>
                    <a:pt x="4059" y="2987"/>
                  </a:cubicBezTo>
                  <a:cubicBezTo>
                    <a:pt x="3798" y="3016"/>
                    <a:pt x="2581" y="3132"/>
                    <a:pt x="638" y="3306"/>
                  </a:cubicBezTo>
                  <a:cubicBezTo>
                    <a:pt x="1595" y="2378"/>
                    <a:pt x="2436" y="1305"/>
                    <a:pt x="3161" y="174"/>
                  </a:cubicBezTo>
                  <a:cubicBezTo>
                    <a:pt x="3219" y="87"/>
                    <a:pt x="3219" y="0"/>
                    <a:pt x="31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947350" y="4435325"/>
              <a:ext cx="559650" cy="218825"/>
            </a:xfrm>
            <a:custGeom>
              <a:rect b="b" l="l" r="r" t="t"/>
              <a:pathLst>
                <a:path extrusionOk="0" h="8753" w="22386">
                  <a:moveTo>
                    <a:pt x="5493" y="347"/>
                  </a:moveTo>
                  <a:cubicBezTo>
                    <a:pt x="6490" y="347"/>
                    <a:pt x="7426" y="463"/>
                    <a:pt x="8293" y="691"/>
                  </a:cubicBezTo>
                  <a:lnTo>
                    <a:pt x="9540" y="5389"/>
                  </a:lnTo>
                  <a:cubicBezTo>
                    <a:pt x="9540" y="5447"/>
                    <a:pt x="9598" y="5447"/>
                    <a:pt x="9656" y="5447"/>
                  </a:cubicBezTo>
                  <a:lnTo>
                    <a:pt x="20703" y="4722"/>
                  </a:lnTo>
                  <a:lnTo>
                    <a:pt x="7887" y="8404"/>
                  </a:lnTo>
                  <a:lnTo>
                    <a:pt x="3190" y="8346"/>
                  </a:lnTo>
                  <a:lnTo>
                    <a:pt x="465" y="1184"/>
                  </a:lnTo>
                  <a:cubicBezTo>
                    <a:pt x="2275" y="622"/>
                    <a:pt x="3958" y="347"/>
                    <a:pt x="5493" y="347"/>
                  </a:cubicBezTo>
                  <a:close/>
                  <a:moveTo>
                    <a:pt x="5696" y="0"/>
                  </a:moveTo>
                  <a:cubicBezTo>
                    <a:pt x="4034" y="0"/>
                    <a:pt x="2204" y="313"/>
                    <a:pt x="233" y="952"/>
                  </a:cubicBezTo>
                  <a:cubicBezTo>
                    <a:pt x="175" y="981"/>
                    <a:pt x="117" y="1010"/>
                    <a:pt x="59" y="1068"/>
                  </a:cubicBezTo>
                  <a:cubicBezTo>
                    <a:pt x="30" y="1097"/>
                    <a:pt x="1" y="1155"/>
                    <a:pt x="30" y="1213"/>
                  </a:cubicBezTo>
                  <a:lnTo>
                    <a:pt x="2842" y="8636"/>
                  </a:lnTo>
                  <a:lnTo>
                    <a:pt x="2929" y="8694"/>
                  </a:lnTo>
                  <a:lnTo>
                    <a:pt x="7742" y="8752"/>
                  </a:lnTo>
                  <a:lnTo>
                    <a:pt x="7800" y="8752"/>
                  </a:lnTo>
                  <a:lnTo>
                    <a:pt x="22153" y="4606"/>
                  </a:lnTo>
                  <a:cubicBezTo>
                    <a:pt x="22240" y="4577"/>
                    <a:pt x="22327" y="4519"/>
                    <a:pt x="22356" y="4432"/>
                  </a:cubicBezTo>
                  <a:lnTo>
                    <a:pt x="22356" y="4374"/>
                  </a:lnTo>
                  <a:cubicBezTo>
                    <a:pt x="22385" y="4316"/>
                    <a:pt x="22327" y="4258"/>
                    <a:pt x="22269" y="4258"/>
                  </a:cubicBezTo>
                  <a:lnTo>
                    <a:pt x="9917" y="5099"/>
                  </a:lnTo>
                  <a:lnTo>
                    <a:pt x="8699" y="402"/>
                  </a:lnTo>
                  <a:lnTo>
                    <a:pt x="8641" y="373"/>
                  </a:lnTo>
                  <a:cubicBezTo>
                    <a:pt x="7731" y="125"/>
                    <a:pt x="6747" y="0"/>
                    <a:pt x="56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958950" y="4444000"/>
              <a:ext cx="506725" cy="201450"/>
            </a:xfrm>
            <a:custGeom>
              <a:rect b="b" l="l" r="r" t="t"/>
              <a:pathLst>
                <a:path extrusionOk="0" h="8058" w="20269">
                  <a:moveTo>
                    <a:pt x="5029" y="0"/>
                  </a:moveTo>
                  <a:cubicBezTo>
                    <a:pt x="3494" y="0"/>
                    <a:pt x="1811" y="275"/>
                    <a:pt x="1" y="837"/>
                  </a:cubicBezTo>
                  <a:lnTo>
                    <a:pt x="2726" y="7999"/>
                  </a:lnTo>
                  <a:lnTo>
                    <a:pt x="7423" y="8057"/>
                  </a:lnTo>
                  <a:lnTo>
                    <a:pt x="20268" y="4346"/>
                  </a:lnTo>
                  <a:lnTo>
                    <a:pt x="9192" y="5100"/>
                  </a:lnTo>
                  <a:cubicBezTo>
                    <a:pt x="9134" y="5100"/>
                    <a:pt x="9076" y="5100"/>
                    <a:pt x="9076" y="5042"/>
                  </a:cubicBezTo>
                  <a:lnTo>
                    <a:pt x="7829" y="344"/>
                  </a:lnTo>
                  <a:cubicBezTo>
                    <a:pt x="6962" y="116"/>
                    <a:pt x="6026" y="0"/>
                    <a:pt x="502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109725" y="3988675"/>
              <a:ext cx="656775" cy="219600"/>
            </a:xfrm>
            <a:custGeom>
              <a:rect b="b" l="l" r="r" t="t"/>
              <a:pathLst>
                <a:path extrusionOk="0" h="8784" w="26271">
                  <a:moveTo>
                    <a:pt x="16383" y="319"/>
                  </a:moveTo>
                  <a:lnTo>
                    <a:pt x="24937" y="4002"/>
                  </a:lnTo>
                  <a:lnTo>
                    <a:pt x="14701" y="3306"/>
                  </a:lnTo>
                  <a:cubicBezTo>
                    <a:pt x="14643" y="3306"/>
                    <a:pt x="14556" y="3335"/>
                    <a:pt x="14527" y="3364"/>
                  </a:cubicBezTo>
                  <a:lnTo>
                    <a:pt x="7858" y="8090"/>
                  </a:lnTo>
                  <a:cubicBezTo>
                    <a:pt x="6716" y="8318"/>
                    <a:pt x="5647" y="8434"/>
                    <a:pt x="4649" y="8434"/>
                  </a:cubicBezTo>
                  <a:cubicBezTo>
                    <a:pt x="3112" y="8434"/>
                    <a:pt x="1747" y="8160"/>
                    <a:pt x="551" y="7597"/>
                  </a:cubicBezTo>
                  <a:lnTo>
                    <a:pt x="11541" y="435"/>
                  </a:lnTo>
                  <a:lnTo>
                    <a:pt x="16383" y="319"/>
                  </a:lnTo>
                  <a:close/>
                  <a:moveTo>
                    <a:pt x="16586" y="0"/>
                  </a:moveTo>
                  <a:lnTo>
                    <a:pt x="11657" y="87"/>
                  </a:lnTo>
                  <a:cubicBezTo>
                    <a:pt x="11599" y="87"/>
                    <a:pt x="11570" y="116"/>
                    <a:pt x="11512" y="145"/>
                  </a:cubicBezTo>
                  <a:lnTo>
                    <a:pt x="175" y="7568"/>
                  </a:lnTo>
                  <a:cubicBezTo>
                    <a:pt x="117" y="7597"/>
                    <a:pt x="59" y="7655"/>
                    <a:pt x="30" y="7713"/>
                  </a:cubicBezTo>
                  <a:cubicBezTo>
                    <a:pt x="1" y="7771"/>
                    <a:pt x="30" y="7829"/>
                    <a:pt x="59" y="7858"/>
                  </a:cubicBezTo>
                  <a:cubicBezTo>
                    <a:pt x="1314" y="8477"/>
                    <a:pt x="2774" y="8783"/>
                    <a:pt x="4420" y="8783"/>
                  </a:cubicBezTo>
                  <a:cubicBezTo>
                    <a:pt x="5473" y="8783"/>
                    <a:pt x="6601" y="8658"/>
                    <a:pt x="7800" y="8409"/>
                  </a:cubicBezTo>
                  <a:cubicBezTo>
                    <a:pt x="7858" y="8409"/>
                    <a:pt x="7887" y="8380"/>
                    <a:pt x="7916" y="8351"/>
                  </a:cubicBezTo>
                  <a:lnTo>
                    <a:pt x="14556" y="3654"/>
                  </a:lnTo>
                  <a:lnTo>
                    <a:pt x="25951" y="4437"/>
                  </a:lnTo>
                  <a:cubicBezTo>
                    <a:pt x="26067" y="4437"/>
                    <a:pt x="26154" y="4379"/>
                    <a:pt x="26212" y="4292"/>
                  </a:cubicBezTo>
                  <a:lnTo>
                    <a:pt x="26270" y="4176"/>
                  </a:lnTo>
                  <a:lnTo>
                    <a:pt x="26212" y="4118"/>
                  </a:lnTo>
                  <a:lnTo>
                    <a:pt x="16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4123500" y="3996650"/>
              <a:ext cx="609650" cy="202900"/>
            </a:xfrm>
            <a:custGeom>
              <a:rect b="b" l="l" r="r" t="t"/>
              <a:pathLst>
                <a:path extrusionOk="0" h="8116" w="24386">
                  <a:moveTo>
                    <a:pt x="15832" y="0"/>
                  </a:moveTo>
                  <a:lnTo>
                    <a:pt x="10990" y="116"/>
                  </a:lnTo>
                  <a:lnTo>
                    <a:pt x="0" y="7278"/>
                  </a:lnTo>
                  <a:cubicBezTo>
                    <a:pt x="1196" y="7841"/>
                    <a:pt x="2561" y="8115"/>
                    <a:pt x="4098" y="8115"/>
                  </a:cubicBezTo>
                  <a:cubicBezTo>
                    <a:pt x="5096" y="8115"/>
                    <a:pt x="6165" y="7999"/>
                    <a:pt x="7307" y="7771"/>
                  </a:cubicBezTo>
                  <a:lnTo>
                    <a:pt x="13976" y="3045"/>
                  </a:lnTo>
                  <a:cubicBezTo>
                    <a:pt x="14005" y="3016"/>
                    <a:pt x="14092" y="2987"/>
                    <a:pt x="14150" y="2987"/>
                  </a:cubicBezTo>
                  <a:lnTo>
                    <a:pt x="24386" y="3683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3996650" y="4256875"/>
              <a:ext cx="758975" cy="129050"/>
            </a:xfrm>
            <a:custGeom>
              <a:rect b="b" l="l" r="r" t="t"/>
              <a:pathLst>
                <a:path extrusionOk="0" h="5162" w="30359">
                  <a:moveTo>
                    <a:pt x="18035" y="349"/>
                  </a:moveTo>
                  <a:lnTo>
                    <a:pt x="29199" y="2523"/>
                  </a:lnTo>
                  <a:lnTo>
                    <a:pt x="15455" y="4814"/>
                  </a:lnTo>
                  <a:lnTo>
                    <a:pt x="1450" y="2581"/>
                  </a:lnTo>
                  <a:lnTo>
                    <a:pt x="18035" y="349"/>
                  </a:lnTo>
                  <a:close/>
                  <a:moveTo>
                    <a:pt x="18209" y="1"/>
                  </a:moveTo>
                  <a:lnTo>
                    <a:pt x="290" y="2407"/>
                  </a:lnTo>
                  <a:cubicBezTo>
                    <a:pt x="203" y="2436"/>
                    <a:pt x="116" y="2494"/>
                    <a:pt x="58" y="2581"/>
                  </a:cubicBezTo>
                  <a:cubicBezTo>
                    <a:pt x="0" y="2668"/>
                    <a:pt x="29" y="2726"/>
                    <a:pt x="116" y="2755"/>
                  </a:cubicBezTo>
                  <a:lnTo>
                    <a:pt x="15223" y="5162"/>
                  </a:lnTo>
                  <a:lnTo>
                    <a:pt x="15281" y="5162"/>
                  </a:lnTo>
                  <a:lnTo>
                    <a:pt x="30068" y="2697"/>
                  </a:lnTo>
                  <a:cubicBezTo>
                    <a:pt x="30184" y="2668"/>
                    <a:pt x="30271" y="2610"/>
                    <a:pt x="30329" y="2523"/>
                  </a:cubicBezTo>
                  <a:lnTo>
                    <a:pt x="30358" y="2436"/>
                  </a:lnTo>
                  <a:cubicBezTo>
                    <a:pt x="30358" y="2378"/>
                    <a:pt x="30329" y="2349"/>
                    <a:pt x="30271" y="2349"/>
                  </a:cubicBezTo>
                  <a:lnTo>
                    <a:pt x="182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4032175" y="4265575"/>
              <a:ext cx="693725" cy="111650"/>
            </a:xfrm>
            <a:custGeom>
              <a:rect b="b" l="l" r="r" t="t"/>
              <a:pathLst>
                <a:path extrusionOk="0" h="4466" w="27749">
                  <a:moveTo>
                    <a:pt x="16614" y="1"/>
                  </a:moveTo>
                  <a:lnTo>
                    <a:pt x="0" y="2233"/>
                  </a:lnTo>
                  <a:lnTo>
                    <a:pt x="14034" y="4466"/>
                  </a:lnTo>
                  <a:lnTo>
                    <a:pt x="27749" y="2175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187575" y="4581800"/>
              <a:ext cx="192475" cy="123675"/>
            </a:xfrm>
            <a:custGeom>
              <a:rect b="b" l="l" r="r" t="t"/>
              <a:pathLst>
                <a:path extrusionOk="0" h="4947" w="7699">
                  <a:moveTo>
                    <a:pt x="7009" y="334"/>
                  </a:moveTo>
                  <a:cubicBezTo>
                    <a:pt x="7330" y="334"/>
                    <a:pt x="7368" y="1002"/>
                    <a:pt x="7122" y="1849"/>
                  </a:cubicBezTo>
                  <a:cubicBezTo>
                    <a:pt x="6861" y="2777"/>
                    <a:pt x="6397" y="3589"/>
                    <a:pt x="6078" y="3647"/>
                  </a:cubicBezTo>
                  <a:lnTo>
                    <a:pt x="5092" y="3850"/>
                  </a:lnTo>
                  <a:lnTo>
                    <a:pt x="4628" y="3966"/>
                  </a:lnTo>
                  <a:lnTo>
                    <a:pt x="3671" y="4169"/>
                  </a:lnTo>
                  <a:lnTo>
                    <a:pt x="3237" y="4256"/>
                  </a:lnTo>
                  <a:lnTo>
                    <a:pt x="1816" y="4546"/>
                  </a:lnTo>
                  <a:cubicBezTo>
                    <a:pt x="1672" y="4578"/>
                    <a:pt x="1537" y="4593"/>
                    <a:pt x="1413" y="4593"/>
                  </a:cubicBezTo>
                  <a:cubicBezTo>
                    <a:pt x="860" y="4593"/>
                    <a:pt x="516" y="4289"/>
                    <a:pt x="540" y="3792"/>
                  </a:cubicBezTo>
                  <a:cubicBezTo>
                    <a:pt x="540" y="3705"/>
                    <a:pt x="569" y="3589"/>
                    <a:pt x="598" y="3502"/>
                  </a:cubicBezTo>
                  <a:cubicBezTo>
                    <a:pt x="946" y="2574"/>
                    <a:pt x="1700" y="1878"/>
                    <a:pt x="2628" y="1617"/>
                  </a:cubicBezTo>
                  <a:lnTo>
                    <a:pt x="4077" y="1182"/>
                  </a:lnTo>
                  <a:lnTo>
                    <a:pt x="4541" y="1037"/>
                  </a:lnTo>
                  <a:lnTo>
                    <a:pt x="5498" y="777"/>
                  </a:lnTo>
                  <a:lnTo>
                    <a:pt x="5991" y="632"/>
                  </a:lnTo>
                  <a:lnTo>
                    <a:pt x="6948" y="342"/>
                  </a:lnTo>
                  <a:cubicBezTo>
                    <a:pt x="6969" y="337"/>
                    <a:pt x="6990" y="334"/>
                    <a:pt x="7009" y="334"/>
                  </a:cubicBezTo>
                  <a:close/>
                  <a:moveTo>
                    <a:pt x="7258" y="0"/>
                  </a:moveTo>
                  <a:cubicBezTo>
                    <a:pt x="7208" y="0"/>
                    <a:pt x="7153" y="8"/>
                    <a:pt x="7093" y="23"/>
                  </a:cubicBezTo>
                  <a:lnTo>
                    <a:pt x="5701" y="429"/>
                  </a:lnTo>
                  <a:lnTo>
                    <a:pt x="4309" y="835"/>
                  </a:lnTo>
                  <a:lnTo>
                    <a:pt x="2744" y="1269"/>
                  </a:lnTo>
                  <a:cubicBezTo>
                    <a:pt x="1584" y="1617"/>
                    <a:pt x="656" y="2487"/>
                    <a:pt x="221" y="3589"/>
                  </a:cubicBezTo>
                  <a:cubicBezTo>
                    <a:pt x="0" y="4424"/>
                    <a:pt x="423" y="4947"/>
                    <a:pt x="1245" y="4947"/>
                  </a:cubicBezTo>
                  <a:cubicBezTo>
                    <a:pt x="1394" y="4947"/>
                    <a:pt x="1555" y="4929"/>
                    <a:pt x="1729" y="4894"/>
                  </a:cubicBezTo>
                  <a:lnTo>
                    <a:pt x="3208" y="4575"/>
                  </a:lnTo>
                  <a:lnTo>
                    <a:pt x="3237" y="4575"/>
                  </a:lnTo>
                  <a:lnTo>
                    <a:pt x="4599" y="4285"/>
                  </a:lnTo>
                  <a:lnTo>
                    <a:pt x="5962" y="3995"/>
                  </a:lnTo>
                  <a:cubicBezTo>
                    <a:pt x="6687" y="3821"/>
                    <a:pt x="7238" y="2690"/>
                    <a:pt x="7499" y="1762"/>
                  </a:cubicBezTo>
                  <a:cubicBezTo>
                    <a:pt x="7615" y="1443"/>
                    <a:pt x="7673" y="1095"/>
                    <a:pt x="7673" y="777"/>
                  </a:cubicBezTo>
                  <a:cubicBezTo>
                    <a:pt x="7698" y="323"/>
                    <a:pt x="7592" y="0"/>
                    <a:pt x="72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264850" y="4591775"/>
              <a:ext cx="75425" cy="104600"/>
            </a:xfrm>
            <a:custGeom>
              <a:rect b="b" l="l" r="r" t="t"/>
              <a:pathLst>
                <a:path extrusionOk="0" h="4184" w="3017">
                  <a:moveTo>
                    <a:pt x="2436" y="378"/>
                  </a:moveTo>
                  <a:cubicBezTo>
                    <a:pt x="2668" y="494"/>
                    <a:pt x="2668" y="1102"/>
                    <a:pt x="2436" y="1856"/>
                  </a:cubicBezTo>
                  <a:cubicBezTo>
                    <a:pt x="2291" y="2494"/>
                    <a:pt x="1972" y="3074"/>
                    <a:pt x="1537" y="3567"/>
                  </a:cubicBezTo>
                  <a:lnTo>
                    <a:pt x="580" y="3770"/>
                  </a:lnTo>
                  <a:cubicBezTo>
                    <a:pt x="928" y="3277"/>
                    <a:pt x="1189" y="2726"/>
                    <a:pt x="1334" y="2117"/>
                  </a:cubicBezTo>
                  <a:cubicBezTo>
                    <a:pt x="1508" y="1653"/>
                    <a:pt x="1566" y="1131"/>
                    <a:pt x="1450" y="638"/>
                  </a:cubicBezTo>
                  <a:lnTo>
                    <a:pt x="2436" y="378"/>
                  </a:lnTo>
                  <a:close/>
                  <a:moveTo>
                    <a:pt x="2610" y="1"/>
                  </a:moveTo>
                  <a:lnTo>
                    <a:pt x="1189" y="436"/>
                  </a:lnTo>
                  <a:cubicBezTo>
                    <a:pt x="1131" y="436"/>
                    <a:pt x="1044" y="494"/>
                    <a:pt x="986" y="580"/>
                  </a:cubicBezTo>
                  <a:cubicBezTo>
                    <a:pt x="957" y="638"/>
                    <a:pt x="957" y="696"/>
                    <a:pt x="986" y="725"/>
                  </a:cubicBezTo>
                  <a:lnTo>
                    <a:pt x="1044" y="783"/>
                  </a:lnTo>
                  <a:cubicBezTo>
                    <a:pt x="1189" y="986"/>
                    <a:pt x="1189" y="1537"/>
                    <a:pt x="986" y="2233"/>
                  </a:cubicBezTo>
                  <a:cubicBezTo>
                    <a:pt x="841" y="2813"/>
                    <a:pt x="551" y="3393"/>
                    <a:pt x="175" y="3857"/>
                  </a:cubicBezTo>
                  <a:lnTo>
                    <a:pt x="88" y="3915"/>
                  </a:lnTo>
                  <a:cubicBezTo>
                    <a:pt x="30" y="3973"/>
                    <a:pt x="1" y="4031"/>
                    <a:pt x="1" y="4118"/>
                  </a:cubicBezTo>
                  <a:cubicBezTo>
                    <a:pt x="24" y="4141"/>
                    <a:pt x="47" y="4184"/>
                    <a:pt x="86" y="4184"/>
                  </a:cubicBezTo>
                  <a:cubicBezTo>
                    <a:pt x="95" y="4184"/>
                    <a:pt x="105" y="4181"/>
                    <a:pt x="117" y="4176"/>
                  </a:cubicBezTo>
                  <a:lnTo>
                    <a:pt x="146" y="4176"/>
                  </a:lnTo>
                  <a:lnTo>
                    <a:pt x="1508" y="3886"/>
                  </a:lnTo>
                  <a:lnTo>
                    <a:pt x="1624" y="3828"/>
                  </a:lnTo>
                  <a:cubicBezTo>
                    <a:pt x="1769" y="3741"/>
                    <a:pt x="1885" y="3625"/>
                    <a:pt x="2001" y="3480"/>
                  </a:cubicBezTo>
                  <a:cubicBezTo>
                    <a:pt x="2378" y="2958"/>
                    <a:pt x="2668" y="2378"/>
                    <a:pt x="2813" y="1769"/>
                  </a:cubicBezTo>
                  <a:cubicBezTo>
                    <a:pt x="2929" y="1450"/>
                    <a:pt x="2987" y="1102"/>
                    <a:pt x="2987" y="783"/>
                  </a:cubicBezTo>
                  <a:cubicBezTo>
                    <a:pt x="3016" y="580"/>
                    <a:pt x="2987" y="407"/>
                    <a:pt x="2929" y="233"/>
                  </a:cubicBezTo>
                  <a:cubicBezTo>
                    <a:pt x="2900" y="117"/>
                    <a:pt x="2813" y="59"/>
                    <a:pt x="26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279350" y="4601200"/>
              <a:ext cx="52225" cy="84825"/>
            </a:xfrm>
            <a:custGeom>
              <a:rect b="b" l="l" r="r" t="t"/>
              <a:pathLst>
                <a:path extrusionOk="0" h="3393" w="2089">
                  <a:moveTo>
                    <a:pt x="1856" y="1"/>
                  </a:moveTo>
                  <a:lnTo>
                    <a:pt x="870" y="261"/>
                  </a:lnTo>
                  <a:cubicBezTo>
                    <a:pt x="986" y="754"/>
                    <a:pt x="928" y="1276"/>
                    <a:pt x="754" y="1740"/>
                  </a:cubicBezTo>
                  <a:cubicBezTo>
                    <a:pt x="609" y="2349"/>
                    <a:pt x="348" y="2900"/>
                    <a:pt x="0" y="3393"/>
                  </a:cubicBezTo>
                  <a:lnTo>
                    <a:pt x="957" y="3190"/>
                  </a:lnTo>
                  <a:cubicBezTo>
                    <a:pt x="1392" y="2697"/>
                    <a:pt x="1711" y="2117"/>
                    <a:pt x="1856" y="1479"/>
                  </a:cubicBezTo>
                  <a:cubicBezTo>
                    <a:pt x="2088" y="725"/>
                    <a:pt x="2088" y="117"/>
                    <a:pt x="185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574375" y="3936650"/>
              <a:ext cx="182700" cy="123550"/>
            </a:xfrm>
            <a:custGeom>
              <a:rect b="b" l="l" r="r" t="t"/>
              <a:pathLst>
                <a:path extrusionOk="0" h="4942" w="7308">
                  <a:moveTo>
                    <a:pt x="3283" y="354"/>
                  </a:moveTo>
                  <a:cubicBezTo>
                    <a:pt x="3404" y="354"/>
                    <a:pt x="3519" y="369"/>
                    <a:pt x="3625" y="400"/>
                  </a:cubicBezTo>
                  <a:lnTo>
                    <a:pt x="4698" y="690"/>
                  </a:lnTo>
                  <a:lnTo>
                    <a:pt x="5046" y="777"/>
                  </a:lnTo>
                  <a:lnTo>
                    <a:pt x="5771" y="980"/>
                  </a:lnTo>
                  <a:lnTo>
                    <a:pt x="6119" y="1096"/>
                  </a:lnTo>
                  <a:lnTo>
                    <a:pt x="6843" y="1270"/>
                  </a:lnTo>
                  <a:cubicBezTo>
                    <a:pt x="6930" y="1328"/>
                    <a:pt x="6872" y="1530"/>
                    <a:pt x="6728" y="1849"/>
                  </a:cubicBezTo>
                  <a:cubicBezTo>
                    <a:pt x="6467" y="2284"/>
                    <a:pt x="6148" y="2719"/>
                    <a:pt x="5800" y="3096"/>
                  </a:cubicBezTo>
                  <a:cubicBezTo>
                    <a:pt x="5452" y="3531"/>
                    <a:pt x="5046" y="3908"/>
                    <a:pt x="4611" y="4256"/>
                  </a:cubicBezTo>
                  <a:cubicBezTo>
                    <a:pt x="4324" y="4491"/>
                    <a:pt x="4084" y="4608"/>
                    <a:pt x="3975" y="4608"/>
                  </a:cubicBezTo>
                  <a:cubicBezTo>
                    <a:pt x="3963" y="4608"/>
                    <a:pt x="3953" y="4607"/>
                    <a:pt x="3944" y="4604"/>
                  </a:cubicBezTo>
                  <a:lnTo>
                    <a:pt x="3277" y="4314"/>
                  </a:lnTo>
                  <a:lnTo>
                    <a:pt x="2958" y="4198"/>
                  </a:lnTo>
                  <a:lnTo>
                    <a:pt x="2320" y="3908"/>
                  </a:lnTo>
                  <a:lnTo>
                    <a:pt x="2030" y="3763"/>
                  </a:lnTo>
                  <a:lnTo>
                    <a:pt x="1044" y="3357"/>
                  </a:lnTo>
                  <a:cubicBezTo>
                    <a:pt x="436" y="3067"/>
                    <a:pt x="494" y="2255"/>
                    <a:pt x="1160" y="1472"/>
                  </a:cubicBezTo>
                  <a:cubicBezTo>
                    <a:pt x="1750" y="809"/>
                    <a:pt x="2610" y="354"/>
                    <a:pt x="3283" y="354"/>
                  </a:cubicBezTo>
                  <a:close/>
                  <a:moveTo>
                    <a:pt x="3483" y="1"/>
                  </a:moveTo>
                  <a:cubicBezTo>
                    <a:pt x="2667" y="1"/>
                    <a:pt x="1615" y="542"/>
                    <a:pt x="899" y="1356"/>
                  </a:cubicBezTo>
                  <a:cubicBezTo>
                    <a:pt x="59" y="2342"/>
                    <a:pt x="1" y="3357"/>
                    <a:pt x="754" y="3676"/>
                  </a:cubicBezTo>
                  <a:lnTo>
                    <a:pt x="1798" y="4140"/>
                  </a:lnTo>
                  <a:lnTo>
                    <a:pt x="2726" y="4546"/>
                  </a:lnTo>
                  <a:lnTo>
                    <a:pt x="3654" y="4923"/>
                  </a:lnTo>
                  <a:cubicBezTo>
                    <a:pt x="3683" y="4935"/>
                    <a:pt x="3720" y="4941"/>
                    <a:pt x="3766" y="4941"/>
                  </a:cubicBezTo>
                  <a:cubicBezTo>
                    <a:pt x="3950" y="4941"/>
                    <a:pt x="4275" y="4830"/>
                    <a:pt x="4785" y="4459"/>
                  </a:cubicBezTo>
                  <a:cubicBezTo>
                    <a:pt x="5249" y="4082"/>
                    <a:pt x="5684" y="3647"/>
                    <a:pt x="6090" y="3183"/>
                  </a:cubicBezTo>
                  <a:cubicBezTo>
                    <a:pt x="6467" y="2777"/>
                    <a:pt x="6786" y="2313"/>
                    <a:pt x="7075" y="1820"/>
                  </a:cubicBezTo>
                  <a:cubicBezTo>
                    <a:pt x="7191" y="1646"/>
                    <a:pt x="7249" y="1443"/>
                    <a:pt x="7278" y="1241"/>
                  </a:cubicBezTo>
                  <a:cubicBezTo>
                    <a:pt x="7307" y="1096"/>
                    <a:pt x="7220" y="980"/>
                    <a:pt x="7104" y="951"/>
                  </a:cubicBezTo>
                  <a:lnTo>
                    <a:pt x="6061" y="661"/>
                  </a:lnTo>
                  <a:lnTo>
                    <a:pt x="5046" y="371"/>
                  </a:lnTo>
                  <a:lnTo>
                    <a:pt x="3886" y="52"/>
                  </a:lnTo>
                  <a:cubicBezTo>
                    <a:pt x="3761" y="17"/>
                    <a:pt x="3625" y="1"/>
                    <a:pt x="34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617875" y="3945900"/>
              <a:ext cx="110925" cy="104400"/>
            </a:xfrm>
            <a:custGeom>
              <a:rect b="b" l="l" r="r" t="t"/>
              <a:pathLst>
                <a:path extrusionOk="0" h="4176" w="4437">
                  <a:moveTo>
                    <a:pt x="3277" y="407"/>
                  </a:moveTo>
                  <a:lnTo>
                    <a:pt x="4002" y="610"/>
                  </a:lnTo>
                  <a:cubicBezTo>
                    <a:pt x="4031" y="871"/>
                    <a:pt x="3567" y="1595"/>
                    <a:pt x="2929" y="2320"/>
                  </a:cubicBezTo>
                  <a:cubicBezTo>
                    <a:pt x="2465" y="2929"/>
                    <a:pt x="1885" y="3422"/>
                    <a:pt x="1218" y="3828"/>
                  </a:cubicBezTo>
                  <a:lnTo>
                    <a:pt x="580" y="3538"/>
                  </a:lnTo>
                  <a:cubicBezTo>
                    <a:pt x="1160" y="3103"/>
                    <a:pt x="1711" y="2610"/>
                    <a:pt x="2175" y="2059"/>
                  </a:cubicBezTo>
                  <a:cubicBezTo>
                    <a:pt x="2610" y="1566"/>
                    <a:pt x="2987" y="1015"/>
                    <a:pt x="3277" y="407"/>
                  </a:cubicBezTo>
                  <a:close/>
                  <a:moveTo>
                    <a:pt x="3306" y="1"/>
                  </a:moveTo>
                  <a:cubicBezTo>
                    <a:pt x="3161" y="1"/>
                    <a:pt x="3016" y="117"/>
                    <a:pt x="2958" y="262"/>
                  </a:cubicBezTo>
                  <a:lnTo>
                    <a:pt x="2958" y="320"/>
                  </a:lnTo>
                  <a:cubicBezTo>
                    <a:pt x="2726" y="929"/>
                    <a:pt x="2349" y="1479"/>
                    <a:pt x="1914" y="1943"/>
                  </a:cubicBezTo>
                  <a:cubicBezTo>
                    <a:pt x="1450" y="2523"/>
                    <a:pt x="899" y="3016"/>
                    <a:pt x="290" y="3393"/>
                  </a:cubicBezTo>
                  <a:lnTo>
                    <a:pt x="203" y="3451"/>
                  </a:lnTo>
                  <a:cubicBezTo>
                    <a:pt x="145" y="3480"/>
                    <a:pt x="58" y="3538"/>
                    <a:pt x="29" y="3596"/>
                  </a:cubicBezTo>
                  <a:cubicBezTo>
                    <a:pt x="0" y="3683"/>
                    <a:pt x="0" y="3741"/>
                    <a:pt x="58" y="3770"/>
                  </a:cubicBezTo>
                  <a:lnTo>
                    <a:pt x="986" y="4176"/>
                  </a:lnTo>
                  <a:lnTo>
                    <a:pt x="1102" y="4176"/>
                  </a:lnTo>
                  <a:cubicBezTo>
                    <a:pt x="1276" y="4118"/>
                    <a:pt x="1421" y="4060"/>
                    <a:pt x="1566" y="3944"/>
                  </a:cubicBezTo>
                  <a:cubicBezTo>
                    <a:pt x="2204" y="3509"/>
                    <a:pt x="2755" y="3016"/>
                    <a:pt x="3248" y="2407"/>
                  </a:cubicBezTo>
                  <a:cubicBezTo>
                    <a:pt x="3712" y="1914"/>
                    <a:pt x="4089" y="1334"/>
                    <a:pt x="4379" y="697"/>
                  </a:cubicBezTo>
                  <a:cubicBezTo>
                    <a:pt x="4408" y="639"/>
                    <a:pt x="4437" y="552"/>
                    <a:pt x="4437" y="465"/>
                  </a:cubicBezTo>
                  <a:lnTo>
                    <a:pt x="4379" y="349"/>
                  </a:lnTo>
                  <a:lnTo>
                    <a:pt x="4321" y="291"/>
                  </a:lnTo>
                  <a:lnTo>
                    <a:pt x="330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4632375" y="3956050"/>
              <a:ext cx="85550" cy="85575"/>
            </a:xfrm>
            <a:custGeom>
              <a:rect b="b" l="l" r="r" t="t"/>
              <a:pathLst>
                <a:path extrusionOk="0" h="3423" w="3422">
                  <a:moveTo>
                    <a:pt x="2697" y="1"/>
                  </a:moveTo>
                  <a:cubicBezTo>
                    <a:pt x="2407" y="609"/>
                    <a:pt x="2030" y="1160"/>
                    <a:pt x="1595" y="1653"/>
                  </a:cubicBezTo>
                  <a:cubicBezTo>
                    <a:pt x="1102" y="2204"/>
                    <a:pt x="580" y="2697"/>
                    <a:pt x="0" y="3132"/>
                  </a:cubicBezTo>
                  <a:lnTo>
                    <a:pt x="638" y="3422"/>
                  </a:lnTo>
                  <a:cubicBezTo>
                    <a:pt x="1305" y="3016"/>
                    <a:pt x="1885" y="2523"/>
                    <a:pt x="2349" y="1914"/>
                  </a:cubicBezTo>
                  <a:cubicBezTo>
                    <a:pt x="2987" y="1189"/>
                    <a:pt x="3422" y="465"/>
                    <a:pt x="3422" y="204"/>
                  </a:cubicBezTo>
                  <a:lnTo>
                    <a:pt x="269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304375" y="4251800"/>
              <a:ext cx="176175" cy="142100"/>
            </a:xfrm>
            <a:custGeom>
              <a:rect b="b" l="l" r="r" t="t"/>
              <a:pathLst>
                <a:path extrusionOk="0" h="5684" w="7047">
                  <a:moveTo>
                    <a:pt x="5162" y="349"/>
                  </a:moveTo>
                  <a:cubicBezTo>
                    <a:pt x="6525" y="349"/>
                    <a:pt x="6989" y="1450"/>
                    <a:pt x="6206" y="2842"/>
                  </a:cubicBezTo>
                  <a:cubicBezTo>
                    <a:pt x="5423" y="4205"/>
                    <a:pt x="3654" y="5336"/>
                    <a:pt x="2291" y="5336"/>
                  </a:cubicBezTo>
                  <a:cubicBezTo>
                    <a:pt x="900" y="5336"/>
                    <a:pt x="436" y="4205"/>
                    <a:pt x="1248" y="2842"/>
                  </a:cubicBezTo>
                  <a:cubicBezTo>
                    <a:pt x="2030" y="1479"/>
                    <a:pt x="3770" y="349"/>
                    <a:pt x="5162" y="349"/>
                  </a:cubicBezTo>
                  <a:close/>
                  <a:moveTo>
                    <a:pt x="5365" y="1"/>
                  </a:moveTo>
                  <a:cubicBezTo>
                    <a:pt x="3799" y="1"/>
                    <a:pt x="1798" y="1277"/>
                    <a:pt x="900" y="2842"/>
                  </a:cubicBezTo>
                  <a:cubicBezTo>
                    <a:pt x="1" y="4408"/>
                    <a:pt x="523" y="5684"/>
                    <a:pt x="2088" y="5684"/>
                  </a:cubicBezTo>
                  <a:cubicBezTo>
                    <a:pt x="3654" y="5684"/>
                    <a:pt x="5655" y="4408"/>
                    <a:pt x="6554" y="2842"/>
                  </a:cubicBezTo>
                  <a:cubicBezTo>
                    <a:pt x="6815" y="2436"/>
                    <a:pt x="6960" y="1972"/>
                    <a:pt x="6989" y="1479"/>
                  </a:cubicBezTo>
                  <a:cubicBezTo>
                    <a:pt x="7047" y="610"/>
                    <a:pt x="6438" y="1"/>
                    <a:pt x="5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5361600" y="1917675"/>
              <a:ext cx="408850" cy="483600"/>
            </a:xfrm>
            <a:custGeom>
              <a:rect b="b" l="l" r="r" t="t"/>
              <a:pathLst>
                <a:path extrusionOk="0" h="19344" w="16354">
                  <a:moveTo>
                    <a:pt x="13976" y="58"/>
                  </a:moveTo>
                  <a:cubicBezTo>
                    <a:pt x="13222" y="145"/>
                    <a:pt x="11773" y="0"/>
                    <a:pt x="9743" y="2697"/>
                  </a:cubicBezTo>
                  <a:cubicBezTo>
                    <a:pt x="7713" y="5394"/>
                    <a:pt x="3654" y="10207"/>
                    <a:pt x="1624" y="12729"/>
                  </a:cubicBezTo>
                  <a:cubicBezTo>
                    <a:pt x="580" y="14063"/>
                    <a:pt x="1" y="15716"/>
                    <a:pt x="1" y="17427"/>
                  </a:cubicBezTo>
                  <a:cubicBezTo>
                    <a:pt x="1" y="18443"/>
                    <a:pt x="232" y="19344"/>
                    <a:pt x="992" y="19344"/>
                  </a:cubicBezTo>
                  <a:cubicBezTo>
                    <a:pt x="1165" y="19344"/>
                    <a:pt x="1365" y="19297"/>
                    <a:pt x="1595" y="19195"/>
                  </a:cubicBezTo>
                  <a:cubicBezTo>
                    <a:pt x="2494" y="18818"/>
                    <a:pt x="3045" y="18355"/>
                    <a:pt x="4350" y="17050"/>
                  </a:cubicBezTo>
                  <a:cubicBezTo>
                    <a:pt x="5539" y="15919"/>
                    <a:pt x="12295" y="7365"/>
                    <a:pt x="12295" y="7365"/>
                  </a:cubicBezTo>
                  <a:cubicBezTo>
                    <a:pt x="12295" y="7365"/>
                    <a:pt x="12845" y="2552"/>
                    <a:pt x="14585" y="2030"/>
                  </a:cubicBezTo>
                  <a:cubicBezTo>
                    <a:pt x="16354" y="1508"/>
                    <a:pt x="13976" y="58"/>
                    <a:pt x="13976" y="58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4644700" y="3457325"/>
              <a:ext cx="341425" cy="496950"/>
            </a:xfrm>
            <a:custGeom>
              <a:rect b="b" l="l" r="r" t="t"/>
              <a:pathLst>
                <a:path extrusionOk="0" h="19878" w="13657">
                  <a:moveTo>
                    <a:pt x="1276" y="1"/>
                  </a:moveTo>
                  <a:lnTo>
                    <a:pt x="0" y="19254"/>
                  </a:lnTo>
                  <a:cubicBezTo>
                    <a:pt x="0" y="19428"/>
                    <a:pt x="87" y="19602"/>
                    <a:pt x="203" y="19718"/>
                  </a:cubicBezTo>
                  <a:cubicBezTo>
                    <a:pt x="312" y="19826"/>
                    <a:pt x="453" y="19878"/>
                    <a:pt x="595" y="19878"/>
                  </a:cubicBezTo>
                  <a:cubicBezTo>
                    <a:pt x="757" y="19878"/>
                    <a:pt x="921" y="19812"/>
                    <a:pt x="1044" y="19689"/>
                  </a:cubicBezTo>
                  <a:lnTo>
                    <a:pt x="13657" y="5249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4644700" y="3835725"/>
              <a:ext cx="87725" cy="118325"/>
            </a:xfrm>
            <a:custGeom>
              <a:rect b="b" l="l" r="r" t="t"/>
              <a:pathLst>
                <a:path extrusionOk="0" h="4733" w="3509">
                  <a:moveTo>
                    <a:pt x="290" y="0"/>
                  </a:moveTo>
                  <a:lnTo>
                    <a:pt x="0" y="4118"/>
                  </a:lnTo>
                  <a:cubicBezTo>
                    <a:pt x="0" y="4437"/>
                    <a:pt x="232" y="4727"/>
                    <a:pt x="551" y="4727"/>
                  </a:cubicBezTo>
                  <a:cubicBezTo>
                    <a:pt x="578" y="4730"/>
                    <a:pt x="604" y="4732"/>
                    <a:pt x="630" y="4732"/>
                  </a:cubicBezTo>
                  <a:cubicBezTo>
                    <a:pt x="799" y="4732"/>
                    <a:pt x="943" y="4653"/>
                    <a:pt x="1044" y="4553"/>
                  </a:cubicBezTo>
                  <a:lnTo>
                    <a:pt x="3509" y="1711"/>
                  </a:lnTo>
                  <a:lnTo>
                    <a:pt x="3509" y="1711"/>
                  </a:lnTo>
                  <a:cubicBezTo>
                    <a:pt x="3384" y="1726"/>
                    <a:pt x="3261" y="1733"/>
                    <a:pt x="3138" y="1733"/>
                  </a:cubicBezTo>
                  <a:cubicBezTo>
                    <a:pt x="2059" y="1733"/>
                    <a:pt x="1063" y="1173"/>
                    <a:pt x="464" y="26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4676575" y="1589300"/>
              <a:ext cx="1077925" cy="2018150"/>
            </a:xfrm>
            <a:custGeom>
              <a:rect b="b" l="l" r="r" t="t"/>
              <a:pathLst>
                <a:path extrusionOk="0" h="80726" w="43117">
                  <a:moveTo>
                    <a:pt x="30910" y="0"/>
                  </a:moveTo>
                  <a:cubicBezTo>
                    <a:pt x="30898" y="27"/>
                    <a:pt x="30887" y="54"/>
                    <a:pt x="30877" y="81"/>
                  </a:cubicBezTo>
                  <a:lnTo>
                    <a:pt x="30877" y="81"/>
                  </a:lnTo>
                  <a:lnTo>
                    <a:pt x="30910" y="0"/>
                  </a:lnTo>
                  <a:close/>
                  <a:moveTo>
                    <a:pt x="30877" y="81"/>
                  </a:moveTo>
                  <a:lnTo>
                    <a:pt x="30243" y="1653"/>
                  </a:lnTo>
                  <a:lnTo>
                    <a:pt x="29402" y="3625"/>
                  </a:lnTo>
                  <a:lnTo>
                    <a:pt x="1" y="74722"/>
                  </a:lnTo>
                  <a:cubicBezTo>
                    <a:pt x="755" y="76751"/>
                    <a:pt x="2292" y="78404"/>
                    <a:pt x="4234" y="79361"/>
                  </a:cubicBezTo>
                  <a:cubicBezTo>
                    <a:pt x="5919" y="80254"/>
                    <a:pt x="7789" y="80726"/>
                    <a:pt x="9414" y="80726"/>
                  </a:cubicBezTo>
                  <a:cubicBezTo>
                    <a:pt x="10585" y="80726"/>
                    <a:pt x="11629" y="80480"/>
                    <a:pt x="12382" y="79970"/>
                  </a:cubicBezTo>
                  <a:lnTo>
                    <a:pt x="41551" y="9395"/>
                  </a:lnTo>
                  <a:lnTo>
                    <a:pt x="43117" y="5597"/>
                  </a:lnTo>
                  <a:lnTo>
                    <a:pt x="43117" y="5597"/>
                  </a:lnTo>
                  <a:cubicBezTo>
                    <a:pt x="42924" y="6008"/>
                    <a:pt x="42408" y="6185"/>
                    <a:pt x="41690" y="6185"/>
                  </a:cubicBezTo>
                  <a:cubicBezTo>
                    <a:pt x="38253" y="6185"/>
                    <a:pt x="30190" y="2107"/>
                    <a:pt x="30877" y="8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5334050" y="1745150"/>
              <a:ext cx="355950" cy="245625"/>
            </a:xfrm>
            <a:custGeom>
              <a:rect b="b" l="l" r="r" t="t"/>
              <a:pathLst>
                <a:path extrusionOk="0" h="9825" w="14238">
                  <a:moveTo>
                    <a:pt x="2001" y="1"/>
                  </a:moveTo>
                  <a:lnTo>
                    <a:pt x="1943" y="116"/>
                  </a:lnTo>
                  <a:cubicBezTo>
                    <a:pt x="1938" y="136"/>
                    <a:pt x="1934" y="155"/>
                    <a:pt x="1930" y="174"/>
                  </a:cubicBezTo>
                  <a:lnTo>
                    <a:pt x="1930" y="174"/>
                  </a:lnTo>
                  <a:lnTo>
                    <a:pt x="2001" y="1"/>
                  </a:lnTo>
                  <a:close/>
                  <a:moveTo>
                    <a:pt x="1930" y="174"/>
                  </a:moveTo>
                  <a:lnTo>
                    <a:pt x="494" y="3654"/>
                  </a:lnTo>
                  <a:cubicBezTo>
                    <a:pt x="1" y="4727"/>
                    <a:pt x="2001" y="6322"/>
                    <a:pt x="4524" y="7626"/>
                  </a:cubicBezTo>
                  <a:cubicBezTo>
                    <a:pt x="6849" y="8859"/>
                    <a:pt x="9624" y="9825"/>
                    <a:pt x="11299" y="9825"/>
                  </a:cubicBezTo>
                  <a:cubicBezTo>
                    <a:pt x="12026" y="9825"/>
                    <a:pt x="12545" y="9643"/>
                    <a:pt x="12730" y="9221"/>
                  </a:cubicBezTo>
                  <a:lnTo>
                    <a:pt x="13860" y="6524"/>
                  </a:lnTo>
                  <a:lnTo>
                    <a:pt x="14237" y="5568"/>
                  </a:lnTo>
                  <a:lnTo>
                    <a:pt x="14237" y="5568"/>
                  </a:lnTo>
                  <a:cubicBezTo>
                    <a:pt x="14045" y="5980"/>
                    <a:pt x="13520" y="6158"/>
                    <a:pt x="12791" y="6158"/>
                  </a:cubicBezTo>
                  <a:cubicBezTo>
                    <a:pt x="11107" y="6158"/>
                    <a:pt x="8329" y="5207"/>
                    <a:pt x="6003" y="3973"/>
                  </a:cubicBezTo>
                  <a:cubicBezTo>
                    <a:pt x="3612" y="2749"/>
                    <a:pt x="1724" y="1217"/>
                    <a:pt x="1930" y="17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5351875" y="1676275"/>
              <a:ext cx="367125" cy="245625"/>
            </a:xfrm>
            <a:custGeom>
              <a:rect b="b" l="l" r="r" t="t"/>
              <a:pathLst>
                <a:path extrusionOk="0" h="9825" w="14685">
                  <a:moveTo>
                    <a:pt x="2448" y="1"/>
                  </a:moveTo>
                  <a:lnTo>
                    <a:pt x="2448" y="1"/>
                  </a:lnTo>
                  <a:cubicBezTo>
                    <a:pt x="2442" y="14"/>
                    <a:pt x="2437" y="27"/>
                    <a:pt x="2432" y="40"/>
                  </a:cubicBezTo>
                  <a:lnTo>
                    <a:pt x="2432" y="40"/>
                  </a:lnTo>
                  <a:lnTo>
                    <a:pt x="2448" y="1"/>
                  </a:lnTo>
                  <a:close/>
                  <a:moveTo>
                    <a:pt x="2432" y="40"/>
                  </a:moveTo>
                  <a:lnTo>
                    <a:pt x="911" y="3654"/>
                  </a:lnTo>
                  <a:cubicBezTo>
                    <a:pt x="0" y="5669"/>
                    <a:pt x="8231" y="9825"/>
                    <a:pt x="11729" y="9825"/>
                  </a:cubicBezTo>
                  <a:cubicBezTo>
                    <a:pt x="12461" y="9825"/>
                    <a:pt x="12986" y="9643"/>
                    <a:pt x="13176" y="9221"/>
                  </a:cubicBezTo>
                  <a:lnTo>
                    <a:pt x="14684" y="5568"/>
                  </a:lnTo>
                  <a:lnTo>
                    <a:pt x="14684" y="5568"/>
                  </a:lnTo>
                  <a:cubicBezTo>
                    <a:pt x="14495" y="5982"/>
                    <a:pt x="13976" y="6161"/>
                    <a:pt x="13252" y="6161"/>
                  </a:cubicBezTo>
                  <a:cubicBezTo>
                    <a:pt x="9789" y="6161"/>
                    <a:pt x="1641" y="2070"/>
                    <a:pt x="2432" y="4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5388325" y="1589300"/>
              <a:ext cx="366175" cy="246525"/>
            </a:xfrm>
            <a:custGeom>
              <a:rect b="b" l="l" r="r" t="t"/>
              <a:pathLst>
                <a:path extrusionOk="0" h="9861" w="14647">
                  <a:moveTo>
                    <a:pt x="2440" y="0"/>
                  </a:moveTo>
                  <a:cubicBezTo>
                    <a:pt x="2430" y="22"/>
                    <a:pt x="2421" y="44"/>
                    <a:pt x="2413" y="65"/>
                  </a:cubicBezTo>
                  <a:lnTo>
                    <a:pt x="2413" y="65"/>
                  </a:lnTo>
                  <a:lnTo>
                    <a:pt x="2440" y="0"/>
                  </a:lnTo>
                  <a:close/>
                  <a:moveTo>
                    <a:pt x="2413" y="65"/>
                  </a:moveTo>
                  <a:lnTo>
                    <a:pt x="932" y="3625"/>
                  </a:lnTo>
                  <a:cubicBezTo>
                    <a:pt x="1" y="5634"/>
                    <a:pt x="8286" y="9860"/>
                    <a:pt x="11750" y="9860"/>
                  </a:cubicBezTo>
                  <a:cubicBezTo>
                    <a:pt x="12384" y="9860"/>
                    <a:pt x="12857" y="9718"/>
                    <a:pt x="13081" y="9395"/>
                  </a:cubicBezTo>
                  <a:cubicBezTo>
                    <a:pt x="13110" y="9337"/>
                    <a:pt x="13139" y="9308"/>
                    <a:pt x="13168" y="9250"/>
                  </a:cubicBezTo>
                  <a:lnTo>
                    <a:pt x="14647" y="5597"/>
                  </a:lnTo>
                  <a:lnTo>
                    <a:pt x="14647" y="5597"/>
                  </a:lnTo>
                  <a:cubicBezTo>
                    <a:pt x="14454" y="6008"/>
                    <a:pt x="13938" y="6185"/>
                    <a:pt x="13220" y="6185"/>
                  </a:cubicBezTo>
                  <a:cubicBezTo>
                    <a:pt x="9774" y="6185"/>
                    <a:pt x="1678" y="2086"/>
                    <a:pt x="2413" y="6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5295625" y="1729225"/>
              <a:ext cx="458875" cy="1110525"/>
            </a:xfrm>
            <a:custGeom>
              <a:rect b="b" l="l" r="r" t="t"/>
              <a:pathLst>
                <a:path extrusionOk="0" h="44421" w="18355">
                  <a:moveTo>
                    <a:pt x="18355" y="0"/>
                  </a:moveTo>
                  <a:lnTo>
                    <a:pt x="18355" y="0"/>
                  </a:lnTo>
                  <a:cubicBezTo>
                    <a:pt x="18152" y="406"/>
                    <a:pt x="17630" y="580"/>
                    <a:pt x="16934" y="580"/>
                  </a:cubicBezTo>
                  <a:cubicBezTo>
                    <a:pt x="17659" y="580"/>
                    <a:pt x="18152" y="406"/>
                    <a:pt x="18355" y="0"/>
                  </a:cubicBezTo>
                  <a:close/>
                  <a:moveTo>
                    <a:pt x="15368" y="7190"/>
                  </a:moveTo>
                  <a:lnTo>
                    <a:pt x="15079" y="7886"/>
                  </a:lnTo>
                  <a:lnTo>
                    <a:pt x="15397" y="7190"/>
                  </a:lnTo>
                  <a:close/>
                  <a:moveTo>
                    <a:pt x="9308" y="21891"/>
                  </a:moveTo>
                  <a:lnTo>
                    <a:pt x="1" y="44421"/>
                  </a:lnTo>
                  <a:lnTo>
                    <a:pt x="9308" y="21920"/>
                  </a:lnTo>
                  <a:cubicBezTo>
                    <a:pt x="9308" y="21891"/>
                    <a:pt x="9308" y="21891"/>
                    <a:pt x="9308" y="2189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727325" y="2839725"/>
              <a:ext cx="568325" cy="1044600"/>
            </a:xfrm>
            <a:custGeom>
              <a:rect b="b" l="l" r="r" t="t"/>
              <a:pathLst>
                <a:path extrusionOk="0" h="41784" w="22733">
                  <a:moveTo>
                    <a:pt x="1" y="41783"/>
                  </a:moveTo>
                  <a:lnTo>
                    <a:pt x="1" y="41783"/>
                  </a:lnTo>
                  <a:lnTo>
                    <a:pt x="10352" y="29953"/>
                  </a:lnTo>
                  <a:lnTo>
                    <a:pt x="10352" y="29953"/>
                  </a:lnTo>
                  <a:lnTo>
                    <a:pt x="22733" y="1"/>
                  </a:lnTo>
                  <a:lnTo>
                    <a:pt x="22733" y="1"/>
                  </a:lnTo>
                  <a:lnTo>
                    <a:pt x="10352" y="29953"/>
                  </a:lnTo>
                  <a:lnTo>
                    <a:pt x="1" y="4178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5528325" y="1926375"/>
              <a:ext cx="144275" cy="350875"/>
            </a:xfrm>
            <a:custGeom>
              <a:rect b="b" l="l" r="r" t="t"/>
              <a:pathLst>
                <a:path extrusionOk="0" h="14035" w="5771">
                  <a:moveTo>
                    <a:pt x="5771" y="0"/>
                  </a:moveTo>
                  <a:lnTo>
                    <a:pt x="0" y="14005"/>
                  </a:lnTo>
                  <a:cubicBezTo>
                    <a:pt x="0" y="14005"/>
                    <a:pt x="0" y="14005"/>
                    <a:pt x="0" y="14034"/>
                  </a:cubicBezTo>
                  <a:lnTo>
                    <a:pt x="5771" y="0"/>
                  </a:lnTo>
                  <a:close/>
                </a:path>
              </a:pathLst>
            </a:custGeom>
            <a:solidFill>
              <a:srgbClr val="8A4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670775" y="3588525"/>
              <a:ext cx="315350" cy="361025"/>
            </a:xfrm>
            <a:custGeom>
              <a:rect b="b" l="l" r="r" t="t"/>
              <a:pathLst>
                <a:path extrusionOk="0" h="14441" w="12614">
                  <a:moveTo>
                    <a:pt x="12614" y="1"/>
                  </a:moveTo>
                  <a:lnTo>
                    <a:pt x="12614" y="1"/>
                  </a:lnTo>
                  <a:cubicBezTo>
                    <a:pt x="11860" y="494"/>
                    <a:pt x="10816" y="755"/>
                    <a:pt x="9656" y="755"/>
                  </a:cubicBezTo>
                  <a:cubicBezTo>
                    <a:pt x="8758" y="755"/>
                    <a:pt x="7772" y="610"/>
                    <a:pt x="6786" y="320"/>
                  </a:cubicBezTo>
                  <a:lnTo>
                    <a:pt x="1393" y="11541"/>
                  </a:lnTo>
                  <a:cubicBezTo>
                    <a:pt x="1625" y="11599"/>
                    <a:pt x="1886" y="11628"/>
                    <a:pt x="2118" y="11628"/>
                  </a:cubicBezTo>
                  <a:cubicBezTo>
                    <a:pt x="2234" y="11628"/>
                    <a:pt x="2350" y="11628"/>
                    <a:pt x="2466" y="11599"/>
                  </a:cubicBezTo>
                  <a:lnTo>
                    <a:pt x="2466" y="11599"/>
                  </a:lnTo>
                  <a:lnTo>
                    <a:pt x="2263" y="11831"/>
                  </a:lnTo>
                  <a:lnTo>
                    <a:pt x="320" y="14064"/>
                  </a:lnTo>
                  <a:lnTo>
                    <a:pt x="124" y="14299"/>
                  </a:lnTo>
                  <a:lnTo>
                    <a:pt x="2466" y="11599"/>
                  </a:lnTo>
                  <a:lnTo>
                    <a:pt x="2466" y="11599"/>
                  </a:lnTo>
                  <a:lnTo>
                    <a:pt x="12614" y="1"/>
                  </a:lnTo>
                  <a:close/>
                  <a:moveTo>
                    <a:pt x="124" y="14299"/>
                  </a:moveTo>
                  <a:lnTo>
                    <a:pt x="1" y="14441"/>
                  </a:lnTo>
                  <a:lnTo>
                    <a:pt x="30" y="14412"/>
                  </a:lnTo>
                  <a:lnTo>
                    <a:pt x="124" y="14299"/>
                  </a:ln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670775" y="3877050"/>
              <a:ext cx="61650" cy="72500"/>
            </a:xfrm>
            <a:custGeom>
              <a:rect b="b" l="l" r="r" t="t"/>
              <a:pathLst>
                <a:path extrusionOk="0" h="2900" w="2466">
                  <a:moveTo>
                    <a:pt x="1393" y="0"/>
                  </a:moveTo>
                  <a:lnTo>
                    <a:pt x="1" y="2900"/>
                  </a:lnTo>
                  <a:lnTo>
                    <a:pt x="2466" y="58"/>
                  </a:lnTo>
                  <a:lnTo>
                    <a:pt x="2466" y="58"/>
                  </a:lnTo>
                  <a:cubicBezTo>
                    <a:pt x="2350" y="87"/>
                    <a:pt x="2234" y="87"/>
                    <a:pt x="2118" y="87"/>
                  </a:cubicBezTo>
                  <a:cubicBezTo>
                    <a:pt x="1886" y="87"/>
                    <a:pt x="1625" y="58"/>
                    <a:pt x="1393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840400" y="1908975"/>
              <a:ext cx="839450" cy="1698425"/>
            </a:xfrm>
            <a:custGeom>
              <a:rect b="b" l="l" r="r" t="t"/>
              <a:pathLst>
                <a:path extrusionOk="0" h="67937" w="33578">
                  <a:moveTo>
                    <a:pt x="33577" y="0"/>
                  </a:moveTo>
                  <a:lnTo>
                    <a:pt x="33288" y="696"/>
                  </a:lnTo>
                  <a:lnTo>
                    <a:pt x="32738" y="2033"/>
                  </a:lnTo>
                  <a:lnTo>
                    <a:pt x="33577" y="0"/>
                  </a:lnTo>
                  <a:close/>
                  <a:moveTo>
                    <a:pt x="32738" y="2033"/>
                  </a:moveTo>
                  <a:lnTo>
                    <a:pt x="32476" y="2668"/>
                  </a:lnTo>
                  <a:cubicBezTo>
                    <a:pt x="32302" y="3103"/>
                    <a:pt x="31780" y="3277"/>
                    <a:pt x="31055" y="3277"/>
                  </a:cubicBezTo>
                  <a:cubicBezTo>
                    <a:pt x="29895" y="3277"/>
                    <a:pt x="28184" y="2813"/>
                    <a:pt x="26474" y="2117"/>
                  </a:cubicBezTo>
                  <a:lnTo>
                    <a:pt x="1" y="67502"/>
                  </a:lnTo>
                  <a:cubicBezTo>
                    <a:pt x="987" y="67792"/>
                    <a:pt x="1973" y="67937"/>
                    <a:pt x="2871" y="67937"/>
                  </a:cubicBezTo>
                  <a:cubicBezTo>
                    <a:pt x="4031" y="67937"/>
                    <a:pt x="5075" y="67676"/>
                    <a:pt x="5829" y="67183"/>
                  </a:cubicBezTo>
                  <a:lnTo>
                    <a:pt x="18210" y="37231"/>
                  </a:lnTo>
                  <a:lnTo>
                    <a:pt x="27517" y="14730"/>
                  </a:lnTo>
                  <a:lnTo>
                    <a:pt x="32738" y="2033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5502225" y="1892300"/>
              <a:ext cx="177625" cy="98600"/>
            </a:xfrm>
            <a:custGeom>
              <a:rect b="b" l="l" r="r" t="t"/>
              <a:pathLst>
                <a:path extrusionOk="0" h="3944" w="7105">
                  <a:moveTo>
                    <a:pt x="1131" y="1"/>
                  </a:moveTo>
                  <a:lnTo>
                    <a:pt x="1" y="2784"/>
                  </a:lnTo>
                  <a:cubicBezTo>
                    <a:pt x="1711" y="3480"/>
                    <a:pt x="3422" y="3944"/>
                    <a:pt x="4582" y="3944"/>
                  </a:cubicBezTo>
                  <a:cubicBezTo>
                    <a:pt x="5307" y="3944"/>
                    <a:pt x="5829" y="3770"/>
                    <a:pt x="6003" y="3335"/>
                  </a:cubicBezTo>
                  <a:lnTo>
                    <a:pt x="7104" y="667"/>
                  </a:lnTo>
                  <a:lnTo>
                    <a:pt x="7104" y="667"/>
                  </a:lnTo>
                  <a:cubicBezTo>
                    <a:pt x="6902" y="1044"/>
                    <a:pt x="6380" y="1189"/>
                    <a:pt x="5713" y="1189"/>
                  </a:cubicBezTo>
                  <a:cubicBezTo>
                    <a:pt x="4553" y="1189"/>
                    <a:pt x="2842" y="725"/>
                    <a:pt x="113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5530500" y="1805325"/>
              <a:ext cx="184875" cy="116725"/>
            </a:xfrm>
            <a:custGeom>
              <a:rect b="b" l="l" r="r" t="t"/>
              <a:pathLst>
                <a:path extrusionOk="0" h="4669" w="7395">
                  <a:moveTo>
                    <a:pt x="1392" y="0"/>
                  </a:moveTo>
                  <a:lnTo>
                    <a:pt x="0" y="3480"/>
                  </a:lnTo>
                  <a:cubicBezTo>
                    <a:pt x="1711" y="4204"/>
                    <a:pt x="3422" y="4668"/>
                    <a:pt x="4582" y="4668"/>
                  </a:cubicBezTo>
                  <a:cubicBezTo>
                    <a:pt x="5249" y="4668"/>
                    <a:pt x="5771" y="4523"/>
                    <a:pt x="5973" y="4146"/>
                  </a:cubicBezTo>
                  <a:lnTo>
                    <a:pt x="6002" y="4146"/>
                  </a:lnTo>
                  <a:lnTo>
                    <a:pt x="7394" y="754"/>
                  </a:lnTo>
                  <a:lnTo>
                    <a:pt x="7394" y="754"/>
                  </a:lnTo>
                  <a:cubicBezTo>
                    <a:pt x="7162" y="1073"/>
                    <a:pt x="6698" y="1218"/>
                    <a:pt x="6060" y="1218"/>
                  </a:cubicBezTo>
                  <a:cubicBezTo>
                    <a:pt x="4872" y="1218"/>
                    <a:pt x="3132" y="725"/>
                    <a:pt x="1392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5565300" y="1713975"/>
              <a:ext cx="189200" cy="121800"/>
            </a:xfrm>
            <a:custGeom>
              <a:rect b="b" l="l" r="r" t="t"/>
              <a:pathLst>
                <a:path extrusionOk="0" h="4872" w="7568">
                  <a:moveTo>
                    <a:pt x="1479" y="1"/>
                  </a:moveTo>
                  <a:lnTo>
                    <a:pt x="0" y="3654"/>
                  </a:lnTo>
                  <a:cubicBezTo>
                    <a:pt x="1740" y="4379"/>
                    <a:pt x="3480" y="4872"/>
                    <a:pt x="4668" y="4872"/>
                  </a:cubicBezTo>
                  <a:cubicBezTo>
                    <a:pt x="5306" y="4872"/>
                    <a:pt x="5770" y="4727"/>
                    <a:pt x="6002" y="4408"/>
                  </a:cubicBezTo>
                  <a:lnTo>
                    <a:pt x="7568" y="610"/>
                  </a:lnTo>
                  <a:lnTo>
                    <a:pt x="7568" y="610"/>
                  </a:lnTo>
                  <a:cubicBezTo>
                    <a:pt x="7365" y="1016"/>
                    <a:pt x="6872" y="1190"/>
                    <a:pt x="6147" y="1190"/>
                  </a:cubicBezTo>
                  <a:lnTo>
                    <a:pt x="5973" y="1190"/>
                  </a:lnTo>
                  <a:cubicBezTo>
                    <a:pt x="4784" y="1161"/>
                    <a:pt x="3132" y="668"/>
                    <a:pt x="1479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437725" y="1166250"/>
              <a:ext cx="513950" cy="577425"/>
            </a:xfrm>
            <a:custGeom>
              <a:rect b="b" l="l" r="r" t="t"/>
              <a:pathLst>
                <a:path extrusionOk="0" h="23097" w="20558">
                  <a:moveTo>
                    <a:pt x="9926" y="0"/>
                  </a:moveTo>
                  <a:cubicBezTo>
                    <a:pt x="8542" y="0"/>
                    <a:pt x="7386" y="465"/>
                    <a:pt x="6814" y="1584"/>
                  </a:cubicBezTo>
                  <a:lnTo>
                    <a:pt x="464" y="16922"/>
                  </a:lnTo>
                  <a:cubicBezTo>
                    <a:pt x="0" y="17966"/>
                    <a:pt x="1914" y="19561"/>
                    <a:pt x="4436" y="20866"/>
                  </a:cubicBezTo>
                  <a:cubicBezTo>
                    <a:pt x="6783" y="22111"/>
                    <a:pt x="9589" y="23097"/>
                    <a:pt x="11279" y="23097"/>
                  </a:cubicBezTo>
                  <a:cubicBezTo>
                    <a:pt x="11989" y="23097"/>
                    <a:pt x="12502" y="22922"/>
                    <a:pt x="12700" y="22519"/>
                  </a:cubicBezTo>
                  <a:lnTo>
                    <a:pt x="18847" y="7731"/>
                  </a:lnTo>
                  <a:cubicBezTo>
                    <a:pt x="20558" y="4425"/>
                    <a:pt x="14643" y="221"/>
                    <a:pt x="10409" y="18"/>
                  </a:cubicBezTo>
                  <a:cubicBezTo>
                    <a:pt x="10245" y="6"/>
                    <a:pt x="10084" y="0"/>
                    <a:pt x="992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5602975" y="1331975"/>
              <a:ext cx="308825" cy="411800"/>
            </a:xfrm>
            <a:custGeom>
              <a:rect b="b" l="l" r="r" t="t"/>
              <a:pathLst>
                <a:path extrusionOk="0" h="16472" w="12353">
                  <a:moveTo>
                    <a:pt x="6090" y="0"/>
                  </a:moveTo>
                  <a:lnTo>
                    <a:pt x="1" y="15281"/>
                  </a:lnTo>
                  <a:cubicBezTo>
                    <a:pt x="1721" y="15989"/>
                    <a:pt x="3441" y="16471"/>
                    <a:pt x="4619" y="16471"/>
                  </a:cubicBezTo>
                  <a:cubicBezTo>
                    <a:pt x="5129" y="16471"/>
                    <a:pt x="5537" y="16381"/>
                    <a:pt x="5800" y="16180"/>
                  </a:cubicBezTo>
                  <a:cubicBezTo>
                    <a:pt x="5858" y="16122"/>
                    <a:pt x="5916" y="16064"/>
                    <a:pt x="5974" y="16006"/>
                  </a:cubicBezTo>
                  <a:lnTo>
                    <a:pt x="6061" y="15890"/>
                  </a:lnTo>
                  <a:lnTo>
                    <a:pt x="12353" y="667"/>
                  </a:lnTo>
                  <a:lnTo>
                    <a:pt x="12353" y="667"/>
                  </a:lnTo>
                  <a:cubicBezTo>
                    <a:pt x="12143" y="1157"/>
                    <a:pt x="11596" y="1336"/>
                    <a:pt x="10907" y="1336"/>
                  </a:cubicBezTo>
                  <a:cubicBezTo>
                    <a:pt x="9026" y="1336"/>
                    <a:pt x="6090" y="0"/>
                    <a:pt x="609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106050" y="3729900"/>
              <a:ext cx="124700" cy="157325"/>
            </a:xfrm>
            <a:custGeom>
              <a:rect b="b" l="l" r="r" t="t"/>
              <a:pathLst>
                <a:path extrusionOk="0" h="6293" w="4988">
                  <a:moveTo>
                    <a:pt x="3567" y="0"/>
                  </a:moveTo>
                  <a:lnTo>
                    <a:pt x="1" y="1218"/>
                  </a:lnTo>
                  <a:lnTo>
                    <a:pt x="1509" y="6292"/>
                  </a:lnTo>
                  <a:lnTo>
                    <a:pt x="4988" y="5248"/>
                  </a:lnTo>
                  <a:lnTo>
                    <a:pt x="3567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033350" y="3805650"/>
              <a:ext cx="222775" cy="290125"/>
            </a:xfrm>
            <a:custGeom>
              <a:rect b="b" l="l" r="r" t="t"/>
              <a:pathLst>
                <a:path extrusionOk="0" h="11605" w="8911">
                  <a:moveTo>
                    <a:pt x="7306" y="0"/>
                  </a:moveTo>
                  <a:cubicBezTo>
                    <a:pt x="7289" y="0"/>
                    <a:pt x="7273" y="5"/>
                    <a:pt x="7258" y="15"/>
                  </a:cubicBezTo>
                  <a:cubicBezTo>
                    <a:pt x="7258" y="102"/>
                    <a:pt x="7374" y="391"/>
                    <a:pt x="7374" y="391"/>
                  </a:cubicBezTo>
                  <a:cubicBezTo>
                    <a:pt x="7026" y="1000"/>
                    <a:pt x="6533" y="1493"/>
                    <a:pt x="5924" y="1812"/>
                  </a:cubicBezTo>
                  <a:cubicBezTo>
                    <a:pt x="5690" y="1935"/>
                    <a:pt x="5325" y="2012"/>
                    <a:pt x="4969" y="2012"/>
                  </a:cubicBezTo>
                  <a:cubicBezTo>
                    <a:pt x="4488" y="2012"/>
                    <a:pt x="4024" y="1872"/>
                    <a:pt x="3924" y="1522"/>
                  </a:cubicBezTo>
                  <a:lnTo>
                    <a:pt x="3750" y="1058"/>
                  </a:lnTo>
                  <a:cubicBezTo>
                    <a:pt x="3460" y="1290"/>
                    <a:pt x="3373" y="4364"/>
                    <a:pt x="2561" y="6162"/>
                  </a:cubicBezTo>
                  <a:cubicBezTo>
                    <a:pt x="1691" y="8075"/>
                    <a:pt x="734" y="9467"/>
                    <a:pt x="328" y="10366"/>
                  </a:cubicBezTo>
                  <a:cubicBezTo>
                    <a:pt x="1" y="11094"/>
                    <a:pt x="690" y="11605"/>
                    <a:pt x="1814" y="11605"/>
                  </a:cubicBezTo>
                  <a:cubicBezTo>
                    <a:pt x="2482" y="11605"/>
                    <a:pt x="3303" y="11425"/>
                    <a:pt x="4156" y="11004"/>
                  </a:cubicBezTo>
                  <a:cubicBezTo>
                    <a:pt x="5286" y="10453"/>
                    <a:pt x="7113" y="9003"/>
                    <a:pt x="7403" y="8046"/>
                  </a:cubicBezTo>
                  <a:cubicBezTo>
                    <a:pt x="7693" y="7118"/>
                    <a:pt x="7577" y="5901"/>
                    <a:pt x="7838" y="5205"/>
                  </a:cubicBezTo>
                  <a:cubicBezTo>
                    <a:pt x="8099" y="4509"/>
                    <a:pt x="8882" y="3581"/>
                    <a:pt x="8911" y="2856"/>
                  </a:cubicBezTo>
                  <a:cubicBezTo>
                    <a:pt x="8795" y="2218"/>
                    <a:pt x="8534" y="1609"/>
                    <a:pt x="8157" y="1087"/>
                  </a:cubicBezTo>
                  <a:cubicBezTo>
                    <a:pt x="7838" y="556"/>
                    <a:pt x="7495" y="0"/>
                    <a:pt x="7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5770425" y="2391750"/>
              <a:ext cx="441500" cy="1416525"/>
            </a:xfrm>
            <a:custGeom>
              <a:rect b="b" l="l" r="r" t="t"/>
              <a:pathLst>
                <a:path extrusionOk="0" h="56661" w="17660">
                  <a:moveTo>
                    <a:pt x="581" y="0"/>
                  </a:moveTo>
                  <a:lnTo>
                    <a:pt x="1" y="10555"/>
                  </a:lnTo>
                  <a:cubicBezTo>
                    <a:pt x="1" y="10555"/>
                    <a:pt x="3770" y="29228"/>
                    <a:pt x="4350" y="30997"/>
                  </a:cubicBezTo>
                  <a:cubicBezTo>
                    <a:pt x="4930" y="32765"/>
                    <a:pt x="13716" y="56658"/>
                    <a:pt x="13716" y="56658"/>
                  </a:cubicBezTo>
                  <a:cubicBezTo>
                    <a:pt x="13778" y="56660"/>
                    <a:pt x="13839" y="56661"/>
                    <a:pt x="13901" y="56661"/>
                  </a:cubicBezTo>
                  <a:cubicBezTo>
                    <a:pt x="15368" y="56661"/>
                    <a:pt x="16741" y="56001"/>
                    <a:pt x="17659" y="54860"/>
                  </a:cubicBezTo>
                  <a:cubicBezTo>
                    <a:pt x="17659" y="54860"/>
                    <a:pt x="15513" y="38506"/>
                    <a:pt x="14702" y="35636"/>
                  </a:cubicBezTo>
                  <a:cubicBezTo>
                    <a:pt x="13919" y="32736"/>
                    <a:pt x="11454" y="29547"/>
                    <a:pt x="11338" y="29141"/>
                  </a:cubicBezTo>
                  <a:cubicBezTo>
                    <a:pt x="11222" y="28706"/>
                    <a:pt x="11338" y="22095"/>
                    <a:pt x="11802" y="14208"/>
                  </a:cubicBezTo>
                  <a:cubicBezTo>
                    <a:pt x="12266" y="6321"/>
                    <a:pt x="11889" y="3538"/>
                    <a:pt x="9801" y="841"/>
                  </a:cubicBezTo>
                  <a:lnTo>
                    <a:pt x="5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5614575" y="1452300"/>
              <a:ext cx="416850" cy="380575"/>
            </a:xfrm>
            <a:custGeom>
              <a:rect b="b" l="l" r="r" t="t"/>
              <a:pathLst>
                <a:path extrusionOk="0" h="15223" w="16674">
                  <a:moveTo>
                    <a:pt x="8323" y="0"/>
                  </a:moveTo>
                  <a:cubicBezTo>
                    <a:pt x="3712" y="0"/>
                    <a:pt x="1" y="3741"/>
                    <a:pt x="1" y="8322"/>
                  </a:cubicBezTo>
                  <a:cubicBezTo>
                    <a:pt x="1" y="12120"/>
                    <a:pt x="3074" y="15223"/>
                    <a:pt x="6873" y="15223"/>
                  </a:cubicBezTo>
                  <a:lnTo>
                    <a:pt x="9772" y="15223"/>
                  </a:lnTo>
                  <a:cubicBezTo>
                    <a:pt x="13571" y="15223"/>
                    <a:pt x="16673" y="12120"/>
                    <a:pt x="16673" y="8322"/>
                  </a:cubicBezTo>
                  <a:cubicBezTo>
                    <a:pt x="16673" y="3741"/>
                    <a:pt x="12933" y="0"/>
                    <a:pt x="8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5584875" y="3692925"/>
              <a:ext cx="92075" cy="134125"/>
            </a:xfrm>
            <a:custGeom>
              <a:rect b="b" l="l" r="r" t="t"/>
              <a:pathLst>
                <a:path extrusionOk="0" h="5365" w="3683">
                  <a:moveTo>
                    <a:pt x="58" y="0"/>
                  </a:moveTo>
                  <a:lnTo>
                    <a:pt x="0" y="5306"/>
                  </a:lnTo>
                  <a:lnTo>
                    <a:pt x="3625" y="5364"/>
                  </a:lnTo>
                  <a:lnTo>
                    <a:pt x="3683" y="5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5564575" y="2377250"/>
              <a:ext cx="347225" cy="1356500"/>
            </a:xfrm>
            <a:custGeom>
              <a:rect b="b" l="l" r="r" t="t"/>
              <a:pathLst>
                <a:path extrusionOk="0" h="54260" w="13889">
                  <a:moveTo>
                    <a:pt x="12381" y="1"/>
                  </a:moveTo>
                  <a:lnTo>
                    <a:pt x="3074" y="551"/>
                  </a:lnTo>
                  <a:cubicBezTo>
                    <a:pt x="3074" y="551"/>
                    <a:pt x="2291" y="6872"/>
                    <a:pt x="1972" y="10497"/>
                  </a:cubicBezTo>
                  <a:cubicBezTo>
                    <a:pt x="1740" y="12990"/>
                    <a:pt x="1015" y="23313"/>
                    <a:pt x="493" y="28938"/>
                  </a:cubicBezTo>
                  <a:cubicBezTo>
                    <a:pt x="0" y="34099"/>
                    <a:pt x="696" y="53584"/>
                    <a:pt x="696" y="53584"/>
                  </a:cubicBezTo>
                  <a:cubicBezTo>
                    <a:pt x="1156" y="54095"/>
                    <a:pt x="1784" y="54260"/>
                    <a:pt x="2405" y="54260"/>
                  </a:cubicBezTo>
                  <a:cubicBezTo>
                    <a:pt x="3549" y="54260"/>
                    <a:pt x="4668" y="53700"/>
                    <a:pt x="4668" y="53700"/>
                  </a:cubicBezTo>
                  <a:cubicBezTo>
                    <a:pt x="4668" y="53700"/>
                    <a:pt x="6350" y="45117"/>
                    <a:pt x="7510" y="39115"/>
                  </a:cubicBezTo>
                  <a:cubicBezTo>
                    <a:pt x="8525" y="33751"/>
                    <a:pt x="7597" y="31635"/>
                    <a:pt x="7510" y="30649"/>
                  </a:cubicBezTo>
                  <a:lnTo>
                    <a:pt x="12816" y="9801"/>
                  </a:lnTo>
                  <a:cubicBezTo>
                    <a:pt x="13222" y="6293"/>
                    <a:pt x="13889" y="2349"/>
                    <a:pt x="1238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5415900" y="3767500"/>
              <a:ext cx="280625" cy="242550"/>
            </a:xfrm>
            <a:custGeom>
              <a:rect b="b" l="l" r="r" t="t"/>
              <a:pathLst>
                <a:path extrusionOk="0" h="9702" w="11225">
                  <a:moveTo>
                    <a:pt x="10439" y="1"/>
                  </a:moveTo>
                  <a:cubicBezTo>
                    <a:pt x="10430" y="1"/>
                    <a:pt x="10421" y="2"/>
                    <a:pt x="10413" y="4"/>
                  </a:cubicBezTo>
                  <a:lnTo>
                    <a:pt x="10413" y="410"/>
                  </a:lnTo>
                  <a:cubicBezTo>
                    <a:pt x="9920" y="903"/>
                    <a:pt x="9282" y="1222"/>
                    <a:pt x="8615" y="1338"/>
                  </a:cubicBezTo>
                  <a:cubicBezTo>
                    <a:pt x="8532" y="1353"/>
                    <a:pt x="8437" y="1361"/>
                    <a:pt x="8336" y="1361"/>
                  </a:cubicBezTo>
                  <a:cubicBezTo>
                    <a:pt x="7696" y="1361"/>
                    <a:pt x="6788" y="1052"/>
                    <a:pt x="6788" y="526"/>
                  </a:cubicBezTo>
                  <a:lnTo>
                    <a:pt x="6788" y="4"/>
                  </a:lnTo>
                  <a:cubicBezTo>
                    <a:pt x="6440" y="149"/>
                    <a:pt x="5425" y="3048"/>
                    <a:pt x="4121" y="4498"/>
                  </a:cubicBezTo>
                  <a:cubicBezTo>
                    <a:pt x="2700" y="6093"/>
                    <a:pt x="1395" y="7137"/>
                    <a:pt x="757" y="7862"/>
                  </a:cubicBezTo>
                  <a:cubicBezTo>
                    <a:pt x="0" y="8694"/>
                    <a:pt x="1262" y="9702"/>
                    <a:pt x="3264" y="9702"/>
                  </a:cubicBezTo>
                  <a:cubicBezTo>
                    <a:pt x="3563" y="9702"/>
                    <a:pt x="3879" y="9679"/>
                    <a:pt x="4208" y="9630"/>
                  </a:cubicBezTo>
                  <a:cubicBezTo>
                    <a:pt x="5454" y="9427"/>
                    <a:pt x="7629" y="8557"/>
                    <a:pt x="8180" y="7775"/>
                  </a:cubicBezTo>
                  <a:cubicBezTo>
                    <a:pt x="8731" y="6963"/>
                    <a:pt x="8992" y="5774"/>
                    <a:pt x="9427" y="5165"/>
                  </a:cubicBezTo>
                  <a:cubicBezTo>
                    <a:pt x="9891" y="4585"/>
                    <a:pt x="10876" y="3947"/>
                    <a:pt x="11166" y="3251"/>
                  </a:cubicBezTo>
                  <a:cubicBezTo>
                    <a:pt x="11224" y="2584"/>
                    <a:pt x="11166" y="1946"/>
                    <a:pt x="10963" y="1309"/>
                  </a:cubicBezTo>
                  <a:cubicBezTo>
                    <a:pt x="10824" y="695"/>
                    <a:pt x="10658" y="1"/>
                    <a:pt x="104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18925" y="1914050"/>
              <a:ext cx="436425" cy="627675"/>
            </a:xfrm>
            <a:custGeom>
              <a:rect b="b" l="l" r="r" t="t"/>
              <a:pathLst>
                <a:path extrusionOk="0" h="25107" w="17457">
                  <a:moveTo>
                    <a:pt x="5887" y="0"/>
                  </a:moveTo>
                  <a:cubicBezTo>
                    <a:pt x="4582" y="58"/>
                    <a:pt x="3654" y="203"/>
                    <a:pt x="3654" y="203"/>
                  </a:cubicBezTo>
                  <a:cubicBezTo>
                    <a:pt x="2668" y="1856"/>
                    <a:pt x="1799" y="3596"/>
                    <a:pt x="1103" y="5394"/>
                  </a:cubicBezTo>
                  <a:cubicBezTo>
                    <a:pt x="552" y="6814"/>
                    <a:pt x="1" y="8873"/>
                    <a:pt x="2002" y="11802"/>
                  </a:cubicBezTo>
                  <a:cubicBezTo>
                    <a:pt x="1770" y="13918"/>
                    <a:pt x="407" y="23139"/>
                    <a:pt x="407" y="23139"/>
                  </a:cubicBezTo>
                  <a:cubicBezTo>
                    <a:pt x="3128" y="24590"/>
                    <a:pt x="6103" y="25107"/>
                    <a:pt x="8803" y="25107"/>
                  </a:cubicBezTo>
                  <a:cubicBezTo>
                    <a:pt x="13064" y="25107"/>
                    <a:pt x="16640" y="23819"/>
                    <a:pt x="17456" y="22878"/>
                  </a:cubicBezTo>
                  <a:cubicBezTo>
                    <a:pt x="16238" y="18905"/>
                    <a:pt x="14933" y="16644"/>
                    <a:pt x="13948" y="15571"/>
                  </a:cubicBezTo>
                  <a:lnTo>
                    <a:pt x="15455" y="9743"/>
                  </a:lnTo>
                  <a:cubicBezTo>
                    <a:pt x="15455" y="9743"/>
                    <a:pt x="12063" y="6147"/>
                    <a:pt x="15078" y="464"/>
                  </a:cubicBezTo>
                  <a:lnTo>
                    <a:pt x="11367" y="145"/>
                  </a:lnTo>
                  <a:lnTo>
                    <a:pt x="588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5639950" y="1542900"/>
              <a:ext cx="340725" cy="470225"/>
            </a:xfrm>
            <a:custGeom>
              <a:rect b="b" l="l" r="r" t="t"/>
              <a:pathLst>
                <a:path extrusionOk="0" h="18809" w="13629">
                  <a:moveTo>
                    <a:pt x="1972" y="1"/>
                  </a:moveTo>
                  <a:cubicBezTo>
                    <a:pt x="1074" y="523"/>
                    <a:pt x="1" y="2726"/>
                    <a:pt x="88" y="7395"/>
                  </a:cubicBezTo>
                  <a:cubicBezTo>
                    <a:pt x="204" y="11309"/>
                    <a:pt x="1480" y="12295"/>
                    <a:pt x="2117" y="12556"/>
                  </a:cubicBezTo>
                  <a:cubicBezTo>
                    <a:pt x="2360" y="12666"/>
                    <a:pt x="2686" y="12709"/>
                    <a:pt x="3065" y="12709"/>
                  </a:cubicBezTo>
                  <a:cubicBezTo>
                    <a:pt x="3682" y="12709"/>
                    <a:pt x="4436" y="12595"/>
                    <a:pt x="5191" y="12469"/>
                  </a:cubicBezTo>
                  <a:lnTo>
                    <a:pt x="5191" y="14846"/>
                  </a:lnTo>
                  <a:cubicBezTo>
                    <a:pt x="5191" y="14846"/>
                    <a:pt x="3509" y="16760"/>
                    <a:pt x="3625" y="17862"/>
                  </a:cubicBezTo>
                  <a:cubicBezTo>
                    <a:pt x="3690" y="18463"/>
                    <a:pt x="4437" y="18809"/>
                    <a:pt x="5351" y="18809"/>
                  </a:cubicBezTo>
                  <a:cubicBezTo>
                    <a:pt x="6070" y="18809"/>
                    <a:pt x="6892" y="18595"/>
                    <a:pt x="7569" y="18123"/>
                  </a:cubicBezTo>
                  <a:cubicBezTo>
                    <a:pt x="8699" y="17253"/>
                    <a:pt x="9656" y="16209"/>
                    <a:pt x="10439" y="15020"/>
                  </a:cubicBezTo>
                  <a:lnTo>
                    <a:pt x="10410" y="9569"/>
                  </a:lnTo>
                  <a:lnTo>
                    <a:pt x="10410" y="9569"/>
                  </a:lnTo>
                  <a:cubicBezTo>
                    <a:pt x="10410" y="9569"/>
                    <a:pt x="10637" y="9797"/>
                    <a:pt x="11059" y="9797"/>
                  </a:cubicBezTo>
                  <a:cubicBezTo>
                    <a:pt x="11376" y="9797"/>
                    <a:pt x="11802" y="9669"/>
                    <a:pt x="12324" y="9221"/>
                  </a:cubicBezTo>
                  <a:cubicBezTo>
                    <a:pt x="13281" y="8351"/>
                    <a:pt x="13629" y="6902"/>
                    <a:pt x="12875" y="6119"/>
                  </a:cubicBezTo>
                  <a:cubicBezTo>
                    <a:pt x="12542" y="5814"/>
                    <a:pt x="12116" y="5661"/>
                    <a:pt x="11693" y="5661"/>
                  </a:cubicBezTo>
                  <a:cubicBezTo>
                    <a:pt x="11231" y="5661"/>
                    <a:pt x="10772" y="5843"/>
                    <a:pt x="10439" y="6206"/>
                  </a:cubicBezTo>
                  <a:cubicBezTo>
                    <a:pt x="10294" y="6351"/>
                    <a:pt x="10207" y="6496"/>
                    <a:pt x="10120" y="6670"/>
                  </a:cubicBezTo>
                  <a:cubicBezTo>
                    <a:pt x="10120" y="6670"/>
                    <a:pt x="10109" y="6670"/>
                    <a:pt x="10086" y="6670"/>
                  </a:cubicBezTo>
                  <a:cubicBezTo>
                    <a:pt x="9818" y="6670"/>
                    <a:pt x="7983" y="6621"/>
                    <a:pt x="5655" y="5336"/>
                  </a:cubicBezTo>
                  <a:cubicBezTo>
                    <a:pt x="3654" y="4234"/>
                    <a:pt x="2262" y="2262"/>
                    <a:pt x="197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5751600" y="1690725"/>
              <a:ext cx="26825" cy="25450"/>
            </a:xfrm>
            <a:custGeom>
              <a:rect b="b" l="l" r="r" t="t"/>
              <a:pathLst>
                <a:path extrusionOk="0" h="1018" w="1073">
                  <a:moveTo>
                    <a:pt x="531" y="0"/>
                  </a:moveTo>
                  <a:cubicBezTo>
                    <a:pt x="264" y="0"/>
                    <a:pt x="56" y="221"/>
                    <a:pt x="29" y="467"/>
                  </a:cubicBezTo>
                  <a:cubicBezTo>
                    <a:pt x="0" y="757"/>
                    <a:pt x="203" y="989"/>
                    <a:pt x="464" y="1018"/>
                  </a:cubicBezTo>
                  <a:lnTo>
                    <a:pt x="522" y="1018"/>
                  </a:lnTo>
                  <a:cubicBezTo>
                    <a:pt x="783" y="1018"/>
                    <a:pt x="1044" y="815"/>
                    <a:pt x="1044" y="525"/>
                  </a:cubicBezTo>
                  <a:cubicBezTo>
                    <a:pt x="1073" y="264"/>
                    <a:pt x="841" y="3"/>
                    <a:pt x="580" y="3"/>
                  </a:cubicBezTo>
                  <a:cubicBezTo>
                    <a:pt x="563" y="1"/>
                    <a:pt x="547" y="0"/>
                    <a:pt x="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5720425" y="1785750"/>
              <a:ext cx="31200" cy="20825"/>
            </a:xfrm>
            <a:custGeom>
              <a:rect b="b" l="l" r="r" t="t"/>
              <a:pathLst>
                <a:path extrusionOk="0" h="833" w="1248">
                  <a:moveTo>
                    <a:pt x="1131" y="0"/>
                  </a:moveTo>
                  <a:lnTo>
                    <a:pt x="0" y="377"/>
                  </a:lnTo>
                  <a:cubicBezTo>
                    <a:pt x="74" y="646"/>
                    <a:pt x="311" y="832"/>
                    <a:pt x="575" y="832"/>
                  </a:cubicBezTo>
                  <a:cubicBezTo>
                    <a:pt x="625" y="832"/>
                    <a:pt x="675" y="826"/>
                    <a:pt x="725" y="812"/>
                  </a:cubicBezTo>
                  <a:lnTo>
                    <a:pt x="754" y="783"/>
                  </a:lnTo>
                  <a:cubicBezTo>
                    <a:pt x="1073" y="696"/>
                    <a:pt x="1247" y="348"/>
                    <a:pt x="113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5646475" y="1640675"/>
              <a:ext cx="29750" cy="24050"/>
            </a:xfrm>
            <a:custGeom>
              <a:rect b="b" l="l" r="r" t="t"/>
              <a:pathLst>
                <a:path extrusionOk="0" h="962" w="1190">
                  <a:moveTo>
                    <a:pt x="684" y="1"/>
                  </a:moveTo>
                  <a:cubicBezTo>
                    <a:pt x="577" y="1"/>
                    <a:pt x="470" y="30"/>
                    <a:pt x="378" y="91"/>
                  </a:cubicBezTo>
                  <a:lnTo>
                    <a:pt x="349" y="91"/>
                  </a:lnTo>
                  <a:cubicBezTo>
                    <a:pt x="59" y="294"/>
                    <a:pt x="1" y="671"/>
                    <a:pt x="175" y="961"/>
                  </a:cubicBezTo>
                  <a:lnTo>
                    <a:pt x="1190" y="265"/>
                  </a:lnTo>
                  <a:cubicBezTo>
                    <a:pt x="1077" y="97"/>
                    <a:pt x="880" y="1"/>
                    <a:pt x="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656625" y="1681350"/>
              <a:ext cx="23950" cy="24675"/>
            </a:xfrm>
            <a:custGeom>
              <a:rect b="b" l="l" r="r" t="t"/>
              <a:pathLst>
                <a:path extrusionOk="0" h="987" w="958">
                  <a:moveTo>
                    <a:pt x="523" y="1"/>
                  </a:moveTo>
                  <a:cubicBezTo>
                    <a:pt x="233" y="1"/>
                    <a:pt x="1" y="233"/>
                    <a:pt x="1" y="494"/>
                  </a:cubicBezTo>
                  <a:cubicBezTo>
                    <a:pt x="1" y="755"/>
                    <a:pt x="204" y="987"/>
                    <a:pt x="494" y="987"/>
                  </a:cubicBezTo>
                  <a:cubicBezTo>
                    <a:pt x="755" y="987"/>
                    <a:pt x="957" y="755"/>
                    <a:pt x="957" y="494"/>
                  </a:cubicBezTo>
                  <a:cubicBezTo>
                    <a:pt x="957" y="233"/>
                    <a:pt x="784" y="30"/>
                    <a:pt x="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674025" y="1686425"/>
              <a:ext cx="40625" cy="74700"/>
            </a:xfrm>
            <a:custGeom>
              <a:rect b="b" l="l" r="r" t="t"/>
              <a:pathLst>
                <a:path extrusionOk="0" h="2988" w="1625">
                  <a:moveTo>
                    <a:pt x="1624" y="1"/>
                  </a:moveTo>
                  <a:lnTo>
                    <a:pt x="1" y="2494"/>
                  </a:lnTo>
                  <a:lnTo>
                    <a:pt x="1566" y="298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769700" y="1806775"/>
              <a:ext cx="106600" cy="68150"/>
            </a:xfrm>
            <a:custGeom>
              <a:rect b="b" l="l" r="r" t="t"/>
              <a:pathLst>
                <a:path extrusionOk="0" h="2726" w="4264">
                  <a:moveTo>
                    <a:pt x="4263" y="0"/>
                  </a:moveTo>
                  <a:cubicBezTo>
                    <a:pt x="3857" y="1015"/>
                    <a:pt x="1248" y="1769"/>
                    <a:pt x="1" y="1914"/>
                  </a:cubicBezTo>
                  <a:lnTo>
                    <a:pt x="1" y="2726"/>
                  </a:lnTo>
                  <a:cubicBezTo>
                    <a:pt x="1" y="2726"/>
                    <a:pt x="2581" y="1972"/>
                    <a:pt x="3364" y="1305"/>
                  </a:cubicBezTo>
                  <a:cubicBezTo>
                    <a:pt x="3799" y="957"/>
                    <a:pt x="4118" y="522"/>
                    <a:pt x="4263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020525" y="1648625"/>
              <a:ext cx="52925" cy="44350"/>
            </a:xfrm>
            <a:custGeom>
              <a:rect b="b" l="l" r="r" t="t"/>
              <a:pathLst>
                <a:path extrusionOk="0" h="1774" w="2117">
                  <a:moveTo>
                    <a:pt x="1240" y="1"/>
                  </a:moveTo>
                  <a:cubicBezTo>
                    <a:pt x="1034" y="1"/>
                    <a:pt x="824" y="59"/>
                    <a:pt x="638" y="179"/>
                  </a:cubicBezTo>
                  <a:lnTo>
                    <a:pt x="609" y="208"/>
                  </a:lnTo>
                  <a:cubicBezTo>
                    <a:pt x="116" y="585"/>
                    <a:pt x="0" y="1281"/>
                    <a:pt x="348" y="1774"/>
                  </a:cubicBezTo>
                  <a:lnTo>
                    <a:pt x="2117" y="469"/>
                  </a:lnTo>
                  <a:cubicBezTo>
                    <a:pt x="1918" y="162"/>
                    <a:pt x="1584" y="1"/>
                    <a:pt x="12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5679100" y="2621525"/>
              <a:ext cx="132675" cy="239250"/>
            </a:xfrm>
            <a:custGeom>
              <a:rect b="b" l="l" r="r" t="t"/>
              <a:pathLst>
                <a:path extrusionOk="0" h="9570" w="5307">
                  <a:moveTo>
                    <a:pt x="0" y="1"/>
                  </a:moveTo>
                  <a:cubicBezTo>
                    <a:pt x="754" y="929"/>
                    <a:pt x="1653" y="1770"/>
                    <a:pt x="2639" y="2437"/>
                  </a:cubicBezTo>
                  <a:lnTo>
                    <a:pt x="5307" y="9569"/>
                  </a:lnTo>
                  <a:lnTo>
                    <a:pt x="3799" y="1915"/>
                  </a:lnTo>
                  <a:cubicBezTo>
                    <a:pt x="2436" y="1451"/>
                    <a:pt x="1160" y="78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5964700" y="1680225"/>
              <a:ext cx="168925" cy="161000"/>
            </a:xfrm>
            <a:custGeom>
              <a:rect b="b" l="l" r="r" t="t"/>
              <a:pathLst>
                <a:path extrusionOk="0" h="6440" w="6757">
                  <a:moveTo>
                    <a:pt x="3521" y="0"/>
                  </a:moveTo>
                  <a:cubicBezTo>
                    <a:pt x="2457" y="0"/>
                    <a:pt x="1666" y="920"/>
                    <a:pt x="1044" y="2163"/>
                  </a:cubicBezTo>
                  <a:cubicBezTo>
                    <a:pt x="233" y="3786"/>
                    <a:pt x="1" y="5323"/>
                    <a:pt x="1624" y="6135"/>
                  </a:cubicBezTo>
                  <a:cubicBezTo>
                    <a:pt x="2069" y="6341"/>
                    <a:pt x="2537" y="6439"/>
                    <a:pt x="2999" y="6439"/>
                  </a:cubicBezTo>
                  <a:cubicBezTo>
                    <a:pt x="4162" y="6439"/>
                    <a:pt x="5285" y="5814"/>
                    <a:pt x="5887" y="4714"/>
                  </a:cubicBezTo>
                  <a:cubicBezTo>
                    <a:pt x="6757" y="3119"/>
                    <a:pt x="6177" y="1148"/>
                    <a:pt x="4582" y="278"/>
                  </a:cubicBezTo>
                  <a:cubicBezTo>
                    <a:pt x="4200" y="87"/>
                    <a:pt x="3848" y="0"/>
                    <a:pt x="3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5244900" y="1925650"/>
              <a:ext cx="827825" cy="682875"/>
            </a:xfrm>
            <a:custGeom>
              <a:rect b="b" l="l" r="r" t="t"/>
              <a:pathLst>
                <a:path extrusionOk="0" h="27315" w="33113">
                  <a:moveTo>
                    <a:pt x="30068" y="0"/>
                  </a:moveTo>
                  <a:cubicBezTo>
                    <a:pt x="30068" y="0"/>
                    <a:pt x="29663" y="261"/>
                    <a:pt x="28503" y="2146"/>
                  </a:cubicBezTo>
                  <a:cubicBezTo>
                    <a:pt x="27343" y="4031"/>
                    <a:pt x="24878" y="8989"/>
                    <a:pt x="22675" y="12091"/>
                  </a:cubicBezTo>
                  <a:cubicBezTo>
                    <a:pt x="20732" y="14643"/>
                    <a:pt x="18383" y="16818"/>
                    <a:pt x="15716" y="18557"/>
                  </a:cubicBezTo>
                  <a:cubicBezTo>
                    <a:pt x="13280" y="20036"/>
                    <a:pt x="10526" y="21341"/>
                    <a:pt x="9453" y="21428"/>
                  </a:cubicBezTo>
                  <a:cubicBezTo>
                    <a:pt x="9340" y="21436"/>
                    <a:pt x="9226" y="21441"/>
                    <a:pt x="9112" y="21441"/>
                  </a:cubicBezTo>
                  <a:cubicBezTo>
                    <a:pt x="8437" y="21441"/>
                    <a:pt x="7749" y="21295"/>
                    <a:pt x="7104" y="21022"/>
                  </a:cubicBezTo>
                  <a:cubicBezTo>
                    <a:pt x="5973" y="20616"/>
                    <a:pt x="5190" y="20703"/>
                    <a:pt x="4379" y="20471"/>
                  </a:cubicBezTo>
                  <a:cubicBezTo>
                    <a:pt x="3993" y="20375"/>
                    <a:pt x="3797" y="20311"/>
                    <a:pt x="3676" y="20311"/>
                  </a:cubicBezTo>
                  <a:cubicBezTo>
                    <a:pt x="3542" y="20311"/>
                    <a:pt x="3499" y="20389"/>
                    <a:pt x="3393" y="20587"/>
                  </a:cubicBezTo>
                  <a:cubicBezTo>
                    <a:pt x="3190" y="20964"/>
                    <a:pt x="3683" y="21718"/>
                    <a:pt x="4466" y="22037"/>
                  </a:cubicBezTo>
                  <a:cubicBezTo>
                    <a:pt x="5219" y="22385"/>
                    <a:pt x="5799" y="22298"/>
                    <a:pt x="5944" y="22443"/>
                  </a:cubicBezTo>
                  <a:cubicBezTo>
                    <a:pt x="6060" y="22559"/>
                    <a:pt x="5393" y="22762"/>
                    <a:pt x="4437" y="22820"/>
                  </a:cubicBezTo>
                  <a:cubicBezTo>
                    <a:pt x="3248" y="22820"/>
                    <a:pt x="2088" y="22762"/>
                    <a:pt x="899" y="22646"/>
                  </a:cubicBezTo>
                  <a:cubicBezTo>
                    <a:pt x="864" y="22641"/>
                    <a:pt x="829" y="22638"/>
                    <a:pt x="795" y="22638"/>
                  </a:cubicBezTo>
                  <a:cubicBezTo>
                    <a:pt x="627" y="22638"/>
                    <a:pt x="463" y="22695"/>
                    <a:pt x="319" y="22791"/>
                  </a:cubicBezTo>
                  <a:cubicBezTo>
                    <a:pt x="261" y="22878"/>
                    <a:pt x="203" y="22965"/>
                    <a:pt x="174" y="23081"/>
                  </a:cubicBezTo>
                  <a:cubicBezTo>
                    <a:pt x="0" y="23632"/>
                    <a:pt x="58" y="24212"/>
                    <a:pt x="290" y="24733"/>
                  </a:cubicBezTo>
                  <a:cubicBezTo>
                    <a:pt x="522" y="25226"/>
                    <a:pt x="870" y="25690"/>
                    <a:pt x="1305" y="26038"/>
                  </a:cubicBezTo>
                  <a:cubicBezTo>
                    <a:pt x="2117" y="26676"/>
                    <a:pt x="3074" y="27082"/>
                    <a:pt x="4089" y="27227"/>
                  </a:cubicBezTo>
                  <a:cubicBezTo>
                    <a:pt x="4495" y="27285"/>
                    <a:pt x="4900" y="27314"/>
                    <a:pt x="5306" y="27314"/>
                  </a:cubicBezTo>
                  <a:cubicBezTo>
                    <a:pt x="5712" y="27314"/>
                    <a:pt x="6118" y="27285"/>
                    <a:pt x="6524" y="27227"/>
                  </a:cubicBezTo>
                  <a:cubicBezTo>
                    <a:pt x="7162" y="27111"/>
                    <a:pt x="7771" y="26879"/>
                    <a:pt x="8351" y="26560"/>
                  </a:cubicBezTo>
                  <a:cubicBezTo>
                    <a:pt x="9772" y="25893"/>
                    <a:pt x="10294" y="25487"/>
                    <a:pt x="11077" y="25226"/>
                  </a:cubicBezTo>
                  <a:cubicBezTo>
                    <a:pt x="13976" y="24270"/>
                    <a:pt x="16238" y="23487"/>
                    <a:pt x="18818" y="21921"/>
                  </a:cubicBezTo>
                  <a:cubicBezTo>
                    <a:pt x="21602" y="20239"/>
                    <a:pt x="24124" y="18123"/>
                    <a:pt x="26241" y="15629"/>
                  </a:cubicBezTo>
                  <a:cubicBezTo>
                    <a:pt x="28996" y="12265"/>
                    <a:pt x="31257" y="8264"/>
                    <a:pt x="32098" y="5191"/>
                  </a:cubicBezTo>
                  <a:cubicBezTo>
                    <a:pt x="33113" y="1450"/>
                    <a:pt x="31605" y="58"/>
                    <a:pt x="30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5126025" y="2068500"/>
              <a:ext cx="208050" cy="222525"/>
            </a:xfrm>
            <a:custGeom>
              <a:rect b="b" l="l" r="r" t="t"/>
              <a:pathLst>
                <a:path extrusionOk="0" h="8901" w="8322">
                  <a:moveTo>
                    <a:pt x="4028" y="0"/>
                  </a:moveTo>
                  <a:cubicBezTo>
                    <a:pt x="3732" y="0"/>
                    <a:pt x="3564" y="778"/>
                    <a:pt x="2784" y="1709"/>
                  </a:cubicBezTo>
                  <a:cubicBezTo>
                    <a:pt x="1508" y="3159"/>
                    <a:pt x="638" y="4957"/>
                    <a:pt x="290" y="6870"/>
                  </a:cubicBezTo>
                  <a:cubicBezTo>
                    <a:pt x="0" y="8726"/>
                    <a:pt x="1305" y="8900"/>
                    <a:pt x="1305" y="8900"/>
                  </a:cubicBezTo>
                  <a:cubicBezTo>
                    <a:pt x="1972" y="7218"/>
                    <a:pt x="3190" y="7537"/>
                    <a:pt x="5219" y="6870"/>
                  </a:cubicBezTo>
                  <a:cubicBezTo>
                    <a:pt x="8322" y="5827"/>
                    <a:pt x="8322" y="2608"/>
                    <a:pt x="7365" y="2463"/>
                  </a:cubicBezTo>
                  <a:cubicBezTo>
                    <a:pt x="7010" y="2404"/>
                    <a:pt x="6654" y="2374"/>
                    <a:pt x="6301" y="2374"/>
                  </a:cubicBezTo>
                  <a:cubicBezTo>
                    <a:pt x="5444" y="2374"/>
                    <a:pt x="4599" y="2549"/>
                    <a:pt x="3798" y="2898"/>
                  </a:cubicBezTo>
                  <a:lnTo>
                    <a:pt x="4436" y="1361"/>
                  </a:lnTo>
                  <a:cubicBezTo>
                    <a:pt x="4436" y="1361"/>
                    <a:pt x="4610" y="346"/>
                    <a:pt x="4175" y="56"/>
                  </a:cubicBezTo>
                  <a:cubicBezTo>
                    <a:pt x="4122" y="18"/>
                    <a:pt x="4074" y="0"/>
                    <a:pt x="402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888675" y="2148925"/>
              <a:ext cx="440050" cy="466650"/>
            </a:xfrm>
            <a:custGeom>
              <a:rect b="b" l="l" r="r" t="t"/>
              <a:pathLst>
                <a:path extrusionOk="0" h="18666" w="17602">
                  <a:moveTo>
                    <a:pt x="3874" y="0"/>
                  </a:moveTo>
                  <a:cubicBezTo>
                    <a:pt x="2453" y="0"/>
                    <a:pt x="1108" y="578"/>
                    <a:pt x="1" y="957"/>
                  </a:cubicBezTo>
                  <a:cubicBezTo>
                    <a:pt x="147" y="948"/>
                    <a:pt x="294" y="944"/>
                    <a:pt x="440" y="944"/>
                  </a:cubicBezTo>
                  <a:cubicBezTo>
                    <a:pt x="1307" y="944"/>
                    <a:pt x="2169" y="1090"/>
                    <a:pt x="2987" y="1363"/>
                  </a:cubicBezTo>
                  <a:cubicBezTo>
                    <a:pt x="4727" y="1885"/>
                    <a:pt x="7917" y="10235"/>
                    <a:pt x="7917" y="10235"/>
                  </a:cubicBezTo>
                  <a:cubicBezTo>
                    <a:pt x="7917" y="10235"/>
                    <a:pt x="12063" y="15223"/>
                    <a:pt x="13223" y="16382"/>
                  </a:cubicBezTo>
                  <a:cubicBezTo>
                    <a:pt x="14528" y="17658"/>
                    <a:pt x="15078" y="18122"/>
                    <a:pt x="15977" y="18528"/>
                  </a:cubicBezTo>
                  <a:cubicBezTo>
                    <a:pt x="16202" y="18622"/>
                    <a:pt x="16398" y="18665"/>
                    <a:pt x="16568" y="18665"/>
                  </a:cubicBezTo>
                  <a:cubicBezTo>
                    <a:pt x="17338" y="18665"/>
                    <a:pt x="17572" y="17776"/>
                    <a:pt x="17572" y="16730"/>
                  </a:cubicBezTo>
                  <a:cubicBezTo>
                    <a:pt x="17601" y="15049"/>
                    <a:pt x="17021" y="13396"/>
                    <a:pt x="15948" y="12062"/>
                  </a:cubicBezTo>
                  <a:cubicBezTo>
                    <a:pt x="13919" y="9510"/>
                    <a:pt x="9975" y="4610"/>
                    <a:pt x="7830" y="2030"/>
                  </a:cubicBezTo>
                  <a:cubicBezTo>
                    <a:pt x="6530" y="481"/>
                    <a:pt x="5170" y="0"/>
                    <a:pt x="387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862600" y="2106675"/>
              <a:ext cx="321125" cy="311200"/>
            </a:xfrm>
            <a:custGeom>
              <a:rect b="b" l="l" r="r" t="t"/>
              <a:pathLst>
                <a:path extrusionOk="0" h="12448" w="12845">
                  <a:moveTo>
                    <a:pt x="3083" y="1"/>
                  </a:moveTo>
                  <a:cubicBezTo>
                    <a:pt x="1953" y="1"/>
                    <a:pt x="862" y="321"/>
                    <a:pt x="0" y="965"/>
                  </a:cubicBezTo>
                  <a:lnTo>
                    <a:pt x="8322" y="12447"/>
                  </a:lnTo>
                  <a:cubicBezTo>
                    <a:pt x="10351" y="11809"/>
                    <a:pt x="11975" y="10331"/>
                    <a:pt x="12845" y="8388"/>
                  </a:cubicBezTo>
                  <a:cubicBezTo>
                    <a:pt x="12845" y="8388"/>
                    <a:pt x="9337" y="4010"/>
                    <a:pt x="7858" y="2212"/>
                  </a:cubicBezTo>
                  <a:cubicBezTo>
                    <a:pt x="6616" y="742"/>
                    <a:pt x="4803" y="1"/>
                    <a:pt x="30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860425" y="1372900"/>
              <a:ext cx="1039500" cy="2300875"/>
            </a:xfrm>
            <a:custGeom>
              <a:rect b="b" l="l" r="r" t="t"/>
              <a:pathLst>
                <a:path extrusionOk="0" h="92035" w="41580">
                  <a:moveTo>
                    <a:pt x="1663" y="0"/>
                  </a:moveTo>
                  <a:cubicBezTo>
                    <a:pt x="1315" y="0"/>
                    <a:pt x="964" y="109"/>
                    <a:pt x="667" y="335"/>
                  </a:cubicBezTo>
                  <a:cubicBezTo>
                    <a:pt x="232" y="654"/>
                    <a:pt x="0" y="1147"/>
                    <a:pt x="0" y="1669"/>
                  </a:cubicBezTo>
                  <a:cubicBezTo>
                    <a:pt x="0" y="1785"/>
                    <a:pt x="0" y="1901"/>
                    <a:pt x="29" y="2046"/>
                  </a:cubicBezTo>
                  <a:cubicBezTo>
                    <a:pt x="29" y="2046"/>
                    <a:pt x="5828" y="30490"/>
                    <a:pt x="14208" y="50700"/>
                  </a:cubicBezTo>
                  <a:cubicBezTo>
                    <a:pt x="22587" y="70910"/>
                    <a:pt x="34041" y="91120"/>
                    <a:pt x="34041" y="91120"/>
                  </a:cubicBezTo>
                  <a:cubicBezTo>
                    <a:pt x="34418" y="91670"/>
                    <a:pt x="34997" y="91989"/>
                    <a:pt x="35664" y="92018"/>
                  </a:cubicBezTo>
                  <a:cubicBezTo>
                    <a:pt x="35817" y="92029"/>
                    <a:pt x="35970" y="92035"/>
                    <a:pt x="36123" y="92035"/>
                  </a:cubicBezTo>
                  <a:cubicBezTo>
                    <a:pt x="37963" y="92035"/>
                    <a:pt x="39737" y="91236"/>
                    <a:pt x="40941" y="89844"/>
                  </a:cubicBezTo>
                  <a:cubicBezTo>
                    <a:pt x="41376" y="89351"/>
                    <a:pt x="41579" y="88684"/>
                    <a:pt x="41434" y="88017"/>
                  </a:cubicBezTo>
                  <a:cubicBezTo>
                    <a:pt x="41434" y="88017"/>
                    <a:pt x="35374" y="66009"/>
                    <a:pt x="26821" y="45278"/>
                  </a:cubicBezTo>
                  <a:cubicBezTo>
                    <a:pt x="18325" y="24749"/>
                    <a:pt x="5219" y="3901"/>
                    <a:pt x="3045" y="741"/>
                  </a:cubicBezTo>
                  <a:lnTo>
                    <a:pt x="3016" y="712"/>
                  </a:lnTo>
                  <a:lnTo>
                    <a:pt x="2987" y="654"/>
                  </a:lnTo>
                  <a:cubicBezTo>
                    <a:pt x="2661" y="226"/>
                    <a:pt x="2165" y="0"/>
                    <a:pt x="166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2156175" y="2488150"/>
              <a:ext cx="147900" cy="356675"/>
            </a:xfrm>
            <a:custGeom>
              <a:rect b="b" l="l" r="r" t="t"/>
              <a:pathLst>
                <a:path extrusionOk="0" h="14267" w="5916">
                  <a:moveTo>
                    <a:pt x="0" y="1"/>
                  </a:moveTo>
                  <a:cubicBezTo>
                    <a:pt x="783" y="2089"/>
                    <a:pt x="1566" y="4147"/>
                    <a:pt x="2378" y="6090"/>
                  </a:cubicBezTo>
                  <a:cubicBezTo>
                    <a:pt x="1566" y="4118"/>
                    <a:pt x="783" y="2089"/>
                    <a:pt x="29" y="30"/>
                  </a:cubicBezTo>
                  <a:cubicBezTo>
                    <a:pt x="29" y="30"/>
                    <a:pt x="29" y="1"/>
                    <a:pt x="0" y="1"/>
                  </a:cubicBezTo>
                  <a:close/>
                  <a:moveTo>
                    <a:pt x="2378" y="6090"/>
                  </a:moveTo>
                  <a:lnTo>
                    <a:pt x="2378" y="6090"/>
                  </a:lnTo>
                  <a:cubicBezTo>
                    <a:pt x="3509" y="8844"/>
                    <a:pt x="4697" y="11570"/>
                    <a:pt x="5915" y="14267"/>
                  </a:cubicBezTo>
                  <a:cubicBezTo>
                    <a:pt x="4726" y="11570"/>
                    <a:pt x="3538" y="8815"/>
                    <a:pt x="2378" y="609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2304050" y="2844800"/>
              <a:ext cx="327675" cy="661850"/>
            </a:xfrm>
            <a:custGeom>
              <a:rect b="b" l="l" r="r" t="t"/>
              <a:pathLst>
                <a:path extrusionOk="0" h="26474" w="13107">
                  <a:moveTo>
                    <a:pt x="0" y="1"/>
                  </a:moveTo>
                  <a:cubicBezTo>
                    <a:pt x="4784" y="10642"/>
                    <a:pt x="9917" y="20529"/>
                    <a:pt x="13077" y="26473"/>
                  </a:cubicBezTo>
                  <a:lnTo>
                    <a:pt x="13106" y="26444"/>
                  </a:lnTo>
                  <a:cubicBezTo>
                    <a:pt x="9946" y="20500"/>
                    <a:pt x="4813" y="10642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1860425" y="1414675"/>
              <a:ext cx="184125" cy="732800"/>
            </a:xfrm>
            <a:custGeom>
              <a:rect b="b" l="l" r="r" t="t"/>
              <a:pathLst>
                <a:path extrusionOk="0" h="29312" w="7365">
                  <a:moveTo>
                    <a:pt x="0" y="0"/>
                  </a:moveTo>
                  <a:cubicBezTo>
                    <a:pt x="0" y="144"/>
                    <a:pt x="0" y="259"/>
                    <a:pt x="29" y="375"/>
                  </a:cubicBezTo>
                  <a:cubicBezTo>
                    <a:pt x="0" y="231"/>
                    <a:pt x="0" y="115"/>
                    <a:pt x="0" y="0"/>
                  </a:cubicBezTo>
                  <a:close/>
                  <a:moveTo>
                    <a:pt x="30" y="379"/>
                  </a:moveTo>
                  <a:cubicBezTo>
                    <a:pt x="90" y="671"/>
                    <a:pt x="2890" y="14282"/>
                    <a:pt x="7365" y="29312"/>
                  </a:cubicBezTo>
                  <a:cubicBezTo>
                    <a:pt x="7365" y="29312"/>
                    <a:pt x="7365" y="29283"/>
                    <a:pt x="7365" y="29283"/>
                  </a:cubicBezTo>
                  <a:cubicBezTo>
                    <a:pt x="2890" y="14282"/>
                    <a:pt x="90" y="671"/>
                    <a:pt x="30" y="37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2122100" y="2391750"/>
              <a:ext cx="34825" cy="97150"/>
            </a:xfrm>
            <a:custGeom>
              <a:rect b="b" l="l" r="r" t="t"/>
              <a:pathLst>
                <a:path extrusionOk="0" h="3886" w="1393">
                  <a:moveTo>
                    <a:pt x="0" y="0"/>
                  </a:moveTo>
                  <a:cubicBezTo>
                    <a:pt x="464" y="1305"/>
                    <a:pt x="899" y="2581"/>
                    <a:pt x="1363" y="3857"/>
                  </a:cubicBezTo>
                  <a:cubicBezTo>
                    <a:pt x="1374" y="3857"/>
                    <a:pt x="1381" y="3861"/>
                    <a:pt x="1385" y="3866"/>
                  </a:cubicBezTo>
                  <a:lnTo>
                    <a:pt x="1385" y="3866"/>
                  </a:lnTo>
                  <a:cubicBezTo>
                    <a:pt x="923" y="2596"/>
                    <a:pt x="462" y="1298"/>
                    <a:pt x="29" y="0"/>
                  </a:cubicBezTo>
                  <a:close/>
                  <a:moveTo>
                    <a:pt x="1385" y="3866"/>
                  </a:moveTo>
                  <a:cubicBezTo>
                    <a:pt x="1387" y="3872"/>
                    <a:pt x="1390" y="3879"/>
                    <a:pt x="1392" y="3886"/>
                  </a:cubicBezTo>
                  <a:cubicBezTo>
                    <a:pt x="1392" y="3886"/>
                    <a:pt x="1392" y="3874"/>
                    <a:pt x="1385" y="3866"/>
                  </a:cubicBezTo>
                  <a:close/>
                </a:path>
              </a:pathLst>
            </a:custGeom>
            <a:solidFill>
              <a:srgbClr val="D9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2044525" y="2146725"/>
              <a:ext cx="78325" cy="245050"/>
            </a:xfrm>
            <a:custGeom>
              <a:rect b="b" l="l" r="r" t="t"/>
              <a:pathLst>
                <a:path extrusionOk="0" h="9802" w="3133">
                  <a:moveTo>
                    <a:pt x="1" y="1"/>
                  </a:moveTo>
                  <a:cubicBezTo>
                    <a:pt x="1" y="1"/>
                    <a:pt x="1" y="30"/>
                    <a:pt x="1" y="30"/>
                  </a:cubicBezTo>
                  <a:cubicBezTo>
                    <a:pt x="90" y="320"/>
                    <a:pt x="179" y="612"/>
                    <a:pt x="269" y="903"/>
                  </a:cubicBezTo>
                  <a:lnTo>
                    <a:pt x="269" y="903"/>
                  </a:lnTo>
                  <a:cubicBezTo>
                    <a:pt x="179" y="602"/>
                    <a:pt x="89" y="301"/>
                    <a:pt x="1" y="1"/>
                  </a:cubicBezTo>
                  <a:close/>
                  <a:moveTo>
                    <a:pt x="269" y="903"/>
                  </a:moveTo>
                  <a:lnTo>
                    <a:pt x="269" y="903"/>
                  </a:lnTo>
                  <a:cubicBezTo>
                    <a:pt x="1151" y="3859"/>
                    <a:pt x="2103" y="6854"/>
                    <a:pt x="3103" y="9801"/>
                  </a:cubicBezTo>
                  <a:lnTo>
                    <a:pt x="3132" y="9801"/>
                  </a:lnTo>
                  <a:cubicBezTo>
                    <a:pt x="2104" y="6847"/>
                    <a:pt x="1171" y="3845"/>
                    <a:pt x="269" y="90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1860425" y="1373275"/>
              <a:ext cx="880025" cy="2132650"/>
            </a:xfrm>
            <a:custGeom>
              <a:rect b="b" l="l" r="r" t="t"/>
              <a:pathLst>
                <a:path extrusionOk="0" h="85306" w="35201">
                  <a:moveTo>
                    <a:pt x="1653" y="1"/>
                  </a:moveTo>
                  <a:cubicBezTo>
                    <a:pt x="899" y="1"/>
                    <a:pt x="261" y="494"/>
                    <a:pt x="58" y="1190"/>
                  </a:cubicBezTo>
                  <a:cubicBezTo>
                    <a:pt x="29" y="1335"/>
                    <a:pt x="0" y="1480"/>
                    <a:pt x="0" y="1654"/>
                  </a:cubicBezTo>
                  <a:cubicBezTo>
                    <a:pt x="0" y="1770"/>
                    <a:pt x="0" y="1886"/>
                    <a:pt x="29" y="2031"/>
                  </a:cubicBezTo>
                  <a:cubicBezTo>
                    <a:pt x="29" y="2031"/>
                    <a:pt x="2842" y="15774"/>
                    <a:pt x="7365" y="30968"/>
                  </a:cubicBezTo>
                  <a:cubicBezTo>
                    <a:pt x="8351" y="34186"/>
                    <a:pt x="9366" y="37492"/>
                    <a:pt x="10496" y="40739"/>
                  </a:cubicBezTo>
                  <a:cubicBezTo>
                    <a:pt x="10931" y="42044"/>
                    <a:pt x="11395" y="43349"/>
                    <a:pt x="11859" y="44625"/>
                  </a:cubicBezTo>
                  <a:cubicBezTo>
                    <a:pt x="12613" y="46684"/>
                    <a:pt x="13396" y="48713"/>
                    <a:pt x="14208" y="50685"/>
                  </a:cubicBezTo>
                  <a:cubicBezTo>
                    <a:pt x="15368" y="53410"/>
                    <a:pt x="16556" y="56165"/>
                    <a:pt x="17745" y="58862"/>
                  </a:cubicBezTo>
                  <a:cubicBezTo>
                    <a:pt x="22558" y="69503"/>
                    <a:pt x="27691" y="79361"/>
                    <a:pt x="30851" y="85305"/>
                  </a:cubicBezTo>
                  <a:lnTo>
                    <a:pt x="35200" y="82551"/>
                  </a:lnTo>
                  <a:cubicBezTo>
                    <a:pt x="35200" y="82551"/>
                    <a:pt x="348" y="639"/>
                    <a:pt x="1653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2662125" y="3573300"/>
              <a:ext cx="609650" cy="643725"/>
            </a:xfrm>
            <a:custGeom>
              <a:rect b="b" l="l" r="r" t="t"/>
              <a:pathLst>
                <a:path extrusionOk="0" h="25749" w="24386">
                  <a:moveTo>
                    <a:pt x="9366" y="1"/>
                  </a:moveTo>
                  <a:lnTo>
                    <a:pt x="1944" y="3133"/>
                  </a:lnTo>
                  <a:cubicBezTo>
                    <a:pt x="1219" y="6670"/>
                    <a:pt x="1" y="11222"/>
                    <a:pt x="2234" y="17166"/>
                  </a:cubicBezTo>
                  <a:cubicBezTo>
                    <a:pt x="4756" y="23893"/>
                    <a:pt x="12382" y="25749"/>
                    <a:pt x="16035" y="25749"/>
                  </a:cubicBezTo>
                  <a:cubicBezTo>
                    <a:pt x="21167" y="25749"/>
                    <a:pt x="24386" y="23864"/>
                    <a:pt x="24386" y="23864"/>
                  </a:cubicBezTo>
                  <a:cubicBezTo>
                    <a:pt x="24386" y="23864"/>
                    <a:pt x="21747" y="22849"/>
                    <a:pt x="20646" y="19022"/>
                  </a:cubicBezTo>
                  <a:cubicBezTo>
                    <a:pt x="20443" y="18181"/>
                    <a:pt x="20298" y="17340"/>
                    <a:pt x="20269" y="16470"/>
                  </a:cubicBezTo>
                  <a:cubicBezTo>
                    <a:pt x="20008" y="13397"/>
                    <a:pt x="19921" y="10004"/>
                    <a:pt x="17224" y="6293"/>
                  </a:cubicBezTo>
                  <a:cubicBezTo>
                    <a:pt x="15252" y="3480"/>
                    <a:pt x="12527" y="1306"/>
                    <a:pt x="93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2740425" y="3985050"/>
              <a:ext cx="531350" cy="231975"/>
            </a:xfrm>
            <a:custGeom>
              <a:rect b="b" l="l" r="r" t="t"/>
              <a:pathLst>
                <a:path extrusionOk="0" h="9279" w="21254">
                  <a:moveTo>
                    <a:pt x="17108" y="0"/>
                  </a:moveTo>
                  <a:cubicBezTo>
                    <a:pt x="17108" y="29"/>
                    <a:pt x="16231" y="3809"/>
                    <a:pt x="14133" y="3809"/>
                  </a:cubicBezTo>
                  <a:cubicBezTo>
                    <a:pt x="14072" y="3809"/>
                    <a:pt x="14010" y="3805"/>
                    <a:pt x="13947" y="3799"/>
                  </a:cubicBezTo>
                  <a:cubicBezTo>
                    <a:pt x="11686" y="3567"/>
                    <a:pt x="11048" y="1160"/>
                    <a:pt x="8032" y="1160"/>
                  </a:cubicBezTo>
                  <a:cubicBezTo>
                    <a:pt x="5153" y="1160"/>
                    <a:pt x="3768" y="3069"/>
                    <a:pt x="1778" y="3069"/>
                  </a:cubicBezTo>
                  <a:cubicBezTo>
                    <a:pt x="1243" y="3069"/>
                    <a:pt x="664" y="2931"/>
                    <a:pt x="0" y="2581"/>
                  </a:cubicBezTo>
                  <a:lnTo>
                    <a:pt x="0" y="2581"/>
                  </a:lnTo>
                  <a:cubicBezTo>
                    <a:pt x="3132" y="7829"/>
                    <a:pt x="9598" y="9279"/>
                    <a:pt x="12903" y="9279"/>
                  </a:cubicBezTo>
                  <a:cubicBezTo>
                    <a:pt x="18006" y="9279"/>
                    <a:pt x="21254" y="7394"/>
                    <a:pt x="21254" y="7394"/>
                  </a:cubicBezTo>
                  <a:cubicBezTo>
                    <a:pt x="21254" y="7394"/>
                    <a:pt x="18615" y="6379"/>
                    <a:pt x="17514" y="2552"/>
                  </a:cubicBezTo>
                  <a:cubicBezTo>
                    <a:pt x="17282" y="1711"/>
                    <a:pt x="17166" y="870"/>
                    <a:pt x="1710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2686050" y="3651600"/>
              <a:ext cx="585725" cy="565425"/>
            </a:xfrm>
            <a:custGeom>
              <a:rect b="b" l="l" r="r" t="t"/>
              <a:pathLst>
                <a:path extrusionOk="0" h="22617" w="23429">
                  <a:moveTo>
                    <a:pt x="987" y="1"/>
                  </a:moveTo>
                  <a:cubicBezTo>
                    <a:pt x="581" y="2030"/>
                    <a:pt x="1" y="4379"/>
                    <a:pt x="1" y="7133"/>
                  </a:cubicBezTo>
                  <a:cubicBezTo>
                    <a:pt x="1" y="9221"/>
                    <a:pt x="320" y="11483"/>
                    <a:pt x="1277" y="14034"/>
                  </a:cubicBezTo>
                  <a:cubicBezTo>
                    <a:pt x="1537" y="14701"/>
                    <a:pt x="1827" y="15339"/>
                    <a:pt x="2175" y="15919"/>
                  </a:cubicBezTo>
                  <a:cubicBezTo>
                    <a:pt x="2842" y="16267"/>
                    <a:pt x="3422" y="16412"/>
                    <a:pt x="3973" y="16412"/>
                  </a:cubicBezTo>
                  <a:cubicBezTo>
                    <a:pt x="5336" y="16412"/>
                    <a:pt x="6438" y="15484"/>
                    <a:pt x="7945" y="14933"/>
                  </a:cubicBezTo>
                  <a:cubicBezTo>
                    <a:pt x="4553" y="10004"/>
                    <a:pt x="5394" y="1943"/>
                    <a:pt x="5539" y="435"/>
                  </a:cubicBezTo>
                  <a:lnTo>
                    <a:pt x="987" y="1"/>
                  </a:lnTo>
                  <a:close/>
                  <a:moveTo>
                    <a:pt x="23429" y="20732"/>
                  </a:moveTo>
                  <a:cubicBezTo>
                    <a:pt x="23284" y="20790"/>
                    <a:pt x="20094" y="22617"/>
                    <a:pt x="15078" y="22617"/>
                  </a:cubicBezTo>
                  <a:cubicBezTo>
                    <a:pt x="20210" y="22617"/>
                    <a:pt x="23429" y="20732"/>
                    <a:pt x="23429" y="20732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2740425" y="4024925"/>
              <a:ext cx="531350" cy="192100"/>
            </a:xfrm>
            <a:custGeom>
              <a:rect b="b" l="l" r="r" t="t"/>
              <a:pathLst>
                <a:path extrusionOk="0" h="7684" w="21254">
                  <a:moveTo>
                    <a:pt x="5770" y="0"/>
                  </a:moveTo>
                  <a:cubicBezTo>
                    <a:pt x="4263" y="551"/>
                    <a:pt x="3161" y="1479"/>
                    <a:pt x="1798" y="1479"/>
                  </a:cubicBezTo>
                  <a:cubicBezTo>
                    <a:pt x="1247" y="1479"/>
                    <a:pt x="667" y="1334"/>
                    <a:pt x="0" y="986"/>
                  </a:cubicBezTo>
                  <a:lnTo>
                    <a:pt x="0" y="986"/>
                  </a:lnTo>
                  <a:cubicBezTo>
                    <a:pt x="3132" y="6176"/>
                    <a:pt x="9627" y="7684"/>
                    <a:pt x="12903" y="7684"/>
                  </a:cubicBezTo>
                  <a:cubicBezTo>
                    <a:pt x="17919" y="7684"/>
                    <a:pt x="21109" y="5857"/>
                    <a:pt x="21254" y="5799"/>
                  </a:cubicBezTo>
                  <a:cubicBezTo>
                    <a:pt x="21138" y="5799"/>
                    <a:pt x="20413" y="5944"/>
                    <a:pt x="19253" y="5944"/>
                  </a:cubicBezTo>
                  <a:cubicBezTo>
                    <a:pt x="16818" y="5944"/>
                    <a:pt x="12526" y="5393"/>
                    <a:pt x="7974" y="2233"/>
                  </a:cubicBezTo>
                  <a:cubicBezTo>
                    <a:pt x="7104" y="1624"/>
                    <a:pt x="6350" y="870"/>
                    <a:pt x="577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2587475" y="3327575"/>
              <a:ext cx="312450" cy="346925"/>
            </a:xfrm>
            <a:custGeom>
              <a:rect b="b" l="l" r="r" t="t"/>
              <a:pathLst>
                <a:path extrusionOk="0" h="13877" w="12498">
                  <a:moveTo>
                    <a:pt x="9424" y="1"/>
                  </a:moveTo>
                  <a:lnTo>
                    <a:pt x="9424" y="1"/>
                  </a:lnTo>
                  <a:cubicBezTo>
                    <a:pt x="9432" y="28"/>
                    <a:pt x="9441" y="55"/>
                    <a:pt x="9450" y="82"/>
                  </a:cubicBezTo>
                  <a:lnTo>
                    <a:pt x="9450" y="82"/>
                  </a:lnTo>
                  <a:cubicBezTo>
                    <a:pt x="9442" y="55"/>
                    <a:pt x="9433" y="27"/>
                    <a:pt x="9424" y="1"/>
                  </a:cubicBezTo>
                  <a:close/>
                  <a:moveTo>
                    <a:pt x="0" y="3857"/>
                  </a:moveTo>
                  <a:cubicBezTo>
                    <a:pt x="27" y="3916"/>
                    <a:pt x="58" y="3974"/>
                    <a:pt x="92" y="4030"/>
                  </a:cubicBezTo>
                  <a:lnTo>
                    <a:pt x="92" y="4030"/>
                  </a:lnTo>
                  <a:cubicBezTo>
                    <a:pt x="62" y="3972"/>
                    <a:pt x="31" y="3915"/>
                    <a:pt x="0" y="3857"/>
                  </a:cubicBezTo>
                  <a:close/>
                  <a:moveTo>
                    <a:pt x="9450" y="82"/>
                  </a:moveTo>
                  <a:cubicBezTo>
                    <a:pt x="9636" y="735"/>
                    <a:pt x="9399" y="1542"/>
                    <a:pt x="8815" y="2349"/>
                  </a:cubicBezTo>
                  <a:cubicBezTo>
                    <a:pt x="7301" y="4128"/>
                    <a:pt x="5082" y="5129"/>
                    <a:pt x="2760" y="5129"/>
                  </a:cubicBezTo>
                  <a:cubicBezTo>
                    <a:pt x="2546" y="5129"/>
                    <a:pt x="2332" y="5121"/>
                    <a:pt x="2117" y="5104"/>
                  </a:cubicBezTo>
                  <a:cubicBezTo>
                    <a:pt x="1143" y="4998"/>
                    <a:pt x="432" y="4583"/>
                    <a:pt x="92" y="4030"/>
                  </a:cubicBezTo>
                  <a:lnTo>
                    <a:pt x="92" y="4030"/>
                  </a:lnTo>
                  <a:cubicBezTo>
                    <a:pt x="1943" y="7502"/>
                    <a:pt x="3675" y="10737"/>
                    <a:pt x="4930" y="12962"/>
                  </a:cubicBezTo>
                  <a:cubicBezTo>
                    <a:pt x="5307" y="13483"/>
                    <a:pt x="5915" y="13831"/>
                    <a:pt x="6553" y="13860"/>
                  </a:cubicBezTo>
                  <a:cubicBezTo>
                    <a:pt x="6709" y="13871"/>
                    <a:pt x="6863" y="13877"/>
                    <a:pt x="7017" y="13877"/>
                  </a:cubicBezTo>
                  <a:cubicBezTo>
                    <a:pt x="8877" y="13877"/>
                    <a:pt x="10628" y="13076"/>
                    <a:pt x="11859" y="11657"/>
                  </a:cubicBezTo>
                  <a:cubicBezTo>
                    <a:pt x="12294" y="11164"/>
                    <a:pt x="12497" y="10497"/>
                    <a:pt x="12352" y="9830"/>
                  </a:cubicBezTo>
                  <a:cubicBezTo>
                    <a:pt x="11518" y="6809"/>
                    <a:pt x="10541" y="3532"/>
                    <a:pt x="9450" y="8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587475" y="3423975"/>
              <a:ext cx="237775" cy="250675"/>
            </a:xfrm>
            <a:custGeom>
              <a:rect b="b" l="l" r="r" t="t"/>
              <a:pathLst>
                <a:path extrusionOk="0" h="10027" w="9511">
                  <a:moveTo>
                    <a:pt x="0" y="1"/>
                  </a:moveTo>
                  <a:cubicBezTo>
                    <a:pt x="27" y="60"/>
                    <a:pt x="58" y="118"/>
                    <a:pt x="92" y="174"/>
                  </a:cubicBezTo>
                  <a:lnTo>
                    <a:pt x="92" y="174"/>
                  </a:lnTo>
                  <a:cubicBezTo>
                    <a:pt x="62" y="116"/>
                    <a:pt x="31" y="59"/>
                    <a:pt x="0" y="1"/>
                  </a:cubicBezTo>
                  <a:close/>
                  <a:moveTo>
                    <a:pt x="92" y="174"/>
                  </a:moveTo>
                  <a:cubicBezTo>
                    <a:pt x="1943" y="3646"/>
                    <a:pt x="3675" y="6881"/>
                    <a:pt x="4930" y="9106"/>
                  </a:cubicBezTo>
                  <a:cubicBezTo>
                    <a:pt x="5307" y="9627"/>
                    <a:pt x="5915" y="9975"/>
                    <a:pt x="6553" y="10004"/>
                  </a:cubicBezTo>
                  <a:cubicBezTo>
                    <a:pt x="6724" y="10019"/>
                    <a:pt x="6894" y="10026"/>
                    <a:pt x="7063" y="10026"/>
                  </a:cubicBezTo>
                  <a:cubicBezTo>
                    <a:pt x="7897" y="10026"/>
                    <a:pt x="8705" y="9849"/>
                    <a:pt x="9453" y="9511"/>
                  </a:cubicBezTo>
                  <a:lnTo>
                    <a:pt x="9511" y="9424"/>
                  </a:lnTo>
                  <a:lnTo>
                    <a:pt x="6118" y="523"/>
                  </a:lnTo>
                  <a:cubicBezTo>
                    <a:pt x="5121" y="1022"/>
                    <a:pt x="4007" y="1287"/>
                    <a:pt x="2871" y="1287"/>
                  </a:cubicBezTo>
                  <a:cubicBezTo>
                    <a:pt x="2621" y="1287"/>
                    <a:pt x="2369" y="1274"/>
                    <a:pt x="2117" y="1248"/>
                  </a:cubicBezTo>
                  <a:cubicBezTo>
                    <a:pt x="1143" y="1142"/>
                    <a:pt x="432" y="727"/>
                    <a:pt x="92" y="17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1795175" y="1680700"/>
              <a:ext cx="288525" cy="262300"/>
            </a:xfrm>
            <a:custGeom>
              <a:rect b="b" l="l" r="r" t="t"/>
              <a:pathLst>
                <a:path extrusionOk="0" h="10492" w="11541">
                  <a:moveTo>
                    <a:pt x="5766" y="1"/>
                  </a:moveTo>
                  <a:cubicBezTo>
                    <a:pt x="5365" y="1"/>
                    <a:pt x="4959" y="47"/>
                    <a:pt x="4553" y="143"/>
                  </a:cubicBezTo>
                  <a:cubicBezTo>
                    <a:pt x="1740" y="810"/>
                    <a:pt x="0" y="3622"/>
                    <a:pt x="667" y="6435"/>
                  </a:cubicBezTo>
                  <a:cubicBezTo>
                    <a:pt x="1238" y="8867"/>
                    <a:pt x="3380" y="10492"/>
                    <a:pt x="5749" y="10492"/>
                  </a:cubicBezTo>
                  <a:cubicBezTo>
                    <a:pt x="6148" y="10492"/>
                    <a:pt x="6554" y="10445"/>
                    <a:pt x="6959" y="10349"/>
                  </a:cubicBezTo>
                  <a:cubicBezTo>
                    <a:pt x="9772" y="9682"/>
                    <a:pt x="11541" y="6841"/>
                    <a:pt x="10874" y="4028"/>
                  </a:cubicBezTo>
                  <a:cubicBezTo>
                    <a:pt x="10303" y="1622"/>
                    <a:pt x="8140" y="1"/>
                    <a:pt x="5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1625550" y="4028550"/>
              <a:ext cx="92075" cy="158050"/>
            </a:xfrm>
            <a:custGeom>
              <a:rect b="b" l="l" r="r" t="t"/>
              <a:pathLst>
                <a:path extrusionOk="0" h="6322" w="3683">
                  <a:moveTo>
                    <a:pt x="1" y="0"/>
                  </a:moveTo>
                  <a:lnTo>
                    <a:pt x="1" y="6321"/>
                  </a:lnTo>
                  <a:lnTo>
                    <a:pt x="3683" y="6321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1945225" y="3853125"/>
              <a:ext cx="97150" cy="170375"/>
            </a:xfrm>
            <a:custGeom>
              <a:rect b="b" l="l" r="r" t="t"/>
              <a:pathLst>
                <a:path extrusionOk="0" h="6815" w="3886">
                  <a:moveTo>
                    <a:pt x="203" y="0"/>
                  </a:moveTo>
                  <a:lnTo>
                    <a:pt x="0" y="6698"/>
                  </a:lnTo>
                  <a:lnTo>
                    <a:pt x="3712" y="6814"/>
                  </a:lnTo>
                  <a:lnTo>
                    <a:pt x="3886" y="1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1593650" y="2775950"/>
              <a:ext cx="544425" cy="1287175"/>
            </a:xfrm>
            <a:custGeom>
              <a:rect b="b" l="l" r="r" t="t"/>
              <a:pathLst>
                <a:path extrusionOk="0" h="51487" w="21777">
                  <a:moveTo>
                    <a:pt x="1538" y="0"/>
                  </a:moveTo>
                  <a:cubicBezTo>
                    <a:pt x="1538" y="3537"/>
                    <a:pt x="1045" y="24907"/>
                    <a:pt x="1045" y="24907"/>
                  </a:cubicBezTo>
                  <a:cubicBezTo>
                    <a:pt x="958" y="25922"/>
                    <a:pt x="1" y="27807"/>
                    <a:pt x="204" y="31663"/>
                  </a:cubicBezTo>
                  <a:cubicBezTo>
                    <a:pt x="494" y="36969"/>
                    <a:pt x="958" y="50713"/>
                    <a:pt x="958" y="50713"/>
                  </a:cubicBezTo>
                  <a:cubicBezTo>
                    <a:pt x="958" y="50713"/>
                    <a:pt x="1718" y="51486"/>
                    <a:pt x="2955" y="51486"/>
                  </a:cubicBezTo>
                  <a:cubicBezTo>
                    <a:pt x="3574" y="51486"/>
                    <a:pt x="4311" y="51293"/>
                    <a:pt x="5133" y="50713"/>
                  </a:cubicBezTo>
                  <a:cubicBezTo>
                    <a:pt x="5133" y="50713"/>
                    <a:pt x="8467" y="31692"/>
                    <a:pt x="9134" y="26444"/>
                  </a:cubicBezTo>
                  <a:cubicBezTo>
                    <a:pt x="9743" y="21892"/>
                    <a:pt x="10700" y="9453"/>
                    <a:pt x="10700" y="9453"/>
                  </a:cubicBezTo>
                  <a:lnTo>
                    <a:pt x="14121" y="24095"/>
                  </a:lnTo>
                  <a:cubicBezTo>
                    <a:pt x="14121" y="24095"/>
                    <a:pt x="13513" y="27546"/>
                    <a:pt x="13397" y="29952"/>
                  </a:cubicBezTo>
                  <a:cubicBezTo>
                    <a:pt x="13252" y="32388"/>
                    <a:pt x="14006" y="45117"/>
                    <a:pt x="14006" y="45117"/>
                  </a:cubicBezTo>
                  <a:cubicBezTo>
                    <a:pt x="14658" y="45521"/>
                    <a:pt x="15402" y="45725"/>
                    <a:pt x="16148" y="45725"/>
                  </a:cubicBezTo>
                  <a:cubicBezTo>
                    <a:pt x="16795" y="45725"/>
                    <a:pt x="17443" y="45572"/>
                    <a:pt x="18036" y="45262"/>
                  </a:cubicBezTo>
                  <a:cubicBezTo>
                    <a:pt x="18036" y="45262"/>
                    <a:pt x="20993" y="26067"/>
                    <a:pt x="21370" y="23892"/>
                  </a:cubicBezTo>
                  <a:cubicBezTo>
                    <a:pt x="21776" y="21689"/>
                    <a:pt x="18790" y="29"/>
                    <a:pt x="18790" y="2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1631350" y="2108750"/>
              <a:ext cx="432050" cy="733275"/>
            </a:xfrm>
            <a:custGeom>
              <a:rect b="b" l="l" r="r" t="t"/>
              <a:pathLst>
                <a:path extrusionOk="0" h="29331" w="17282">
                  <a:moveTo>
                    <a:pt x="11566" y="1"/>
                  </a:moveTo>
                  <a:cubicBezTo>
                    <a:pt x="11461" y="1"/>
                    <a:pt x="11356" y="5"/>
                    <a:pt x="11251" y="12"/>
                  </a:cubicBezTo>
                  <a:lnTo>
                    <a:pt x="5568" y="853"/>
                  </a:lnTo>
                  <a:lnTo>
                    <a:pt x="3567" y="1201"/>
                  </a:lnTo>
                  <a:cubicBezTo>
                    <a:pt x="1943" y="1491"/>
                    <a:pt x="667" y="2709"/>
                    <a:pt x="319" y="4304"/>
                  </a:cubicBezTo>
                  <a:cubicBezTo>
                    <a:pt x="116" y="5231"/>
                    <a:pt x="1" y="6159"/>
                    <a:pt x="1" y="7087"/>
                  </a:cubicBezTo>
                  <a:lnTo>
                    <a:pt x="1" y="26688"/>
                  </a:lnTo>
                  <a:cubicBezTo>
                    <a:pt x="1408" y="28238"/>
                    <a:pt x="4732" y="29331"/>
                    <a:pt x="8384" y="29331"/>
                  </a:cubicBezTo>
                  <a:cubicBezTo>
                    <a:pt x="11427" y="29331"/>
                    <a:pt x="14699" y="28572"/>
                    <a:pt x="17282" y="26688"/>
                  </a:cubicBezTo>
                  <a:cubicBezTo>
                    <a:pt x="17282" y="26688"/>
                    <a:pt x="17166" y="9378"/>
                    <a:pt x="16731" y="6536"/>
                  </a:cubicBezTo>
                  <a:cubicBezTo>
                    <a:pt x="16038" y="1825"/>
                    <a:pt x="13835" y="1"/>
                    <a:pt x="115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712525" y="1904625"/>
              <a:ext cx="55850" cy="137025"/>
            </a:xfrm>
            <a:custGeom>
              <a:rect b="b" l="l" r="r" t="t"/>
              <a:pathLst>
                <a:path extrusionOk="0" h="5481" w="2234">
                  <a:moveTo>
                    <a:pt x="1" y="1"/>
                  </a:moveTo>
                  <a:cubicBezTo>
                    <a:pt x="1" y="1"/>
                    <a:pt x="871" y="4002"/>
                    <a:pt x="1190" y="4640"/>
                  </a:cubicBezTo>
                  <a:cubicBezTo>
                    <a:pt x="1422" y="5046"/>
                    <a:pt x="1799" y="5365"/>
                    <a:pt x="2234" y="5481"/>
                  </a:cubicBezTo>
                  <a:lnTo>
                    <a:pt x="2176" y="26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681375" y="1761575"/>
              <a:ext cx="71050" cy="147425"/>
            </a:xfrm>
            <a:custGeom>
              <a:rect b="b" l="l" r="r" t="t"/>
              <a:pathLst>
                <a:path extrusionOk="0" h="5897" w="2842">
                  <a:moveTo>
                    <a:pt x="2117" y="1"/>
                  </a:moveTo>
                  <a:cubicBezTo>
                    <a:pt x="1583" y="1"/>
                    <a:pt x="1082" y="204"/>
                    <a:pt x="696" y="590"/>
                  </a:cubicBezTo>
                  <a:cubicBezTo>
                    <a:pt x="0" y="1286"/>
                    <a:pt x="377" y="3548"/>
                    <a:pt x="1247" y="5723"/>
                  </a:cubicBezTo>
                  <a:lnTo>
                    <a:pt x="2842" y="5896"/>
                  </a:lnTo>
                  <a:lnTo>
                    <a:pt x="2320" y="10"/>
                  </a:lnTo>
                  <a:cubicBezTo>
                    <a:pt x="2252" y="4"/>
                    <a:pt x="2184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661075" y="1701075"/>
              <a:ext cx="395075" cy="511275"/>
            </a:xfrm>
            <a:custGeom>
              <a:rect b="b" l="l" r="r" t="t"/>
              <a:pathLst>
                <a:path extrusionOk="0" h="20451" w="15803">
                  <a:moveTo>
                    <a:pt x="10236" y="1"/>
                  </a:moveTo>
                  <a:cubicBezTo>
                    <a:pt x="8744" y="1"/>
                    <a:pt x="7200" y="449"/>
                    <a:pt x="6031" y="1184"/>
                  </a:cubicBezTo>
                  <a:cubicBezTo>
                    <a:pt x="3016" y="3068"/>
                    <a:pt x="4147" y="8345"/>
                    <a:pt x="4147" y="8345"/>
                  </a:cubicBezTo>
                  <a:cubicBezTo>
                    <a:pt x="4108" y="8366"/>
                    <a:pt x="4068" y="8376"/>
                    <a:pt x="4026" y="8376"/>
                  </a:cubicBezTo>
                  <a:cubicBezTo>
                    <a:pt x="3717" y="8376"/>
                    <a:pt x="3315" y="7862"/>
                    <a:pt x="2958" y="7505"/>
                  </a:cubicBezTo>
                  <a:cubicBezTo>
                    <a:pt x="2760" y="7277"/>
                    <a:pt x="2309" y="7017"/>
                    <a:pt x="1832" y="7017"/>
                  </a:cubicBezTo>
                  <a:cubicBezTo>
                    <a:pt x="1397" y="7017"/>
                    <a:pt x="942" y="7232"/>
                    <a:pt x="638" y="7882"/>
                  </a:cubicBezTo>
                  <a:cubicBezTo>
                    <a:pt x="0" y="9215"/>
                    <a:pt x="1218" y="11071"/>
                    <a:pt x="2233" y="11390"/>
                  </a:cubicBezTo>
                  <a:cubicBezTo>
                    <a:pt x="2581" y="11500"/>
                    <a:pt x="2870" y="11544"/>
                    <a:pt x="3109" y="11544"/>
                  </a:cubicBezTo>
                  <a:cubicBezTo>
                    <a:pt x="4067" y="11544"/>
                    <a:pt x="4234" y="10839"/>
                    <a:pt x="4234" y="10839"/>
                  </a:cubicBezTo>
                  <a:lnTo>
                    <a:pt x="4379" y="17160"/>
                  </a:lnTo>
                  <a:cubicBezTo>
                    <a:pt x="5161" y="18900"/>
                    <a:pt x="6756" y="20118"/>
                    <a:pt x="8641" y="20408"/>
                  </a:cubicBezTo>
                  <a:cubicBezTo>
                    <a:pt x="8866" y="20437"/>
                    <a:pt x="9071" y="20451"/>
                    <a:pt x="9257" y="20451"/>
                  </a:cubicBezTo>
                  <a:cubicBezTo>
                    <a:pt x="11649" y="20451"/>
                    <a:pt x="11032" y="18172"/>
                    <a:pt x="10091" y="17015"/>
                  </a:cubicBezTo>
                  <a:lnTo>
                    <a:pt x="10091" y="15072"/>
                  </a:lnTo>
                  <a:cubicBezTo>
                    <a:pt x="10698" y="15185"/>
                    <a:pt x="11305" y="15227"/>
                    <a:pt x="11911" y="15227"/>
                  </a:cubicBezTo>
                  <a:cubicBezTo>
                    <a:pt x="12087" y="15227"/>
                    <a:pt x="12263" y="15224"/>
                    <a:pt x="12439" y="15217"/>
                  </a:cubicBezTo>
                  <a:cubicBezTo>
                    <a:pt x="13744" y="15014"/>
                    <a:pt x="14556" y="14000"/>
                    <a:pt x="14933" y="12608"/>
                  </a:cubicBezTo>
                  <a:cubicBezTo>
                    <a:pt x="15571" y="10346"/>
                    <a:pt x="15803" y="8548"/>
                    <a:pt x="15252" y="4141"/>
                  </a:cubicBezTo>
                  <a:cubicBezTo>
                    <a:pt x="14894" y="1157"/>
                    <a:pt x="12632" y="1"/>
                    <a:pt x="102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1721225" y="1648725"/>
              <a:ext cx="347250" cy="274050"/>
            </a:xfrm>
            <a:custGeom>
              <a:rect b="b" l="l" r="r" t="t"/>
              <a:pathLst>
                <a:path extrusionOk="0" h="10962" w="13890">
                  <a:moveTo>
                    <a:pt x="11253" y="1"/>
                  </a:moveTo>
                  <a:cubicBezTo>
                    <a:pt x="10694" y="1"/>
                    <a:pt x="10087" y="120"/>
                    <a:pt x="9424" y="233"/>
                  </a:cubicBezTo>
                  <a:cubicBezTo>
                    <a:pt x="8294" y="465"/>
                    <a:pt x="6583" y="784"/>
                    <a:pt x="5452" y="958"/>
                  </a:cubicBezTo>
                  <a:cubicBezTo>
                    <a:pt x="3277" y="1277"/>
                    <a:pt x="2031" y="1393"/>
                    <a:pt x="1248" y="2205"/>
                  </a:cubicBezTo>
                  <a:cubicBezTo>
                    <a:pt x="639" y="2814"/>
                    <a:pt x="436" y="3713"/>
                    <a:pt x="726" y="4524"/>
                  </a:cubicBezTo>
                  <a:cubicBezTo>
                    <a:pt x="726" y="4524"/>
                    <a:pt x="1" y="9106"/>
                    <a:pt x="552" y="9599"/>
                  </a:cubicBezTo>
                  <a:cubicBezTo>
                    <a:pt x="958" y="9947"/>
                    <a:pt x="1567" y="10961"/>
                    <a:pt x="1741" y="10961"/>
                  </a:cubicBezTo>
                  <a:cubicBezTo>
                    <a:pt x="2292" y="10961"/>
                    <a:pt x="2524" y="8642"/>
                    <a:pt x="2813" y="7221"/>
                  </a:cubicBezTo>
                  <a:cubicBezTo>
                    <a:pt x="3111" y="5733"/>
                    <a:pt x="3232" y="5154"/>
                    <a:pt x="3742" y="5154"/>
                  </a:cubicBezTo>
                  <a:cubicBezTo>
                    <a:pt x="3778" y="5154"/>
                    <a:pt x="3817" y="5156"/>
                    <a:pt x="3857" y="5162"/>
                  </a:cubicBezTo>
                  <a:cubicBezTo>
                    <a:pt x="4957" y="5281"/>
                    <a:pt x="6056" y="5340"/>
                    <a:pt x="7161" y="5340"/>
                  </a:cubicBezTo>
                  <a:cubicBezTo>
                    <a:pt x="7951" y="5340"/>
                    <a:pt x="8743" y="5310"/>
                    <a:pt x="9540" y="5249"/>
                  </a:cubicBezTo>
                  <a:cubicBezTo>
                    <a:pt x="11599" y="5017"/>
                    <a:pt x="12179" y="4495"/>
                    <a:pt x="12179" y="4495"/>
                  </a:cubicBezTo>
                  <a:cubicBezTo>
                    <a:pt x="12556" y="4350"/>
                    <a:pt x="12875" y="4118"/>
                    <a:pt x="13136" y="3829"/>
                  </a:cubicBezTo>
                  <a:cubicBezTo>
                    <a:pt x="13310" y="3655"/>
                    <a:pt x="13426" y="3452"/>
                    <a:pt x="13542" y="3249"/>
                  </a:cubicBezTo>
                  <a:cubicBezTo>
                    <a:pt x="13890" y="2292"/>
                    <a:pt x="13629" y="1219"/>
                    <a:pt x="12875" y="552"/>
                  </a:cubicBezTo>
                  <a:cubicBezTo>
                    <a:pt x="12383" y="135"/>
                    <a:pt x="11845" y="1"/>
                    <a:pt x="11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690800" y="1729400"/>
              <a:ext cx="55825" cy="41150"/>
            </a:xfrm>
            <a:custGeom>
              <a:rect b="b" l="l" r="r" t="t"/>
              <a:pathLst>
                <a:path extrusionOk="0" h="1646" w="2233">
                  <a:moveTo>
                    <a:pt x="975" y="1"/>
                  </a:moveTo>
                  <a:cubicBezTo>
                    <a:pt x="570" y="1"/>
                    <a:pt x="188" y="226"/>
                    <a:pt x="0" y="602"/>
                  </a:cubicBezTo>
                  <a:lnTo>
                    <a:pt x="1943" y="1645"/>
                  </a:lnTo>
                  <a:cubicBezTo>
                    <a:pt x="2233" y="1094"/>
                    <a:pt x="2001" y="428"/>
                    <a:pt x="1450" y="138"/>
                  </a:cubicBezTo>
                  <a:lnTo>
                    <a:pt x="1450" y="109"/>
                  </a:lnTo>
                  <a:cubicBezTo>
                    <a:pt x="1295" y="35"/>
                    <a:pt x="1133" y="1"/>
                    <a:pt x="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781400" y="2015525"/>
              <a:ext cx="131225" cy="81225"/>
            </a:xfrm>
            <a:custGeom>
              <a:rect b="b" l="l" r="r" t="t"/>
              <a:pathLst>
                <a:path extrusionOk="0" h="3249" w="5249">
                  <a:moveTo>
                    <a:pt x="1" y="1"/>
                  </a:moveTo>
                  <a:cubicBezTo>
                    <a:pt x="146" y="581"/>
                    <a:pt x="406" y="1132"/>
                    <a:pt x="783" y="1625"/>
                  </a:cubicBezTo>
                  <a:cubicBezTo>
                    <a:pt x="1508" y="2552"/>
                    <a:pt x="5249" y="3248"/>
                    <a:pt x="5249" y="3248"/>
                  </a:cubicBezTo>
                  <a:lnTo>
                    <a:pt x="5249" y="2465"/>
                  </a:lnTo>
                  <a:cubicBezTo>
                    <a:pt x="5249" y="2465"/>
                    <a:pt x="2349" y="1915"/>
                    <a:pt x="1392" y="1364"/>
                  </a:cubicBezTo>
                  <a:cubicBezTo>
                    <a:pt x="812" y="1045"/>
                    <a:pt x="319" y="58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866925" y="1876350"/>
              <a:ext cx="29025" cy="29025"/>
            </a:xfrm>
            <a:custGeom>
              <a:rect b="b" l="l" r="r" t="t"/>
              <a:pathLst>
                <a:path extrusionOk="0" h="1161" w="1161">
                  <a:moveTo>
                    <a:pt x="581" y="1"/>
                  </a:moveTo>
                  <a:cubicBezTo>
                    <a:pt x="262" y="1"/>
                    <a:pt x="1" y="262"/>
                    <a:pt x="1" y="581"/>
                  </a:cubicBezTo>
                  <a:cubicBezTo>
                    <a:pt x="1" y="900"/>
                    <a:pt x="233" y="1161"/>
                    <a:pt x="552" y="1161"/>
                  </a:cubicBezTo>
                  <a:cubicBezTo>
                    <a:pt x="871" y="1161"/>
                    <a:pt x="1132" y="929"/>
                    <a:pt x="1132" y="610"/>
                  </a:cubicBezTo>
                  <a:cubicBezTo>
                    <a:pt x="1161" y="291"/>
                    <a:pt x="900" y="30"/>
                    <a:pt x="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845200" y="1827475"/>
              <a:ext cx="34800" cy="26425"/>
            </a:xfrm>
            <a:custGeom>
              <a:rect b="b" l="l" r="r" t="t"/>
              <a:pathLst>
                <a:path extrusionOk="0" h="1057" w="1392">
                  <a:moveTo>
                    <a:pt x="793" y="0"/>
                  </a:moveTo>
                  <a:cubicBezTo>
                    <a:pt x="673" y="0"/>
                    <a:pt x="551" y="32"/>
                    <a:pt x="435" y="100"/>
                  </a:cubicBezTo>
                  <a:cubicBezTo>
                    <a:pt x="116" y="303"/>
                    <a:pt x="0" y="709"/>
                    <a:pt x="174" y="1057"/>
                  </a:cubicBezTo>
                  <a:lnTo>
                    <a:pt x="1392" y="390"/>
                  </a:lnTo>
                  <a:lnTo>
                    <a:pt x="1392" y="361"/>
                  </a:lnTo>
                  <a:cubicBezTo>
                    <a:pt x="1257" y="129"/>
                    <a:pt x="1031" y="0"/>
                    <a:pt x="7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903175" y="1990875"/>
              <a:ext cx="36275" cy="24050"/>
            </a:xfrm>
            <a:custGeom>
              <a:rect b="b" l="l" r="r" t="t"/>
              <a:pathLst>
                <a:path extrusionOk="0" h="962" w="1451">
                  <a:moveTo>
                    <a:pt x="117" y="1"/>
                  </a:moveTo>
                  <a:cubicBezTo>
                    <a:pt x="1" y="378"/>
                    <a:pt x="175" y="784"/>
                    <a:pt x="552" y="929"/>
                  </a:cubicBezTo>
                  <a:lnTo>
                    <a:pt x="581" y="929"/>
                  </a:lnTo>
                  <a:cubicBezTo>
                    <a:pt x="647" y="951"/>
                    <a:pt x="716" y="962"/>
                    <a:pt x="785" y="962"/>
                  </a:cubicBezTo>
                  <a:cubicBezTo>
                    <a:pt x="1074" y="962"/>
                    <a:pt x="1357" y="775"/>
                    <a:pt x="1451" y="494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995975" y="1820125"/>
              <a:ext cx="34075" cy="28700"/>
            </a:xfrm>
            <a:custGeom>
              <a:rect b="b" l="l" r="r" t="t"/>
              <a:pathLst>
                <a:path extrusionOk="0" h="1148" w="1363">
                  <a:moveTo>
                    <a:pt x="550" y="0"/>
                  </a:moveTo>
                  <a:cubicBezTo>
                    <a:pt x="333" y="0"/>
                    <a:pt x="124" y="102"/>
                    <a:pt x="0" y="278"/>
                  </a:cubicBezTo>
                  <a:lnTo>
                    <a:pt x="1131" y="1148"/>
                  </a:lnTo>
                  <a:cubicBezTo>
                    <a:pt x="1363" y="829"/>
                    <a:pt x="1276" y="394"/>
                    <a:pt x="957" y="133"/>
                  </a:cubicBezTo>
                  <a:cubicBezTo>
                    <a:pt x="832" y="42"/>
                    <a:pt x="689" y="0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986550" y="1872000"/>
              <a:ext cx="29025" cy="29075"/>
            </a:xfrm>
            <a:custGeom>
              <a:rect b="b" l="l" r="r" t="t"/>
              <a:pathLst>
                <a:path extrusionOk="0" h="1163" w="1161">
                  <a:moveTo>
                    <a:pt x="580" y="1"/>
                  </a:moveTo>
                  <a:cubicBezTo>
                    <a:pt x="261" y="1"/>
                    <a:pt x="29" y="262"/>
                    <a:pt x="0" y="552"/>
                  </a:cubicBezTo>
                  <a:cubicBezTo>
                    <a:pt x="0" y="871"/>
                    <a:pt x="232" y="1161"/>
                    <a:pt x="551" y="1161"/>
                  </a:cubicBezTo>
                  <a:cubicBezTo>
                    <a:pt x="567" y="1162"/>
                    <a:pt x="584" y="1163"/>
                    <a:pt x="600" y="1163"/>
                  </a:cubicBezTo>
                  <a:cubicBezTo>
                    <a:pt x="896" y="1163"/>
                    <a:pt x="1133" y="912"/>
                    <a:pt x="1160" y="610"/>
                  </a:cubicBezTo>
                  <a:cubicBezTo>
                    <a:pt x="1160" y="291"/>
                    <a:pt x="899" y="30"/>
                    <a:pt x="5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942325" y="1873450"/>
              <a:ext cx="49325" cy="87025"/>
            </a:xfrm>
            <a:custGeom>
              <a:rect b="b" l="l" r="r" t="t"/>
              <a:pathLst>
                <a:path extrusionOk="0" h="3481" w="1973">
                  <a:moveTo>
                    <a:pt x="1" y="1"/>
                  </a:moveTo>
                  <a:lnTo>
                    <a:pt x="174" y="3480"/>
                  </a:lnTo>
                  <a:lnTo>
                    <a:pt x="1972" y="28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602350" y="4127850"/>
              <a:ext cx="269300" cy="246575"/>
            </a:xfrm>
            <a:custGeom>
              <a:rect b="b" l="l" r="r" t="t"/>
              <a:pathLst>
                <a:path extrusionOk="0" h="9863" w="10772">
                  <a:moveTo>
                    <a:pt x="4611" y="1"/>
                  </a:moveTo>
                  <a:lnTo>
                    <a:pt x="4611" y="522"/>
                  </a:lnTo>
                  <a:cubicBezTo>
                    <a:pt x="4611" y="957"/>
                    <a:pt x="3306" y="1044"/>
                    <a:pt x="2755" y="1044"/>
                  </a:cubicBezTo>
                  <a:cubicBezTo>
                    <a:pt x="2718" y="1046"/>
                    <a:pt x="2681" y="1047"/>
                    <a:pt x="2643" y="1047"/>
                  </a:cubicBezTo>
                  <a:cubicBezTo>
                    <a:pt x="2017" y="1047"/>
                    <a:pt x="1421" y="819"/>
                    <a:pt x="929" y="435"/>
                  </a:cubicBezTo>
                  <a:lnTo>
                    <a:pt x="929" y="30"/>
                  </a:lnTo>
                  <a:cubicBezTo>
                    <a:pt x="919" y="27"/>
                    <a:pt x="910" y="26"/>
                    <a:pt x="901" y="26"/>
                  </a:cubicBezTo>
                  <a:cubicBezTo>
                    <a:pt x="685" y="26"/>
                    <a:pt x="543" y="667"/>
                    <a:pt x="349" y="1334"/>
                  </a:cubicBezTo>
                  <a:cubicBezTo>
                    <a:pt x="146" y="2030"/>
                    <a:pt x="1" y="2871"/>
                    <a:pt x="146" y="3277"/>
                  </a:cubicBezTo>
                  <a:cubicBezTo>
                    <a:pt x="378" y="3973"/>
                    <a:pt x="1421" y="4640"/>
                    <a:pt x="1856" y="5249"/>
                  </a:cubicBezTo>
                  <a:cubicBezTo>
                    <a:pt x="2291" y="5858"/>
                    <a:pt x="2552" y="7075"/>
                    <a:pt x="3103" y="7887"/>
                  </a:cubicBezTo>
                  <a:cubicBezTo>
                    <a:pt x="3654" y="8699"/>
                    <a:pt x="5858" y="9598"/>
                    <a:pt x="7105" y="9830"/>
                  </a:cubicBezTo>
                  <a:cubicBezTo>
                    <a:pt x="7225" y="9852"/>
                    <a:pt x="7363" y="9863"/>
                    <a:pt x="7514" y="9863"/>
                  </a:cubicBezTo>
                  <a:cubicBezTo>
                    <a:pt x="8741" y="9863"/>
                    <a:pt x="10772" y="9149"/>
                    <a:pt x="10410" y="8090"/>
                  </a:cubicBezTo>
                  <a:cubicBezTo>
                    <a:pt x="10004" y="6930"/>
                    <a:pt x="8409" y="5684"/>
                    <a:pt x="7250" y="4640"/>
                  </a:cubicBezTo>
                  <a:cubicBezTo>
                    <a:pt x="5800" y="3306"/>
                    <a:pt x="4959" y="174"/>
                    <a:pt x="4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911150" y="3989350"/>
              <a:ext cx="352325" cy="181025"/>
            </a:xfrm>
            <a:custGeom>
              <a:rect b="b" l="l" r="r" t="t"/>
              <a:pathLst>
                <a:path extrusionOk="0" h="7241" w="14093">
                  <a:moveTo>
                    <a:pt x="1403" y="1"/>
                  </a:moveTo>
                  <a:cubicBezTo>
                    <a:pt x="1062" y="1"/>
                    <a:pt x="750" y="1558"/>
                    <a:pt x="523" y="2583"/>
                  </a:cubicBezTo>
                  <a:cubicBezTo>
                    <a:pt x="291" y="3511"/>
                    <a:pt x="1" y="4613"/>
                    <a:pt x="755" y="5164"/>
                  </a:cubicBezTo>
                  <a:cubicBezTo>
                    <a:pt x="1320" y="5555"/>
                    <a:pt x="2538" y="5653"/>
                    <a:pt x="3540" y="5653"/>
                  </a:cubicBezTo>
                  <a:cubicBezTo>
                    <a:pt x="3873" y="5653"/>
                    <a:pt x="4183" y="5642"/>
                    <a:pt x="4437" y="5627"/>
                  </a:cubicBezTo>
                  <a:cubicBezTo>
                    <a:pt x="4462" y="5626"/>
                    <a:pt x="4487" y="5625"/>
                    <a:pt x="4512" y="5625"/>
                  </a:cubicBezTo>
                  <a:cubicBezTo>
                    <a:pt x="5531" y="5625"/>
                    <a:pt x="7106" y="6736"/>
                    <a:pt x="8322" y="6990"/>
                  </a:cubicBezTo>
                  <a:cubicBezTo>
                    <a:pt x="9088" y="7167"/>
                    <a:pt x="9810" y="7241"/>
                    <a:pt x="10461" y="7241"/>
                  </a:cubicBezTo>
                  <a:cubicBezTo>
                    <a:pt x="11736" y="7241"/>
                    <a:pt x="12743" y="6959"/>
                    <a:pt x="13281" y="6613"/>
                  </a:cubicBezTo>
                  <a:cubicBezTo>
                    <a:pt x="14063" y="6091"/>
                    <a:pt x="14092" y="5164"/>
                    <a:pt x="13339" y="4845"/>
                  </a:cubicBezTo>
                  <a:cubicBezTo>
                    <a:pt x="12121" y="4294"/>
                    <a:pt x="9424" y="3221"/>
                    <a:pt x="8032" y="2525"/>
                  </a:cubicBezTo>
                  <a:cubicBezTo>
                    <a:pt x="7250" y="2119"/>
                    <a:pt x="6496" y="1597"/>
                    <a:pt x="5858" y="959"/>
                  </a:cubicBezTo>
                  <a:cubicBezTo>
                    <a:pt x="5452" y="495"/>
                    <a:pt x="5307" y="234"/>
                    <a:pt x="5104" y="234"/>
                  </a:cubicBezTo>
                  <a:lnTo>
                    <a:pt x="5104" y="785"/>
                  </a:lnTo>
                  <a:cubicBezTo>
                    <a:pt x="4756" y="969"/>
                    <a:pt x="4250" y="1052"/>
                    <a:pt x="3722" y="1052"/>
                  </a:cubicBezTo>
                  <a:cubicBezTo>
                    <a:pt x="2751" y="1052"/>
                    <a:pt x="1703" y="772"/>
                    <a:pt x="1421" y="321"/>
                  </a:cubicBezTo>
                  <a:lnTo>
                    <a:pt x="1421" y="2"/>
                  </a:lnTo>
                  <a:cubicBezTo>
                    <a:pt x="1415" y="1"/>
                    <a:pt x="1409" y="1"/>
                    <a:pt x="14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861150" y="2938300"/>
              <a:ext cx="129050" cy="326225"/>
            </a:xfrm>
            <a:custGeom>
              <a:rect b="b" l="l" r="r" t="t"/>
              <a:pathLst>
                <a:path extrusionOk="0" h="13049" w="5162">
                  <a:moveTo>
                    <a:pt x="5161" y="1"/>
                  </a:moveTo>
                  <a:lnTo>
                    <a:pt x="5161" y="1"/>
                  </a:lnTo>
                  <a:cubicBezTo>
                    <a:pt x="3682" y="1364"/>
                    <a:pt x="1914" y="2379"/>
                    <a:pt x="0" y="2959"/>
                  </a:cubicBezTo>
                  <a:lnTo>
                    <a:pt x="2320" y="13049"/>
                  </a:lnTo>
                  <a:lnTo>
                    <a:pt x="1218" y="3596"/>
                  </a:lnTo>
                  <a:cubicBezTo>
                    <a:pt x="4146" y="1857"/>
                    <a:pt x="5161" y="1"/>
                    <a:pt x="5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1623375" y="2158850"/>
              <a:ext cx="864800" cy="678725"/>
            </a:xfrm>
            <a:custGeom>
              <a:rect b="b" l="l" r="r" t="t"/>
              <a:pathLst>
                <a:path extrusionOk="0" h="27149" w="34592">
                  <a:moveTo>
                    <a:pt x="2869" y="1"/>
                  </a:moveTo>
                  <a:cubicBezTo>
                    <a:pt x="2755" y="1"/>
                    <a:pt x="2640" y="4"/>
                    <a:pt x="2523" y="9"/>
                  </a:cubicBezTo>
                  <a:cubicBezTo>
                    <a:pt x="986" y="67"/>
                    <a:pt x="1" y="1459"/>
                    <a:pt x="1363" y="4358"/>
                  </a:cubicBezTo>
                  <a:cubicBezTo>
                    <a:pt x="3277" y="8302"/>
                    <a:pt x="5626" y="12042"/>
                    <a:pt x="8380" y="15463"/>
                  </a:cubicBezTo>
                  <a:cubicBezTo>
                    <a:pt x="10497" y="17957"/>
                    <a:pt x="12990" y="20074"/>
                    <a:pt x="15774" y="21755"/>
                  </a:cubicBezTo>
                  <a:cubicBezTo>
                    <a:pt x="18355" y="23321"/>
                    <a:pt x="20616" y="24104"/>
                    <a:pt x="23516" y="25061"/>
                  </a:cubicBezTo>
                  <a:cubicBezTo>
                    <a:pt x="24299" y="25322"/>
                    <a:pt x="24821" y="25728"/>
                    <a:pt x="26241" y="26395"/>
                  </a:cubicBezTo>
                  <a:cubicBezTo>
                    <a:pt x="26821" y="26714"/>
                    <a:pt x="27430" y="26946"/>
                    <a:pt x="28068" y="27062"/>
                  </a:cubicBezTo>
                  <a:cubicBezTo>
                    <a:pt x="28474" y="27120"/>
                    <a:pt x="28880" y="27149"/>
                    <a:pt x="29286" y="27149"/>
                  </a:cubicBezTo>
                  <a:cubicBezTo>
                    <a:pt x="29692" y="27149"/>
                    <a:pt x="30098" y="27120"/>
                    <a:pt x="30504" y="27062"/>
                  </a:cubicBezTo>
                  <a:cubicBezTo>
                    <a:pt x="31518" y="26946"/>
                    <a:pt x="32475" y="26511"/>
                    <a:pt x="33287" y="25873"/>
                  </a:cubicBezTo>
                  <a:cubicBezTo>
                    <a:pt x="33722" y="25525"/>
                    <a:pt x="34070" y="25090"/>
                    <a:pt x="34302" y="24568"/>
                  </a:cubicBezTo>
                  <a:cubicBezTo>
                    <a:pt x="34534" y="24046"/>
                    <a:pt x="34592" y="23466"/>
                    <a:pt x="34447" y="22915"/>
                  </a:cubicBezTo>
                  <a:cubicBezTo>
                    <a:pt x="34418" y="22799"/>
                    <a:pt x="34360" y="22712"/>
                    <a:pt x="34273" y="22625"/>
                  </a:cubicBezTo>
                  <a:cubicBezTo>
                    <a:pt x="34129" y="22529"/>
                    <a:pt x="33965" y="22473"/>
                    <a:pt x="33797" y="22473"/>
                  </a:cubicBezTo>
                  <a:cubicBezTo>
                    <a:pt x="33763" y="22473"/>
                    <a:pt x="33728" y="22475"/>
                    <a:pt x="33693" y="22480"/>
                  </a:cubicBezTo>
                  <a:cubicBezTo>
                    <a:pt x="32533" y="22596"/>
                    <a:pt x="31345" y="22654"/>
                    <a:pt x="30156" y="22654"/>
                  </a:cubicBezTo>
                  <a:cubicBezTo>
                    <a:pt x="29199" y="22596"/>
                    <a:pt x="28532" y="22422"/>
                    <a:pt x="28677" y="22277"/>
                  </a:cubicBezTo>
                  <a:cubicBezTo>
                    <a:pt x="28793" y="22132"/>
                    <a:pt x="29373" y="22219"/>
                    <a:pt x="30156" y="21871"/>
                  </a:cubicBezTo>
                  <a:cubicBezTo>
                    <a:pt x="30910" y="21553"/>
                    <a:pt x="31432" y="20799"/>
                    <a:pt x="31200" y="20422"/>
                  </a:cubicBezTo>
                  <a:cubicBezTo>
                    <a:pt x="31103" y="20242"/>
                    <a:pt x="31052" y="20175"/>
                    <a:pt x="30939" y="20175"/>
                  </a:cubicBezTo>
                  <a:cubicBezTo>
                    <a:pt x="30813" y="20175"/>
                    <a:pt x="30611" y="20257"/>
                    <a:pt x="30185" y="20364"/>
                  </a:cubicBezTo>
                  <a:cubicBezTo>
                    <a:pt x="29373" y="20567"/>
                    <a:pt x="28590" y="20509"/>
                    <a:pt x="27459" y="20886"/>
                  </a:cubicBezTo>
                  <a:cubicBezTo>
                    <a:pt x="26814" y="21159"/>
                    <a:pt x="26127" y="21304"/>
                    <a:pt x="25433" y="21304"/>
                  </a:cubicBezTo>
                  <a:cubicBezTo>
                    <a:pt x="25316" y="21304"/>
                    <a:pt x="25199" y="21300"/>
                    <a:pt x="25082" y="21292"/>
                  </a:cubicBezTo>
                  <a:cubicBezTo>
                    <a:pt x="24038" y="21234"/>
                    <a:pt x="21283" y="19929"/>
                    <a:pt x="18848" y="18450"/>
                  </a:cubicBezTo>
                  <a:cubicBezTo>
                    <a:pt x="16180" y="16710"/>
                    <a:pt x="13831" y="14507"/>
                    <a:pt x="11889" y="11984"/>
                  </a:cubicBezTo>
                  <a:cubicBezTo>
                    <a:pt x="9685" y="8853"/>
                    <a:pt x="7249" y="3923"/>
                    <a:pt x="6090" y="2039"/>
                  </a:cubicBezTo>
                  <a:cubicBezTo>
                    <a:pt x="5060" y="322"/>
                    <a:pt x="4030" y="1"/>
                    <a:pt x="286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1630625" y="2145225"/>
              <a:ext cx="279100" cy="348750"/>
            </a:xfrm>
            <a:custGeom>
              <a:rect b="b" l="l" r="r" t="t"/>
              <a:pathLst>
                <a:path extrusionOk="0" h="13950" w="11164">
                  <a:moveTo>
                    <a:pt x="2798" y="0"/>
                  </a:moveTo>
                  <a:cubicBezTo>
                    <a:pt x="2764" y="0"/>
                    <a:pt x="2731" y="1"/>
                    <a:pt x="2697" y="3"/>
                  </a:cubicBezTo>
                  <a:cubicBezTo>
                    <a:pt x="1537" y="61"/>
                    <a:pt x="1" y="786"/>
                    <a:pt x="30" y="2787"/>
                  </a:cubicBezTo>
                  <a:cubicBezTo>
                    <a:pt x="59" y="4787"/>
                    <a:pt x="3132" y="10615"/>
                    <a:pt x="5510" y="13950"/>
                  </a:cubicBezTo>
                  <a:cubicBezTo>
                    <a:pt x="5510" y="13950"/>
                    <a:pt x="9221" y="13689"/>
                    <a:pt x="11164" y="10905"/>
                  </a:cubicBezTo>
                  <a:cubicBezTo>
                    <a:pt x="11164" y="10905"/>
                    <a:pt x="7713" y="5396"/>
                    <a:pt x="6756" y="3656"/>
                  </a:cubicBezTo>
                  <a:cubicBezTo>
                    <a:pt x="5932" y="2093"/>
                    <a:pt x="4467" y="0"/>
                    <a:pt x="27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356950" y="2283050"/>
              <a:ext cx="207350" cy="222525"/>
            </a:xfrm>
            <a:custGeom>
              <a:rect b="b" l="l" r="r" t="t"/>
              <a:pathLst>
                <a:path extrusionOk="0" h="8901" w="8294">
                  <a:moveTo>
                    <a:pt x="4303" y="1"/>
                  </a:moveTo>
                  <a:cubicBezTo>
                    <a:pt x="4256" y="1"/>
                    <a:pt x="4205" y="19"/>
                    <a:pt x="4147" y="57"/>
                  </a:cubicBezTo>
                  <a:cubicBezTo>
                    <a:pt x="3712" y="347"/>
                    <a:pt x="3712" y="1420"/>
                    <a:pt x="3712" y="1420"/>
                  </a:cubicBezTo>
                  <a:lnTo>
                    <a:pt x="4350" y="2812"/>
                  </a:lnTo>
                  <a:cubicBezTo>
                    <a:pt x="3598" y="2507"/>
                    <a:pt x="2789" y="2344"/>
                    <a:pt x="1983" y="2344"/>
                  </a:cubicBezTo>
                  <a:cubicBezTo>
                    <a:pt x="1639" y="2344"/>
                    <a:pt x="1296" y="2374"/>
                    <a:pt x="958" y="2435"/>
                  </a:cubicBezTo>
                  <a:cubicBezTo>
                    <a:pt x="1" y="2609"/>
                    <a:pt x="1" y="5827"/>
                    <a:pt x="3103" y="6871"/>
                  </a:cubicBezTo>
                  <a:cubicBezTo>
                    <a:pt x="5133" y="7509"/>
                    <a:pt x="6351" y="7219"/>
                    <a:pt x="6989" y="8901"/>
                  </a:cubicBezTo>
                  <a:cubicBezTo>
                    <a:pt x="6989" y="8901"/>
                    <a:pt x="8294" y="8727"/>
                    <a:pt x="8004" y="6871"/>
                  </a:cubicBezTo>
                  <a:cubicBezTo>
                    <a:pt x="7685" y="4928"/>
                    <a:pt x="6815" y="3160"/>
                    <a:pt x="5539" y="1681"/>
                  </a:cubicBezTo>
                  <a:cubicBezTo>
                    <a:pt x="4759" y="775"/>
                    <a:pt x="4612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4139450" y="2682425"/>
              <a:ext cx="447275" cy="492775"/>
            </a:xfrm>
            <a:custGeom>
              <a:rect b="b" l="l" r="r" t="t"/>
              <a:pathLst>
                <a:path extrusionOk="0" h="19711" w="17891">
                  <a:moveTo>
                    <a:pt x="174" y="1"/>
                  </a:moveTo>
                  <a:lnTo>
                    <a:pt x="0" y="14498"/>
                  </a:lnTo>
                  <a:cubicBezTo>
                    <a:pt x="0" y="15803"/>
                    <a:pt x="841" y="17108"/>
                    <a:pt x="2552" y="18152"/>
                  </a:cubicBezTo>
                  <a:cubicBezTo>
                    <a:pt x="4315" y="19189"/>
                    <a:pt x="6645" y="19711"/>
                    <a:pt x="8971" y="19711"/>
                  </a:cubicBezTo>
                  <a:cubicBezTo>
                    <a:pt x="11197" y="19711"/>
                    <a:pt x="13420" y="19232"/>
                    <a:pt x="15136" y="18268"/>
                  </a:cubicBezTo>
                  <a:cubicBezTo>
                    <a:pt x="16876" y="17282"/>
                    <a:pt x="17775" y="15977"/>
                    <a:pt x="17775" y="14643"/>
                  </a:cubicBezTo>
                  <a:lnTo>
                    <a:pt x="17891" y="233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4121325" y="2556550"/>
              <a:ext cx="487875" cy="256325"/>
            </a:xfrm>
            <a:custGeom>
              <a:rect b="b" l="l" r="r" t="t"/>
              <a:pathLst>
                <a:path extrusionOk="0" h="10253" w="19515">
                  <a:moveTo>
                    <a:pt x="9651" y="0"/>
                  </a:moveTo>
                  <a:cubicBezTo>
                    <a:pt x="7440" y="0"/>
                    <a:pt x="5234" y="479"/>
                    <a:pt x="3538" y="1440"/>
                  </a:cubicBezTo>
                  <a:cubicBezTo>
                    <a:pt x="30" y="3412"/>
                    <a:pt x="1" y="6659"/>
                    <a:pt x="3451" y="8689"/>
                  </a:cubicBezTo>
                  <a:cubicBezTo>
                    <a:pt x="5220" y="9730"/>
                    <a:pt x="7554" y="10252"/>
                    <a:pt x="9877" y="10252"/>
                  </a:cubicBezTo>
                  <a:cubicBezTo>
                    <a:pt x="12084" y="10252"/>
                    <a:pt x="14282" y="9781"/>
                    <a:pt x="15977" y="8834"/>
                  </a:cubicBezTo>
                  <a:cubicBezTo>
                    <a:pt x="19485" y="6862"/>
                    <a:pt x="19514" y="3615"/>
                    <a:pt x="16064" y="1585"/>
                  </a:cubicBezTo>
                  <a:cubicBezTo>
                    <a:pt x="14310" y="530"/>
                    <a:pt x="11977" y="0"/>
                    <a:pt x="96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4162650" y="2576850"/>
              <a:ext cx="405225" cy="216800"/>
            </a:xfrm>
            <a:custGeom>
              <a:rect b="b" l="l" r="r" t="t"/>
              <a:pathLst>
                <a:path extrusionOk="0" h="8672" w="16209">
                  <a:moveTo>
                    <a:pt x="8022" y="1"/>
                  </a:moveTo>
                  <a:cubicBezTo>
                    <a:pt x="6046" y="1"/>
                    <a:pt x="4066" y="443"/>
                    <a:pt x="2233" y="1324"/>
                  </a:cubicBezTo>
                  <a:cubicBezTo>
                    <a:pt x="812" y="2107"/>
                    <a:pt x="0" y="3151"/>
                    <a:pt x="0" y="4224"/>
                  </a:cubicBezTo>
                  <a:cubicBezTo>
                    <a:pt x="0" y="4485"/>
                    <a:pt x="29" y="4746"/>
                    <a:pt x="116" y="4977"/>
                  </a:cubicBezTo>
                  <a:cubicBezTo>
                    <a:pt x="377" y="5760"/>
                    <a:pt x="1073" y="6572"/>
                    <a:pt x="2175" y="7210"/>
                  </a:cubicBezTo>
                  <a:cubicBezTo>
                    <a:pt x="4052" y="8186"/>
                    <a:pt x="6109" y="8671"/>
                    <a:pt x="8167" y="8671"/>
                  </a:cubicBezTo>
                  <a:cubicBezTo>
                    <a:pt x="10147" y="8671"/>
                    <a:pt x="12127" y="8222"/>
                    <a:pt x="13947" y="7326"/>
                  </a:cubicBezTo>
                  <a:cubicBezTo>
                    <a:pt x="15078" y="6688"/>
                    <a:pt x="15803" y="5934"/>
                    <a:pt x="16064" y="5093"/>
                  </a:cubicBezTo>
                  <a:cubicBezTo>
                    <a:pt x="16151" y="4862"/>
                    <a:pt x="16180" y="4630"/>
                    <a:pt x="16209" y="4398"/>
                  </a:cubicBezTo>
                  <a:cubicBezTo>
                    <a:pt x="16209" y="3325"/>
                    <a:pt x="15455" y="2281"/>
                    <a:pt x="14005" y="1440"/>
                  </a:cubicBezTo>
                  <a:cubicBezTo>
                    <a:pt x="12128" y="479"/>
                    <a:pt x="10077" y="1"/>
                    <a:pt x="8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4165550" y="2611825"/>
              <a:ext cx="399425" cy="181825"/>
            </a:xfrm>
            <a:custGeom>
              <a:rect b="b" l="l" r="r" t="t"/>
              <a:pathLst>
                <a:path extrusionOk="0" h="7273" w="15977">
                  <a:moveTo>
                    <a:pt x="7925" y="1"/>
                  </a:moveTo>
                  <a:cubicBezTo>
                    <a:pt x="5946" y="1"/>
                    <a:pt x="3966" y="450"/>
                    <a:pt x="2146" y="1346"/>
                  </a:cubicBezTo>
                  <a:cubicBezTo>
                    <a:pt x="1189" y="1781"/>
                    <a:pt x="406" y="2593"/>
                    <a:pt x="0" y="3578"/>
                  </a:cubicBezTo>
                  <a:cubicBezTo>
                    <a:pt x="261" y="4361"/>
                    <a:pt x="986" y="5173"/>
                    <a:pt x="2059" y="5811"/>
                  </a:cubicBezTo>
                  <a:cubicBezTo>
                    <a:pt x="3951" y="6787"/>
                    <a:pt x="6008" y="7272"/>
                    <a:pt x="8062" y="7272"/>
                  </a:cubicBezTo>
                  <a:cubicBezTo>
                    <a:pt x="10038" y="7272"/>
                    <a:pt x="12011" y="6823"/>
                    <a:pt x="13831" y="5927"/>
                  </a:cubicBezTo>
                  <a:cubicBezTo>
                    <a:pt x="14962" y="5289"/>
                    <a:pt x="15687" y="4535"/>
                    <a:pt x="15977" y="3694"/>
                  </a:cubicBezTo>
                  <a:cubicBezTo>
                    <a:pt x="15571" y="2738"/>
                    <a:pt x="14846" y="1926"/>
                    <a:pt x="13918" y="1462"/>
                  </a:cubicBezTo>
                  <a:cubicBezTo>
                    <a:pt x="12041" y="486"/>
                    <a:pt x="9983" y="1"/>
                    <a:pt x="792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441725" y="2821675"/>
              <a:ext cx="35550" cy="45150"/>
            </a:xfrm>
            <a:custGeom>
              <a:rect b="b" l="l" r="r" t="t"/>
              <a:pathLst>
                <a:path extrusionOk="0" h="1806" w="1422">
                  <a:moveTo>
                    <a:pt x="1024" y="0"/>
                  </a:moveTo>
                  <a:cubicBezTo>
                    <a:pt x="933" y="0"/>
                    <a:pt x="831" y="28"/>
                    <a:pt x="725" y="85"/>
                  </a:cubicBezTo>
                  <a:cubicBezTo>
                    <a:pt x="290" y="375"/>
                    <a:pt x="29" y="810"/>
                    <a:pt x="0" y="1303"/>
                  </a:cubicBezTo>
                  <a:cubicBezTo>
                    <a:pt x="0" y="1613"/>
                    <a:pt x="163" y="1806"/>
                    <a:pt x="394" y="1806"/>
                  </a:cubicBezTo>
                  <a:cubicBezTo>
                    <a:pt x="486" y="1806"/>
                    <a:pt x="589" y="1775"/>
                    <a:pt x="696" y="1708"/>
                  </a:cubicBezTo>
                  <a:cubicBezTo>
                    <a:pt x="1131" y="1448"/>
                    <a:pt x="1392" y="984"/>
                    <a:pt x="1421" y="491"/>
                  </a:cubicBezTo>
                  <a:cubicBezTo>
                    <a:pt x="1421" y="178"/>
                    <a:pt x="1257" y="0"/>
                    <a:pt x="10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027100" y="2710700"/>
              <a:ext cx="116725" cy="273300"/>
            </a:xfrm>
            <a:custGeom>
              <a:rect b="b" l="l" r="r" t="t"/>
              <a:pathLst>
                <a:path extrusionOk="0" h="10932" w="4669">
                  <a:moveTo>
                    <a:pt x="4668" y="0"/>
                  </a:moveTo>
                  <a:lnTo>
                    <a:pt x="4668" y="0"/>
                  </a:lnTo>
                  <a:cubicBezTo>
                    <a:pt x="4581" y="29"/>
                    <a:pt x="4494" y="87"/>
                    <a:pt x="4436" y="174"/>
                  </a:cubicBezTo>
                  <a:cubicBezTo>
                    <a:pt x="4262" y="464"/>
                    <a:pt x="0" y="7626"/>
                    <a:pt x="3770" y="10410"/>
                  </a:cubicBezTo>
                  <a:cubicBezTo>
                    <a:pt x="4030" y="10613"/>
                    <a:pt x="4291" y="10787"/>
                    <a:pt x="4552" y="10932"/>
                  </a:cubicBezTo>
                  <a:lnTo>
                    <a:pt x="4552" y="10004"/>
                  </a:lnTo>
                  <a:cubicBezTo>
                    <a:pt x="4436" y="9946"/>
                    <a:pt x="4349" y="9859"/>
                    <a:pt x="4233" y="9801"/>
                  </a:cubicBezTo>
                  <a:cubicBezTo>
                    <a:pt x="1740" y="7916"/>
                    <a:pt x="3654" y="3364"/>
                    <a:pt x="4639" y="1421"/>
                  </a:cubicBezTo>
                  <a:lnTo>
                    <a:pt x="46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140175" y="2834525"/>
              <a:ext cx="330575" cy="181375"/>
            </a:xfrm>
            <a:custGeom>
              <a:rect b="b" l="l" r="r" t="t"/>
              <a:pathLst>
                <a:path extrusionOk="0" h="7255" w="13223">
                  <a:moveTo>
                    <a:pt x="12783" y="1"/>
                  </a:moveTo>
                  <a:cubicBezTo>
                    <a:pt x="12642" y="1"/>
                    <a:pt x="12495" y="81"/>
                    <a:pt x="12410" y="209"/>
                  </a:cubicBezTo>
                  <a:cubicBezTo>
                    <a:pt x="12410" y="267"/>
                    <a:pt x="9743" y="5370"/>
                    <a:pt x="5567" y="6327"/>
                  </a:cubicBezTo>
                  <a:cubicBezTo>
                    <a:pt x="5111" y="6435"/>
                    <a:pt x="4651" y="6490"/>
                    <a:pt x="4188" y="6490"/>
                  </a:cubicBezTo>
                  <a:cubicBezTo>
                    <a:pt x="2800" y="6490"/>
                    <a:pt x="1392" y="6000"/>
                    <a:pt x="0" y="5022"/>
                  </a:cubicBezTo>
                  <a:lnTo>
                    <a:pt x="0" y="5950"/>
                  </a:lnTo>
                  <a:cubicBezTo>
                    <a:pt x="1247" y="6791"/>
                    <a:pt x="2697" y="7226"/>
                    <a:pt x="4205" y="7255"/>
                  </a:cubicBezTo>
                  <a:cubicBezTo>
                    <a:pt x="4727" y="7255"/>
                    <a:pt x="5249" y="7197"/>
                    <a:pt x="5770" y="7081"/>
                  </a:cubicBezTo>
                  <a:cubicBezTo>
                    <a:pt x="10265" y="6037"/>
                    <a:pt x="13019" y="789"/>
                    <a:pt x="13106" y="557"/>
                  </a:cubicBezTo>
                  <a:lnTo>
                    <a:pt x="13135" y="557"/>
                  </a:lnTo>
                  <a:cubicBezTo>
                    <a:pt x="13222" y="354"/>
                    <a:pt x="13135" y="122"/>
                    <a:pt x="12932" y="35"/>
                  </a:cubicBezTo>
                  <a:cubicBezTo>
                    <a:pt x="12886" y="11"/>
                    <a:pt x="12835" y="1"/>
                    <a:pt x="127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879600" y="1967700"/>
              <a:ext cx="1014850" cy="1149150"/>
            </a:xfrm>
            <a:custGeom>
              <a:rect b="b" l="l" r="r" t="t"/>
              <a:pathLst>
                <a:path extrusionOk="0" h="45966" w="40594">
                  <a:moveTo>
                    <a:pt x="0" y="0"/>
                  </a:moveTo>
                  <a:lnTo>
                    <a:pt x="4524" y="37346"/>
                  </a:lnTo>
                  <a:cubicBezTo>
                    <a:pt x="4727" y="39492"/>
                    <a:pt x="6263" y="41638"/>
                    <a:pt x="9105" y="43290"/>
                  </a:cubicBezTo>
                  <a:cubicBezTo>
                    <a:pt x="12193" y="45074"/>
                    <a:pt x="16238" y="45965"/>
                    <a:pt x="20283" y="45965"/>
                  </a:cubicBezTo>
                  <a:cubicBezTo>
                    <a:pt x="24328" y="45965"/>
                    <a:pt x="28372" y="45074"/>
                    <a:pt x="31460" y="43290"/>
                  </a:cubicBezTo>
                  <a:cubicBezTo>
                    <a:pt x="34302" y="41638"/>
                    <a:pt x="35839" y="39492"/>
                    <a:pt x="36042" y="37346"/>
                  </a:cubicBezTo>
                  <a:lnTo>
                    <a:pt x="4059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830300" y="1674475"/>
              <a:ext cx="1114175" cy="585925"/>
            </a:xfrm>
            <a:custGeom>
              <a:rect b="b" l="l" r="r" t="t"/>
              <a:pathLst>
                <a:path extrusionOk="0" h="23437" w="44567">
                  <a:moveTo>
                    <a:pt x="22284" y="0"/>
                  </a:moveTo>
                  <a:cubicBezTo>
                    <a:pt x="17086" y="0"/>
                    <a:pt x="11889" y="1146"/>
                    <a:pt x="7917" y="3436"/>
                  </a:cubicBezTo>
                  <a:cubicBezTo>
                    <a:pt x="1" y="8018"/>
                    <a:pt x="1" y="15441"/>
                    <a:pt x="7917" y="20022"/>
                  </a:cubicBezTo>
                  <a:cubicBezTo>
                    <a:pt x="11889" y="22298"/>
                    <a:pt x="17086" y="23436"/>
                    <a:pt x="22284" y="23436"/>
                  </a:cubicBezTo>
                  <a:cubicBezTo>
                    <a:pt x="27481" y="23436"/>
                    <a:pt x="32679" y="22298"/>
                    <a:pt x="36651" y="20022"/>
                  </a:cubicBezTo>
                  <a:cubicBezTo>
                    <a:pt x="44567" y="15441"/>
                    <a:pt x="44567" y="8018"/>
                    <a:pt x="36651" y="3436"/>
                  </a:cubicBezTo>
                  <a:cubicBezTo>
                    <a:pt x="32679" y="1146"/>
                    <a:pt x="27481" y="0"/>
                    <a:pt x="222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939050" y="1733550"/>
              <a:ext cx="897425" cy="468300"/>
            </a:xfrm>
            <a:custGeom>
              <a:rect b="b" l="l" r="r" t="t"/>
              <a:pathLst>
                <a:path extrusionOk="0" h="18732" w="35897">
                  <a:moveTo>
                    <a:pt x="17948" y="1"/>
                  </a:moveTo>
                  <a:cubicBezTo>
                    <a:pt x="12932" y="1"/>
                    <a:pt x="8235" y="1102"/>
                    <a:pt x="4755" y="3103"/>
                  </a:cubicBezTo>
                  <a:cubicBezTo>
                    <a:pt x="1682" y="4872"/>
                    <a:pt x="0" y="7104"/>
                    <a:pt x="0" y="9366"/>
                  </a:cubicBezTo>
                  <a:cubicBezTo>
                    <a:pt x="0" y="11599"/>
                    <a:pt x="1682" y="13831"/>
                    <a:pt x="4755" y="15600"/>
                  </a:cubicBezTo>
                  <a:cubicBezTo>
                    <a:pt x="8235" y="17630"/>
                    <a:pt x="12932" y="18732"/>
                    <a:pt x="17948" y="18732"/>
                  </a:cubicBezTo>
                  <a:cubicBezTo>
                    <a:pt x="22964" y="18732"/>
                    <a:pt x="27633" y="17630"/>
                    <a:pt x="31112" y="15600"/>
                  </a:cubicBezTo>
                  <a:cubicBezTo>
                    <a:pt x="34186" y="13831"/>
                    <a:pt x="35896" y="11599"/>
                    <a:pt x="35896" y="9366"/>
                  </a:cubicBezTo>
                  <a:cubicBezTo>
                    <a:pt x="35896" y="7104"/>
                    <a:pt x="34186" y="4872"/>
                    <a:pt x="31112" y="3103"/>
                  </a:cubicBezTo>
                  <a:cubicBezTo>
                    <a:pt x="27633" y="1102"/>
                    <a:pt x="22964" y="1"/>
                    <a:pt x="179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457325" y="951400"/>
              <a:ext cx="474100" cy="1247550"/>
            </a:xfrm>
            <a:custGeom>
              <a:rect b="b" l="l" r="r" t="t"/>
              <a:pathLst>
                <a:path extrusionOk="0" h="49902" w="18964">
                  <a:moveTo>
                    <a:pt x="7888" y="1"/>
                  </a:moveTo>
                  <a:cubicBezTo>
                    <a:pt x="7859" y="58"/>
                    <a:pt x="7859" y="87"/>
                    <a:pt x="7859" y="145"/>
                  </a:cubicBezTo>
                  <a:cubicBezTo>
                    <a:pt x="7859" y="155"/>
                    <a:pt x="7859" y="165"/>
                    <a:pt x="7860" y="175"/>
                  </a:cubicBezTo>
                  <a:lnTo>
                    <a:pt x="7860" y="175"/>
                  </a:lnTo>
                  <a:lnTo>
                    <a:pt x="7888" y="1"/>
                  </a:lnTo>
                  <a:close/>
                  <a:moveTo>
                    <a:pt x="7860" y="175"/>
                  </a:moveTo>
                  <a:lnTo>
                    <a:pt x="7656" y="1450"/>
                  </a:lnTo>
                  <a:lnTo>
                    <a:pt x="7540" y="2204"/>
                  </a:lnTo>
                  <a:lnTo>
                    <a:pt x="7453" y="2581"/>
                  </a:lnTo>
                  <a:lnTo>
                    <a:pt x="7366" y="3219"/>
                  </a:lnTo>
                  <a:lnTo>
                    <a:pt x="7366" y="3248"/>
                  </a:lnTo>
                  <a:lnTo>
                    <a:pt x="7366" y="3277"/>
                  </a:lnTo>
                  <a:lnTo>
                    <a:pt x="6960" y="5713"/>
                  </a:lnTo>
                  <a:lnTo>
                    <a:pt x="6960" y="5742"/>
                  </a:lnTo>
                  <a:lnTo>
                    <a:pt x="6844" y="6408"/>
                  </a:lnTo>
                  <a:lnTo>
                    <a:pt x="6844" y="6437"/>
                  </a:lnTo>
                  <a:lnTo>
                    <a:pt x="6467" y="8873"/>
                  </a:lnTo>
                  <a:lnTo>
                    <a:pt x="6467" y="8960"/>
                  </a:lnTo>
                  <a:lnTo>
                    <a:pt x="3596" y="27169"/>
                  </a:lnTo>
                  <a:lnTo>
                    <a:pt x="2871" y="31780"/>
                  </a:lnTo>
                  <a:lnTo>
                    <a:pt x="697" y="45552"/>
                  </a:lnTo>
                  <a:lnTo>
                    <a:pt x="1" y="49902"/>
                  </a:lnTo>
                  <a:lnTo>
                    <a:pt x="146" y="49902"/>
                  </a:lnTo>
                  <a:cubicBezTo>
                    <a:pt x="2552" y="49699"/>
                    <a:pt x="4872" y="49235"/>
                    <a:pt x="7018" y="48568"/>
                  </a:cubicBezTo>
                  <a:lnTo>
                    <a:pt x="7047" y="48423"/>
                  </a:lnTo>
                  <a:cubicBezTo>
                    <a:pt x="8235" y="47988"/>
                    <a:pt x="9366" y="47466"/>
                    <a:pt x="10381" y="46886"/>
                  </a:cubicBezTo>
                  <a:cubicBezTo>
                    <a:pt x="11019" y="46538"/>
                    <a:pt x="11570" y="46161"/>
                    <a:pt x="12063" y="45755"/>
                  </a:cubicBezTo>
                  <a:lnTo>
                    <a:pt x="13484" y="36825"/>
                  </a:lnTo>
                  <a:lnTo>
                    <a:pt x="14266" y="31924"/>
                  </a:lnTo>
                  <a:lnTo>
                    <a:pt x="17572" y="11048"/>
                  </a:lnTo>
                  <a:lnTo>
                    <a:pt x="17833" y="9308"/>
                  </a:lnTo>
                  <a:lnTo>
                    <a:pt x="17949" y="8670"/>
                  </a:lnTo>
                  <a:lnTo>
                    <a:pt x="17949" y="8641"/>
                  </a:lnTo>
                  <a:lnTo>
                    <a:pt x="17949" y="8612"/>
                  </a:lnTo>
                  <a:lnTo>
                    <a:pt x="17949" y="8583"/>
                  </a:lnTo>
                  <a:lnTo>
                    <a:pt x="17949" y="8554"/>
                  </a:lnTo>
                  <a:lnTo>
                    <a:pt x="17978" y="8438"/>
                  </a:lnTo>
                  <a:lnTo>
                    <a:pt x="18442" y="5568"/>
                  </a:lnTo>
                  <a:lnTo>
                    <a:pt x="18471" y="5394"/>
                  </a:lnTo>
                  <a:lnTo>
                    <a:pt x="18471" y="5365"/>
                  </a:lnTo>
                  <a:lnTo>
                    <a:pt x="18732" y="3712"/>
                  </a:lnTo>
                  <a:lnTo>
                    <a:pt x="18732" y="3625"/>
                  </a:lnTo>
                  <a:lnTo>
                    <a:pt x="18964" y="2175"/>
                  </a:lnTo>
                  <a:lnTo>
                    <a:pt x="18935" y="2262"/>
                  </a:lnTo>
                  <a:lnTo>
                    <a:pt x="18935" y="2291"/>
                  </a:lnTo>
                  <a:lnTo>
                    <a:pt x="18906" y="2349"/>
                  </a:lnTo>
                  <a:lnTo>
                    <a:pt x="18848" y="2436"/>
                  </a:lnTo>
                  <a:lnTo>
                    <a:pt x="18790" y="2494"/>
                  </a:lnTo>
                  <a:lnTo>
                    <a:pt x="18703" y="2581"/>
                  </a:lnTo>
                  <a:lnTo>
                    <a:pt x="18616" y="2639"/>
                  </a:lnTo>
                  <a:cubicBezTo>
                    <a:pt x="18384" y="2813"/>
                    <a:pt x="18094" y="2900"/>
                    <a:pt x="17746" y="2958"/>
                  </a:cubicBezTo>
                  <a:cubicBezTo>
                    <a:pt x="17601" y="2987"/>
                    <a:pt x="17456" y="3016"/>
                    <a:pt x="17311" y="3045"/>
                  </a:cubicBezTo>
                  <a:lnTo>
                    <a:pt x="17108" y="3045"/>
                  </a:lnTo>
                  <a:cubicBezTo>
                    <a:pt x="16847" y="3074"/>
                    <a:pt x="16579" y="3089"/>
                    <a:pt x="16300" y="3089"/>
                  </a:cubicBezTo>
                  <a:cubicBezTo>
                    <a:pt x="16021" y="3089"/>
                    <a:pt x="15731" y="3074"/>
                    <a:pt x="15426" y="3045"/>
                  </a:cubicBezTo>
                  <a:cubicBezTo>
                    <a:pt x="15310" y="3045"/>
                    <a:pt x="15194" y="3016"/>
                    <a:pt x="15078" y="3016"/>
                  </a:cubicBezTo>
                  <a:lnTo>
                    <a:pt x="14933" y="3016"/>
                  </a:lnTo>
                  <a:cubicBezTo>
                    <a:pt x="14759" y="2987"/>
                    <a:pt x="14556" y="2958"/>
                    <a:pt x="14382" y="2929"/>
                  </a:cubicBezTo>
                  <a:lnTo>
                    <a:pt x="14353" y="2929"/>
                  </a:lnTo>
                  <a:cubicBezTo>
                    <a:pt x="14237" y="2929"/>
                    <a:pt x="14122" y="2900"/>
                    <a:pt x="14006" y="2900"/>
                  </a:cubicBezTo>
                  <a:cubicBezTo>
                    <a:pt x="13658" y="2842"/>
                    <a:pt x="13310" y="2784"/>
                    <a:pt x="12962" y="2697"/>
                  </a:cubicBezTo>
                  <a:cubicBezTo>
                    <a:pt x="12730" y="2668"/>
                    <a:pt x="12469" y="2610"/>
                    <a:pt x="12237" y="2552"/>
                  </a:cubicBezTo>
                  <a:cubicBezTo>
                    <a:pt x="12121" y="2523"/>
                    <a:pt x="12005" y="2494"/>
                    <a:pt x="11889" y="2465"/>
                  </a:cubicBezTo>
                  <a:cubicBezTo>
                    <a:pt x="11773" y="2436"/>
                    <a:pt x="11657" y="2407"/>
                    <a:pt x="11541" y="2378"/>
                  </a:cubicBezTo>
                  <a:cubicBezTo>
                    <a:pt x="11425" y="2349"/>
                    <a:pt x="11338" y="2291"/>
                    <a:pt x="11222" y="2262"/>
                  </a:cubicBezTo>
                  <a:cubicBezTo>
                    <a:pt x="11106" y="2233"/>
                    <a:pt x="10990" y="2204"/>
                    <a:pt x="10903" y="2175"/>
                  </a:cubicBezTo>
                  <a:cubicBezTo>
                    <a:pt x="10845" y="2146"/>
                    <a:pt x="10787" y="2146"/>
                    <a:pt x="10729" y="2117"/>
                  </a:cubicBezTo>
                  <a:cubicBezTo>
                    <a:pt x="10671" y="2088"/>
                    <a:pt x="10584" y="2059"/>
                    <a:pt x="10526" y="2059"/>
                  </a:cubicBezTo>
                  <a:cubicBezTo>
                    <a:pt x="10468" y="2030"/>
                    <a:pt x="10410" y="2001"/>
                    <a:pt x="10381" y="2001"/>
                  </a:cubicBezTo>
                  <a:lnTo>
                    <a:pt x="10265" y="1943"/>
                  </a:lnTo>
                  <a:cubicBezTo>
                    <a:pt x="10149" y="1914"/>
                    <a:pt x="10062" y="1885"/>
                    <a:pt x="9975" y="1827"/>
                  </a:cubicBezTo>
                  <a:cubicBezTo>
                    <a:pt x="9859" y="1798"/>
                    <a:pt x="9772" y="1769"/>
                    <a:pt x="9685" y="1711"/>
                  </a:cubicBezTo>
                  <a:lnTo>
                    <a:pt x="9656" y="1711"/>
                  </a:lnTo>
                  <a:cubicBezTo>
                    <a:pt x="9540" y="1653"/>
                    <a:pt x="9424" y="1595"/>
                    <a:pt x="9308" y="1537"/>
                  </a:cubicBezTo>
                  <a:cubicBezTo>
                    <a:pt x="9250" y="1508"/>
                    <a:pt x="9221" y="1508"/>
                    <a:pt x="9163" y="1479"/>
                  </a:cubicBezTo>
                  <a:lnTo>
                    <a:pt x="9047" y="1421"/>
                  </a:lnTo>
                  <a:lnTo>
                    <a:pt x="8989" y="1392"/>
                  </a:lnTo>
                  <a:lnTo>
                    <a:pt x="8931" y="1363"/>
                  </a:lnTo>
                  <a:lnTo>
                    <a:pt x="8931" y="1334"/>
                  </a:lnTo>
                  <a:cubicBezTo>
                    <a:pt x="8844" y="1305"/>
                    <a:pt x="8786" y="1276"/>
                    <a:pt x="8728" y="1218"/>
                  </a:cubicBezTo>
                  <a:lnTo>
                    <a:pt x="8670" y="1189"/>
                  </a:lnTo>
                  <a:lnTo>
                    <a:pt x="8554" y="1102"/>
                  </a:lnTo>
                  <a:lnTo>
                    <a:pt x="8525" y="1102"/>
                  </a:lnTo>
                  <a:lnTo>
                    <a:pt x="8496" y="1073"/>
                  </a:lnTo>
                  <a:cubicBezTo>
                    <a:pt x="8467" y="1044"/>
                    <a:pt x="8409" y="986"/>
                    <a:pt x="8351" y="957"/>
                  </a:cubicBezTo>
                  <a:cubicBezTo>
                    <a:pt x="8293" y="899"/>
                    <a:pt x="8264" y="870"/>
                    <a:pt x="8206" y="812"/>
                  </a:cubicBezTo>
                  <a:cubicBezTo>
                    <a:pt x="8148" y="725"/>
                    <a:pt x="8061" y="667"/>
                    <a:pt x="8032" y="580"/>
                  </a:cubicBezTo>
                  <a:lnTo>
                    <a:pt x="8003" y="551"/>
                  </a:lnTo>
                  <a:cubicBezTo>
                    <a:pt x="7945" y="493"/>
                    <a:pt x="7917" y="435"/>
                    <a:pt x="7917" y="348"/>
                  </a:cubicBezTo>
                  <a:lnTo>
                    <a:pt x="7888" y="319"/>
                  </a:lnTo>
                  <a:lnTo>
                    <a:pt x="7888" y="261"/>
                  </a:lnTo>
                  <a:cubicBezTo>
                    <a:pt x="7868" y="223"/>
                    <a:pt x="7862" y="197"/>
                    <a:pt x="7860" y="175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3614625" y="1091300"/>
              <a:ext cx="294325" cy="158625"/>
            </a:xfrm>
            <a:custGeom>
              <a:rect b="b" l="l" r="r" t="t"/>
              <a:pathLst>
                <a:path extrusionOk="0" h="6345" w="11773">
                  <a:moveTo>
                    <a:pt x="697" y="1"/>
                  </a:moveTo>
                  <a:lnTo>
                    <a:pt x="668" y="117"/>
                  </a:lnTo>
                  <a:cubicBezTo>
                    <a:pt x="667" y="137"/>
                    <a:pt x="667" y="157"/>
                    <a:pt x="669" y="177"/>
                  </a:cubicBezTo>
                  <a:lnTo>
                    <a:pt x="669" y="177"/>
                  </a:lnTo>
                  <a:lnTo>
                    <a:pt x="697" y="1"/>
                  </a:lnTo>
                  <a:close/>
                  <a:moveTo>
                    <a:pt x="669" y="177"/>
                  </a:moveTo>
                  <a:lnTo>
                    <a:pt x="175" y="3277"/>
                  </a:lnTo>
                  <a:cubicBezTo>
                    <a:pt x="1" y="4263"/>
                    <a:pt x="1914" y="5162"/>
                    <a:pt x="4234" y="5742"/>
                  </a:cubicBezTo>
                  <a:cubicBezTo>
                    <a:pt x="5704" y="6116"/>
                    <a:pt x="7327" y="6345"/>
                    <a:pt x="8646" y="6345"/>
                  </a:cubicBezTo>
                  <a:cubicBezTo>
                    <a:pt x="10083" y="6345"/>
                    <a:pt x="11159" y="6073"/>
                    <a:pt x="11280" y="5423"/>
                  </a:cubicBezTo>
                  <a:lnTo>
                    <a:pt x="11657" y="3016"/>
                  </a:lnTo>
                  <a:lnTo>
                    <a:pt x="11773" y="2146"/>
                  </a:lnTo>
                  <a:lnTo>
                    <a:pt x="11773" y="2146"/>
                  </a:lnTo>
                  <a:cubicBezTo>
                    <a:pt x="11652" y="2797"/>
                    <a:pt x="10576" y="3068"/>
                    <a:pt x="9143" y="3068"/>
                  </a:cubicBezTo>
                  <a:cubicBezTo>
                    <a:pt x="7828" y="3068"/>
                    <a:pt x="6212" y="2840"/>
                    <a:pt x="4756" y="2465"/>
                  </a:cubicBezTo>
                  <a:cubicBezTo>
                    <a:pt x="2573" y="1927"/>
                    <a:pt x="723" y="1056"/>
                    <a:pt x="669" y="17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621275" y="1029700"/>
              <a:ext cx="298550" cy="158700"/>
            </a:xfrm>
            <a:custGeom>
              <a:rect b="b" l="l" r="r" t="t"/>
              <a:pathLst>
                <a:path extrusionOk="0" h="6348" w="11942">
                  <a:moveTo>
                    <a:pt x="808" y="0"/>
                  </a:moveTo>
                  <a:lnTo>
                    <a:pt x="808" y="0"/>
                  </a:lnTo>
                  <a:cubicBezTo>
                    <a:pt x="806" y="11"/>
                    <a:pt x="804" y="21"/>
                    <a:pt x="803" y="32"/>
                  </a:cubicBezTo>
                  <a:lnTo>
                    <a:pt x="803" y="32"/>
                  </a:lnTo>
                  <a:lnTo>
                    <a:pt x="808" y="0"/>
                  </a:lnTo>
                  <a:close/>
                  <a:moveTo>
                    <a:pt x="803" y="32"/>
                  </a:moveTo>
                  <a:lnTo>
                    <a:pt x="286" y="3276"/>
                  </a:lnTo>
                  <a:cubicBezTo>
                    <a:pt x="0" y="4826"/>
                    <a:pt x="5407" y="6347"/>
                    <a:pt x="8793" y="6347"/>
                  </a:cubicBezTo>
                  <a:cubicBezTo>
                    <a:pt x="10222" y="6347"/>
                    <a:pt x="11291" y="6076"/>
                    <a:pt x="11420" y="5422"/>
                  </a:cubicBezTo>
                  <a:lnTo>
                    <a:pt x="11942" y="2117"/>
                  </a:lnTo>
                  <a:lnTo>
                    <a:pt x="11942" y="2117"/>
                  </a:lnTo>
                  <a:cubicBezTo>
                    <a:pt x="11812" y="2775"/>
                    <a:pt x="10729" y="3048"/>
                    <a:pt x="9286" y="3048"/>
                  </a:cubicBezTo>
                  <a:cubicBezTo>
                    <a:pt x="5922" y="3048"/>
                    <a:pt x="596" y="1566"/>
                    <a:pt x="803" y="32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3633625" y="951400"/>
              <a:ext cx="297800" cy="159300"/>
            </a:xfrm>
            <a:custGeom>
              <a:rect b="b" l="l" r="r" t="t"/>
              <a:pathLst>
                <a:path extrusionOk="0" h="6372" w="11912">
                  <a:moveTo>
                    <a:pt x="836" y="1"/>
                  </a:moveTo>
                  <a:lnTo>
                    <a:pt x="836" y="1"/>
                  </a:lnTo>
                  <a:cubicBezTo>
                    <a:pt x="831" y="22"/>
                    <a:pt x="827" y="44"/>
                    <a:pt x="825" y="66"/>
                  </a:cubicBezTo>
                  <a:lnTo>
                    <a:pt x="825" y="66"/>
                  </a:lnTo>
                  <a:lnTo>
                    <a:pt x="836" y="1"/>
                  </a:lnTo>
                  <a:close/>
                  <a:moveTo>
                    <a:pt x="825" y="66"/>
                  </a:moveTo>
                  <a:lnTo>
                    <a:pt x="314" y="3248"/>
                  </a:lnTo>
                  <a:cubicBezTo>
                    <a:pt x="0" y="4794"/>
                    <a:pt x="5471" y="6371"/>
                    <a:pt x="8854" y="6371"/>
                  </a:cubicBezTo>
                  <a:cubicBezTo>
                    <a:pt x="10165" y="6371"/>
                    <a:pt x="11163" y="6134"/>
                    <a:pt x="11390" y="5568"/>
                  </a:cubicBezTo>
                  <a:lnTo>
                    <a:pt x="11419" y="5452"/>
                  </a:lnTo>
                  <a:lnTo>
                    <a:pt x="11912" y="2175"/>
                  </a:lnTo>
                  <a:lnTo>
                    <a:pt x="11912" y="2175"/>
                  </a:lnTo>
                  <a:cubicBezTo>
                    <a:pt x="11776" y="2812"/>
                    <a:pt x="10730" y="3076"/>
                    <a:pt x="9330" y="3076"/>
                  </a:cubicBezTo>
                  <a:cubicBezTo>
                    <a:pt x="5997" y="3076"/>
                    <a:pt x="661" y="1581"/>
                    <a:pt x="825" y="66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3806000" y="1227575"/>
              <a:ext cx="90625" cy="574150"/>
            </a:xfrm>
            <a:custGeom>
              <a:rect b="b" l="l" r="r" t="t"/>
              <a:pathLst>
                <a:path extrusionOk="0" h="22966" w="3625">
                  <a:moveTo>
                    <a:pt x="3625" y="1"/>
                  </a:moveTo>
                  <a:lnTo>
                    <a:pt x="319" y="20877"/>
                  </a:lnTo>
                  <a:lnTo>
                    <a:pt x="1" y="22936"/>
                  </a:lnTo>
                  <a:cubicBezTo>
                    <a:pt x="1" y="22965"/>
                    <a:pt x="1" y="22965"/>
                    <a:pt x="1" y="22965"/>
                  </a:cubicBezTo>
                  <a:lnTo>
                    <a:pt x="319" y="20906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3756700" y="1800975"/>
              <a:ext cx="49325" cy="308825"/>
            </a:xfrm>
            <a:custGeom>
              <a:rect b="b" l="l" r="r" t="t"/>
              <a:pathLst>
                <a:path extrusionOk="0" h="12353" w="1973">
                  <a:moveTo>
                    <a:pt x="1973" y="0"/>
                  </a:moveTo>
                  <a:lnTo>
                    <a:pt x="1509" y="2842"/>
                  </a:lnTo>
                  <a:lnTo>
                    <a:pt x="1538" y="2842"/>
                  </a:lnTo>
                  <a:lnTo>
                    <a:pt x="1973" y="29"/>
                  </a:lnTo>
                  <a:cubicBezTo>
                    <a:pt x="1973" y="29"/>
                    <a:pt x="1973" y="29"/>
                    <a:pt x="1973" y="0"/>
                  </a:cubicBezTo>
                  <a:close/>
                  <a:moveTo>
                    <a:pt x="88" y="11772"/>
                  </a:moveTo>
                  <a:lnTo>
                    <a:pt x="1" y="12352"/>
                  </a:lnTo>
                  <a:lnTo>
                    <a:pt x="30" y="12323"/>
                  </a:lnTo>
                  <a:lnTo>
                    <a:pt x="117" y="11772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758875" y="1872000"/>
              <a:ext cx="36275" cy="223300"/>
            </a:xfrm>
            <a:custGeom>
              <a:rect b="b" l="l" r="r" t="t"/>
              <a:pathLst>
                <a:path extrusionOk="0" h="8932" w="1451">
                  <a:moveTo>
                    <a:pt x="1422" y="1"/>
                  </a:moveTo>
                  <a:lnTo>
                    <a:pt x="1" y="8931"/>
                  </a:lnTo>
                  <a:lnTo>
                    <a:pt x="30" y="8931"/>
                  </a:lnTo>
                  <a:lnTo>
                    <a:pt x="1451" y="30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3633475" y="1227575"/>
              <a:ext cx="263150" cy="934400"/>
            </a:xfrm>
            <a:custGeom>
              <a:rect b="b" l="l" r="r" t="t"/>
              <a:pathLst>
                <a:path extrusionOk="0" h="37376" w="10526">
                  <a:moveTo>
                    <a:pt x="10526" y="1"/>
                  </a:moveTo>
                  <a:cubicBezTo>
                    <a:pt x="10381" y="639"/>
                    <a:pt x="9308" y="900"/>
                    <a:pt x="7887" y="900"/>
                  </a:cubicBezTo>
                  <a:cubicBezTo>
                    <a:pt x="7162" y="900"/>
                    <a:pt x="6351" y="842"/>
                    <a:pt x="5510" y="697"/>
                  </a:cubicBezTo>
                  <a:lnTo>
                    <a:pt x="2900" y="18123"/>
                  </a:lnTo>
                  <a:lnTo>
                    <a:pt x="2204" y="22733"/>
                  </a:lnTo>
                  <a:lnTo>
                    <a:pt x="1" y="37376"/>
                  </a:lnTo>
                  <a:cubicBezTo>
                    <a:pt x="1189" y="36941"/>
                    <a:pt x="2320" y="36419"/>
                    <a:pt x="3335" y="35839"/>
                  </a:cubicBezTo>
                  <a:cubicBezTo>
                    <a:pt x="3973" y="35491"/>
                    <a:pt x="4524" y="35114"/>
                    <a:pt x="5017" y="34708"/>
                  </a:cubicBezTo>
                  <a:lnTo>
                    <a:pt x="6438" y="25778"/>
                  </a:lnTo>
                  <a:lnTo>
                    <a:pt x="6902" y="22936"/>
                  </a:lnTo>
                  <a:lnTo>
                    <a:pt x="7220" y="20877"/>
                  </a:lnTo>
                  <a:lnTo>
                    <a:pt x="10526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771200" y="1167425"/>
              <a:ext cx="134850" cy="82650"/>
            </a:xfrm>
            <a:custGeom>
              <a:rect b="b" l="l" r="r" t="t"/>
              <a:pathLst>
                <a:path extrusionOk="0" h="3306" w="5394">
                  <a:moveTo>
                    <a:pt x="5394" y="0"/>
                  </a:moveTo>
                  <a:cubicBezTo>
                    <a:pt x="5191" y="609"/>
                    <a:pt x="4147" y="841"/>
                    <a:pt x="2784" y="841"/>
                  </a:cubicBezTo>
                  <a:cubicBezTo>
                    <a:pt x="2030" y="841"/>
                    <a:pt x="1219" y="783"/>
                    <a:pt x="349" y="638"/>
                  </a:cubicBezTo>
                  <a:lnTo>
                    <a:pt x="1" y="3103"/>
                  </a:lnTo>
                  <a:cubicBezTo>
                    <a:pt x="842" y="3248"/>
                    <a:pt x="1653" y="3306"/>
                    <a:pt x="2378" y="3306"/>
                  </a:cubicBezTo>
                  <a:cubicBezTo>
                    <a:pt x="3799" y="3306"/>
                    <a:pt x="4872" y="3045"/>
                    <a:pt x="5017" y="2407"/>
                  </a:cubicBezTo>
                  <a:lnTo>
                    <a:pt x="5278" y="667"/>
                  </a:lnTo>
                  <a:lnTo>
                    <a:pt x="5394" y="29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3779900" y="1090575"/>
              <a:ext cx="138475" cy="97900"/>
            </a:xfrm>
            <a:custGeom>
              <a:rect b="b" l="l" r="r" t="t"/>
              <a:pathLst>
                <a:path extrusionOk="0" h="3916" w="5539">
                  <a:moveTo>
                    <a:pt x="5539" y="1"/>
                  </a:moveTo>
                  <a:cubicBezTo>
                    <a:pt x="5307" y="581"/>
                    <a:pt x="4292" y="813"/>
                    <a:pt x="2987" y="813"/>
                  </a:cubicBezTo>
                  <a:cubicBezTo>
                    <a:pt x="2233" y="813"/>
                    <a:pt x="1363" y="726"/>
                    <a:pt x="494" y="581"/>
                  </a:cubicBezTo>
                  <a:lnTo>
                    <a:pt x="146" y="2900"/>
                  </a:lnTo>
                  <a:lnTo>
                    <a:pt x="1" y="3712"/>
                  </a:lnTo>
                  <a:cubicBezTo>
                    <a:pt x="871" y="3857"/>
                    <a:pt x="1682" y="3915"/>
                    <a:pt x="2436" y="3915"/>
                  </a:cubicBezTo>
                  <a:cubicBezTo>
                    <a:pt x="3799" y="3915"/>
                    <a:pt x="4843" y="3683"/>
                    <a:pt x="5046" y="3074"/>
                  </a:cubicBezTo>
                  <a:lnTo>
                    <a:pt x="5046" y="3045"/>
                  </a:lnTo>
                  <a:lnTo>
                    <a:pt x="5046" y="3016"/>
                  </a:lnTo>
                  <a:lnTo>
                    <a:pt x="553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3930675" y="1005775"/>
              <a:ext cx="750" cy="2925"/>
            </a:xfrm>
            <a:custGeom>
              <a:rect b="b" l="l" r="r" t="t"/>
              <a:pathLst>
                <a:path extrusionOk="0" h="117" w="30">
                  <a:moveTo>
                    <a:pt x="1" y="116"/>
                  </a:moveTo>
                  <a:lnTo>
                    <a:pt x="1" y="116"/>
                  </a:lnTo>
                  <a:lnTo>
                    <a:pt x="1" y="116"/>
                  </a:lnTo>
                  <a:lnTo>
                    <a:pt x="1" y="116"/>
                  </a:lnTo>
                  <a:close/>
                  <a:moveTo>
                    <a:pt x="1" y="87"/>
                  </a:moveTo>
                  <a:lnTo>
                    <a:pt x="1" y="87"/>
                  </a:lnTo>
                  <a:lnTo>
                    <a:pt x="1" y="87"/>
                  </a:lnTo>
                  <a:lnTo>
                    <a:pt x="30" y="0"/>
                  </a:lnTo>
                  <a:lnTo>
                    <a:pt x="1" y="8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3925600" y="1005775"/>
              <a:ext cx="5825" cy="39150"/>
            </a:xfrm>
            <a:custGeom>
              <a:rect b="b" l="l" r="r" t="t"/>
              <a:pathLst>
                <a:path extrusionOk="0" h="1566" w="233">
                  <a:moveTo>
                    <a:pt x="233" y="0"/>
                  </a:moveTo>
                  <a:lnTo>
                    <a:pt x="204" y="87"/>
                  </a:lnTo>
                  <a:lnTo>
                    <a:pt x="204" y="116"/>
                  </a:lnTo>
                  <a:lnTo>
                    <a:pt x="131" y="638"/>
                  </a:lnTo>
                  <a:lnTo>
                    <a:pt x="233" y="0"/>
                  </a:lnTo>
                  <a:close/>
                  <a:moveTo>
                    <a:pt x="131" y="638"/>
                  </a:moveTo>
                  <a:lnTo>
                    <a:pt x="1" y="1450"/>
                  </a:lnTo>
                  <a:lnTo>
                    <a:pt x="1" y="1537"/>
                  </a:lnTo>
                  <a:lnTo>
                    <a:pt x="1" y="1566"/>
                  </a:lnTo>
                  <a:lnTo>
                    <a:pt x="131" y="638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914725" y="1018825"/>
              <a:ext cx="6550" cy="2925"/>
            </a:xfrm>
            <a:custGeom>
              <a:rect b="b" l="l" r="r" t="t"/>
              <a:pathLst>
                <a:path extrusionOk="0" h="117" w="262">
                  <a:moveTo>
                    <a:pt x="204" y="0"/>
                  </a:moveTo>
                  <a:cubicBezTo>
                    <a:pt x="175" y="29"/>
                    <a:pt x="117" y="58"/>
                    <a:pt x="59" y="87"/>
                  </a:cubicBezTo>
                  <a:cubicBezTo>
                    <a:pt x="146" y="58"/>
                    <a:pt x="204" y="29"/>
                    <a:pt x="262" y="0"/>
                  </a:cubicBezTo>
                  <a:close/>
                  <a:moveTo>
                    <a:pt x="30" y="87"/>
                  </a:moveTo>
                  <a:lnTo>
                    <a:pt x="1" y="116"/>
                  </a:lnTo>
                  <a:cubicBezTo>
                    <a:pt x="1" y="116"/>
                    <a:pt x="30" y="116"/>
                    <a:pt x="30" y="8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3792225" y="1008675"/>
              <a:ext cx="138475" cy="102225"/>
            </a:xfrm>
            <a:custGeom>
              <a:rect b="b" l="l" r="r" t="t"/>
              <a:pathLst>
                <a:path extrusionOk="0" h="4089" w="5539">
                  <a:moveTo>
                    <a:pt x="5539" y="0"/>
                  </a:moveTo>
                  <a:lnTo>
                    <a:pt x="5510" y="58"/>
                  </a:lnTo>
                  <a:lnTo>
                    <a:pt x="5481" y="87"/>
                  </a:lnTo>
                  <a:lnTo>
                    <a:pt x="5452" y="145"/>
                  </a:lnTo>
                  <a:lnTo>
                    <a:pt x="5394" y="203"/>
                  </a:lnTo>
                  <a:lnTo>
                    <a:pt x="5307" y="290"/>
                  </a:lnTo>
                  <a:lnTo>
                    <a:pt x="5220" y="348"/>
                  </a:lnTo>
                  <a:lnTo>
                    <a:pt x="5191" y="377"/>
                  </a:lnTo>
                  <a:lnTo>
                    <a:pt x="5162" y="406"/>
                  </a:lnTo>
                  <a:cubicBezTo>
                    <a:pt x="5104" y="435"/>
                    <a:pt x="5046" y="464"/>
                    <a:pt x="4959" y="493"/>
                  </a:cubicBezTo>
                  <a:lnTo>
                    <a:pt x="4930" y="493"/>
                  </a:lnTo>
                  <a:cubicBezTo>
                    <a:pt x="4930" y="522"/>
                    <a:pt x="4901" y="522"/>
                    <a:pt x="4901" y="522"/>
                  </a:cubicBezTo>
                  <a:cubicBezTo>
                    <a:pt x="4843" y="551"/>
                    <a:pt x="4785" y="551"/>
                    <a:pt x="4727" y="580"/>
                  </a:cubicBezTo>
                  <a:cubicBezTo>
                    <a:pt x="4640" y="609"/>
                    <a:pt x="4524" y="638"/>
                    <a:pt x="4408" y="667"/>
                  </a:cubicBezTo>
                  <a:lnTo>
                    <a:pt x="4350" y="667"/>
                  </a:lnTo>
                  <a:cubicBezTo>
                    <a:pt x="4205" y="696"/>
                    <a:pt x="4060" y="725"/>
                    <a:pt x="3915" y="754"/>
                  </a:cubicBezTo>
                  <a:lnTo>
                    <a:pt x="3712" y="754"/>
                  </a:lnTo>
                  <a:cubicBezTo>
                    <a:pt x="3480" y="783"/>
                    <a:pt x="3219" y="783"/>
                    <a:pt x="2958" y="783"/>
                  </a:cubicBezTo>
                  <a:cubicBezTo>
                    <a:pt x="2668" y="783"/>
                    <a:pt x="2349" y="783"/>
                    <a:pt x="2030" y="754"/>
                  </a:cubicBezTo>
                  <a:cubicBezTo>
                    <a:pt x="1537" y="725"/>
                    <a:pt x="1015" y="667"/>
                    <a:pt x="494" y="580"/>
                  </a:cubicBezTo>
                  <a:lnTo>
                    <a:pt x="30" y="3683"/>
                  </a:lnTo>
                  <a:lnTo>
                    <a:pt x="1" y="3857"/>
                  </a:lnTo>
                  <a:cubicBezTo>
                    <a:pt x="870" y="4002"/>
                    <a:pt x="1740" y="4089"/>
                    <a:pt x="2494" y="4089"/>
                  </a:cubicBezTo>
                  <a:cubicBezTo>
                    <a:pt x="3799" y="4089"/>
                    <a:pt x="4814" y="3857"/>
                    <a:pt x="5046" y="3277"/>
                  </a:cubicBezTo>
                  <a:lnTo>
                    <a:pt x="5075" y="3103"/>
                  </a:lnTo>
                  <a:lnTo>
                    <a:pt x="5075" y="3074"/>
                  </a:lnTo>
                  <a:lnTo>
                    <a:pt x="5336" y="145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3649425" y="554350"/>
              <a:ext cx="350975" cy="474000"/>
            </a:xfrm>
            <a:custGeom>
              <a:rect b="b" l="l" r="r" t="t"/>
              <a:pathLst>
                <a:path extrusionOk="0" h="18960" w="14039">
                  <a:moveTo>
                    <a:pt x="6267" y="1"/>
                  </a:moveTo>
                  <a:cubicBezTo>
                    <a:pt x="5821" y="1"/>
                    <a:pt x="5391" y="36"/>
                    <a:pt x="4988" y="109"/>
                  </a:cubicBezTo>
                  <a:cubicBezTo>
                    <a:pt x="3654" y="312"/>
                    <a:pt x="2668" y="950"/>
                    <a:pt x="2378" y="2081"/>
                  </a:cubicBezTo>
                  <a:lnTo>
                    <a:pt x="204" y="15883"/>
                  </a:lnTo>
                  <a:cubicBezTo>
                    <a:pt x="1" y="16810"/>
                    <a:pt x="1914" y="17738"/>
                    <a:pt x="4205" y="18318"/>
                  </a:cubicBezTo>
                  <a:cubicBezTo>
                    <a:pt x="5709" y="18715"/>
                    <a:pt x="7373" y="18960"/>
                    <a:pt x="8711" y="18960"/>
                  </a:cubicBezTo>
                  <a:cubicBezTo>
                    <a:pt x="10106" y="18960"/>
                    <a:pt x="11146" y="18694"/>
                    <a:pt x="11280" y="18057"/>
                  </a:cubicBezTo>
                  <a:lnTo>
                    <a:pt x="13396" y="4777"/>
                  </a:lnTo>
                  <a:cubicBezTo>
                    <a:pt x="14038" y="2082"/>
                    <a:pt x="9704" y="1"/>
                    <a:pt x="626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828125" y="873825"/>
              <a:ext cx="464675" cy="1322950"/>
            </a:xfrm>
            <a:custGeom>
              <a:rect b="b" l="l" r="r" t="t"/>
              <a:pathLst>
                <a:path extrusionOk="0" h="52918" w="18587">
                  <a:moveTo>
                    <a:pt x="11164" y="1"/>
                  </a:moveTo>
                  <a:cubicBezTo>
                    <a:pt x="10700" y="1016"/>
                    <a:pt x="9047" y="1915"/>
                    <a:pt x="7047" y="2408"/>
                  </a:cubicBezTo>
                  <a:cubicBezTo>
                    <a:pt x="6496" y="2553"/>
                    <a:pt x="5916" y="2640"/>
                    <a:pt x="5336" y="2698"/>
                  </a:cubicBezTo>
                  <a:cubicBezTo>
                    <a:pt x="4883" y="2749"/>
                    <a:pt x="4437" y="2773"/>
                    <a:pt x="4007" y="2773"/>
                  </a:cubicBezTo>
                  <a:cubicBezTo>
                    <a:pt x="2238" y="2773"/>
                    <a:pt x="735" y="2359"/>
                    <a:pt x="59" y="1683"/>
                  </a:cubicBezTo>
                  <a:lnTo>
                    <a:pt x="30" y="1654"/>
                  </a:lnTo>
                  <a:lnTo>
                    <a:pt x="1" y="1654"/>
                  </a:lnTo>
                  <a:lnTo>
                    <a:pt x="4756" y="35549"/>
                  </a:lnTo>
                  <a:lnTo>
                    <a:pt x="5481" y="40682"/>
                  </a:lnTo>
                  <a:lnTo>
                    <a:pt x="6496" y="47988"/>
                  </a:lnTo>
                  <a:cubicBezTo>
                    <a:pt x="7221" y="48713"/>
                    <a:pt x="8120" y="49380"/>
                    <a:pt x="9192" y="49989"/>
                  </a:cubicBezTo>
                  <a:cubicBezTo>
                    <a:pt x="10497" y="50743"/>
                    <a:pt x="11976" y="51381"/>
                    <a:pt x="13600" y="51874"/>
                  </a:cubicBezTo>
                  <a:lnTo>
                    <a:pt x="13600" y="51961"/>
                  </a:lnTo>
                  <a:cubicBezTo>
                    <a:pt x="15020" y="52367"/>
                    <a:pt x="16499" y="52657"/>
                    <a:pt x="17978" y="52831"/>
                  </a:cubicBezTo>
                  <a:cubicBezTo>
                    <a:pt x="18181" y="52860"/>
                    <a:pt x="18384" y="52889"/>
                    <a:pt x="18587" y="52918"/>
                  </a:cubicBezTo>
                  <a:lnTo>
                    <a:pt x="18587" y="52889"/>
                  </a:lnTo>
                  <a:lnTo>
                    <a:pt x="16963" y="41377"/>
                  </a:lnTo>
                  <a:lnTo>
                    <a:pt x="16064" y="34998"/>
                  </a:lnTo>
                  <a:lnTo>
                    <a:pt x="15426" y="30388"/>
                  </a:lnTo>
                  <a:lnTo>
                    <a:pt x="11193" y="30"/>
                  </a:lnTo>
                  <a:lnTo>
                    <a:pt x="1116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828850" y="599825"/>
              <a:ext cx="177625" cy="361225"/>
            </a:xfrm>
            <a:custGeom>
              <a:rect b="b" l="l" r="r" t="t"/>
              <a:pathLst>
                <a:path extrusionOk="0" h="14449" w="7105">
                  <a:moveTo>
                    <a:pt x="4553" y="1"/>
                  </a:moveTo>
                  <a:cubicBezTo>
                    <a:pt x="3929" y="168"/>
                    <a:pt x="3458" y="219"/>
                    <a:pt x="3116" y="219"/>
                  </a:cubicBezTo>
                  <a:cubicBezTo>
                    <a:pt x="2569" y="219"/>
                    <a:pt x="2349" y="88"/>
                    <a:pt x="2349" y="88"/>
                  </a:cubicBezTo>
                  <a:lnTo>
                    <a:pt x="1" y="12614"/>
                  </a:lnTo>
                  <a:cubicBezTo>
                    <a:pt x="864" y="13870"/>
                    <a:pt x="2591" y="14448"/>
                    <a:pt x="4444" y="14448"/>
                  </a:cubicBezTo>
                  <a:cubicBezTo>
                    <a:pt x="5329" y="14448"/>
                    <a:pt x="6243" y="14316"/>
                    <a:pt x="7105" y="14064"/>
                  </a:cubicBezTo>
                  <a:lnTo>
                    <a:pt x="7018" y="13455"/>
                  </a:lnTo>
                  <a:lnTo>
                    <a:pt x="455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962225" y="583875"/>
              <a:ext cx="145750" cy="289975"/>
            </a:xfrm>
            <a:custGeom>
              <a:rect b="b" l="l" r="r" t="t"/>
              <a:pathLst>
                <a:path extrusionOk="0" h="11599" w="5830">
                  <a:moveTo>
                    <a:pt x="5829" y="11599"/>
                  </a:moveTo>
                  <a:lnTo>
                    <a:pt x="1" y="1"/>
                  </a:lnTo>
                  <a:lnTo>
                    <a:pt x="5829" y="1159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2926725" y="513575"/>
              <a:ext cx="35525" cy="70325"/>
            </a:xfrm>
            <a:custGeom>
              <a:rect b="b" l="l" r="r" t="t"/>
              <a:pathLst>
                <a:path extrusionOk="0" h="2813" w="1421">
                  <a:moveTo>
                    <a:pt x="1421" y="2813"/>
                  </a:moveTo>
                  <a:lnTo>
                    <a:pt x="0" y="0"/>
                  </a:lnTo>
                  <a:lnTo>
                    <a:pt x="1421" y="281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2887575" y="506625"/>
              <a:ext cx="55125" cy="99025"/>
            </a:xfrm>
            <a:custGeom>
              <a:rect b="b" l="l" r="r" t="t"/>
              <a:pathLst>
                <a:path extrusionOk="0" h="3961" w="2205">
                  <a:moveTo>
                    <a:pt x="1123" y="1"/>
                  </a:moveTo>
                  <a:cubicBezTo>
                    <a:pt x="1057" y="1"/>
                    <a:pt x="990" y="15"/>
                    <a:pt x="928" y="46"/>
                  </a:cubicBezTo>
                  <a:cubicBezTo>
                    <a:pt x="783" y="133"/>
                    <a:pt x="696" y="249"/>
                    <a:pt x="667" y="423"/>
                  </a:cubicBezTo>
                  <a:lnTo>
                    <a:pt x="0" y="3816"/>
                  </a:lnTo>
                  <a:cubicBezTo>
                    <a:pt x="0" y="3816"/>
                    <a:pt x="212" y="3960"/>
                    <a:pt x="764" y="3960"/>
                  </a:cubicBezTo>
                  <a:cubicBezTo>
                    <a:pt x="1105" y="3960"/>
                    <a:pt x="1574" y="3905"/>
                    <a:pt x="2204" y="3729"/>
                  </a:cubicBezTo>
                  <a:lnTo>
                    <a:pt x="1566" y="278"/>
                  </a:lnTo>
                  <a:cubicBezTo>
                    <a:pt x="1481" y="108"/>
                    <a:pt x="1303" y="1"/>
                    <a:pt x="11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168100" y="2170650"/>
              <a:ext cx="124700" cy="26125"/>
            </a:xfrm>
            <a:custGeom>
              <a:rect b="b" l="l" r="r" t="t"/>
              <a:pathLst>
                <a:path extrusionOk="0" h="1045" w="4988">
                  <a:moveTo>
                    <a:pt x="4988" y="1045"/>
                  </a:moveTo>
                  <a:lnTo>
                    <a:pt x="4988" y="1045"/>
                  </a:lnTo>
                  <a:cubicBezTo>
                    <a:pt x="4785" y="1016"/>
                    <a:pt x="4582" y="987"/>
                    <a:pt x="4379" y="958"/>
                  </a:cubicBezTo>
                  <a:cubicBezTo>
                    <a:pt x="2900" y="784"/>
                    <a:pt x="1421" y="494"/>
                    <a:pt x="1" y="88"/>
                  </a:cubicBezTo>
                  <a:lnTo>
                    <a:pt x="1" y="1"/>
                  </a:lnTo>
                  <a:lnTo>
                    <a:pt x="1" y="1"/>
                  </a:lnTo>
                  <a:lnTo>
                    <a:pt x="1" y="88"/>
                  </a:lnTo>
                  <a:cubicBezTo>
                    <a:pt x="1421" y="494"/>
                    <a:pt x="2900" y="784"/>
                    <a:pt x="4379" y="958"/>
                  </a:cubicBezTo>
                  <a:cubicBezTo>
                    <a:pt x="4582" y="987"/>
                    <a:pt x="4785" y="1016"/>
                    <a:pt x="4988" y="1045"/>
                  </a:cubicBezTo>
                  <a:lnTo>
                    <a:pt x="4988" y="1045"/>
                  </a:lnTo>
                  <a:lnTo>
                    <a:pt x="4988" y="1045"/>
                  </a:lnTo>
                  <a:lnTo>
                    <a:pt x="4988" y="1045"/>
                  </a:lnTo>
                  <a:lnTo>
                    <a:pt x="4988" y="1045"/>
                  </a:lnTo>
                  <a:lnTo>
                    <a:pt x="4988" y="1045"/>
                  </a:lnTo>
                  <a:lnTo>
                    <a:pt x="4988" y="1045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107950" y="873825"/>
              <a:ext cx="114550" cy="816250"/>
            </a:xfrm>
            <a:custGeom>
              <a:rect b="b" l="l" r="r" t="t"/>
              <a:pathLst>
                <a:path extrusionOk="0" h="32650" w="4582">
                  <a:moveTo>
                    <a:pt x="0" y="1"/>
                  </a:moveTo>
                  <a:lnTo>
                    <a:pt x="0" y="30"/>
                  </a:lnTo>
                  <a:lnTo>
                    <a:pt x="4233" y="30388"/>
                  </a:lnTo>
                  <a:lnTo>
                    <a:pt x="0" y="1"/>
                  </a:lnTo>
                  <a:close/>
                  <a:moveTo>
                    <a:pt x="4233" y="30388"/>
                  </a:moveTo>
                  <a:lnTo>
                    <a:pt x="4552" y="32650"/>
                  </a:lnTo>
                  <a:lnTo>
                    <a:pt x="4581" y="32650"/>
                  </a:lnTo>
                  <a:lnTo>
                    <a:pt x="4233" y="3038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221750" y="1690050"/>
              <a:ext cx="8725" cy="58750"/>
            </a:xfrm>
            <a:custGeom>
              <a:rect b="b" l="l" r="r" t="t"/>
              <a:pathLst>
                <a:path extrusionOk="0" h="2350" w="349">
                  <a:moveTo>
                    <a:pt x="0" y="1"/>
                  </a:moveTo>
                  <a:lnTo>
                    <a:pt x="319" y="2349"/>
                  </a:lnTo>
                  <a:lnTo>
                    <a:pt x="348" y="23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3229725" y="1748775"/>
              <a:ext cx="22500" cy="159500"/>
            </a:xfrm>
            <a:custGeom>
              <a:rect b="b" l="l" r="r" t="t"/>
              <a:pathLst>
                <a:path extrusionOk="0" h="6380" w="900">
                  <a:moveTo>
                    <a:pt x="0" y="0"/>
                  </a:moveTo>
                  <a:lnTo>
                    <a:pt x="899" y="6379"/>
                  </a:lnTo>
                  <a:lnTo>
                    <a:pt x="899" y="620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3006450" y="874550"/>
              <a:ext cx="271125" cy="1320050"/>
            </a:xfrm>
            <a:custGeom>
              <a:rect b="b" l="l" r="r" t="t"/>
              <a:pathLst>
                <a:path extrusionOk="0" h="52802" w="10845">
                  <a:moveTo>
                    <a:pt x="4060" y="1"/>
                  </a:moveTo>
                  <a:cubicBezTo>
                    <a:pt x="4002" y="117"/>
                    <a:pt x="3944" y="233"/>
                    <a:pt x="3886" y="349"/>
                  </a:cubicBezTo>
                  <a:lnTo>
                    <a:pt x="3799" y="465"/>
                  </a:lnTo>
                  <a:lnTo>
                    <a:pt x="3741" y="581"/>
                  </a:lnTo>
                  <a:cubicBezTo>
                    <a:pt x="3712" y="639"/>
                    <a:pt x="3683" y="697"/>
                    <a:pt x="3625" y="755"/>
                  </a:cubicBezTo>
                  <a:lnTo>
                    <a:pt x="3596" y="784"/>
                  </a:lnTo>
                  <a:lnTo>
                    <a:pt x="3567" y="842"/>
                  </a:lnTo>
                  <a:cubicBezTo>
                    <a:pt x="3509" y="900"/>
                    <a:pt x="3480" y="958"/>
                    <a:pt x="3422" y="1016"/>
                  </a:cubicBezTo>
                  <a:cubicBezTo>
                    <a:pt x="3335" y="1103"/>
                    <a:pt x="3277" y="1190"/>
                    <a:pt x="3219" y="1248"/>
                  </a:cubicBezTo>
                  <a:cubicBezTo>
                    <a:pt x="3132" y="1335"/>
                    <a:pt x="3045" y="1422"/>
                    <a:pt x="2987" y="1480"/>
                  </a:cubicBezTo>
                  <a:cubicBezTo>
                    <a:pt x="2900" y="1567"/>
                    <a:pt x="2813" y="1625"/>
                    <a:pt x="2726" y="1712"/>
                  </a:cubicBezTo>
                  <a:cubicBezTo>
                    <a:pt x="2581" y="1828"/>
                    <a:pt x="2407" y="1973"/>
                    <a:pt x="2204" y="2089"/>
                  </a:cubicBezTo>
                  <a:cubicBezTo>
                    <a:pt x="2117" y="2147"/>
                    <a:pt x="2030" y="2205"/>
                    <a:pt x="1914" y="2263"/>
                  </a:cubicBezTo>
                  <a:cubicBezTo>
                    <a:pt x="1827" y="2321"/>
                    <a:pt x="1740" y="2379"/>
                    <a:pt x="1624" y="2437"/>
                  </a:cubicBezTo>
                  <a:cubicBezTo>
                    <a:pt x="1537" y="2495"/>
                    <a:pt x="1421" y="2553"/>
                    <a:pt x="1334" y="2582"/>
                  </a:cubicBezTo>
                  <a:cubicBezTo>
                    <a:pt x="900" y="2785"/>
                    <a:pt x="465" y="2959"/>
                    <a:pt x="1" y="3104"/>
                  </a:cubicBezTo>
                  <a:lnTo>
                    <a:pt x="3799" y="31693"/>
                  </a:lnTo>
                  <a:lnTo>
                    <a:pt x="4408" y="36332"/>
                  </a:lnTo>
                  <a:lnTo>
                    <a:pt x="6467" y="51845"/>
                  </a:lnTo>
                  <a:lnTo>
                    <a:pt x="6467" y="51932"/>
                  </a:lnTo>
                  <a:cubicBezTo>
                    <a:pt x="7887" y="52338"/>
                    <a:pt x="9366" y="52628"/>
                    <a:pt x="10845" y="52802"/>
                  </a:cubicBezTo>
                  <a:cubicBezTo>
                    <a:pt x="10468" y="49264"/>
                    <a:pt x="10091" y="45379"/>
                    <a:pt x="9830" y="41348"/>
                  </a:cubicBezTo>
                  <a:lnTo>
                    <a:pt x="8931" y="34969"/>
                  </a:lnTo>
                  <a:lnTo>
                    <a:pt x="8612" y="32621"/>
                  </a:lnTo>
                  <a:lnTo>
                    <a:pt x="8293" y="30359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942675" y="583875"/>
              <a:ext cx="165300" cy="367550"/>
            </a:xfrm>
            <a:custGeom>
              <a:rect b="b" l="l" r="r" t="t"/>
              <a:pathLst>
                <a:path extrusionOk="0" h="14702" w="6612">
                  <a:moveTo>
                    <a:pt x="783" y="1"/>
                  </a:moveTo>
                  <a:cubicBezTo>
                    <a:pt x="609" y="291"/>
                    <a:pt x="319" y="523"/>
                    <a:pt x="0" y="639"/>
                  </a:cubicBezTo>
                  <a:lnTo>
                    <a:pt x="2465" y="14093"/>
                  </a:lnTo>
                  <a:lnTo>
                    <a:pt x="2552" y="14702"/>
                  </a:lnTo>
                  <a:cubicBezTo>
                    <a:pt x="4378" y="14180"/>
                    <a:pt x="5973" y="13107"/>
                    <a:pt x="6611" y="11599"/>
                  </a:cubicBezTo>
                  <a:lnTo>
                    <a:pt x="78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2926725" y="513575"/>
              <a:ext cx="35525" cy="86275"/>
            </a:xfrm>
            <a:custGeom>
              <a:rect b="b" l="l" r="r" t="t"/>
              <a:pathLst>
                <a:path extrusionOk="0" h="3451" w="1421">
                  <a:moveTo>
                    <a:pt x="0" y="0"/>
                  </a:moveTo>
                  <a:lnTo>
                    <a:pt x="638" y="3451"/>
                  </a:lnTo>
                  <a:cubicBezTo>
                    <a:pt x="986" y="3393"/>
                    <a:pt x="1276" y="3132"/>
                    <a:pt x="1421" y="28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3242775" y="729575"/>
              <a:ext cx="262425" cy="1472275"/>
            </a:xfrm>
            <a:custGeom>
              <a:rect b="b" l="l" r="r" t="t"/>
              <a:pathLst>
                <a:path extrusionOk="0" h="58891" w="10497">
                  <a:moveTo>
                    <a:pt x="5277" y="1"/>
                  </a:moveTo>
                  <a:cubicBezTo>
                    <a:pt x="5074" y="1"/>
                    <a:pt x="4900" y="1"/>
                    <a:pt x="4697" y="30"/>
                  </a:cubicBezTo>
                  <a:cubicBezTo>
                    <a:pt x="4523" y="59"/>
                    <a:pt x="4349" y="88"/>
                    <a:pt x="4146" y="117"/>
                  </a:cubicBezTo>
                  <a:cubicBezTo>
                    <a:pt x="3799" y="204"/>
                    <a:pt x="3422" y="349"/>
                    <a:pt x="3074" y="523"/>
                  </a:cubicBezTo>
                  <a:cubicBezTo>
                    <a:pt x="2900" y="610"/>
                    <a:pt x="2755" y="726"/>
                    <a:pt x="2610" y="842"/>
                  </a:cubicBezTo>
                  <a:cubicBezTo>
                    <a:pt x="2581" y="900"/>
                    <a:pt x="2523" y="929"/>
                    <a:pt x="2494" y="987"/>
                  </a:cubicBezTo>
                  <a:cubicBezTo>
                    <a:pt x="2378" y="1132"/>
                    <a:pt x="2291" y="1306"/>
                    <a:pt x="2233" y="1509"/>
                  </a:cubicBezTo>
                  <a:cubicBezTo>
                    <a:pt x="2204" y="1538"/>
                    <a:pt x="2204" y="1596"/>
                    <a:pt x="2175" y="1625"/>
                  </a:cubicBezTo>
                  <a:lnTo>
                    <a:pt x="2175" y="1654"/>
                  </a:lnTo>
                  <a:cubicBezTo>
                    <a:pt x="2175" y="1712"/>
                    <a:pt x="2175" y="1770"/>
                    <a:pt x="2175" y="1799"/>
                  </a:cubicBezTo>
                  <a:cubicBezTo>
                    <a:pt x="2146" y="1857"/>
                    <a:pt x="2146" y="1915"/>
                    <a:pt x="2146" y="1973"/>
                  </a:cubicBezTo>
                  <a:cubicBezTo>
                    <a:pt x="2088" y="2321"/>
                    <a:pt x="2030" y="2929"/>
                    <a:pt x="1943" y="3741"/>
                  </a:cubicBezTo>
                  <a:cubicBezTo>
                    <a:pt x="1885" y="4292"/>
                    <a:pt x="1827" y="4872"/>
                    <a:pt x="1769" y="5423"/>
                  </a:cubicBezTo>
                  <a:cubicBezTo>
                    <a:pt x="1740" y="5684"/>
                    <a:pt x="1711" y="5945"/>
                    <a:pt x="1682" y="6235"/>
                  </a:cubicBezTo>
                  <a:cubicBezTo>
                    <a:pt x="1566" y="7279"/>
                    <a:pt x="1479" y="8381"/>
                    <a:pt x="1363" y="9482"/>
                  </a:cubicBezTo>
                  <a:cubicBezTo>
                    <a:pt x="754" y="16093"/>
                    <a:pt x="29" y="26010"/>
                    <a:pt x="0" y="35926"/>
                  </a:cubicBezTo>
                  <a:lnTo>
                    <a:pt x="0" y="36129"/>
                  </a:lnTo>
                  <a:cubicBezTo>
                    <a:pt x="0" y="39725"/>
                    <a:pt x="145" y="43407"/>
                    <a:pt x="377" y="46974"/>
                  </a:cubicBezTo>
                  <a:lnTo>
                    <a:pt x="377" y="47147"/>
                  </a:lnTo>
                  <a:cubicBezTo>
                    <a:pt x="638" y="51178"/>
                    <a:pt x="1015" y="55063"/>
                    <a:pt x="1392" y="58601"/>
                  </a:cubicBezTo>
                  <a:cubicBezTo>
                    <a:pt x="1595" y="58630"/>
                    <a:pt x="1798" y="58659"/>
                    <a:pt x="2001" y="58688"/>
                  </a:cubicBezTo>
                  <a:cubicBezTo>
                    <a:pt x="3045" y="58804"/>
                    <a:pt x="4088" y="58862"/>
                    <a:pt x="5132" y="58891"/>
                  </a:cubicBezTo>
                  <a:cubicBezTo>
                    <a:pt x="6292" y="58891"/>
                    <a:pt x="7452" y="58862"/>
                    <a:pt x="8583" y="58775"/>
                  </a:cubicBezTo>
                  <a:lnTo>
                    <a:pt x="8728" y="58775"/>
                  </a:lnTo>
                  <a:cubicBezTo>
                    <a:pt x="8931" y="57354"/>
                    <a:pt x="9105" y="55904"/>
                    <a:pt x="9279" y="54425"/>
                  </a:cubicBezTo>
                  <a:cubicBezTo>
                    <a:pt x="9946" y="48423"/>
                    <a:pt x="10496" y="41899"/>
                    <a:pt x="10496" y="35984"/>
                  </a:cubicBezTo>
                  <a:lnTo>
                    <a:pt x="10496" y="35607"/>
                  </a:lnTo>
                  <a:cubicBezTo>
                    <a:pt x="10496" y="34998"/>
                    <a:pt x="10496" y="34360"/>
                    <a:pt x="10496" y="33752"/>
                  </a:cubicBezTo>
                  <a:cubicBezTo>
                    <a:pt x="10409" y="24734"/>
                    <a:pt x="9743" y="15687"/>
                    <a:pt x="9163" y="9511"/>
                  </a:cubicBezTo>
                  <a:lnTo>
                    <a:pt x="9163" y="9482"/>
                  </a:lnTo>
                  <a:lnTo>
                    <a:pt x="9163" y="9308"/>
                  </a:lnTo>
                  <a:cubicBezTo>
                    <a:pt x="9134" y="9192"/>
                    <a:pt x="9134" y="9047"/>
                    <a:pt x="9105" y="8931"/>
                  </a:cubicBezTo>
                  <a:cubicBezTo>
                    <a:pt x="9076" y="8555"/>
                    <a:pt x="9047" y="8178"/>
                    <a:pt x="9018" y="7801"/>
                  </a:cubicBezTo>
                  <a:cubicBezTo>
                    <a:pt x="9018" y="7743"/>
                    <a:pt x="8989" y="7656"/>
                    <a:pt x="8989" y="7569"/>
                  </a:cubicBezTo>
                  <a:cubicBezTo>
                    <a:pt x="8931" y="6931"/>
                    <a:pt x="8873" y="6293"/>
                    <a:pt x="8815" y="5742"/>
                  </a:cubicBezTo>
                  <a:cubicBezTo>
                    <a:pt x="8699" y="4669"/>
                    <a:pt x="8583" y="3683"/>
                    <a:pt x="8496" y="2813"/>
                  </a:cubicBezTo>
                  <a:cubicBezTo>
                    <a:pt x="8467" y="2553"/>
                    <a:pt x="8438" y="2292"/>
                    <a:pt x="8409" y="2031"/>
                  </a:cubicBezTo>
                  <a:cubicBezTo>
                    <a:pt x="8380" y="1886"/>
                    <a:pt x="8380" y="1770"/>
                    <a:pt x="8351" y="1625"/>
                  </a:cubicBezTo>
                  <a:cubicBezTo>
                    <a:pt x="8322" y="1538"/>
                    <a:pt x="8322" y="1480"/>
                    <a:pt x="8293" y="1393"/>
                  </a:cubicBezTo>
                  <a:cubicBezTo>
                    <a:pt x="8264" y="1335"/>
                    <a:pt x="8235" y="1277"/>
                    <a:pt x="8206" y="1219"/>
                  </a:cubicBezTo>
                  <a:lnTo>
                    <a:pt x="8148" y="1161"/>
                  </a:lnTo>
                  <a:lnTo>
                    <a:pt x="8090" y="1074"/>
                  </a:lnTo>
                  <a:lnTo>
                    <a:pt x="8032" y="987"/>
                  </a:lnTo>
                  <a:cubicBezTo>
                    <a:pt x="8003" y="929"/>
                    <a:pt x="7945" y="871"/>
                    <a:pt x="7916" y="842"/>
                  </a:cubicBezTo>
                  <a:cubicBezTo>
                    <a:pt x="7829" y="755"/>
                    <a:pt x="7713" y="668"/>
                    <a:pt x="7626" y="610"/>
                  </a:cubicBezTo>
                  <a:cubicBezTo>
                    <a:pt x="7568" y="581"/>
                    <a:pt x="7510" y="552"/>
                    <a:pt x="7452" y="523"/>
                  </a:cubicBezTo>
                  <a:cubicBezTo>
                    <a:pt x="7365" y="465"/>
                    <a:pt x="7278" y="436"/>
                    <a:pt x="7162" y="407"/>
                  </a:cubicBezTo>
                  <a:lnTo>
                    <a:pt x="7075" y="349"/>
                  </a:lnTo>
                  <a:lnTo>
                    <a:pt x="6959" y="320"/>
                  </a:lnTo>
                  <a:cubicBezTo>
                    <a:pt x="6872" y="262"/>
                    <a:pt x="6756" y="233"/>
                    <a:pt x="6669" y="204"/>
                  </a:cubicBezTo>
                  <a:cubicBezTo>
                    <a:pt x="6553" y="175"/>
                    <a:pt x="6408" y="146"/>
                    <a:pt x="6292" y="117"/>
                  </a:cubicBezTo>
                  <a:cubicBezTo>
                    <a:pt x="6263" y="88"/>
                    <a:pt x="6205" y="88"/>
                    <a:pt x="6147" y="88"/>
                  </a:cubicBezTo>
                  <a:cubicBezTo>
                    <a:pt x="6060" y="59"/>
                    <a:pt x="5944" y="59"/>
                    <a:pt x="5828" y="30"/>
                  </a:cubicBezTo>
                  <a:lnTo>
                    <a:pt x="5683" y="30"/>
                  </a:lnTo>
                  <a:lnTo>
                    <a:pt x="562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3469650" y="938350"/>
              <a:ext cx="750" cy="14075"/>
            </a:xfrm>
            <a:custGeom>
              <a:rect b="b" l="l" r="r" t="t"/>
              <a:pathLst>
                <a:path extrusionOk="0" h="563" w="30">
                  <a:moveTo>
                    <a:pt x="1" y="1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198"/>
                    <a:pt x="28" y="393"/>
                    <a:pt x="30" y="563"/>
                  </a:cubicBezTo>
                  <a:lnTo>
                    <a:pt x="30" y="563"/>
                  </a:lnTo>
                  <a:cubicBezTo>
                    <a:pt x="28" y="393"/>
                    <a:pt x="1" y="197"/>
                    <a:pt x="1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3367450" y="895575"/>
              <a:ext cx="137750" cy="1306275"/>
            </a:xfrm>
            <a:custGeom>
              <a:rect b="b" l="l" r="r" t="t"/>
              <a:pathLst>
                <a:path extrusionOk="0" h="52251" w="5510">
                  <a:moveTo>
                    <a:pt x="3915" y="1"/>
                  </a:moveTo>
                  <a:lnTo>
                    <a:pt x="0" y="668"/>
                  </a:lnTo>
                  <a:lnTo>
                    <a:pt x="0" y="697"/>
                  </a:lnTo>
                  <a:cubicBezTo>
                    <a:pt x="0" y="1335"/>
                    <a:pt x="116" y="14325"/>
                    <a:pt x="174" y="28822"/>
                  </a:cubicBezTo>
                  <a:cubicBezTo>
                    <a:pt x="174" y="36767"/>
                    <a:pt x="174" y="45205"/>
                    <a:pt x="145" y="52251"/>
                  </a:cubicBezTo>
                  <a:lnTo>
                    <a:pt x="870" y="52251"/>
                  </a:lnTo>
                  <a:cubicBezTo>
                    <a:pt x="1769" y="52251"/>
                    <a:pt x="2697" y="52222"/>
                    <a:pt x="3596" y="52135"/>
                  </a:cubicBezTo>
                  <a:lnTo>
                    <a:pt x="3741" y="52135"/>
                  </a:lnTo>
                  <a:cubicBezTo>
                    <a:pt x="3944" y="50714"/>
                    <a:pt x="4118" y="49264"/>
                    <a:pt x="4292" y="47785"/>
                  </a:cubicBezTo>
                  <a:cubicBezTo>
                    <a:pt x="4959" y="41783"/>
                    <a:pt x="5509" y="35259"/>
                    <a:pt x="5509" y="29344"/>
                  </a:cubicBezTo>
                  <a:lnTo>
                    <a:pt x="5509" y="28967"/>
                  </a:lnTo>
                  <a:cubicBezTo>
                    <a:pt x="5480" y="19312"/>
                    <a:pt x="4785" y="9424"/>
                    <a:pt x="4176" y="2813"/>
                  </a:cubicBezTo>
                  <a:cubicBezTo>
                    <a:pt x="4176" y="2755"/>
                    <a:pt x="4176" y="2668"/>
                    <a:pt x="4147" y="2610"/>
                  </a:cubicBezTo>
                  <a:cubicBezTo>
                    <a:pt x="4147" y="2494"/>
                    <a:pt x="4147" y="2407"/>
                    <a:pt x="4118" y="2291"/>
                  </a:cubicBezTo>
                  <a:cubicBezTo>
                    <a:pt x="4118" y="2118"/>
                    <a:pt x="4089" y="1915"/>
                    <a:pt x="4089" y="1712"/>
                  </a:cubicBezTo>
                  <a:cubicBezTo>
                    <a:pt x="4060" y="1451"/>
                    <a:pt x="4031" y="1190"/>
                    <a:pt x="4002" y="929"/>
                  </a:cubicBezTo>
                  <a:cubicBezTo>
                    <a:pt x="3973" y="639"/>
                    <a:pt x="3944" y="349"/>
                    <a:pt x="3915" y="88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3184775" y="351550"/>
              <a:ext cx="276925" cy="418650"/>
            </a:xfrm>
            <a:custGeom>
              <a:rect b="b" l="l" r="r" t="t"/>
              <a:pathLst>
                <a:path extrusionOk="0" h="16746" w="11077">
                  <a:moveTo>
                    <a:pt x="4382" y="1"/>
                  </a:moveTo>
                  <a:cubicBezTo>
                    <a:pt x="3035" y="1"/>
                    <a:pt x="1653" y="1904"/>
                    <a:pt x="1653" y="1929"/>
                  </a:cubicBezTo>
                  <a:cubicBezTo>
                    <a:pt x="899" y="4191"/>
                    <a:pt x="1" y="6597"/>
                    <a:pt x="812" y="10019"/>
                  </a:cubicBezTo>
                  <a:cubicBezTo>
                    <a:pt x="1392" y="12570"/>
                    <a:pt x="2668" y="14919"/>
                    <a:pt x="4524" y="16746"/>
                  </a:cubicBezTo>
                  <a:lnTo>
                    <a:pt x="10700" y="16746"/>
                  </a:lnTo>
                  <a:lnTo>
                    <a:pt x="7568" y="15093"/>
                  </a:lnTo>
                  <a:cubicBezTo>
                    <a:pt x="8119" y="14078"/>
                    <a:pt x="11077" y="8598"/>
                    <a:pt x="10120" y="4133"/>
                  </a:cubicBezTo>
                  <a:cubicBezTo>
                    <a:pt x="9540" y="4133"/>
                    <a:pt x="8931" y="3988"/>
                    <a:pt x="8380" y="3756"/>
                  </a:cubicBezTo>
                  <a:cubicBezTo>
                    <a:pt x="6264" y="2886"/>
                    <a:pt x="6524" y="1001"/>
                    <a:pt x="5017" y="160"/>
                  </a:cubicBezTo>
                  <a:cubicBezTo>
                    <a:pt x="4810" y="49"/>
                    <a:pt x="4597" y="1"/>
                    <a:pt x="43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3374700" y="453400"/>
              <a:ext cx="175450" cy="316800"/>
            </a:xfrm>
            <a:custGeom>
              <a:rect b="b" l="l" r="r" t="t"/>
              <a:pathLst>
                <a:path extrusionOk="0" h="12672" w="7018">
                  <a:moveTo>
                    <a:pt x="4553" y="1"/>
                  </a:moveTo>
                  <a:cubicBezTo>
                    <a:pt x="4263" y="1"/>
                    <a:pt x="3973" y="1"/>
                    <a:pt x="3654" y="30"/>
                  </a:cubicBezTo>
                  <a:cubicBezTo>
                    <a:pt x="3596" y="30"/>
                    <a:pt x="3509" y="59"/>
                    <a:pt x="3422" y="59"/>
                  </a:cubicBezTo>
                  <a:cubicBezTo>
                    <a:pt x="3190" y="59"/>
                    <a:pt x="2929" y="88"/>
                    <a:pt x="2697" y="88"/>
                  </a:cubicBezTo>
                  <a:lnTo>
                    <a:pt x="2552" y="88"/>
                  </a:lnTo>
                  <a:cubicBezTo>
                    <a:pt x="3509" y="4524"/>
                    <a:pt x="551" y="10004"/>
                    <a:pt x="0" y="11019"/>
                  </a:cubicBezTo>
                  <a:lnTo>
                    <a:pt x="29" y="11048"/>
                  </a:lnTo>
                  <a:lnTo>
                    <a:pt x="348" y="11048"/>
                  </a:lnTo>
                  <a:lnTo>
                    <a:pt x="406" y="11077"/>
                  </a:lnTo>
                  <a:lnTo>
                    <a:pt x="551" y="11077"/>
                  </a:lnTo>
                  <a:cubicBezTo>
                    <a:pt x="667" y="11106"/>
                    <a:pt x="783" y="11106"/>
                    <a:pt x="870" y="11135"/>
                  </a:cubicBezTo>
                  <a:cubicBezTo>
                    <a:pt x="928" y="11135"/>
                    <a:pt x="986" y="11135"/>
                    <a:pt x="1015" y="11164"/>
                  </a:cubicBezTo>
                  <a:cubicBezTo>
                    <a:pt x="1131" y="11193"/>
                    <a:pt x="1276" y="11222"/>
                    <a:pt x="1392" y="11251"/>
                  </a:cubicBezTo>
                  <a:cubicBezTo>
                    <a:pt x="1479" y="11280"/>
                    <a:pt x="1595" y="11309"/>
                    <a:pt x="1682" y="11367"/>
                  </a:cubicBezTo>
                  <a:lnTo>
                    <a:pt x="1798" y="11396"/>
                  </a:lnTo>
                  <a:lnTo>
                    <a:pt x="1885" y="11454"/>
                  </a:lnTo>
                  <a:cubicBezTo>
                    <a:pt x="2001" y="11483"/>
                    <a:pt x="2088" y="11512"/>
                    <a:pt x="2175" y="11570"/>
                  </a:cubicBezTo>
                  <a:cubicBezTo>
                    <a:pt x="2233" y="11599"/>
                    <a:pt x="2291" y="11628"/>
                    <a:pt x="2349" y="11657"/>
                  </a:cubicBezTo>
                  <a:cubicBezTo>
                    <a:pt x="2436" y="11715"/>
                    <a:pt x="2552" y="11802"/>
                    <a:pt x="2639" y="11889"/>
                  </a:cubicBezTo>
                  <a:cubicBezTo>
                    <a:pt x="2668" y="11918"/>
                    <a:pt x="2726" y="11976"/>
                    <a:pt x="2755" y="12034"/>
                  </a:cubicBezTo>
                  <a:lnTo>
                    <a:pt x="2813" y="12121"/>
                  </a:lnTo>
                  <a:lnTo>
                    <a:pt x="2871" y="12208"/>
                  </a:lnTo>
                  <a:lnTo>
                    <a:pt x="2929" y="12266"/>
                  </a:lnTo>
                  <a:cubicBezTo>
                    <a:pt x="2958" y="12324"/>
                    <a:pt x="2987" y="12382"/>
                    <a:pt x="3016" y="12440"/>
                  </a:cubicBezTo>
                  <a:cubicBezTo>
                    <a:pt x="3045" y="12527"/>
                    <a:pt x="3045" y="12585"/>
                    <a:pt x="3074" y="12672"/>
                  </a:cubicBezTo>
                  <a:lnTo>
                    <a:pt x="3103" y="12672"/>
                  </a:lnTo>
                  <a:cubicBezTo>
                    <a:pt x="3480" y="12092"/>
                    <a:pt x="3915" y="11483"/>
                    <a:pt x="4321" y="10816"/>
                  </a:cubicBezTo>
                  <a:cubicBezTo>
                    <a:pt x="4437" y="10671"/>
                    <a:pt x="4524" y="10497"/>
                    <a:pt x="4640" y="10323"/>
                  </a:cubicBezTo>
                  <a:cubicBezTo>
                    <a:pt x="4843" y="9975"/>
                    <a:pt x="5074" y="9598"/>
                    <a:pt x="5248" y="9221"/>
                  </a:cubicBezTo>
                  <a:cubicBezTo>
                    <a:pt x="5567" y="8612"/>
                    <a:pt x="5857" y="8003"/>
                    <a:pt x="6089" y="7365"/>
                  </a:cubicBezTo>
                  <a:cubicBezTo>
                    <a:pt x="6263" y="6902"/>
                    <a:pt x="6408" y="6438"/>
                    <a:pt x="6524" y="5945"/>
                  </a:cubicBezTo>
                  <a:cubicBezTo>
                    <a:pt x="6814" y="4872"/>
                    <a:pt x="6959" y="3770"/>
                    <a:pt x="7017" y="2668"/>
                  </a:cubicBezTo>
                  <a:cubicBezTo>
                    <a:pt x="7017" y="2117"/>
                    <a:pt x="6988" y="1595"/>
                    <a:pt x="6901" y="1044"/>
                  </a:cubicBezTo>
                  <a:cubicBezTo>
                    <a:pt x="6872" y="1044"/>
                    <a:pt x="6872" y="1044"/>
                    <a:pt x="6872" y="1015"/>
                  </a:cubicBezTo>
                  <a:lnTo>
                    <a:pt x="6814" y="1044"/>
                  </a:lnTo>
                  <a:cubicBezTo>
                    <a:pt x="6089" y="175"/>
                    <a:pt x="5364" y="1"/>
                    <a:pt x="4553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3375425" y="729575"/>
              <a:ext cx="76125" cy="40625"/>
            </a:xfrm>
            <a:custGeom>
              <a:rect b="b" l="l" r="r" t="t"/>
              <a:pathLst>
                <a:path extrusionOk="0" h="1625" w="3045">
                  <a:moveTo>
                    <a:pt x="0" y="1"/>
                  </a:moveTo>
                  <a:lnTo>
                    <a:pt x="3045" y="1625"/>
                  </a:lnTo>
                  <a:cubicBezTo>
                    <a:pt x="3016" y="1538"/>
                    <a:pt x="3016" y="1480"/>
                    <a:pt x="2987" y="1393"/>
                  </a:cubicBezTo>
                  <a:cubicBezTo>
                    <a:pt x="2958" y="1335"/>
                    <a:pt x="2929" y="1277"/>
                    <a:pt x="2900" y="1219"/>
                  </a:cubicBezTo>
                  <a:lnTo>
                    <a:pt x="2842" y="1161"/>
                  </a:lnTo>
                  <a:lnTo>
                    <a:pt x="2784" y="1074"/>
                  </a:lnTo>
                  <a:lnTo>
                    <a:pt x="2726" y="987"/>
                  </a:lnTo>
                  <a:cubicBezTo>
                    <a:pt x="2697" y="929"/>
                    <a:pt x="2639" y="871"/>
                    <a:pt x="2610" y="842"/>
                  </a:cubicBezTo>
                  <a:cubicBezTo>
                    <a:pt x="2523" y="755"/>
                    <a:pt x="2407" y="668"/>
                    <a:pt x="2320" y="610"/>
                  </a:cubicBezTo>
                  <a:cubicBezTo>
                    <a:pt x="2262" y="581"/>
                    <a:pt x="2204" y="552"/>
                    <a:pt x="2146" y="523"/>
                  </a:cubicBezTo>
                  <a:cubicBezTo>
                    <a:pt x="2059" y="465"/>
                    <a:pt x="1972" y="436"/>
                    <a:pt x="1856" y="407"/>
                  </a:cubicBezTo>
                  <a:lnTo>
                    <a:pt x="1769" y="349"/>
                  </a:lnTo>
                  <a:lnTo>
                    <a:pt x="1653" y="320"/>
                  </a:lnTo>
                  <a:cubicBezTo>
                    <a:pt x="1566" y="262"/>
                    <a:pt x="1450" y="233"/>
                    <a:pt x="1363" y="204"/>
                  </a:cubicBezTo>
                  <a:cubicBezTo>
                    <a:pt x="1247" y="175"/>
                    <a:pt x="1102" y="146"/>
                    <a:pt x="986" y="117"/>
                  </a:cubicBezTo>
                  <a:cubicBezTo>
                    <a:pt x="957" y="88"/>
                    <a:pt x="899" y="88"/>
                    <a:pt x="841" y="88"/>
                  </a:cubicBezTo>
                  <a:cubicBezTo>
                    <a:pt x="754" y="59"/>
                    <a:pt x="638" y="59"/>
                    <a:pt x="522" y="30"/>
                  </a:cubicBezTo>
                  <a:lnTo>
                    <a:pt x="377" y="30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374700" y="728850"/>
              <a:ext cx="77575" cy="41350"/>
            </a:xfrm>
            <a:custGeom>
              <a:rect b="b" l="l" r="r" t="t"/>
              <a:pathLst>
                <a:path extrusionOk="0" h="1654" w="3103">
                  <a:moveTo>
                    <a:pt x="0" y="1"/>
                  </a:moveTo>
                  <a:cubicBezTo>
                    <a:pt x="0" y="30"/>
                    <a:pt x="0" y="30"/>
                    <a:pt x="0" y="30"/>
                  </a:cubicBezTo>
                  <a:lnTo>
                    <a:pt x="1552" y="842"/>
                  </a:lnTo>
                  <a:lnTo>
                    <a:pt x="29" y="30"/>
                  </a:lnTo>
                  <a:lnTo>
                    <a:pt x="0" y="1"/>
                  </a:lnTo>
                  <a:close/>
                  <a:moveTo>
                    <a:pt x="1552" y="842"/>
                  </a:moveTo>
                  <a:lnTo>
                    <a:pt x="3074" y="1654"/>
                  </a:lnTo>
                  <a:lnTo>
                    <a:pt x="3103" y="1654"/>
                  </a:lnTo>
                  <a:lnTo>
                    <a:pt x="1552" y="84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206525" y="238125"/>
              <a:ext cx="340000" cy="241400"/>
            </a:xfrm>
            <a:custGeom>
              <a:rect b="b" l="l" r="r" t="t"/>
              <a:pathLst>
                <a:path extrusionOk="0" h="9656" w="13600">
                  <a:moveTo>
                    <a:pt x="464" y="0"/>
                  </a:moveTo>
                  <a:cubicBezTo>
                    <a:pt x="145" y="0"/>
                    <a:pt x="0" y="29"/>
                    <a:pt x="0" y="29"/>
                  </a:cubicBezTo>
                  <a:cubicBezTo>
                    <a:pt x="0" y="29"/>
                    <a:pt x="1566" y="1537"/>
                    <a:pt x="1218" y="4552"/>
                  </a:cubicBezTo>
                  <a:cubicBezTo>
                    <a:pt x="1131" y="5219"/>
                    <a:pt x="957" y="5857"/>
                    <a:pt x="725" y="6466"/>
                  </a:cubicBezTo>
                  <a:cubicBezTo>
                    <a:pt x="725" y="6466"/>
                    <a:pt x="2097" y="4558"/>
                    <a:pt x="3441" y="4558"/>
                  </a:cubicBezTo>
                  <a:cubicBezTo>
                    <a:pt x="3659" y="4558"/>
                    <a:pt x="3877" y="4608"/>
                    <a:pt x="4089" y="4726"/>
                  </a:cubicBezTo>
                  <a:cubicBezTo>
                    <a:pt x="5625" y="5538"/>
                    <a:pt x="5365" y="7452"/>
                    <a:pt x="7481" y="8322"/>
                  </a:cubicBezTo>
                  <a:cubicBezTo>
                    <a:pt x="8032" y="8554"/>
                    <a:pt x="8612" y="8670"/>
                    <a:pt x="9192" y="8699"/>
                  </a:cubicBezTo>
                  <a:cubicBezTo>
                    <a:pt x="9627" y="8699"/>
                    <a:pt x="10004" y="8670"/>
                    <a:pt x="10381" y="8641"/>
                  </a:cubicBezTo>
                  <a:cubicBezTo>
                    <a:pt x="10691" y="8618"/>
                    <a:pt x="10990" y="8595"/>
                    <a:pt x="11278" y="8595"/>
                  </a:cubicBezTo>
                  <a:cubicBezTo>
                    <a:pt x="12096" y="8595"/>
                    <a:pt x="12834" y="8777"/>
                    <a:pt x="13541" y="9655"/>
                  </a:cubicBezTo>
                  <a:lnTo>
                    <a:pt x="13599" y="9626"/>
                  </a:lnTo>
                  <a:cubicBezTo>
                    <a:pt x="13570" y="9366"/>
                    <a:pt x="13512" y="9105"/>
                    <a:pt x="13454" y="8815"/>
                  </a:cubicBezTo>
                  <a:lnTo>
                    <a:pt x="13454" y="8757"/>
                  </a:lnTo>
                  <a:cubicBezTo>
                    <a:pt x="13396" y="8554"/>
                    <a:pt x="13338" y="8351"/>
                    <a:pt x="13280" y="8177"/>
                  </a:cubicBezTo>
                  <a:lnTo>
                    <a:pt x="13193" y="7945"/>
                  </a:lnTo>
                  <a:cubicBezTo>
                    <a:pt x="13193" y="7887"/>
                    <a:pt x="13164" y="7829"/>
                    <a:pt x="13135" y="7771"/>
                  </a:cubicBezTo>
                  <a:lnTo>
                    <a:pt x="13019" y="7452"/>
                  </a:lnTo>
                  <a:cubicBezTo>
                    <a:pt x="12961" y="7336"/>
                    <a:pt x="12903" y="7220"/>
                    <a:pt x="12845" y="7104"/>
                  </a:cubicBezTo>
                  <a:cubicBezTo>
                    <a:pt x="12729" y="6843"/>
                    <a:pt x="12555" y="6553"/>
                    <a:pt x="12410" y="6321"/>
                  </a:cubicBezTo>
                  <a:cubicBezTo>
                    <a:pt x="12236" y="6060"/>
                    <a:pt x="12091" y="5828"/>
                    <a:pt x="11917" y="5567"/>
                  </a:cubicBezTo>
                  <a:cubicBezTo>
                    <a:pt x="11743" y="5306"/>
                    <a:pt x="11570" y="5074"/>
                    <a:pt x="11396" y="4871"/>
                  </a:cubicBezTo>
                  <a:cubicBezTo>
                    <a:pt x="10236" y="3508"/>
                    <a:pt x="8844" y="2378"/>
                    <a:pt x="7278" y="1537"/>
                  </a:cubicBezTo>
                  <a:lnTo>
                    <a:pt x="6930" y="1363"/>
                  </a:lnTo>
                  <a:lnTo>
                    <a:pt x="6843" y="1305"/>
                  </a:lnTo>
                  <a:lnTo>
                    <a:pt x="6437" y="1131"/>
                  </a:lnTo>
                  <a:cubicBezTo>
                    <a:pt x="5625" y="812"/>
                    <a:pt x="4785" y="522"/>
                    <a:pt x="3915" y="319"/>
                  </a:cubicBezTo>
                  <a:cubicBezTo>
                    <a:pt x="3509" y="232"/>
                    <a:pt x="3161" y="174"/>
                    <a:pt x="2813" y="116"/>
                  </a:cubicBezTo>
                  <a:cubicBezTo>
                    <a:pt x="2465" y="87"/>
                    <a:pt x="2146" y="58"/>
                    <a:pt x="1856" y="29"/>
                  </a:cubicBezTo>
                  <a:lnTo>
                    <a:pt x="142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3546500" y="478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3206525" y="238125"/>
              <a:ext cx="340000" cy="240675"/>
            </a:xfrm>
            <a:custGeom>
              <a:rect b="b" l="l" r="r" t="t"/>
              <a:pathLst>
                <a:path extrusionOk="0" h="9627" w="13600">
                  <a:moveTo>
                    <a:pt x="464" y="0"/>
                  </a:moveTo>
                  <a:cubicBezTo>
                    <a:pt x="145" y="0"/>
                    <a:pt x="0" y="29"/>
                    <a:pt x="0" y="29"/>
                  </a:cubicBezTo>
                  <a:cubicBezTo>
                    <a:pt x="0" y="29"/>
                    <a:pt x="4872" y="1015"/>
                    <a:pt x="8351" y="6437"/>
                  </a:cubicBezTo>
                  <a:cubicBezTo>
                    <a:pt x="8786" y="7104"/>
                    <a:pt x="9105" y="7887"/>
                    <a:pt x="9250" y="8670"/>
                  </a:cubicBezTo>
                  <a:lnTo>
                    <a:pt x="9482" y="8670"/>
                  </a:lnTo>
                  <a:cubicBezTo>
                    <a:pt x="9801" y="8670"/>
                    <a:pt x="10120" y="8641"/>
                    <a:pt x="10439" y="8641"/>
                  </a:cubicBezTo>
                  <a:cubicBezTo>
                    <a:pt x="10729" y="8612"/>
                    <a:pt x="11048" y="8583"/>
                    <a:pt x="11338" y="8583"/>
                  </a:cubicBezTo>
                  <a:cubicBezTo>
                    <a:pt x="12120" y="8583"/>
                    <a:pt x="12874" y="8757"/>
                    <a:pt x="13599" y="9626"/>
                  </a:cubicBezTo>
                  <a:cubicBezTo>
                    <a:pt x="13570" y="9366"/>
                    <a:pt x="13512" y="9105"/>
                    <a:pt x="13454" y="8844"/>
                  </a:cubicBezTo>
                  <a:lnTo>
                    <a:pt x="13454" y="8757"/>
                  </a:lnTo>
                  <a:cubicBezTo>
                    <a:pt x="13396" y="8554"/>
                    <a:pt x="13338" y="8351"/>
                    <a:pt x="13280" y="8177"/>
                  </a:cubicBezTo>
                  <a:lnTo>
                    <a:pt x="13193" y="7945"/>
                  </a:lnTo>
                  <a:cubicBezTo>
                    <a:pt x="13193" y="7887"/>
                    <a:pt x="13135" y="7829"/>
                    <a:pt x="13135" y="7771"/>
                  </a:cubicBezTo>
                  <a:lnTo>
                    <a:pt x="13019" y="7481"/>
                  </a:lnTo>
                  <a:cubicBezTo>
                    <a:pt x="12961" y="7336"/>
                    <a:pt x="12903" y="7220"/>
                    <a:pt x="12845" y="7104"/>
                  </a:cubicBezTo>
                  <a:cubicBezTo>
                    <a:pt x="12700" y="6843"/>
                    <a:pt x="12555" y="6582"/>
                    <a:pt x="12410" y="6321"/>
                  </a:cubicBezTo>
                  <a:cubicBezTo>
                    <a:pt x="12236" y="6060"/>
                    <a:pt x="12091" y="5828"/>
                    <a:pt x="11917" y="5567"/>
                  </a:cubicBezTo>
                  <a:cubicBezTo>
                    <a:pt x="11743" y="5306"/>
                    <a:pt x="11570" y="5074"/>
                    <a:pt x="11396" y="4871"/>
                  </a:cubicBezTo>
                  <a:cubicBezTo>
                    <a:pt x="10236" y="3508"/>
                    <a:pt x="8844" y="2378"/>
                    <a:pt x="7278" y="1537"/>
                  </a:cubicBezTo>
                  <a:lnTo>
                    <a:pt x="6930" y="1363"/>
                  </a:lnTo>
                  <a:lnTo>
                    <a:pt x="6843" y="1305"/>
                  </a:lnTo>
                  <a:lnTo>
                    <a:pt x="6437" y="1131"/>
                  </a:lnTo>
                  <a:cubicBezTo>
                    <a:pt x="5625" y="812"/>
                    <a:pt x="4785" y="522"/>
                    <a:pt x="3915" y="319"/>
                  </a:cubicBezTo>
                  <a:cubicBezTo>
                    <a:pt x="3509" y="232"/>
                    <a:pt x="3161" y="174"/>
                    <a:pt x="2813" y="116"/>
                  </a:cubicBezTo>
                  <a:cubicBezTo>
                    <a:pt x="2465" y="87"/>
                    <a:pt x="2146" y="58"/>
                    <a:pt x="1856" y="29"/>
                  </a:cubicBezTo>
                  <a:lnTo>
                    <a:pt x="1421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3276825" y="729575"/>
              <a:ext cx="195025" cy="237800"/>
            </a:xfrm>
            <a:custGeom>
              <a:rect b="b" l="l" r="r" t="t"/>
              <a:pathLst>
                <a:path extrusionOk="0" h="9512" w="7801">
                  <a:moveTo>
                    <a:pt x="3912" y="1"/>
                  </a:moveTo>
                  <a:cubicBezTo>
                    <a:pt x="3161" y="1"/>
                    <a:pt x="2408" y="175"/>
                    <a:pt x="1712" y="523"/>
                  </a:cubicBezTo>
                  <a:cubicBezTo>
                    <a:pt x="1248" y="726"/>
                    <a:pt x="929" y="1161"/>
                    <a:pt x="813" y="1654"/>
                  </a:cubicBezTo>
                  <a:cubicBezTo>
                    <a:pt x="523" y="4060"/>
                    <a:pt x="262" y="6699"/>
                    <a:pt x="1" y="9482"/>
                  </a:cubicBezTo>
                  <a:cubicBezTo>
                    <a:pt x="117" y="8816"/>
                    <a:pt x="552" y="8265"/>
                    <a:pt x="1132" y="8004"/>
                  </a:cubicBezTo>
                  <a:cubicBezTo>
                    <a:pt x="2002" y="7554"/>
                    <a:pt x="2951" y="7330"/>
                    <a:pt x="3901" y="7330"/>
                  </a:cubicBezTo>
                  <a:cubicBezTo>
                    <a:pt x="4850" y="7330"/>
                    <a:pt x="5800" y="7554"/>
                    <a:pt x="6670" y="8004"/>
                  </a:cubicBezTo>
                  <a:cubicBezTo>
                    <a:pt x="7279" y="8265"/>
                    <a:pt x="7714" y="8845"/>
                    <a:pt x="7801" y="9511"/>
                  </a:cubicBezTo>
                  <a:cubicBezTo>
                    <a:pt x="7511" y="6438"/>
                    <a:pt x="7221" y="3567"/>
                    <a:pt x="6989" y="1625"/>
                  </a:cubicBezTo>
                  <a:cubicBezTo>
                    <a:pt x="6873" y="1132"/>
                    <a:pt x="6554" y="726"/>
                    <a:pt x="6090" y="523"/>
                  </a:cubicBezTo>
                  <a:cubicBezTo>
                    <a:pt x="5409" y="175"/>
                    <a:pt x="4662" y="1"/>
                    <a:pt x="39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3367450" y="729525"/>
              <a:ext cx="105125" cy="237125"/>
            </a:xfrm>
            <a:custGeom>
              <a:rect b="b" l="l" r="r" t="t"/>
              <a:pathLst>
                <a:path extrusionOk="0" h="9485" w="4205">
                  <a:moveTo>
                    <a:pt x="1" y="7310"/>
                  </a:moveTo>
                  <a:cubicBezTo>
                    <a:pt x="1" y="7310"/>
                    <a:pt x="1" y="7310"/>
                    <a:pt x="0" y="7310"/>
                  </a:cubicBezTo>
                  <a:lnTo>
                    <a:pt x="0" y="7339"/>
                  </a:lnTo>
                  <a:lnTo>
                    <a:pt x="1" y="7310"/>
                  </a:lnTo>
                  <a:close/>
                  <a:moveTo>
                    <a:pt x="409" y="0"/>
                  </a:moveTo>
                  <a:cubicBezTo>
                    <a:pt x="360" y="0"/>
                    <a:pt x="311" y="1"/>
                    <a:pt x="261" y="3"/>
                  </a:cubicBezTo>
                  <a:lnTo>
                    <a:pt x="203" y="61"/>
                  </a:lnTo>
                  <a:lnTo>
                    <a:pt x="1" y="7310"/>
                  </a:lnTo>
                  <a:lnTo>
                    <a:pt x="1" y="7310"/>
                  </a:lnTo>
                  <a:cubicBezTo>
                    <a:pt x="109" y="7304"/>
                    <a:pt x="216" y="7301"/>
                    <a:pt x="323" y="7301"/>
                  </a:cubicBezTo>
                  <a:cubicBezTo>
                    <a:pt x="1282" y="7301"/>
                    <a:pt x="2213" y="7533"/>
                    <a:pt x="3074" y="7977"/>
                  </a:cubicBezTo>
                  <a:cubicBezTo>
                    <a:pt x="3683" y="8267"/>
                    <a:pt x="4118" y="8818"/>
                    <a:pt x="4205" y="9484"/>
                  </a:cubicBezTo>
                  <a:cubicBezTo>
                    <a:pt x="3915" y="6440"/>
                    <a:pt x="3625" y="3569"/>
                    <a:pt x="3393" y="1627"/>
                  </a:cubicBezTo>
                  <a:cubicBezTo>
                    <a:pt x="3277" y="1134"/>
                    <a:pt x="2929" y="728"/>
                    <a:pt x="2465" y="525"/>
                  </a:cubicBezTo>
                  <a:cubicBezTo>
                    <a:pt x="1840" y="199"/>
                    <a:pt x="1139" y="0"/>
                    <a:pt x="40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27"/>
          <p:cNvSpPr txBox="1"/>
          <p:nvPr/>
        </p:nvSpPr>
        <p:spPr>
          <a:xfrm>
            <a:off x="211225" y="178300"/>
            <a:ext cx="86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27"/>
          <p:cNvSpPr txBox="1"/>
          <p:nvPr/>
        </p:nvSpPr>
        <p:spPr>
          <a:xfrm>
            <a:off x="248275" y="178300"/>
            <a:ext cx="8591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Methodology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8"/>
          <p:cNvSpPr txBox="1"/>
          <p:nvPr>
            <p:ph idx="4294967295" type="body"/>
          </p:nvPr>
        </p:nvSpPr>
        <p:spPr>
          <a:xfrm>
            <a:off x="457200" y="624975"/>
            <a:ext cx="8229600" cy="4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What is your student ID?</a:t>
            </a:r>
            <a:endParaRPr sz="1200">
              <a:solidFill>
                <a:srgbClr val="202124"/>
              </a:solidFill>
              <a:highlight>
                <a:srgbClr val="F1F3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What is your name?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02124"/>
                </a:solidFill>
              </a:rPr>
              <a:t>What is your Age?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02124"/>
                </a:solidFill>
              </a:rPr>
              <a:t>What is your current semester?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How often do you use mobile apps on your smartphone?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How many mobile apps do you have installed on your smartphone?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Which category of mobile apps do you use the most? (Select all that apply)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Which specific mobile apps do you use the most? (List your top 3)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How do you discover new mobile apps to install on your smartphone?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What factors do you consider when deciding to install a mobile app on your smartphone? (Select all that apply)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How often do you update your mobile apps to the latest version?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Have you ever uninstalled a mobile app from your smartphone?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If yes, then why did you uninstall the app?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How much time do you spend on mobile apps in a day, on average?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What are the main purposes for which you use mobile apps? (Select all that apply)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Do you use mobile apps for academic purposes, such as studying or accessing course materials?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How satisfied are you with the mobile apps that you currently use on your smartphone?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What improvements or additional features would you like to see in the mobile apps that you currently use?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How likely are you to recommend the mobile apps that you currently use to your friends or classmates?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Do you have any other comments or suggestions related to the use of mobile apps among university students?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grpSp>
        <p:nvGrpSpPr>
          <p:cNvPr id="828" name="Google Shape;828;p28"/>
          <p:cNvGrpSpPr/>
          <p:nvPr/>
        </p:nvGrpSpPr>
        <p:grpSpPr>
          <a:xfrm>
            <a:off x="6091817" y="122564"/>
            <a:ext cx="2908368" cy="2170672"/>
            <a:chOff x="1374200" y="701625"/>
            <a:chExt cx="4918600" cy="4150425"/>
          </a:xfrm>
        </p:grpSpPr>
        <p:sp>
          <p:nvSpPr>
            <p:cNvPr id="829" name="Google Shape;829;p28"/>
            <p:cNvSpPr/>
            <p:nvPr/>
          </p:nvSpPr>
          <p:spPr>
            <a:xfrm>
              <a:off x="1374200" y="2511475"/>
              <a:ext cx="4918600" cy="2340575"/>
            </a:xfrm>
            <a:custGeom>
              <a:rect b="b" l="l" r="r" t="t"/>
              <a:pathLst>
                <a:path extrusionOk="0" h="93623" w="196744">
                  <a:moveTo>
                    <a:pt x="98384" y="0"/>
                  </a:moveTo>
                  <a:cubicBezTo>
                    <a:pt x="75446" y="0"/>
                    <a:pt x="52507" y="4568"/>
                    <a:pt x="35013" y="13703"/>
                  </a:cubicBezTo>
                  <a:cubicBezTo>
                    <a:pt x="0" y="31999"/>
                    <a:pt x="25" y="61623"/>
                    <a:pt x="35013" y="79919"/>
                  </a:cubicBezTo>
                  <a:cubicBezTo>
                    <a:pt x="52507" y="89054"/>
                    <a:pt x="75439" y="93622"/>
                    <a:pt x="98375" y="93622"/>
                  </a:cubicBezTo>
                  <a:cubicBezTo>
                    <a:pt x="121311" y="93622"/>
                    <a:pt x="144249" y="89054"/>
                    <a:pt x="161756" y="79919"/>
                  </a:cubicBezTo>
                  <a:cubicBezTo>
                    <a:pt x="196743" y="61623"/>
                    <a:pt x="196743" y="31999"/>
                    <a:pt x="161756" y="13703"/>
                  </a:cubicBezTo>
                  <a:cubicBezTo>
                    <a:pt x="144262" y="4568"/>
                    <a:pt x="121323" y="0"/>
                    <a:pt x="983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5121075" y="3088375"/>
              <a:ext cx="617825" cy="294525"/>
            </a:xfrm>
            <a:custGeom>
              <a:rect b="b" l="l" r="r" t="t"/>
              <a:pathLst>
                <a:path extrusionOk="0" h="11781" w="24713">
                  <a:moveTo>
                    <a:pt x="12357" y="1"/>
                  </a:moveTo>
                  <a:cubicBezTo>
                    <a:pt x="5540" y="1"/>
                    <a:pt x="1" y="2632"/>
                    <a:pt x="1" y="5890"/>
                  </a:cubicBezTo>
                  <a:cubicBezTo>
                    <a:pt x="1" y="9149"/>
                    <a:pt x="5540" y="11780"/>
                    <a:pt x="12357" y="11780"/>
                  </a:cubicBezTo>
                  <a:cubicBezTo>
                    <a:pt x="19174" y="11780"/>
                    <a:pt x="24713" y="9149"/>
                    <a:pt x="24713" y="5890"/>
                  </a:cubicBezTo>
                  <a:cubicBezTo>
                    <a:pt x="24713" y="2632"/>
                    <a:pt x="19174" y="1"/>
                    <a:pt x="1235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1960675" y="3973725"/>
              <a:ext cx="566425" cy="270075"/>
            </a:xfrm>
            <a:custGeom>
              <a:rect b="b" l="l" r="r" t="t"/>
              <a:pathLst>
                <a:path extrusionOk="0" h="10803" w="22657">
                  <a:moveTo>
                    <a:pt x="11329" y="0"/>
                  </a:moveTo>
                  <a:cubicBezTo>
                    <a:pt x="5088" y="0"/>
                    <a:pt x="0" y="2406"/>
                    <a:pt x="0" y="5389"/>
                  </a:cubicBezTo>
                  <a:cubicBezTo>
                    <a:pt x="0" y="8371"/>
                    <a:pt x="5088" y="10802"/>
                    <a:pt x="11329" y="10802"/>
                  </a:cubicBezTo>
                  <a:cubicBezTo>
                    <a:pt x="17594" y="10802"/>
                    <a:pt x="22657" y="8371"/>
                    <a:pt x="22657" y="5389"/>
                  </a:cubicBezTo>
                  <a:cubicBezTo>
                    <a:pt x="22657" y="2406"/>
                    <a:pt x="17594" y="0"/>
                    <a:pt x="1132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4051525" y="4221850"/>
              <a:ext cx="589000" cy="280725"/>
            </a:xfrm>
            <a:custGeom>
              <a:rect b="b" l="l" r="r" t="t"/>
              <a:pathLst>
                <a:path extrusionOk="0" h="11229" w="23560">
                  <a:moveTo>
                    <a:pt x="11780" y="0"/>
                  </a:moveTo>
                  <a:cubicBezTo>
                    <a:pt x="5264" y="0"/>
                    <a:pt x="1" y="2532"/>
                    <a:pt x="1" y="5614"/>
                  </a:cubicBezTo>
                  <a:cubicBezTo>
                    <a:pt x="1" y="8722"/>
                    <a:pt x="5264" y="11228"/>
                    <a:pt x="11780" y="11228"/>
                  </a:cubicBezTo>
                  <a:cubicBezTo>
                    <a:pt x="18297" y="11228"/>
                    <a:pt x="23560" y="8722"/>
                    <a:pt x="23560" y="5614"/>
                  </a:cubicBezTo>
                  <a:cubicBezTo>
                    <a:pt x="23560" y="2532"/>
                    <a:pt x="18297" y="0"/>
                    <a:pt x="117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2589125" y="3550150"/>
              <a:ext cx="589000" cy="280750"/>
            </a:xfrm>
            <a:custGeom>
              <a:rect b="b" l="l" r="r" t="t"/>
              <a:pathLst>
                <a:path extrusionOk="0" h="11230" w="23560">
                  <a:moveTo>
                    <a:pt x="11780" y="1"/>
                  </a:moveTo>
                  <a:cubicBezTo>
                    <a:pt x="5288" y="1"/>
                    <a:pt x="0" y="2507"/>
                    <a:pt x="0" y="5615"/>
                  </a:cubicBezTo>
                  <a:cubicBezTo>
                    <a:pt x="0" y="8698"/>
                    <a:pt x="5288" y="11229"/>
                    <a:pt x="11780" y="11229"/>
                  </a:cubicBezTo>
                  <a:cubicBezTo>
                    <a:pt x="18296" y="11229"/>
                    <a:pt x="23559" y="8698"/>
                    <a:pt x="23559" y="5615"/>
                  </a:cubicBezTo>
                  <a:cubicBezTo>
                    <a:pt x="23559" y="2507"/>
                    <a:pt x="18296" y="1"/>
                    <a:pt x="117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566575" y="2146125"/>
              <a:ext cx="484975" cy="780625"/>
            </a:xfrm>
            <a:custGeom>
              <a:rect b="b" l="l" r="r" t="t"/>
              <a:pathLst>
                <a:path extrusionOk="0" h="31225" w="19399">
                  <a:moveTo>
                    <a:pt x="14964" y="0"/>
                  </a:moveTo>
                  <a:cubicBezTo>
                    <a:pt x="12419" y="0"/>
                    <a:pt x="8719" y="2532"/>
                    <a:pt x="5188" y="8793"/>
                  </a:cubicBezTo>
                  <a:cubicBezTo>
                    <a:pt x="1228" y="15786"/>
                    <a:pt x="0" y="31224"/>
                    <a:pt x="0" y="31224"/>
                  </a:cubicBezTo>
                  <a:lnTo>
                    <a:pt x="2030" y="29846"/>
                  </a:lnTo>
                  <a:cubicBezTo>
                    <a:pt x="2331" y="26387"/>
                    <a:pt x="10251" y="13380"/>
                    <a:pt x="12682" y="11375"/>
                  </a:cubicBezTo>
                  <a:cubicBezTo>
                    <a:pt x="15113" y="9370"/>
                    <a:pt x="19399" y="4282"/>
                    <a:pt x="17544" y="1375"/>
                  </a:cubicBezTo>
                  <a:cubicBezTo>
                    <a:pt x="16984" y="493"/>
                    <a:pt x="16086" y="0"/>
                    <a:pt x="1496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4584750" y="2185850"/>
              <a:ext cx="373450" cy="698300"/>
            </a:xfrm>
            <a:custGeom>
              <a:rect b="b" l="l" r="r" t="t"/>
              <a:pathLst>
                <a:path extrusionOk="0" h="27932" w="14938">
                  <a:moveTo>
                    <a:pt x="14692" y="0"/>
                  </a:moveTo>
                  <a:cubicBezTo>
                    <a:pt x="14656" y="0"/>
                    <a:pt x="14620" y="11"/>
                    <a:pt x="14587" y="36"/>
                  </a:cubicBezTo>
                  <a:cubicBezTo>
                    <a:pt x="7018" y="4147"/>
                    <a:pt x="2256" y="13194"/>
                    <a:pt x="25" y="27681"/>
                  </a:cubicBezTo>
                  <a:cubicBezTo>
                    <a:pt x="0" y="27806"/>
                    <a:pt x="75" y="27906"/>
                    <a:pt x="176" y="27931"/>
                  </a:cubicBezTo>
                  <a:lnTo>
                    <a:pt x="226" y="27931"/>
                  </a:lnTo>
                  <a:cubicBezTo>
                    <a:pt x="326" y="27931"/>
                    <a:pt x="401" y="27856"/>
                    <a:pt x="426" y="27756"/>
                  </a:cubicBezTo>
                  <a:cubicBezTo>
                    <a:pt x="2657" y="13395"/>
                    <a:pt x="7344" y="4447"/>
                    <a:pt x="14787" y="387"/>
                  </a:cubicBezTo>
                  <a:cubicBezTo>
                    <a:pt x="14887" y="337"/>
                    <a:pt x="14938" y="212"/>
                    <a:pt x="14862" y="111"/>
                  </a:cubicBezTo>
                  <a:cubicBezTo>
                    <a:pt x="14829" y="45"/>
                    <a:pt x="14762" y="0"/>
                    <a:pt x="14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4631100" y="1852850"/>
              <a:ext cx="415450" cy="619000"/>
            </a:xfrm>
            <a:custGeom>
              <a:rect b="b" l="l" r="r" t="t"/>
              <a:pathLst>
                <a:path extrusionOk="0" h="24760" w="16618">
                  <a:moveTo>
                    <a:pt x="13948" y="1"/>
                  </a:moveTo>
                  <a:cubicBezTo>
                    <a:pt x="13429" y="1"/>
                    <a:pt x="12825" y="79"/>
                    <a:pt x="12131" y="248"/>
                  </a:cubicBezTo>
                  <a:cubicBezTo>
                    <a:pt x="6442" y="1652"/>
                    <a:pt x="3359" y="7441"/>
                    <a:pt x="1404" y="13933"/>
                  </a:cubicBezTo>
                  <a:cubicBezTo>
                    <a:pt x="1" y="18494"/>
                    <a:pt x="251" y="24760"/>
                    <a:pt x="251" y="24760"/>
                  </a:cubicBezTo>
                  <a:cubicBezTo>
                    <a:pt x="251" y="24760"/>
                    <a:pt x="6617" y="13757"/>
                    <a:pt x="11906" y="8720"/>
                  </a:cubicBezTo>
                  <a:cubicBezTo>
                    <a:pt x="14813" y="5913"/>
                    <a:pt x="16617" y="4133"/>
                    <a:pt x="16467" y="2003"/>
                  </a:cubicBezTo>
                  <a:cubicBezTo>
                    <a:pt x="16372" y="785"/>
                    <a:pt x="15583" y="1"/>
                    <a:pt x="139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767700" y="1852775"/>
              <a:ext cx="275100" cy="416075"/>
            </a:xfrm>
            <a:custGeom>
              <a:rect b="b" l="l" r="r" t="t"/>
              <a:pathLst>
                <a:path extrusionOk="0" h="16643" w="11004">
                  <a:moveTo>
                    <a:pt x="8497" y="1"/>
                  </a:moveTo>
                  <a:cubicBezTo>
                    <a:pt x="7970" y="1"/>
                    <a:pt x="7369" y="76"/>
                    <a:pt x="6667" y="251"/>
                  </a:cubicBezTo>
                  <a:cubicBezTo>
                    <a:pt x="3885" y="953"/>
                    <a:pt x="1705" y="2683"/>
                    <a:pt x="0" y="5064"/>
                  </a:cubicBezTo>
                  <a:lnTo>
                    <a:pt x="0" y="9976"/>
                  </a:lnTo>
                  <a:cubicBezTo>
                    <a:pt x="3284" y="4888"/>
                    <a:pt x="7194" y="2532"/>
                    <a:pt x="8798" y="1705"/>
                  </a:cubicBezTo>
                  <a:cubicBezTo>
                    <a:pt x="8823" y="1705"/>
                    <a:pt x="8873" y="1680"/>
                    <a:pt x="8898" y="1680"/>
                  </a:cubicBezTo>
                  <a:cubicBezTo>
                    <a:pt x="8973" y="1680"/>
                    <a:pt x="9048" y="1730"/>
                    <a:pt x="9073" y="1805"/>
                  </a:cubicBezTo>
                  <a:cubicBezTo>
                    <a:pt x="9123" y="1906"/>
                    <a:pt x="9098" y="2031"/>
                    <a:pt x="8998" y="2081"/>
                  </a:cubicBezTo>
                  <a:cubicBezTo>
                    <a:pt x="7369" y="2908"/>
                    <a:pt x="3284" y="5389"/>
                    <a:pt x="0" y="10778"/>
                  </a:cubicBezTo>
                  <a:lnTo>
                    <a:pt x="0" y="16643"/>
                  </a:lnTo>
                  <a:cubicBezTo>
                    <a:pt x="1980" y="13760"/>
                    <a:pt x="4311" y="10753"/>
                    <a:pt x="6442" y="8723"/>
                  </a:cubicBezTo>
                  <a:cubicBezTo>
                    <a:pt x="9249" y="6041"/>
                    <a:pt x="11003" y="4261"/>
                    <a:pt x="11003" y="2256"/>
                  </a:cubicBezTo>
                  <a:cubicBezTo>
                    <a:pt x="11003" y="2181"/>
                    <a:pt x="11003" y="2106"/>
                    <a:pt x="11003" y="2006"/>
                  </a:cubicBezTo>
                  <a:cubicBezTo>
                    <a:pt x="10903" y="803"/>
                    <a:pt x="10126" y="1"/>
                    <a:pt x="8497" y="1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4650525" y="1894900"/>
              <a:ext cx="345275" cy="531850"/>
            </a:xfrm>
            <a:custGeom>
              <a:rect b="b" l="l" r="r" t="t"/>
              <a:pathLst>
                <a:path extrusionOk="0" h="21274" w="13811">
                  <a:moveTo>
                    <a:pt x="13569" y="0"/>
                  </a:moveTo>
                  <a:cubicBezTo>
                    <a:pt x="13540" y="0"/>
                    <a:pt x="13511" y="7"/>
                    <a:pt x="13485" y="20"/>
                  </a:cubicBezTo>
                  <a:cubicBezTo>
                    <a:pt x="10903" y="1348"/>
                    <a:pt x="2281" y="6737"/>
                    <a:pt x="1" y="21048"/>
                  </a:cubicBezTo>
                  <a:cubicBezTo>
                    <a:pt x="1" y="21148"/>
                    <a:pt x="76" y="21248"/>
                    <a:pt x="176" y="21273"/>
                  </a:cubicBezTo>
                  <a:lnTo>
                    <a:pt x="201" y="21273"/>
                  </a:lnTo>
                  <a:cubicBezTo>
                    <a:pt x="327" y="21273"/>
                    <a:pt x="402" y="21198"/>
                    <a:pt x="427" y="21098"/>
                  </a:cubicBezTo>
                  <a:cubicBezTo>
                    <a:pt x="2657" y="6988"/>
                    <a:pt x="11129" y="1699"/>
                    <a:pt x="13685" y="396"/>
                  </a:cubicBezTo>
                  <a:cubicBezTo>
                    <a:pt x="13785" y="346"/>
                    <a:pt x="13810" y="221"/>
                    <a:pt x="13760" y="120"/>
                  </a:cubicBezTo>
                  <a:cubicBezTo>
                    <a:pt x="13724" y="47"/>
                    <a:pt x="13647" y="0"/>
                    <a:pt x="13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1859175" y="1129575"/>
              <a:ext cx="619075" cy="637400"/>
            </a:xfrm>
            <a:custGeom>
              <a:rect b="b" l="l" r="r" t="t"/>
              <a:pathLst>
                <a:path extrusionOk="0" h="25496" w="24763">
                  <a:moveTo>
                    <a:pt x="20354" y="1"/>
                  </a:moveTo>
                  <a:cubicBezTo>
                    <a:pt x="19489" y="1"/>
                    <a:pt x="18485" y="293"/>
                    <a:pt x="17419" y="909"/>
                  </a:cubicBezTo>
                  <a:cubicBezTo>
                    <a:pt x="14962" y="2337"/>
                    <a:pt x="12857" y="5771"/>
                    <a:pt x="12005" y="8678"/>
                  </a:cubicBezTo>
                  <a:lnTo>
                    <a:pt x="9950" y="7500"/>
                  </a:lnTo>
                  <a:cubicBezTo>
                    <a:pt x="9420" y="7134"/>
                    <a:pt x="8788" y="6921"/>
                    <a:pt x="8086" y="6921"/>
                  </a:cubicBezTo>
                  <a:cubicBezTo>
                    <a:pt x="7395" y="6921"/>
                    <a:pt x="6636" y="7128"/>
                    <a:pt x="5840" y="7600"/>
                  </a:cubicBezTo>
                  <a:cubicBezTo>
                    <a:pt x="2607" y="9455"/>
                    <a:pt x="0" y="13590"/>
                    <a:pt x="0" y="16823"/>
                  </a:cubicBezTo>
                  <a:cubicBezTo>
                    <a:pt x="0" y="19881"/>
                    <a:pt x="1880" y="21836"/>
                    <a:pt x="4211" y="23089"/>
                  </a:cubicBezTo>
                  <a:lnTo>
                    <a:pt x="6491" y="24392"/>
                  </a:lnTo>
                  <a:lnTo>
                    <a:pt x="6516" y="24067"/>
                  </a:lnTo>
                  <a:cubicBezTo>
                    <a:pt x="6967" y="24217"/>
                    <a:pt x="7444" y="24367"/>
                    <a:pt x="7870" y="24493"/>
                  </a:cubicBezTo>
                  <a:lnTo>
                    <a:pt x="11629" y="25495"/>
                  </a:lnTo>
                  <a:lnTo>
                    <a:pt x="15389" y="20132"/>
                  </a:lnTo>
                  <a:cubicBezTo>
                    <a:pt x="18973" y="15044"/>
                    <a:pt x="23258" y="8026"/>
                    <a:pt x="23258" y="3390"/>
                  </a:cubicBezTo>
                  <a:cubicBezTo>
                    <a:pt x="23258" y="3214"/>
                    <a:pt x="23233" y="3039"/>
                    <a:pt x="23233" y="2864"/>
                  </a:cubicBezTo>
                  <a:lnTo>
                    <a:pt x="23233" y="2864"/>
                  </a:lnTo>
                  <a:lnTo>
                    <a:pt x="24010" y="3290"/>
                  </a:lnTo>
                  <a:lnTo>
                    <a:pt x="24762" y="2062"/>
                  </a:lnTo>
                  <a:lnTo>
                    <a:pt x="21880" y="382"/>
                  </a:lnTo>
                  <a:cubicBezTo>
                    <a:pt x="21448" y="131"/>
                    <a:pt x="20932" y="1"/>
                    <a:pt x="2035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1859175" y="1129575"/>
              <a:ext cx="619075" cy="637400"/>
            </a:xfrm>
            <a:custGeom>
              <a:rect b="b" l="l" r="r" t="t"/>
              <a:pathLst>
                <a:path extrusionOk="0" h="25496" w="24763">
                  <a:moveTo>
                    <a:pt x="20354" y="1"/>
                  </a:moveTo>
                  <a:cubicBezTo>
                    <a:pt x="19489" y="1"/>
                    <a:pt x="18485" y="293"/>
                    <a:pt x="17419" y="909"/>
                  </a:cubicBezTo>
                  <a:cubicBezTo>
                    <a:pt x="14962" y="2337"/>
                    <a:pt x="12857" y="5771"/>
                    <a:pt x="12005" y="8678"/>
                  </a:cubicBezTo>
                  <a:lnTo>
                    <a:pt x="9950" y="7500"/>
                  </a:lnTo>
                  <a:cubicBezTo>
                    <a:pt x="9420" y="7134"/>
                    <a:pt x="8788" y="6921"/>
                    <a:pt x="8086" y="6921"/>
                  </a:cubicBezTo>
                  <a:cubicBezTo>
                    <a:pt x="7395" y="6921"/>
                    <a:pt x="6636" y="7128"/>
                    <a:pt x="5840" y="7600"/>
                  </a:cubicBezTo>
                  <a:cubicBezTo>
                    <a:pt x="2607" y="9455"/>
                    <a:pt x="0" y="13590"/>
                    <a:pt x="0" y="16823"/>
                  </a:cubicBezTo>
                  <a:cubicBezTo>
                    <a:pt x="0" y="19881"/>
                    <a:pt x="1880" y="21836"/>
                    <a:pt x="4211" y="23089"/>
                  </a:cubicBezTo>
                  <a:lnTo>
                    <a:pt x="6491" y="24392"/>
                  </a:lnTo>
                  <a:lnTo>
                    <a:pt x="6516" y="24067"/>
                  </a:lnTo>
                  <a:cubicBezTo>
                    <a:pt x="6967" y="24217"/>
                    <a:pt x="7444" y="24367"/>
                    <a:pt x="7870" y="24493"/>
                  </a:cubicBezTo>
                  <a:lnTo>
                    <a:pt x="11629" y="25495"/>
                  </a:lnTo>
                  <a:lnTo>
                    <a:pt x="15389" y="20132"/>
                  </a:lnTo>
                  <a:cubicBezTo>
                    <a:pt x="18973" y="15044"/>
                    <a:pt x="23258" y="8026"/>
                    <a:pt x="23258" y="3390"/>
                  </a:cubicBezTo>
                  <a:cubicBezTo>
                    <a:pt x="23258" y="3214"/>
                    <a:pt x="23233" y="3039"/>
                    <a:pt x="23233" y="2864"/>
                  </a:cubicBezTo>
                  <a:lnTo>
                    <a:pt x="23233" y="2864"/>
                  </a:lnTo>
                  <a:lnTo>
                    <a:pt x="24010" y="3290"/>
                  </a:lnTo>
                  <a:lnTo>
                    <a:pt x="24762" y="2062"/>
                  </a:lnTo>
                  <a:lnTo>
                    <a:pt x="21880" y="382"/>
                  </a:lnTo>
                  <a:cubicBezTo>
                    <a:pt x="21448" y="131"/>
                    <a:pt x="20932" y="1"/>
                    <a:pt x="2035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1933100" y="1172400"/>
              <a:ext cx="582100" cy="637175"/>
            </a:xfrm>
            <a:custGeom>
              <a:rect b="b" l="l" r="r" t="t"/>
              <a:pathLst>
                <a:path extrusionOk="0" h="25487" w="23284">
                  <a:moveTo>
                    <a:pt x="20359" y="0"/>
                  </a:moveTo>
                  <a:cubicBezTo>
                    <a:pt x="19502" y="0"/>
                    <a:pt x="18507" y="290"/>
                    <a:pt x="17444" y="900"/>
                  </a:cubicBezTo>
                  <a:cubicBezTo>
                    <a:pt x="14487" y="2629"/>
                    <a:pt x="12031" y="7291"/>
                    <a:pt x="11655" y="10374"/>
                  </a:cubicBezTo>
                  <a:cubicBezTo>
                    <a:pt x="11380" y="8431"/>
                    <a:pt x="9993" y="6931"/>
                    <a:pt x="8111" y="6931"/>
                  </a:cubicBezTo>
                  <a:cubicBezTo>
                    <a:pt x="7419" y="6931"/>
                    <a:pt x="6660" y="7134"/>
                    <a:pt x="5865" y="7592"/>
                  </a:cubicBezTo>
                  <a:cubicBezTo>
                    <a:pt x="2632" y="9471"/>
                    <a:pt x="0" y="13582"/>
                    <a:pt x="0" y="16815"/>
                  </a:cubicBezTo>
                  <a:cubicBezTo>
                    <a:pt x="0" y="21426"/>
                    <a:pt x="4311" y="23532"/>
                    <a:pt x="7895" y="24484"/>
                  </a:cubicBezTo>
                  <a:lnTo>
                    <a:pt x="11655" y="25486"/>
                  </a:lnTo>
                  <a:lnTo>
                    <a:pt x="15439" y="20123"/>
                  </a:lnTo>
                  <a:cubicBezTo>
                    <a:pt x="19023" y="15035"/>
                    <a:pt x="23284" y="7968"/>
                    <a:pt x="23284" y="3381"/>
                  </a:cubicBezTo>
                  <a:cubicBezTo>
                    <a:pt x="23284" y="1211"/>
                    <a:pt x="22109" y="0"/>
                    <a:pt x="2035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2791500" y="1010575"/>
              <a:ext cx="401025" cy="615425"/>
            </a:xfrm>
            <a:custGeom>
              <a:rect b="b" l="l" r="r" t="t"/>
              <a:pathLst>
                <a:path extrusionOk="0" h="24617" w="16041">
                  <a:moveTo>
                    <a:pt x="4808" y="0"/>
                  </a:moveTo>
                  <a:cubicBezTo>
                    <a:pt x="3886" y="0"/>
                    <a:pt x="2833" y="827"/>
                    <a:pt x="2833" y="1207"/>
                  </a:cubicBezTo>
                  <a:cubicBezTo>
                    <a:pt x="2833" y="1784"/>
                    <a:pt x="3058" y="4766"/>
                    <a:pt x="2833" y="5618"/>
                  </a:cubicBezTo>
                  <a:cubicBezTo>
                    <a:pt x="2582" y="6471"/>
                    <a:pt x="0" y="12360"/>
                    <a:pt x="0" y="12360"/>
                  </a:cubicBezTo>
                  <a:lnTo>
                    <a:pt x="0" y="24616"/>
                  </a:lnTo>
                  <a:lnTo>
                    <a:pt x="9399" y="19203"/>
                  </a:lnTo>
                  <a:cubicBezTo>
                    <a:pt x="10652" y="18476"/>
                    <a:pt x="11479" y="16947"/>
                    <a:pt x="11479" y="15919"/>
                  </a:cubicBezTo>
                  <a:cubicBezTo>
                    <a:pt x="11504" y="15468"/>
                    <a:pt x="11429" y="14992"/>
                    <a:pt x="11229" y="14566"/>
                  </a:cubicBezTo>
                  <a:cubicBezTo>
                    <a:pt x="12031" y="14115"/>
                    <a:pt x="12833" y="12461"/>
                    <a:pt x="12833" y="11734"/>
                  </a:cubicBezTo>
                  <a:cubicBezTo>
                    <a:pt x="12833" y="10681"/>
                    <a:pt x="12457" y="10405"/>
                    <a:pt x="12457" y="10405"/>
                  </a:cubicBezTo>
                  <a:cubicBezTo>
                    <a:pt x="13284" y="9679"/>
                    <a:pt x="13810" y="8676"/>
                    <a:pt x="13885" y="7598"/>
                  </a:cubicBezTo>
                  <a:cubicBezTo>
                    <a:pt x="13885" y="7398"/>
                    <a:pt x="13860" y="7172"/>
                    <a:pt x="13785" y="6997"/>
                  </a:cubicBezTo>
                  <a:lnTo>
                    <a:pt x="16041" y="4415"/>
                  </a:lnTo>
                  <a:lnTo>
                    <a:pt x="13158" y="2786"/>
                  </a:lnTo>
                  <a:cubicBezTo>
                    <a:pt x="13032" y="2706"/>
                    <a:pt x="12884" y="2657"/>
                    <a:pt x="12710" y="2657"/>
                  </a:cubicBezTo>
                  <a:cubicBezTo>
                    <a:pt x="12505" y="2657"/>
                    <a:pt x="12265" y="2724"/>
                    <a:pt x="11980" y="2887"/>
                  </a:cubicBezTo>
                  <a:lnTo>
                    <a:pt x="6968" y="5794"/>
                  </a:lnTo>
                  <a:lnTo>
                    <a:pt x="6291" y="6170"/>
                  </a:lnTo>
                  <a:cubicBezTo>
                    <a:pt x="6417" y="5593"/>
                    <a:pt x="6492" y="5017"/>
                    <a:pt x="6542" y="4415"/>
                  </a:cubicBezTo>
                  <a:cubicBezTo>
                    <a:pt x="6542" y="4165"/>
                    <a:pt x="6542" y="3939"/>
                    <a:pt x="6542" y="3714"/>
                  </a:cubicBezTo>
                  <a:lnTo>
                    <a:pt x="6642" y="3764"/>
                  </a:lnTo>
                  <a:lnTo>
                    <a:pt x="8321" y="1784"/>
                  </a:lnTo>
                  <a:lnTo>
                    <a:pt x="5464" y="180"/>
                  </a:lnTo>
                  <a:cubicBezTo>
                    <a:pt x="5267" y="53"/>
                    <a:pt x="5042" y="0"/>
                    <a:pt x="48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2792125" y="1318325"/>
              <a:ext cx="74575" cy="349650"/>
            </a:xfrm>
            <a:custGeom>
              <a:rect b="b" l="l" r="r" t="t"/>
              <a:pathLst>
                <a:path extrusionOk="0" h="13986" w="2983">
                  <a:moveTo>
                    <a:pt x="0" y="0"/>
                  </a:moveTo>
                  <a:lnTo>
                    <a:pt x="0" y="12256"/>
                  </a:lnTo>
                  <a:lnTo>
                    <a:pt x="2983" y="13985"/>
                  </a:lnTo>
                  <a:lnTo>
                    <a:pt x="2983" y="1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2866675" y="1052125"/>
              <a:ext cx="345900" cy="615850"/>
            </a:xfrm>
            <a:custGeom>
              <a:rect b="b" l="l" r="r" t="t"/>
              <a:pathLst>
                <a:path extrusionOk="0" h="24634" w="13836">
                  <a:moveTo>
                    <a:pt x="4809" y="1"/>
                  </a:moveTo>
                  <a:cubicBezTo>
                    <a:pt x="3895" y="1"/>
                    <a:pt x="2833" y="835"/>
                    <a:pt x="2833" y="1225"/>
                  </a:cubicBezTo>
                  <a:cubicBezTo>
                    <a:pt x="2833" y="1801"/>
                    <a:pt x="3059" y="4758"/>
                    <a:pt x="2833" y="5611"/>
                  </a:cubicBezTo>
                  <a:cubicBezTo>
                    <a:pt x="2582" y="6463"/>
                    <a:pt x="1" y="12353"/>
                    <a:pt x="1" y="12353"/>
                  </a:cubicBezTo>
                  <a:lnTo>
                    <a:pt x="1" y="12879"/>
                  </a:lnTo>
                  <a:lnTo>
                    <a:pt x="1" y="24633"/>
                  </a:lnTo>
                  <a:lnTo>
                    <a:pt x="9400" y="19195"/>
                  </a:lnTo>
                  <a:cubicBezTo>
                    <a:pt x="10628" y="18493"/>
                    <a:pt x="11480" y="16964"/>
                    <a:pt x="11480" y="15937"/>
                  </a:cubicBezTo>
                  <a:cubicBezTo>
                    <a:pt x="11505" y="15460"/>
                    <a:pt x="11430" y="15009"/>
                    <a:pt x="11254" y="14583"/>
                  </a:cubicBezTo>
                  <a:cubicBezTo>
                    <a:pt x="12031" y="14107"/>
                    <a:pt x="12833" y="12453"/>
                    <a:pt x="12833" y="11751"/>
                  </a:cubicBezTo>
                  <a:cubicBezTo>
                    <a:pt x="12833" y="10673"/>
                    <a:pt x="12457" y="10398"/>
                    <a:pt x="12457" y="10398"/>
                  </a:cubicBezTo>
                  <a:cubicBezTo>
                    <a:pt x="13284" y="9696"/>
                    <a:pt x="13786" y="8693"/>
                    <a:pt x="13836" y="7616"/>
                  </a:cubicBezTo>
                  <a:cubicBezTo>
                    <a:pt x="13836" y="6544"/>
                    <a:pt x="13281" y="6384"/>
                    <a:pt x="12950" y="6384"/>
                  </a:cubicBezTo>
                  <a:cubicBezTo>
                    <a:pt x="12809" y="6384"/>
                    <a:pt x="12708" y="6413"/>
                    <a:pt x="12708" y="6413"/>
                  </a:cubicBezTo>
                  <a:cubicBezTo>
                    <a:pt x="13259" y="5711"/>
                    <a:pt x="13585" y="4859"/>
                    <a:pt x="13610" y="3982"/>
                  </a:cubicBezTo>
                  <a:cubicBezTo>
                    <a:pt x="13610" y="3389"/>
                    <a:pt x="13348" y="2666"/>
                    <a:pt x="12691" y="2666"/>
                  </a:cubicBezTo>
                  <a:cubicBezTo>
                    <a:pt x="12486" y="2666"/>
                    <a:pt x="12242" y="2737"/>
                    <a:pt x="11956" y="2904"/>
                  </a:cubicBezTo>
                  <a:lnTo>
                    <a:pt x="6267" y="6187"/>
                  </a:lnTo>
                  <a:cubicBezTo>
                    <a:pt x="6693" y="4007"/>
                    <a:pt x="6643" y="2352"/>
                    <a:pt x="5891" y="723"/>
                  </a:cubicBezTo>
                  <a:cubicBezTo>
                    <a:pt x="5655" y="194"/>
                    <a:pt x="5249" y="1"/>
                    <a:pt x="480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2730100" y="1371575"/>
              <a:ext cx="102775" cy="416700"/>
            </a:xfrm>
            <a:custGeom>
              <a:rect b="b" l="l" r="r" t="t"/>
              <a:pathLst>
                <a:path extrusionOk="0" h="16668" w="4111">
                  <a:moveTo>
                    <a:pt x="4111" y="1"/>
                  </a:moveTo>
                  <a:lnTo>
                    <a:pt x="0" y="2382"/>
                  </a:lnTo>
                  <a:lnTo>
                    <a:pt x="0" y="16667"/>
                  </a:lnTo>
                  <a:lnTo>
                    <a:pt x="4111" y="14286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2656150" y="1387875"/>
              <a:ext cx="73975" cy="400400"/>
            </a:xfrm>
            <a:custGeom>
              <a:rect b="b" l="l" r="r" t="t"/>
              <a:pathLst>
                <a:path extrusionOk="0" h="16016" w="2959">
                  <a:moveTo>
                    <a:pt x="1" y="0"/>
                  </a:moveTo>
                  <a:lnTo>
                    <a:pt x="1" y="14286"/>
                  </a:lnTo>
                  <a:lnTo>
                    <a:pt x="2958" y="16015"/>
                  </a:lnTo>
                  <a:lnTo>
                    <a:pt x="2958" y="1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2656150" y="1328975"/>
              <a:ext cx="176725" cy="102150"/>
            </a:xfrm>
            <a:custGeom>
              <a:rect b="b" l="l" r="r" t="t"/>
              <a:pathLst>
                <a:path extrusionOk="0" h="4086" w="7069">
                  <a:moveTo>
                    <a:pt x="4086" y="0"/>
                  </a:moveTo>
                  <a:lnTo>
                    <a:pt x="1" y="2356"/>
                  </a:lnTo>
                  <a:lnTo>
                    <a:pt x="2958" y="4086"/>
                  </a:lnTo>
                  <a:lnTo>
                    <a:pt x="7069" y="1705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792125" y="1040750"/>
              <a:ext cx="151025" cy="320200"/>
            </a:xfrm>
            <a:custGeom>
              <a:rect b="b" l="l" r="r" t="t"/>
              <a:pathLst>
                <a:path extrusionOk="0" h="12808" w="6041">
                  <a:moveTo>
                    <a:pt x="2833" y="0"/>
                  </a:moveTo>
                  <a:cubicBezTo>
                    <a:pt x="2833" y="577"/>
                    <a:pt x="3058" y="3559"/>
                    <a:pt x="2833" y="4411"/>
                  </a:cubicBezTo>
                  <a:cubicBezTo>
                    <a:pt x="2582" y="5264"/>
                    <a:pt x="0" y="11153"/>
                    <a:pt x="0" y="11153"/>
                  </a:cubicBezTo>
                  <a:lnTo>
                    <a:pt x="2958" y="12808"/>
                  </a:lnTo>
                  <a:cubicBezTo>
                    <a:pt x="2958" y="12808"/>
                    <a:pt x="5539" y="6918"/>
                    <a:pt x="5790" y="6066"/>
                  </a:cubicBezTo>
                  <a:cubicBezTo>
                    <a:pt x="6041" y="5239"/>
                    <a:pt x="5790" y="2256"/>
                    <a:pt x="5790" y="1680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437500" y="1465575"/>
              <a:ext cx="92125" cy="194250"/>
            </a:xfrm>
            <a:custGeom>
              <a:rect b="b" l="l" r="r" t="t"/>
              <a:pathLst>
                <a:path extrusionOk="0" h="7770" w="3685">
                  <a:moveTo>
                    <a:pt x="3409" y="0"/>
                  </a:moveTo>
                  <a:lnTo>
                    <a:pt x="1" y="1980"/>
                  </a:lnTo>
                  <a:lnTo>
                    <a:pt x="1" y="3935"/>
                  </a:lnTo>
                  <a:lnTo>
                    <a:pt x="1479" y="6466"/>
                  </a:lnTo>
                  <a:cubicBezTo>
                    <a:pt x="1504" y="6491"/>
                    <a:pt x="1529" y="6516"/>
                    <a:pt x="1580" y="6541"/>
                  </a:cubicBezTo>
                  <a:lnTo>
                    <a:pt x="3685" y="7769"/>
                  </a:lnTo>
                  <a:lnTo>
                    <a:pt x="2306" y="5163"/>
                  </a:lnTo>
                  <a:lnTo>
                    <a:pt x="3409" y="1980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464450" y="1591500"/>
              <a:ext cx="65175" cy="68325"/>
            </a:xfrm>
            <a:custGeom>
              <a:rect b="b" l="l" r="r" t="t"/>
              <a:pathLst>
                <a:path extrusionOk="0" h="2733" w="2607">
                  <a:moveTo>
                    <a:pt x="1253" y="1"/>
                  </a:moveTo>
                  <a:lnTo>
                    <a:pt x="0" y="727"/>
                  </a:lnTo>
                  <a:lnTo>
                    <a:pt x="401" y="1429"/>
                  </a:lnTo>
                  <a:cubicBezTo>
                    <a:pt x="426" y="1454"/>
                    <a:pt x="451" y="1479"/>
                    <a:pt x="502" y="1504"/>
                  </a:cubicBezTo>
                  <a:lnTo>
                    <a:pt x="2607" y="2732"/>
                  </a:lnTo>
                  <a:lnTo>
                    <a:pt x="1228" y="126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307175" y="1213850"/>
              <a:ext cx="355925" cy="437050"/>
            </a:xfrm>
            <a:custGeom>
              <a:rect b="b" l="l" r="r" t="t"/>
              <a:pathLst>
                <a:path extrusionOk="0" h="17482" w="14237">
                  <a:moveTo>
                    <a:pt x="11376" y="0"/>
                  </a:moveTo>
                  <a:cubicBezTo>
                    <a:pt x="11028" y="0"/>
                    <a:pt x="10677" y="81"/>
                    <a:pt x="10351" y="244"/>
                  </a:cubicBezTo>
                  <a:lnTo>
                    <a:pt x="1028" y="5658"/>
                  </a:lnTo>
                  <a:cubicBezTo>
                    <a:pt x="427" y="6059"/>
                    <a:pt x="51" y="6711"/>
                    <a:pt x="1" y="7412"/>
                  </a:cubicBezTo>
                  <a:lnTo>
                    <a:pt x="1" y="15006"/>
                  </a:lnTo>
                  <a:cubicBezTo>
                    <a:pt x="26" y="15708"/>
                    <a:pt x="402" y="16360"/>
                    <a:pt x="1003" y="16761"/>
                  </a:cubicBezTo>
                  <a:lnTo>
                    <a:pt x="1855" y="17237"/>
                  </a:lnTo>
                  <a:cubicBezTo>
                    <a:pt x="2168" y="17400"/>
                    <a:pt x="2513" y="17481"/>
                    <a:pt x="2861" y="17481"/>
                  </a:cubicBezTo>
                  <a:cubicBezTo>
                    <a:pt x="3209" y="17481"/>
                    <a:pt x="3559" y="17400"/>
                    <a:pt x="3885" y="17237"/>
                  </a:cubicBezTo>
                  <a:lnTo>
                    <a:pt x="13234" y="11823"/>
                  </a:lnTo>
                  <a:cubicBezTo>
                    <a:pt x="13835" y="11422"/>
                    <a:pt x="14211" y="10771"/>
                    <a:pt x="14236" y="10044"/>
                  </a:cubicBezTo>
                  <a:lnTo>
                    <a:pt x="14236" y="2475"/>
                  </a:lnTo>
                  <a:cubicBezTo>
                    <a:pt x="14211" y="1773"/>
                    <a:pt x="13835" y="1097"/>
                    <a:pt x="13234" y="721"/>
                  </a:cubicBezTo>
                  <a:lnTo>
                    <a:pt x="12382" y="244"/>
                  </a:lnTo>
                  <a:cubicBezTo>
                    <a:pt x="12068" y="81"/>
                    <a:pt x="11724" y="0"/>
                    <a:pt x="1137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307175" y="1213675"/>
              <a:ext cx="355300" cy="437375"/>
            </a:xfrm>
            <a:custGeom>
              <a:rect b="b" l="l" r="r" t="t"/>
              <a:pathLst>
                <a:path extrusionOk="0" h="17495" w="14212">
                  <a:moveTo>
                    <a:pt x="301" y="6417"/>
                  </a:moveTo>
                  <a:cubicBezTo>
                    <a:pt x="205" y="6582"/>
                    <a:pt x="131" y="6763"/>
                    <a:pt x="84" y="6951"/>
                  </a:cubicBezTo>
                  <a:lnTo>
                    <a:pt x="84" y="6951"/>
                  </a:lnTo>
                  <a:cubicBezTo>
                    <a:pt x="137" y="6766"/>
                    <a:pt x="214" y="6589"/>
                    <a:pt x="311" y="6423"/>
                  </a:cubicBezTo>
                  <a:lnTo>
                    <a:pt x="311" y="6423"/>
                  </a:lnTo>
                  <a:lnTo>
                    <a:pt x="301" y="6417"/>
                  </a:lnTo>
                  <a:close/>
                  <a:moveTo>
                    <a:pt x="11379" y="1"/>
                  </a:moveTo>
                  <a:cubicBezTo>
                    <a:pt x="11028" y="1"/>
                    <a:pt x="10677" y="76"/>
                    <a:pt x="10351" y="251"/>
                  </a:cubicBezTo>
                  <a:lnTo>
                    <a:pt x="1028" y="5665"/>
                  </a:lnTo>
                  <a:cubicBezTo>
                    <a:pt x="730" y="5864"/>
                    <a:pt x="487" y="6125"/>
                    <a:pt x="311" y="6423"/>
                  </a:cubicBezTo>
                  <a:lnTo>
                    <a:pt x="311" y="6423"/>
                  </a:lnTo>
                  <a:lnTo>
                    <a:pt x="3158" y="8071"/>
                  </a:lnTo>
                  <a:cubicBezTo>
                    <a:pt x="3334" y="7770"/>
                    <a:pt x="3585" y="7520"/>
                    <a:pt x="3885" y="7319"/>
                  </a:cubicBezTo>
                  <a:lnTo>
                    <a:pt x="13234" y="1880"/>
                  </a:lnTo>
                  <a:cubicBezTo>
                    <a:pt x="13409" y="1805"/>
                    <a:pt x="13560" y="1755"/>
                    <a:pt x="13685" y="1755"/>
                  </a:cubicBezTo>
                  <a:cubicBezTo>
                    <a:pt x="13935" y="1755"/>
                    <a:pt x="14111" y="1880"/>
                    <a:pt x="14211" y="2156"/>
                  </a:cubicBezTo>
                  <a:cubicBezTo>
                    <a:pt x="14086" y="1555"/>
                    <a:pt x="13735" y="1053"/>
                    <a:pt x="13234" y="728"/>
                  </a:cubicBezTo>
                  <a:lnTo>
                    <a:pt x="12382" y="251"/>
                  </a:lnTo>
                  <a:cubicBezTo>
                    <a:pt x="12081" y="76"/>
                    <a:pt x="11730" y="1"/>
                    <a:pt x="11379" y="1"/>
                  </a:cubicBezTo>
                  <a:close/>
                  <a:moveTo>
                    <a:pt x="14010" y="10929"/>
                  </a:moveTo>
                  <a:cubicBezTo>
                    <a:pt x="13835" y="11279"/>
                    <a:pt x="13584" y="11580"/>
                    <a:pt x="13234" y="11805"/>
                  </a:cubicBezTo>
                  <a:lnTo>
                    <a:pt x="7875" y="14923"/>
                  </a:lnTo>
                  <a:lnTo>
                    <a:pt x="13234" y="11830"/>
                  </a:lnTo>
                  <a:cubicBezTo>
                    <a:pt x="13584" y="11605"/>
                    <a:pt x="13835" y="11280"/>
                    <a:pt x="14010" y="10929"/>
                  </a:cubicBezTo>
                  <a:close/>
                  <a:moveTo>
                    <a:pt x="84" y="6951"/>
                  </a:moveTo>
                  <a:cubicBezTo>
                    <a:pt x="40" y="7103"/>
                    <a:pt x="12" y="7260"/>
                    <a:pt x="1" y="7419"/>
                  </a:cubicBezTo>
                  <a:lnTo>
                    <a:pt x="1" y="14988"/>
                  </a:lnTo>
                  <a:lnTo>
                    <a:pt x="26" y="7419"/>
                  </a:lnTo>
                  <a:cubicBezTo>
                    <a:pt x="26" y="7262"/>
                    <a:pt x="46" y="7104"/>
                    <a:pt x="84" y="6951"/>
                  </a:cubicBezTo>
                  <a:close/>
                  <a:moveTo>
                    <a:pt x="1" y="14988"/>
                  </a:moveTo>
                  <a:lnTo>
                    <a:pt x="1" y="15013"/>
                  </a:lnTo>
                  <a:cubicBezTo>
                    <a:pt x="26" y="15715"/>
                    <a:pt x="402" y="16367"/>
                    <a:pt x="1003" y="16768"/>
                  </a:cubicBezTo>
                  <a:lnTo>
                    <a:pt x="1855" y="17244"/>
                  </a:lnTo>
                  <a:lnTo>
                    <a:pt x="1028" y="16768"/>
                  </a:lnTo>
                  <a:cubicBezTo>
                    <a:pt x="427" y="16367"/>
                    <a:pt x="51" y="15715"/>
                    <a:pt x="1" y="14988"/>
                  </a:cubicBezTo>
                  <a:close/>
                  <a:moveTo>
                    <a:pt x="7875" y="14923"/>
                  </a:moveTo>
                  <a:lnTo>
                    <a:pt x="7544" y="15114"/>
                  </a:lnTo>
                  <a:lnTo>
                    <a:pt x="6291" y="15840"/>
                  </a:lnTo>
                  <a:lnTo>
                    <a:pt x="3885" y="17244"/>
                  </a:lnTo>
                  <a:lnTo>
                    <a:pt x="7875" y="14923"/>
                  </a:lnTo>
                  <a:close/>
                  <a:moveTo>
                    <a:pt x="3885" y="17244"/>
                  </a:moveTo>
                  <a:lnTo>
                    <a:pt x="3885" y="17244"/>
                  </a:lnTo>
                  <a:cubicBezTo>
                    <a:pt x="3831" y="17273"/>
                    <a:pt x="3775" y="17300"/>
                    <a:pt x="3720" y="17324"/>
                  </a:cubicBezTo>
                  <a:lnTo>
                    <a:pt x="3720" y="17324"/>
                  </a:lnTo>
                  <a:cubicBezTo>
                    <a:pt x="3775" y="17304"/>
                    <a:pt x="3830" y="17281"/>
                    <a:pt x="3885" y="17244"/>
                  </a:cubicBezTo>
                  <a:close/>
                  <a:moveTo>
                    <a:pt x="1855" y="17244"/>
                  </a:moveTo>
                  <a:lnTo>
                    <a:pt x="1855" y="17244"/>
                  </a:lnTo>
                  <a:cubicBezTo>
                    <a:pt x="2156" y="17419"/>
                    <a:pt x="2507" y="17495"/>
                    <a:pt x="2858" y="17495"/>
                  </a:cubicBezTo>
                  <a:cubicBezTo>
                    <a:pt x="3150" y="17495"/>
                    <a:pt x="3442" y="17442"/>
                    <a:pt x="3720" y="17324"/>
                  </a:cubicBezTo>
                  <a:lnTo>
                    <a:pt x="3720" y="17324"/>
                  </a:lnTo>
                  <a:cubicBezTo>
                    <a:pt x="3700" y="17331"/>
                    <a:pt x="3680" y="17338"/>
                    <a:pt x="3660" y="17344"/>
                  </a:cubicBezTo>
                  <a:cubicBezTo>
                    <a:pt x="3409" y="17444"/>
                    <a:pt x="3133" y="17470"/>
                    <a:pt x="2883" y="17470"/>
                  </a:cubicBezTo>
                  <a:cubicBezTo>
                    <a:pt x="2532" y="17470"/>
                    <a:pt x="2181" y="17394"/>
                    <a:pt x="1855" y="17244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378600" y="1257250"/>
              <a:ext cx="285125" cy="390975"/>
            </a:xfrm>
            <a:custGeom>
              <a:rect b="b" l="l" r="r" t="t"/>
              <a:pathLst>
                <a:path extrusionOk="0" h="15639" w="11405">
                  <a:moveTo>
                    <a:pt x="10822" y="0"/>
                  </a:moveTo>
                  <a:cubicBezTo>
                    <a:pt x="10686" y="0"/>
                    <a:pt x="10535" y="44"/>
                    <a:pt x="10377" y="137"/>
                  </a:cubicBezTo>
                  <a:lnTo>
                    <a:pt x="1028" y="5576"/>
                  </a:lnTo>
                  <a:cubicBezTo>
                    <a:pt x="427" y="5977"/>
                    <a:pt x="51" y="6629"/>
                    <a:pt x="1" y="7330"/>
                  </a:cubicBezTo>
                  <a:lnTo>
                    <a:pt x="1" y="14899"/>
                  </a:lnTo>
                  <a:cubicBezTo>
                    <a:pt x="1" y="15365"/>
                    <a:pt x="231" y="15638"/>
                    <a:pt x="572" y="15638"/>
                  </a:cubicBezTo>
                  <a:cubicBezTo>
                    <a:pt x="709" y="15638"/>
                    <a:pt x="863" y="15594"/>
                    <a:pt x="1028" y="15501"/>
                  </a:cubicBezTo>
                  <a:lnTo>
                    <a:pt x="10377" y="10062"/>
                  </a:lnTo>
                  <a:cubicBezTo>
                    <a:pt x="10978" y="9686"/>
                    <a:pt x="11354" y="9010"/>
                    <a:pt x="11404" y="8308"/>
                  </a:cubicBezTo>
                  <a:lnTo>
                    <a:pt x="11404" y="739"/>
                  </a:lnTo>
                  <a:cubicBezTo>
                    <a:pt x="11404" y="274"/>
                    <a:pt x="11162" y="0"/>
                    <a:pt x="1082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307175" y="1374075"/>
              <a:ext cx="92750" cy="276650"/>
            </a:xfrm>
            <a:custGeom>
              <a:rect b="b" l="l" r="r" t="t"/>
              <a:pathLst>
                <a:path extrusionOk="0" h="11066" w="3710">
                  <a:moveTo>
                    <a:pt x="301" y="1"/>
                  </a:moveTo>
                  <a:cubicBezTo>
                    <a:pt x="126" y="302"/>
                    <a:pt x="26" y="652"/>
                    <a:pt x="26" y="1003"/>
                  </a:cubicBezTo>
                  <a:lnTo>
                    <a:pt x="1" y="8572"/>
                  </a:lnTo>
                  <a:cubicBezTo>
                    <a:pt x="51" y="9299"/>
                    <a:pt x="427" y="9951"/>
                    <a:pt x="1028" y="10352"/>
                  </a:cubicBezTo>
                  <a:lnTo>
                    <a:pt x="1855" y="10828"/>
                  </a:lnTo>
                  <a:cubicBezTo>
                    <a:pt x="2177" y="10982"/>
                    <a:pt x="2531" y="11066"/>
                    <a:pt x="2885" y="11066"/>
                  </a:cubicBezTo>
                  <a:cubicBezTo>
                    <a:pt x="3165" y="11066"/>
                    <a:pt x="3445" y="11014"/>
                    <a:pt x="3710" y="10903"/>
                  </a:cubicBezTo>
                  <a:lnTo>
                    <a:pt x="3710" y="10903"/>
                  </a:lnTo>
                  <a:cubicBezTo>
                    <a:pt x="3610" y="10940"/>
                    <a:pt x="3516" y="10958"/>
                    <a:pt x="3429" y="10958"/>
                  </a:cubicBezTo>
                  <a:cubicBezTo>
                    <a:pt x="3102" y="10958"/>
                    <a:pt x="2883" y="10702"/>
                    <a:pt x="2883" y="10226"/>
                  </a:cubicBezTo>
                  <a:lnTo>
                    <a:pt x="2883" y="2657"/>
                  </a:lnTo>
                  <a:cubicBezTo>
                    <a:pt x="2883" y="2307"/>
                    <a:pt x="2983" y="1956"/>
                    <a:pt x="3184" y="165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307175" y="1374075"/>
              <a:ext cx="92750" cy="276350"/>
            </a:xfrm>
            <a:custGeom>
              <a:rect b="b" l="l" r="r" t="t"/>
              <a:pathLst>
                <a:path extrusionOk="0" h="11054" w="3710">
                  <a:moveTo>
                    <a:pt x="3710" y="10903"/>
                  </a:moveTo>
                  <a:lnTo>
                    <a:pt x="3710" y="10903"/>
                  </a:lnTo>
                  <a:cubicBezTo>
                    <a:pt x="3672" y="10917"/>
                    <a:pt x="3635" y="10929"/>
                    <a:pt x="3598" y="10941"/>
                  </a:cubicBezTo>
                  <a:lnTo>
                    <a:pt x="3598" y="10941"/>
                  </a:lnTo>
                  <a:cubicBezTo>
                    <a:pt x="3634" y="10934"/>
                    <a:pt x="3672" y="10922"/>
                    <a:pt x="3710" y="10903"/>
                  </a:cubicBezTo>
                  <a:close/>
                  <a:moveTo>
                    <a:pt x="301" y="1"/>
                  </a:moveTo>
                  <a:cubicBezTo>
                    <a:pt x="126" y="302"/>
                    <a:pt x="26" y="652"/>
                    <a:pt x="26" y="1003"/>
                  </a:cubicBezTo>
                  <a:lnTo>
                    <a:pt x="1" y="8572"/>
                  </a:lnTo>
                  <a:cubicBezTo>
                    <a:pt x="51" y="9299"/>
                    <a:pt x="427" y="9951"/>
                    <a:pt x="1028" y="10352"/>
                  </a:cubicBezTo>
                  <a:lnTo>
                    <a:pt x="1855" y="10828"/>
                  </a:lnTo>
                  <a:cubicBezTo>
                    <a:pt x="2181" y="10978"/>
                    <a:pt x="2532" y="11054"/>
                    <a:pt x="2883" y="11054"/>
                  </a:cubicBezTo>
                  <a:cubicBezTo>
                    <a:pt x="3121" y="11054"/>
                    <a:pt x="3359" y="11016"/>
                    <a:pt x="3598" y="10941"/>
                  </a:cubicBezTo>
                  <a:lnTo>
                    <a:pt x="3598" y="10941"/>
                  </a:lnTo>
                  <a:cubicBezTo>
                    <a:pt x="3537" y="10953"/>
                    <a:pt x="3481" y="10953"/>
                    <a:pt x="3434" y="10953"/>
                  </a:cubicBezTo>
                  <a:cubicBezTo>
                    <a:pt x="3108" y="10953"/>
                    <a:pt x="2883" y="10703"/>
                    <a:pt x="2883" y="10226"/>
                  </a:cubicBezTo>
                  <a:lnTo>
                    <a:pt x="2883" y="2657"/>
                  </a:lnTo>
                  <a:cubicBezTo>
                    <a:pt x="2883" y="2307"/>
                    <a:pt x="2983" y="1956"/>
                    <a:pt x="3184" y="165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5490750" y="1496275"/>
              <a:ext cx="85250" cy="164025"/>
            </a:xfrm>
            <a:custGeom>
              <a:rect b="b" l="l" r="r" t="t"/>
              <a:pathLst>
                <a:path extrusionOk="0" h="6561" w="3410">
                  <a:moveTo>
                    <a:pt x="3409" y="0"/>
                  </a:moveTo>
                  <a:lnTo>
                    <a:pt x="1" y="1980"/>
                  </a:lnTo>
                  <a:lnTo>
                    <a:pt x="1" y="3935"/>
                  </a:lnTo>
                  <a:lnTo>
                    <a:pt x="1455" y="6466"/>
                  </a:lnTo>
                  <a:cubicBezTo>
                    <a:pt x="1500" y="6527"/>
                    <a:pt x="1564" y="6560"/>
                    <a:pt x="1635" y="6560"/>
                  </a:cubicBezTo>
                  <a:cubicBezTo>
                    <a:pt x="1682" y="6560"/>
                    <a:pt x="1731" y="6546"/>
                    <a:pt x="1780" y="6516"/>
                  </a:cubicBezTo>
                  <a:cubicBezTo>
                    <a:pt x="1805" y="6491"/>
                    <a:pt x="1856" y="6466"/>
                    <a:pt x="1856" y="6416"/>
                  </a:cubicBezTo>
                  <a:lnTo>
                    <a:pt x="3409" y="1980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5440625" y="1353625"/>
              <a:ext cx="161075" cy="176500"/>
            </a:xfrm>
            <a:custGeom>
              <a:rect b="b" l="l" r="r" t="t"/>
              <a:pathLst>
                <a:path extrusionOk="0" h="7060" w="6443">
                  <a:moveTo>
                    <a:pt x="5620" y="1"/>
                  </a:moveTo>
                  <a:cubicBezTo>
                    <a:pt x="5382" y="1"/>
                    <a:pt x="5107" y="79"/>
                    <a:pt x="4813" y="242"/>
                  </a:cubicBezTo>
                  <a:cubicBezTo>
                    <a:pt x="4011" y="719"/>
                    <a:pt x="3334" y="2047"/>
                    <a:pt x="3209" y="2874"/>
                  </a:cubicBezTo>
                  <a:cubicBezTo>
                    <a:pt x="3209" y="2673"/>
                    <a:pt x="3134" y="2498"/>
                    <a:pt x="3034" y="2348"/>
                  </a:cubicBezTo>
                  <a:cubicBezTo>
                    <a:pt x="2835" y="2058"/>
                    <a:pt x="2526" y="1907"/>
                    <a:pt x="2206" y="1907"/>
                  </a:cubicBezTo>
                  <a:cubicBezTo>
                    <a:pt x="2001" y="1907"/>
                    <a:pt x="1791" y="1970"/>
                    <a:pt x="1605" y="2097"/>
                  </a:cubicBezTo>
                  <a:cubicBezTo>
                    <a:pt x="703" y="2648"/>
                    <a:pt x="101" y="3601"/>
                    <a:pt x="1" y="4653"/>
                  </a:cubicBezTo>
                  <a:cubicBezTo>
                    <a:pt x="1" y="5932"/>
                    <a:pt x="1179" y="6508"/>
                    <a:pt x="2181" y="6784"/>
                  </a:cubicBezTo>
                  <a:lnTo>
                    <a:pt x="3234" y="7059"/>
                  </a:lnTo>
                  <a:lnTo>
                    <a:pt x="4262" y="5581"/>
                  </a:lnTo>
                  <a:cubicBezTo>
                    <a:pt x="5264" y="4152"/>
                    <a:pt x="6442" y="2222"/>
                    <a:pt x="6442" y="944"/>
                  </a:cubicBezTo>
                  <a:cubicBezTo>
                    <a:pt x="6442" y="336"/>
                    <a:pt x="6112" y="1"/>
                    <a:pt x="5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2043375" y="2015225"/>
              <a:ext cx="356550" cy="436425"/>
            </a:xfrm>
            <a:custGeom>
              <a:rect b="b" l="l" r="r" t="t"/>
              <a:pathLst>
                <a:path extrusionOk="0" h="17457" w="14262">
                  <a:moveTo>
                    <a:pt x="11382" y="0"/>
                  </a:moveTo>
                  <a:cubicBezTo>
                    <a:pt x="11034" y="0"/>
                    <a:pt x="10690" y="82"/>
                    <a:pt x="10376" y="245"/>
                  </a:cubicBezTo>
                  <a:lnTo>
                    <a:pt x="1028" y="5658"/>
                  </a:lnTo>
                  <a:cubicBezTo>
                    <a:pt x="427" y="6034"/>
                    <a:pt x="26" y="6686"/>
                    <a:pt x="0" y="7413"/>
                  </a:cubicBezTo>
                  <a:lnTo>
                    <a:pt x="0" y="14957"/>
                  </a:lnTo>
                  <a:cubicBezTo>
                    <a:pt x="26" y="15683"/>
                    <a:pt x="427" y="16360"/>
                    <a:pt x="1028" y="16736"/>
                  </a:cubicBezTo>
                  <a:lnTo>
                    <a:pt x="1855" y="17212"/>
                  </a:lnTo>
                  <a:cubicBezTo>
                    <a:pt x="2181" y="17375"/>
                    <a:pt x="2532" y="17457"/>
                    <a:pt x="2883" y="17457"/>
                  </a:cubicBezTo>
                  <a:cubicBezTo>
                    <a:pt x="3234" y="17457"/>
                    <a:pt x="3584" y="17375"/>
                    <a:pt x="3910" y="17212"/>
                  </a:cubicBezTo>
                  <a:lnTo>
                    <a:pt x="13234" y="11824"/>
                  </a:lnTo>
                  <a:cubicBezTo>
                    <a:pt x="13835" y="11423"/>
                    <a:pt x="14211" y="10771"/>
                    <a:pt x="14261" y="10044"/>
                  </a:cubicBezTo>
                  <a:lnTo>
                    <a:pt x="14261" y="2475"/>
                  </a:lnTo>
                  <a:cubicBezTo>
                    <a:pt x="14211" y="1774"/>
                    <a:pt x="13835" y="1122"/>
                    <a:pt x="13234" y="721"/>
                  </a:cubicBezTo>
                  <a:lnTo>
                    <a:pt x="12407" y="245"/>
                  </a:lnTo>
                  <a:cubicBezTo>
                    <a:pt x="12081" y="82"/>
                    <a:pt x="11730" y="0"/>
                    <a:pt x="1138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2043375" y="2015075"/>
              <a:ext cx="354650" cy="436725"/>
            </a:xfrm>
            <a:custGeom>
              <a:rect b="b" l="l" r="r" t="t"/>
              <a:pathLst>
                <a:path extrusionOk="0" h="17469" w="14186">
                  <a:moveTo>
                    <a:pt x="13609" y="11529"/>
                  </a:moveTo>
                  <a:lnTo>
                    <a:pt x="13609" y="11529"/>
                  </a:lnTo>
                  <a:cubicBezTo>
                    <a:pt x="13502" y="11615"/>
                    <a:pt x="13395" y="11701"/>
                    <a:pt x="13287" y="11787"/>
                  </a:cubicBezTo>
                  <a:lnTo>
                    <a:pt x="13287" y="11787"/>
                  </a:lnTo>
                  <a:cubicBezTo>
                    <a:pt x="13400" y="11714"/>
                    <a:pt x="13494" y="11622"/>
                    <a:pt x="13609" y="11529"/>
                  </a:cubicBezTo>
                  <a:close/>
                  <a:moveTo>
                    <a:pt x="11379" y="0"/>
                  </a:moveTo>
                  <a:cubicBezTo>
                    <a:pt x="11028" y="0"/>
                    <a:pt x="10677" y="75"/>
                    <a:pt x="10376" y="251"/>
                  </a:cubicBezTo>
                  <a:lnTo>
                    <a:pt x="1028" y="5664"/>
                  </a:lnTo>
                  <a:cubicBezTo>
                    <a:pt x="427" y="6040"/>
                    <a:pt x="26" y="6692"/>
                    <a:pt x="0" y="7419"/>
                  </a:cubicBezTo>
                  <a:lnTo>
                    <a:pt x="0" y="14963"/>
                  </a:lnTo>
                  <a:lnTo>
                    <a:pt x="26" y="7419"/>
                  </a:lnTo>
                  <a:cubicBezTo>
                    <a:pt x="26" y="7068"/>
                    <a:pt x="126" y="6717"/>
                    <a:pt x="326" y="6416"/>
                  </a:cubicBezTo>
                  <a:lnTo>
                    <a:pt x="3183" y="8070"/>
                  </a:lnTo>
                  <a:cubicBezTo>
                    <a:pt x="3008" y="8371"/>
                    <a:pt x="2883" y="8722"/>
                    <a:pt x="2883" y="9073"/>
                  </a:cubicBezTo>
                  <a:cubicBezTo>
                    <a:pt x="2933" y="8346"/>
                    <a:pt x="3309" y="7694"/>
                    <a:pt x="3910" y="7318"/>
                  </a:cubicBezTo>
                  <a:lnTo>
                    <a:pt x="13259" y="1880"/>
                  </a:lnTo>
                  <a:cubicBezTo>
                    <a:pt x="13409" y="1780"/>
                    <a:pt x="13559" y="1754"/>
                    <a:pt x="13710" y="1754"/>
                  </a:cubicBezTo>
                  <a:cubicBezTo>
                    <a:pt x="13910" y="1754"/>
                    <a:pt x="14086" y="1855"/>
                    <a:pt x="14186" y="2055"/>
                  </a:cubicBezTo>
                  <a:cubicBezTo>
                    <a:pt x="14036" y="1504"/>
                    <a:pt x="13710" y="1028"/>
                    <a:pt x="13234" y="727"/>
                  </a:cubicBezTo>
                  <a:lnTo>
                    <a:pt x="12407" y="251"/>
                  </a:lnTo>
                  <a:cubicBezTo>
                    <a:pt x="12081" y="75"/>
                    <a:pt x="11730" y="0"/>
                    <a:pt x="11379" y="0"/>
                  </a:cubicBezTo>
                  <a:close/>
                  <a:moveTo>
                    <a:pt x="13287" y="11787"/>
                  </a:moveTo>
                  <a:lnTo>
                    <a:pt x="13287" y="11787"/>
                  </a:lnTo>
                  <a:cubicBezTo>
                    <a:pt x="13278" y="11793"/>
                    <a:pt x="13268" y="11799"/>
                    <a:pt x="13259" y="11805"/>
                  </a:cubicBezTo>
                  <a:lnTo>
                    <a:pt x="7544" y="15113"/>
                  </a:lnTo>
                  <a:lnTo>
                    <a:pt x="7544" y="15113"/>
                  </a:lnTo>
                  <a:lnTo>
                    <a:pt x="13234" y="11830"/>
                  </a:lnTo>
                  <a:cubicBezTo>
                    <a:pt x="13251" y="11815"/>
                    <a:pt x="13269" y="11801"/>
                    <a:pt x="13287" y="11787"/>
                  </a:cubicBezTo>
                  <a:close/>
                  <a:moveTo>
                    <a:pt x="0" y="14963"/>
                  </a:moveTo>
                  <a:cubicBezTo>
                    <a:pt x="26" y="15689"/>
                    <a:pt x="427" y="16366"/>
                    <a:pt x="1028" y="16742"/>
                  </a:cubicBezTo>
                  <a:cubicBezTo>
                    <a:pt x="427" y="16341"/>
                    <a:pt x="51" y="15689"/>
                    <a:pt x="0" y="14963"/>
                  </a:cubicBezTo>
                  <a:close/>
                  <a:moveTo>
                    <a:pt x="1855" y="17218"/>
                  </a:moveTo>
                  <a:cubicBezTo>
                    <a:pt x="2181" y="17394"/>
                    <a:pt x="2532" y="17469"/>
                    <a:pt x="2883" y="17469"/>
                  </a:cubicBezTo>
                  <a:cubicBezTo>
                    <a:pt x="3133" y="17469"/>
                    <a:pt x="3409" y="17419"/>
                    <a:pt x="3660" y="17344"/>
                  </a:cubicBezTo>
                  <a:cubicBezTo>
                    <a:pt x="3610" y="17344"/>
                    <a:pt x="3559" y="17369"/>
                    <a:pt x="3509" y="17369"/>
                  </a:cubicBezTo>
                  <a:cubicBezTo>
                    <a:pt x="3309" y="17419"/>
                    <a:pt x="3083" y="17444"/>
                    <a:pt x="2883" y="17444"/>
                  </a:cubicBezTo>
                  <a:cubicBezTo>
                    <a:pt x="2532" y="17444"/>
                    <a:pt x="2181" y="17369"/>
                    <a:pt x="1855" y="17218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2173700" y="2266950"/>
              <a:ext cx="91500" cy="193625"/>
            </a:xfrm>
            <a:custGeom>
              <a:rect b="b" l="l" r="r" t="t"/>
              <a:pathLst>
                <a:path extrusionOk="0" h="7745" w="3660">
                  <a:moveTo>
                    <a:pt x="3409" y="0"/>
                  </a:moveTo>
                  <a:lnTo>
                    <a:pt x="1" y="1980"/>
                  </a:lnTo>
                  <a:lnTo>
                    <a:pt x="1" y="3935"/>
                  </a:lnTo>
                  <a:lnTo>
                    <a:pt x="1479" y="6441"/>
                  </a:lnTo>
                  <a:cubicBezTo>
                    <a:pt x="1504" y="6467"/>
                    <a:pt x="1529" y="6517"/>
                    <a:pt x="1579" y="6517"/>
                  </a:cubicBezTo>
                  <a:lnTo>
                    <a:pt x="3660" y="7745"/>
                  </a:lnTo>
                  <a:lnTo>
                    <a:pt x="2306" y="5163"/>
                  </a:lnTo>
                  <a:lnTo>
                    <a:pt x="3409" y="1955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2200650" y="2392875"/>
              <a:ext cx="64550" cy="67700"/>
            </a:xfrm>
            <a:custGeom>
              <a:rect b="b" l="l" r="r" t="t"/>
              <a:pathLst>
                <a:path extrusionOk="0" h="2708" w="2582">
                  <a:moveTo>
                    <a:pt x="1253" y="1"/>
                  </a:moveTo>
                  <a:lnTo>
                    <a:pt x="0" y="728"/>
                  </a:lnTo>
                  <a:lnTo>
                    <a:pt x="401" y="1404"/>
                  </a:lnTo>
                  <a:cubicBezTo>
                    <a:pt x="426" y="1430"/>
                    <a:pt x="451" y="1480"/>
                    <a:pt x="501" y="1480"/>
                  </a:cubicBezTo>
                  <a:lnTo>
                    <a:pt x="2582" y="2708"/>
                  </a:lnTo>
                  <a:lnTo>
                    <a:pt x="1228" y="126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2115425" y="2058625"/>
              <a:ext cx="284500" cy="390475"/>
            </a:xfrm>
            <a:custGeom>
              <a:rect b="b" l="l" r="r" t="t"/>
              <a:pathLst>
                <a:path extrusionOk="0" h="15619" w="11380">
                  <a:moveTo>
                    <a:pt x="10817" y="1"/>
                  </a:moveTo>
                  <a:cubicBezTo>
                    <a:pt x="10684" y="1"/>
                    <a:pt x="10534" y="45"/>
                    <a:pt x="10377" y="138"/>
                  </a:cubicBezTo>
                  <a:lnTo>
                    <a:pt x="1028" y="5576"/>
                  </a:lnTo>
                  <a:cubicBezTo>
                    <a:pt x="427" y="5952"/>
                    <a:pt x="51" y="6604"/>
                    <a:pt x="1" y="7331"/>
                  </a:cubicBezTo>
                  <a:lnTo>
                    <a:pt x="1" y="14900"/>
                  </a:lnTo>
                  <a:cubicBezTo>
                    <a:pt x="1" y="15359"/>
                    <a:pt x="224" y="15619"/>
                    <a:pt x="558" y="15619"/>
                  </a:cubicBezTo>
                  <a:cubicBezTo>
                    <a:pt x="698" y="15619"/>
                    <a:pt x="858" y="15573"/>
                    <a:pt x="1028" y="15476"/>
                  </a:cubicBezTo>
                  <a:lnTo>
                    <a:pt x="10377" y="10063"/>
                  </a:lnTo>
                  <a:cubicBezTo>
                    <a:pt x="10978" y="9662"/>
                    <a:pt x="11354" y="9010"/>
                    <a:pt x="11379" y="8308"/>
                  </a:cubicBezTo>
                  <a:lnTo>
                    <a:pt x="11379" y="739"/>
                  </a:lnTo>
                  <a:cubicBezTo>
                    <a:pt x="11379" y="274"/>
                    <a:pt x="11149" y="1"/>
                    <a:pt x="1081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043375" y="2175475"/>
              <a:ext cx="92750" cy="275750"/>
            </a:xfrm>
            <a:custGeom>
              <a:rect b="b" l="l" r="r" t="t"/>
              <a:pathLst>
                <a:path extrusionOk="0" h="11030" w="3710">
                  <a:moveTo>
                    <a:pt x="326" y="0"/>
                  </a:moveTo>
                  <a:cubicBezTo>
                    <a:pt x="126" y="301"/>
                    <a:pt x="26" y="652"/>
                    <a:pt x="26" y="1003"/>
                  </a:cubicBezTo>
                  <a:lnTo>
                    <a:pt x="0" y="8547"/>
                  </a:lnTo>
                  <a:cubicBezTo>
                    <a:pt x="51" y="9273"/>
                    <a:pt x="427" y="9925"/>
                    <a:pt x="1028" y="10326"/>
                  </a:cubicBezTo>
                  <a:lnTo>
                    <a:pt x="1855" y="10802"/>
                  </a:lnTo>
                  <a:cubicBezTo>
                    <a:pt x="2172" y="10954"/>
                    <a:pt x="2520" y="11030"/>
                    <a:pt x="2868" y="11030"/>
                  </a:cubicBezTo>
                  <a:cubicBezTo>
                    <a:pt x="3153" y="11030"/>
                    <a:pt x="3439" y="10979"/>
                    <a:pt x="3710" y="10877"/>
                  </a:cubicBezTo>
                  <a:lnTo>
                    <a:pt x="3710" y="10877"/>
                  </a:lnTo>
                  <a:cubicBezTo>
                    <a:pt x="3614" y="10913"/>
                    <a:pt x="3523" y="10930"/>
                    <a:pt x="3439" y="10930"/>
                  </a:cubicBezTo>
                  <a:cubicBezTo>
                    <a:pt x="3107" y="10930"/>
                    <a:pt x="2883" y="10661"/>
                    <a:pt x="2883" y="10201"/>
                  </a:cubicBezTo>
                  <a:lnTo>
                    <a:pt x="2883" y="2657"/>
                  </a:lnTo>
                  <a:cubicBezTo>
                    <a:pt x="2883" y="2306"/>
                    <a:pt x="3008" y="1955"/>
                    <a:pt x="3183" y="1654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2043375" y="2175475"/>
              <a:ext cx="92750" cy="275700"/>
            </a:xfrm>
            <a:custGeom>
              <a:rect b="b" l="l" r="r" t="t"/>
              <a:pathLst>
                <a:path extrusionOk="0" h="11028" w="3710">
                  <a:moveTo>
                    <a:pt x="326" y="0"/>
                  </a:moveTo>
                  <a:cubicBezTo>
                    <a:pt x="126" y="301"/>
                    <a:pt x="26" y="652"/>
                    <a:pt x="26" y="1003"/>
                  </a:cubicBezTo>
                  <a:lnTo>
                    <a:pt x="0" y="8547"/>
                  </a:lnTo>
                  <a:cubicBezTo>
                    <a:pt x="51" y="9273"/>
                    <a:pt x="427" y="9925"/>
                    <a:pt x="1028" y="10326"/>
                  </a:cubicBezTo>
                  <a:lnTo>
                    <a:pt x="1855" y="10802"/>
                  </a:lnTo>
                  <a:cubicBezTo>
                    <a:pt x="2181" y="10953"/>
                    <a:pt x="2532" y="11028"/>
                    <a:pt x="2883" y="11028"/>
                  </a:cubicBezTo>
                  <a:cubicBezTo>
                    <a:pt x="3158" y="11028"/>
                    <a:pt x="3459" y="10978"/>
                    <a:pt x="3710" y="10877"/>
                  </a:cubicBezTo>
                  <a:lnTo>
                    <a:pt x="3710" y="10877"/>
                  </a:lnTo>
                  <a:cubicBezTo>
                    <a:pt x="3610" y="10902"/>
                    <a:pt x="3534" y="10928"/>
                    <a:pt x="3434" y="10928"/>
                  </a:cubicBezTo>
                  <a:cubicBezTo>
                    <a:pt x="3108" y="10928"/>
                    <a:pt x="2883" y="10677"/>
                    <a:pt x="2883" y="10201"/>
                  </a:cubicBezTo>
                  <a:lnTo>
                    <a:pt x="2883" y="2657"/>
                  </a:lnTo>
                  <a:cubicBezTo>
                    <a:pt x="2883" y="2306"/>
                    <a:pt x="3008" y="1955"/>
                    <a:pt x="3183" y="1654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2226950" y="2297025"/>
              <a:ext cx="85250" cy="163825"/>
            </a:xfrm>
            <a:custGeom>
              <a:rect b="b" l="l" r="r" t="t"/>
              <a:pathLst>
                <a:path extrusionOk="0" h="6553" w="3410">
                  <a:moveTo>
                    <a:pt x="3409" y="0"/>
                  </a:moveTo>
                  <a:lnTo>
                    <a:pt x="1" y="1955"/>
                  </a:lnTo>
                  <a:lnTo>
                    <a:pt x="1" y="3935"/>
                  </a:lnTo>
                  <a:lnTo>
                    <a:pt x="1455" y="6441"/>
                  </a:lnTo>
                  <a:cubicBezTo>
                    <a:pt x="1505" y="6508"/>
                    <a:pt x="1577" y="6553"/>
                    <a:pt x="1649" y="6553"/>
                  </a:cubicBezTo>
                  <a:cubicBezTo>
                    <a:pt x="1686" y="6553"/>
                    <a:pt x="1722" y="6542"/>
                    <a:pt x="1755" y="6517"/>
                  </a:cubicBezTo>
                  <a:cubicBezTo>
                    <a:pt x="1805" y="6492"/>
                    <a:pt x="1830" y="6467"/>
                    <a:pt x="1856" y="6416"/>
                  </a:cubicBezTo>
                  <a:lnTo>
                    <a:pt x="3409" y="1955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2145500" y="2279150"/>
              <a:ext cx="47650" cy="62150"/>
            </a:xfrm>
            <a:custGeom>
              <a:rect b="b" l="l" r="r" t="t"/>
              <a:pathLst>
                <a:path extrusionOk="0" h="2486" w="1906">
                  <a:moveTo>
                    <a:pt x="1378" y="0"/>
                  </a:moveTo>
                  <a:cubicBezTo>
                    <a:pt x="1250" y="0"/>
                    <a:pt x="1106" y="44"/>
                    <a:pt x="953" y="139"/>
                  </a:cubicBezTo>
                  <a:cubicBezTo>
                    <a:pt x="377" y="515"/>
                    <a:pt x="26" y="1116"/>
                    <a:pt x="1" y="1818"/>
                  </a:cubicBezTo>
                  <a:cubicBezTo>
                    <a:pt x="1" y="2248"/>
                    <a:pt x="206" y="2486"/>
                    <a:pt x="524" y="2486"/>
                  </a:cubicBezTo>
                  <a:cubicBezTo>
                    <a:pt x="651" y="2486"/>
                    <a:pt x="796" y="2448"/>
                    <a:pt x="953" y="2369"/>
                  </a:cubicBezTo>
                  <a:cubicBezTo>
                    <a:pt x="1504" y="1994"/>
                    <a:pt x="1880" y="1367"/>
                    <a:pt x="1905" y="690"/>
                  </a:cubicBezTo>
                  <a:cubicBezTo>
                    <a:pt x="1905" y="263"/>
                    <a:pt x="1691" y="0"/>
                    <a:pt x="1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233225" y="2228050"/>
              <a:ext cx="48275" cy="62150"/>
            </a:xfrm>
            <a:custGeom>
              <a:rect b="b" l="l" r="r" t="t"/>
              <a:pathLst>
                <a:path extrusionOk="0" h="2486" w="1931">
                  <a:moveTo>
                    <a:pt x="1380" y="0"/>
                  </a:moveTo>
                  <a:cubicBezTo>
                    <a:pt x="1250" y="0"/>
                    <a:pt x="1104" y="41"/>
                    <a:pt x="953" y="128"/>
                  </a:cubicBezTo>
                  <a:cubicBezTo>
                    <a:pt x="401" y="504"/>
                    <a:pt x="26" y="1130"/>
                    <a:pt x="0" y="1807"/>
                  </a:cubicBezTo>
                  <a:cubicBezTo>
                    <a:pt x="0" y="2235"/>
                    <a:pt x="217" y="2486"/>
                    <a:pt x="531" y="2486"/>
                  </a:cubicBezTo>
                  <a:cubicBezTo>
                    <a:pt x="658" y="2486"/>
                    <a:pt x="801" y="2445"/>
                    <a:pt x="953" y="2358"/>
                  </a:cubicBezTo>
                  <a:cubicBezTo>
                    <a:pt x="1529" y="1982"/>
                    <a:pt x="1880" y="1356"/>
                    <a:pt x="1930" y="679"/>
                  </a:cubicBezTo>
                  <a:cubicBezTo>
                    <a:pt x="1930" y="251"/>
                    <a:pt x="1701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2321575" y="2177300"/>
              <a:ext cx="47650" cy="61875"/>
            </a:xfrm>
            <a:custGeom>
              <a:rect b="b" l="l" r="r" t="t"/>
              <a:pathLst>
                <a:path extrusionOk="0" h="2475" w="1906">
                  <a:moveTo>
                    <a:pt x="1374" y="0"/>
                  </a:moveTo>
                  <a:cubicBezTo>
                    <a:pt x="1247" y="0"/>
                    <a:pt x="1104" y="41"/>
                    <a:pt x="953" y="128"/>
                  </a:cubicBezTo>
                  <a:cubicBezTo>
                    <a:pt x="401" y="504"/>
                    <a:pt x="25" y="1130"/>
                    <a:pt x="0" y="1807"/>
                  </a:cubicBezTo>
                  <a:cubicBezTo>
                    <a:pt x="0" y="2237"/>
                    <a:pt x="218" y="2475"/>
                    <a:pt x="534" y="2475"/>
                  </a:cubicBezTo>
                  <a:cubicBezTo>
                    <a:pt x="661" y="2475"/>
                    <a:pt x="803" y="2437"/>
                    <a:pt x="953" y="2358"/>
                  </a:cubicBezTo>
                  <a:cubicBezTo>
                    <a:pt x="1529" y="1982"/>
                    <a:pt x="1880" y="1356"/>
                    <a:pt x="1905" y="679"/>
                  </a:cubicBezTo>
                  <a:cubicBezTo>
                    <a:pt x="1905" y="251"/>
                    <a:pt x="1689" y="0"/>
                    <a:pt x="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3486375" y="779600"/>
              <a:ext cx="1105900" cy="2949650"/>
            </a:xfrm>
            <a:custGeom>
              <a:rect b="b" l="l" r="r" t="t"/>
              <a:pathLst>
                <a:path extrusionOk="0" h="117986" w="44236">
                  <a:moveTo>
                    <a:pt x="43235" y="1"/>
                  </a:moveTo>
                  <a:cubicBezTo>
                    <a:pt x="42994" y="1"/>
                    <a:pt x="42721" y="79"/>
                    <a:pt x="42431" y="246"/>
                  </a:cubicBezTo>
                  <a:lnTo>
                    <a:pt x="1805" y="23680"/>
                  </a:lnTo>
                  <a:cubicBezTo>
                    <a:pt x="752" y="24381"/>
                    <a:pt x="75" y="25534"/>
                    <a:pt x="0" y="26812"/>
                  </a:cubicBezTo>
                  <a:lnTo>
                    <a:pt x="0" y="116688"/>
                  </a:lnTo>
                  <a:cubicBezTo>
                    <a:pt x="0" y="117508"/>
                    <a:pt x="419" y="117985"/>
                    <a:pt x="1012" y="117985"/>
                  </a:cubicBezTo>
                  <a:cubicBezTo>
                    <a:pt x="1253" y="117985"/>
                    <a:pt x="1522" y="117907"/>
                    <a:pt x="1805" y="117740"/>
                  </a:cubicBezTo>
                  <a:lnTo>
                    <a:pt x="42431" y="94307"/>
                  </a:lnTo>
                  <a:cubicBezTo>
                    <a:pt x="43484" y="93605"/>
                    <a:pt x="44161" y="92452"/>
                    <a:pt x="44236" y="91174"/>
                  </a:cubicBezTo>
                  <a:lnTo>
                    <a:pt x="44236" y="1299"/>
                  </a:lnTo>
                  <a:cubicBezTo>
                    <a:pt x="44236" y="478"/>
                    <a:pt x="43830" y="1"/>
                    <a:pt x="432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3372325" y="701625"/>
              <a:ext cx="1219325" cy="703175"/>
            </a:xfrm>
            <a:custGeom>
              <a:rect b="b" l="l" r="r" t="t"/>
              <a:pathLst>
                <a:path extrusionOk="0" h="28127" w="48773">
                  <a:moveTo>
                    <a:pt x="43710" y="0"/>
                  </a:moveTo>
                  <a:cubicBezTo>
                    <a:pt x="43090" y="0"/>
                    <a:pt x="42470" y="144"/>
                    <a:pt x="41906" y="433"/>
                  </a:cubicBezTo>
                  <a:lnTo>
                    <a:pt x="1279" y="23866"/>
                  </a:lnTo>
                  <a:cubicBezTo>
                    <a:pt x="753" y="24192"/>
                    <a:pt x="301" y="24668"/>
                    <a:pt x="1" y="25220"/>
                  </a:cubicBezTo>
                  <a:lnTo>
                    <a:pt x="5088" y="28127"/>
                  </a:lnTo>
                  <a:cubicBezTo>
                    <a:pt x="5414" y="27576"/>
                    <a:pt x="5840" y="27124"/>
                    <a:pt x="6367" y="26799"/>
                  </a:cubicBezTo>
                  <a:lnTo>
                    <a:pt x="46993" y="3365"/>
                  </a:lnTo>
                  <a:cubicBezTo>
                    <a:pt x="47279" y="3193"/>
                    <a:pt x="47552" y="3112"/>
                    <a:pt x="47795" y="3112"/>
                  </a:cubicBezTo>
                  <a:cubicBezTo>
                    <a:pt x="48297" y="3112"/>
                    <a:pt x="48671" y="3459"/>
                    <a:pt x="48773" y="4067"/>
                  </a:cubicBezTo>
                  <a:cubicBezTo>
                    <a:pt x="48597" y="2914"/>
                    <a:pt x="47946" y="1911"/>
                    <a:pt x="46993" y="1285"/>
                  </a:cubicBezTo>
                  <a:lnTo>
                    <a:pt x="45515" y="433"/>
                  </a:lnTo>
                  <a:cubicBezTo>
                    <a:pt x="44951" y="144"/>
                    <a:pt x="44330" y="0"/>
                    <a:pt x="437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3359175" y="1332100"/>
              <a:ext cx="164800" cy="2401300"/>
            </a:xfrm>
            <a:custGeom>
              <a:rect b="b" l="l" r="r" t="t"/>
              <a:pathLst>
                <a:path extrusionOk="0" h="96052" w="6592">
                  <a:moveTo>
                    <a:pt x="527" y="1"/>
                  </a:moveTo>
                  <a:cubicBezTo>
                    <a:pt x="201" y="527"/>
                    <a:pt x="25" y="1154"/>
                    <a:pt x="0" y="1780"/>
                  </a:cubicBezTo>
                  <a:lnTo>
                    <a:pt x="0" y="91655"/>
                  </a:lnTo>
                  <a:cubicBezTo>
                    <a:pt x="76" y="92933"/>
                    <a:pt x="752" y="94086"/>
                    <a:pt x="1805" y="94788"/>
                  </a:cubicBezTo>
                  <a:lnTo>
                    <a:pt x="3284" y="95615"/>
                  </a:lnTo>
                  <a:cubicBezTo>
                    <a:pt x="3851" y="95906"/>
                    <a:pt x="4473" y="96051"/>
                    <a:pt x="5097" y="96051"/>
                  </a:cubicBezTo>
                  <a:cubicBezTo>
                    <a:pt x="5603" y="96051"/>
                    <a:pt x="6110" y="95956"/>
                    <a:pt x="6592" y="95766"/>
                  </a:cubicBezTo>
                  <a:lnTo>
                    <a:pt x="6592" y="95766"/>
                  </a:lnTo>
                  <a:cubicBezTo>
                    <a:pt x="6418" y="95834"/>
                    <a:pt x="6251" y="95867"/>
                    <a:pt x="6096" y="95867"/>
                  </a:cubicBezTo>
                  <a:cubicBezTo>
                    <a:pt x="5510" y="95867"/>
                    <a:pt x="5088" y="95399"/>
                    <a:pt x="5088" y="94588"/>
                  </a:cubicBezTo>
                  <a:lnTo>
                    <a:pt x="5088" y="4687"/>
                  </a:lnTo>
                  <a:cubicBezTo>
                    <a:pt x="5113" y="4061"/>
                    <a:pt x="5289" y="3459"/>
                    <a:pt x="5614" y="2908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3528975" y="1089975"/>
              <a:ext cx="1020700" cy="2328925"/>
            </a:xfrm>
            <a:custGeom>
              <a:rect b="b" l="l" r="r" t="t"/>
              <a:pathLst>
                <a:path extrusionOk="0" h="93157" w="40828">
                  <a:moveTo>
                    <a:pt x="40225" y="0"/>
                  </a:moveTo>
                  <a:cubicBezTo>
                    <a:pt x="40082" y="0"/>
                    <a:pt x="39921" y="44"/>
                    <a:pt x="39750" y="137"/>
                  </a:cubicBezTo>
                  <a:lnTo>
                    <a:pt x="1078" y="22468"/>
                  </a:lnTo>
                  <a:cubicBezTo>
                    <a:pt x="451" y="22869"/>
                    <a:pt x="50" y="23570"/>
                    <a:pt x="0" y="24347"/>
                  </a:cubicBezTo>
                  <a:lnTo>
                    <a:pt x="0" y="92393"/>
                  </a:lnTo>
                  <a:cubicBezTo>
                    <a:pt x="0" y="92877"/>
                    <a:pt x="244" y="93156"/>
                    <a:pt x="603" y="93156"/>
                  </a:cubicBezTo>
                  <a:cubicBezTo>
                    <a:pt x="746" y="93156"/>
                    <a:pt x="907" y="93112"/>
                    <a:pt x="1078" y="93019"/>
                  </a:cubicBezTo>
                  <a:lnTo>
                    <a:pt x="39750" y="70714"/>
                  </a:lnTo>
                  <a:cubicBezTo>
                    <a:pt x="40402" y="70287"/>
                    <a:pt x="40803" y="69586"/>
                    <a:pt x="40828" y="68834"/>
                  </a:cubicBezTo>
                  <a:lnTo>
                    <a:pt x="40828" y="763"/>
                  </a:lnTo>
                  <a:cubicBezTo>
                    <a:pt x="40828" y="279"/>
                    <a:pt x="40584" y="0"/>
                    <a:pt x="402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4013300" y="1163850"/>
              <a:ext cx="32000" cy="40800"/>
            </a:xfrm>
            <a:custGeom>
              <a:rect b="b" l="l" r="r" t="t"/>
              <a:pathLst>
                <a:path extrusionOk="0" h="1632" w="1280">
                  <a:moveTo>
                    <a:pt x="922" y="1"/>
                  </a:moveTo>
                  <a:cubicBezTo>
                    <a:pt x="832" y="1"/>
                    <a:pt x="732" y="29"/>
                    <a:pt x="627" y="89"/>
                  </a:cubicBezTo>
                  <a:cubicBezTo>
                    <a:pt x="252" y="315"/>
                    <a:pt x="26" y="741"/>
                    <a:pt x="1" y="1192"/>
                  </a:cubicBezTo>
                  <a:cubicBezTo>
                    <a:pt x="1" y="1473"/>
                    <a:pt x="137" y="1631"/>
                    <a:pt x="339" y="1631"/>
                  </a:cubicBezTo>
                  <a:cubicBezTo>
                    <a:pt x="425" y="1631"/>
                    <a:pt x="523" y="1602"/>
                    <a:pt x="627" y="1543"/>
                  </a:cubicBezTo>
                  <a:cubicBezTo>
                    <a:pt x="1003" y="1292"/>
                    <a:pt x="1254" y="891"/>
                    <a:pt x="1279" y="440"/>
                  </a:cubicBezTo>
                  <a:cubicBezTo>
                    <a:pt x="1279" y="159"/>
                    <a:pt x="1131" y="1"/>
                    <a:pt x="9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3847275" y="1323150"/>
              <a:ext cx="63300" cy="82200"/>
            </a:xfrm>
            <a:custGeom>
              <a:rect b="b" l="l" r="r" t="t"/>
              <a:pathLst>
                <a:path extrusionOk="0" h="3288" w="2532">
                  <a:moveTo>
                    <a:pt x="1825" y="1"/>
                  </a:moveTo>
                  <a:cubicBezTo>
                    <a:pt x="1653" y="1"/>
                    <a:pt x="1458" y="59"/>
                    <a:pt x="1253" y="183"/>
                  </a:cubicBezTo>
                  <a:cubicBezTo>
                    <a:pt x="527" y="659"/>
                    <a:pt x="50" y="1486"/>
                    <a:pt x="0" y="2389"/>
                  </a:cubicBezTo>
                  <a:cubicBezTo>
                    <a:pt x="0" y="2958"/>
                    <a:pt x="291" y="3287"/>
                    <a:pt x="701" y="3287"/>
                  </a:cubicBezTo>
                  <a:cubicBezTo>
                    <a:pt x="869" y="3287"/>
                    <a:pt x="1057" y="3232"/>
                    <a:pt x="1253" y="3116"/>
                  </a:cubicBezTo>
                  <a:cubicBezTo>
                    <a:pt x="2030" y="2614"/>
                    <a:pt x="2481" y="1812"/>
                    <a:pt x="2532" y="910"/>
                  </a:cubicBezTo>
                  <a:cubicBezTo>
                    <a:pt x="2532" y="342"/>
                    <a:pt x="2243" y="1"/>
                    <a:pt x="1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3956925" y="1158925"/>
              <a:ext cx="253775" cy="176300"/>
            </a:xfrm>
            <a:custGeom>
              <a:rect b="b" l="l" r="r" t="t"/>
              <a:pathLst>
                <a:path extrusionOk="0" h="7052" w="10151">
                  <a:moveTo>
                    <a:pt x="9660" y="1"/>
                  </a:moveTo>
                  <a:cubicBezTo>
                    <a:pt x="9535" y="1"/>
                    <a:pt x="9394" y="44"/>
                    <a:pt x="9248" y="136"/>
                  </a:cubicBezTo>
                  <a:lnTo>
                    <a:pt x="902" y="4973"/>
                  </a:lnTo>
                  <a:cubicBezTo>
                    <a:pt x="376" y="5299"/>
                    <a:pt x="25" y="5850"/>
                    <a:pt x="0" y="6477"/>
                  </a:cubicBezTo>
                  <a:cubicBezTo>
                    <a:pt x="0" y="6843"/>
                    <a:pt x="194" y="7051"/>
                    <a:pt x="482" y="7051"/>
                  </a:cubicBezTo>
                  <a:cubicBezTo>
                    <a:pt x="607" y="7051"/>
                    <a:pt x="750" y="7011"/>
                    <a:pt x="902" y="6928"/>
                  </a:cubicBezTo>
                  <a:lnTo>
                    <a:pt x="9248" y="2091"/>
                  </a:lnTo>
                  <a:cubicBezTo>
                    <a:pt x="9775" y="1765"/>
                    <a:pt x="10101" y="1213"/>
                    <a:pt x="10151" y="587"/>
                  </a:cubicBezTo>
                  <a:cubicBezTo>
                    <a:pt x="10151" y="221"/>
                    <a:pt x="9945" y="1"/>
                    <a:pt x="96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3404275" y="1715150"/>
              <a:ext cx="50775" cy="65900"/>
            </a:xfrm>
            <a:custGeom>
              <a:rect b="b" l="l" r="r" t="t"/>
              <a:pathLst>
                <a:path extrusionOk="0" h="2636" w="2031">
                  <a:moveTo>
                    <a:pt x="549" y="0"/>
                  </a:moveTo>
                  <a:cubicBezTo>
                    <a:pt x="224" y="0"/>
                    <a:pt x="1" y="260"/>
                    <a:pt x="1" y="719"/>
                  </a:cubicBezTo>
                  <a:cubicBezTo>
                    <a:pt x="51" y="1446"/>
                    <a:pt x="427" y="2097"/>
                    <a:pt x="1003" y="2498"/>
                  </a:cubicBezTo>
                  <a:cubicBezTo>
                    <a:pt x="1168" y="2592"/>
                    <a:pt x="1323" y="2636"/>
                    <a:pt x="1460" y="2636"/>
                  </a:cubicBezTo>
                  <a:cubicBezTo>
                    <a:pt x="1801" y="2636"/>
                    <a:pt x="2031" y="2362"/>
                    <a:pt x="2031" y="1897"/>
                  </a:cubicBezTo>
                  <a:cubicBezTo>
                    <a:pt x="2006" y="1195"/>
                    <a:pt x="1630" y="518"/>
                    <a:pt x="1003" y="142"/>
                  </a:cubicBezTo>
                  <a:cubicBezTo>
                    <a:pt x="840" y="46"/>
                    <a:pt x="686" y="0"/>
                    <a:pt x="5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3404275" y="1911275"/>
              <a:ext cx="50775" cy="65900"/>
            </a:xfrm>
            <a:custGeom>
              <a:rect b="b" l="l" r="r" t="t"/>
              <a:pathLst>
                <a:path extrusionOk="0" h="2636" w="2031">
                  <a:moveTo>
                    <a:pt x="552" y="0"/>
                  </a:moveTo>
                  <a:cubicBezTo>
                    <a:pt x="226" y="0"/>
                    <a:pt x="1" y="266"/>
                    <a:pt x="1" y="744"/>
                  </a:cubicBezTo>
                  <a:cubicBezTo>
                    <a:pt x="51" y="1445"/>
                    <a:pt x="427" y="2097"/>
                    <a:pt x="1003" y="2498"/>
                  </a:cubicBezTo>
                  <a:cubicBezTo>
                    <a:pt x="1168" y="2591"/>
                    <a:pt x="1323" y="2635"/>
                    <a:pt x="1460" y="2635"/>
                  </a:cubicBezTo>
                  <a:cubicBezTo>
                    <a:pt x="1801" y="2635"/>
                    <a:pt x="2031" y="2362"/>
                    <a:pt x="2031" y="1896"/>
                  </a:cubicBezTo>
                  <a:cubicBezTo>
                    <a:pt x="2006" y="1170"/>
                    <a:pt x="1605" y="518"/>
                    <a:pt x="1003" y="142"/>
                  </a:cubicBezTo>
                  <a:cubicBezTo>
                    <a:pt x="841" y="46"/>
                    <a:pt x="688" y="0"/>
                    <a:pt x="55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3396150" y="1719025"/>
              <a:ext cx="51400" cy="65775"/>
            </a:xfrm>
            <a:custGeom>
              <a:rect b="b" l="l" r="r" t="t"/>
              <a:pathLst>
                <a:path extrusionOk="0" h="2631" w="2056">
                  <a:moveTo>
                    <a:pt x="582" y="1"/>
                  </a:moveTo>
                  <a:cubicBezTo>
                    <a:pt x="243" y="1"/>
                    <a:pt x="0" y="274"/>
                    <a:pt x="0" y="739"/>
                  </a:cubicBezTo>
                  <a:cubicBezTo>
                    <a:pt x="50" y="1441"/>
                    <a:pt x="426" y="2093"/>
                    <a:pt x="1028" y="2494"/>
                  </a:cubicBezTo>
                  <a:cubicBezTo>
                    <a:pt x="1185" y="2587"/>
                    <a:pt x="1337" y="2631"/>
                    <a:pt x="1473" y="2631"/>
                  </a:cubicBezTo>
                  <a:cubicBezTo>
                    <a:pt x="1813" y="2631"/>
                    <a:pt x="2055" y="2357"/>
                    <a:pt x="2055" y="1892"/>
                  </a:cubicBezTo>
                  <a:cubicBezTo>
                    <a:pt x="2005" y="1190"/>
                    <a:pt x="1629" y="539"/>
                    <a:pt x="1028" y="138"/>
                  </a:cubicBezTo>
                  <a:cubicBezTo>
                    <a:pt x="870" y="45"/>
                    <a:pt x="718" y="1"/>
                    <a:pt x="5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3396150" y="1915150"/>
              <a:ext cx="51400" cy="65775"/>
            </a:xfrm>
            <a:custGeom>
              <a:rect b="b" l="l" r="r" t="t"/>
              <a:pathLst>
                <a:path extrusionOk="0" h="2631" w="2056">
                  <a:moveTo>
                    <a:pt x="582" y="0"/>
                  </a:moveTo>
                  <a:cubicBezTo>
                    <a:pt x="243" y="0"/>
                    <a:pt x="0" y="274"/>
                    <a:pt x="0" y="739"/>
                  </a:cubicBezTo>
                  <a:cubicBezTo>
                    <a:pt x="50" y="1441"/>
                    <a:pt x="426" y="2092"/>
                    <a:pt x="1028" y="2493"/>
                  </a:cubicBezTo>
                  <a:cubicBezTo>
                    <a:pt x="1185" y="2587"/>
                    <a:pt x="1337" y="2631"/>
                    <a:pt x="1473" y="2631"/>
                  </a:cubicBezTo>
                  <a:cubicBezTo>
                    <a:pt x="1813" y="2631"/>
                    <a:pt x="2055" y="2357"/>
                    <a:pt x="2055" y="1892"/>
                  </a:cubicBezTo>
                  <a:cubicBezTo>
                    <a:pt x="2005" y="1190"/>
                    <a:pt x="1629" y="538"/>
                    <a:pt x="1028" y="137"/>
                  </a:cubicBezTo>
                  <a:cubicBezTo>
                    <a:pt x="870" y="44"/>
                    <a:pt x="718" y="0"/>
                    <a:pt x="5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3976975" y="3202600"/>
              <a:ext cx="125325" cy="162550"/>
            </a:xfrm>
            <a:custGeom>
              <a:rect b="b" l="l" r="r" t="t"/>
              <a:pathLst>
                <a:path extrusionOk="0" h="6502" w="5013">
                  <a:moveTo>
                    <a:pt x="3623" y="1"/>
                  </a:moveTo>
                  <a:cubicBezTo>
                    <a:pt x="3286" y="1"/>
                    <a:pt x="2907" y="111"/>
                    <a:pt x="2507" y="344"/>
                  </a:cubicBezTo>
                  <a:cubicBezTo>
                    <a:pt x="1028" y="1321"/>
                    <a:pt x="75" y="2925"/>
                    <a:pt x="0" y="4705"/>
                  </a:cubicBezTo>
                  <a:cubicBezTo>
                    <a:pt x="0" y="5843"/>
                    <a:pt x="556" y="6502"/>
                    <a:pt x="1380" y="6502"/>
                  </a:cubicBezTo>
                  <a:cubicBezTo>
                    <a:pt x="1717" y="6502"/>
                    <a:pt x="2099" y="6391"/>
                    <a:pt x="2507" y="6159"/>
                  </a:cubicBezTo>
                  <a:cubicBezTo>
                    <a:pt x="3985" y="5181"/>
                    <a:pt x="4913" y="3577"/>
                    <a:pt x="5013" y="1798"/>
                  </a:cubicBezTo>
                  <a:cubicBezTo>
                    <a:pt x="5013" y="659"/>
                    <a:pt x="4445" y="1"/>
                    <a:pt x="3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3746400" y="1072700"/>
              <a:ext cx="1010675" cy="2318325"/>
            </a:xfrm>
            <a:custGeom>
              <a:rect b="b" l="l" r="r" t="t"/>
              <a:pathLst>
                <a:path extrusionOk="0" h="92733" w="40427">
                  <a:moveTo>
                    <a:pt x="40025" y="1"/>
                  </a:moveTo>
                  <a:cubicBezTo>
                    <a:pt x="39900" y="1"/>
                    <a:pt x="39775" y="26"/>
                    <a:pt x="39649" y="101"/>
                  </a:cubicBezTo>
                  <a:lnTo>
                    <a:pt x="1003" y="22407"/>
                  </a:lnTo>
                  <a:cubicBezTo>
                    <a:pt x="426" y="22808"/>
                    <a:pt x="50" y="23434"/>
                    <a:pt x="0" y="24111"/>
                  </a:cubicBezTo>
                  <a:lnTo>
                    <a:pt x="0" y="92157"/>
                  </a:lnTo>
                  <a:cubicBezTo>
                    <a:pt x="0" y="92307"/>
                    <a:pt x="50" y="92733"/>
                    <a:pt x="401" y="92733"/>
                  </a:cubicBezTo>
                  <a:cubicBezTo>
                    <a:pt x="552" y="92733"/>
                    <a:pt x="677" y="92683"/>
                    <a:pt x="777" y="92608"/>
                  </a:cubicBezTo>
                  <a:lnTo>
                    <a:pt x="39449" y="70302"/>
                  </a:lnTo>
                  <a:cubicBezTo>
                    <a:pt x="40025" y="69926"/>
                    <a:pt x="40376" y="69299"/>
                    <a:pt x="40426" y="68598"/>
                  </a:cubicBezTo>
                  <a:lnTo>
                    <a:pt x="40426" y="552"/>
                  </a:lnTo>
                  <a:cubicBezTo>
                    <a:pt x="40426" y="377"/>
                    <a:pt x="40401" y="1"/>
                    <a:pt x="40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741375" y="1067075"/>
              <a:ext cx="1020700" cy="2328975"/>
            </a:xfrm>
            <a:custGeom>
              <a:rect b="b" l="l" r="r" t="t"/>
              <a:pathLst>
                <a:path extrusionOk="0" h="93159" w="40828">
                  <a:moveTo>
                    <a:pt x="40246" y="426"/>
                  </a:moveTo>
                  <a:cubicBezTo>
                    <a:pt x="40302" y="426"/>
                    <a:pt x="40304" y="429"/>
                    <a:pt x="40327" y="451"/>
                  </a:cubicBezTo>
                  <a:cubicBezTo>
                    <a:pt x="40352" y="451"/>
                    <a:pt x="40377" y="501"/>
                    <a:pt x="40402" y="577"/>
                  </a:cubicBezTo>
                  <a:cubicBezTo>
                    <a:pt x="40427" y="652"/>
                    <a:pt x="40427" y="727"/>
                    <a:pt x="40427" y="777"/>
                  </a:cubicBezTo>
                  <a:lnTo>
                    <a:pt x="40427" y="68823"/>
                  </a:lnTo>
                  <a:cubicBezTo>
                    <a:pt x="40377" y="69424"/>
                    <a:pt x="40051" y="70000"/>
                    <a:pt x="39525" y="70351"/>
                  </a:cubicBezTo>
                  <a:lnTo>
                    <a:pt x="39532" y="70362"/>
                  </a:lnTo>
                  <a:lnTo>
                    <a:pt x="878" y="92657"/>
                  </a:lnTo>
                  <a:cubicBezTo>
                    <a:pt x="803" y="92707"/>
                    <a:pt x="702" y="92732"/>
                    <a:pt x="602" y="92757"/>
                  </a:cubicBezTo>
                  <a:cubicBezTo>
                    <a:pt x="552" y="92732"/>
                    <a:pt x="552" y="92732"/>
                    <a:pt x="527" y="92732"/>
                  </a:cubicBezTo>
                  <a:cubicBezTo>
                    <a:pt x="502" y="92707"/>
                    <a:pt x="452" y="92657"/>
                    <a:pt x="452" y="92582"/>
                  </a:cubicBezTo>
                  <a:cubicBezTo>
                    <a:pt x="427" y="92507"/>
                    <a:pt x="427" y="92432"/>
                    <a:pt x="427" y="92382"/>
                  </a:cubicBezTo>
                  <a:lnTo>
                    <a:pt x="427" y="24361"/>
                  </a:lnTo>
                  <a:cubicBezTo>
                    <a:pt x="452" y="23738"/>
                    <a:pt x="798" y="23165"/>
                    <a:pt x="1295" y="22814"/>
                  </a:cubicBezTo>
                  <a:lnTo>
                    <a:pt x="1295" y="22814"/>
                  </a:lnTo>
                  <a:lnTo>
                    <a:pt x="1304" y="22832"/>
                  </a:lnTo>
                  <a:lnTo>
                    <a:pt x="39976" y="501"/>
                  </a:lnTo>
                  <a:cubicBezTo>
                    <a:pt x="40050" y="452"/>
                    <a:pt x="40148" y="427"/>
                    <a:pt x="40246" y="426"/>
                  </a:cubicBezTo>
                  <a:close/>
                  <a:moveTo>
                    <a:pt x="40226" y="0"/>
                  </a:moveTo>
                  <a:cubicBezTo>
                    <a:pt x="40051" y="25"/>
                    <a:pt x="39901" y="75"/>
                    <a:pt x="39750" y="150"/>
                  </a:cubicBezTo>
                  <a:lnTo>
                    <a:pt x="1078" y="22456"/>
                  </a:lnTo>
                  <a:cubicBezTo>
                    <a:pt x="452" y="22882"/>
                    <a:pt x="51" y="23584"/>
                    <a:pt x="1" y="24336"/>
                  </a:cubicBezTo>
                  <a:lnTo>
                    <a:pt x="1" y="92382"/>
                  </a:lnTo>
                  <a:cubicBezTo>
                    <a:pt x="1" y="92482"/>
                    <a:pt x="1" y="92632"/>
                    <a:pt x="76" y="92808"/>
                  </a:cubicBezTo>
                  <a:cubicBezTo>
                    <a:pt x="126" y="92883"/>
                    <a:pt x="176" y="92983"/>
                    <a:pt x="276" y="93058"/>
                  </a:cubicBezTo>
                  <a:cubicBezTo>
                    <a:pt x="352" y="93133"/>
                    <a:pt x="477" y="93158"/>
                    <a:pt x="602" y="93158"/>
                  </a:cubicBezTo>
                  <a:lnTo>
                    <a:pt x="627" y="93158"/>
                  </a:lnTo>
                  <a:cubicBezTo>
                    <a:pt x="778" y="93158"/>
                    <a:pt x="953" y="93108"/>
                    <a:pt x="1103" y="93008"/>
                  </a:cubicBezTo>
                  <a:lnTo>
                    <a:pt x="1096" y="92998"/>
                  </a:lnTo>
                  <a:lnTo>
                    <a:pt x="1096" y="92998"/>
                  </a:lnTo>
                  <a:lnTo>
                    <a:pt x="39750" y="70702"/>
                  </a:lnTo>
                  <a:lnTo>
                    <a:pt x="39775" y="70702"/>
                  </a:lnTo>
                  <a:cubicBezTo>
                    <a:pt x="40402" y="70276"/>
                    <a:pt x="40803" y="69599"/>
                    <a:pt x="40828" y="68848"/>
                  </a:cubicBezTo>
                  <a:lnTo>
                    <a:pt x="40828" y="68823"/>
                  </a:lnTo>
                  <a:lnTo>
                    <a:pt x="40828" y="777"/>
                  </a:lnTo>
                  <a:cubicBezTo>
                    <a:pt x="40828" y="677"/>
                    <a:pt x="40828" y="501"/>
                    <a:pt x="40753" y="351"/>
                  </a:cubicBezTo>
                  <a:cubicBezTo>
                    <a:pt x="40728" y="251"/>
                    <a:pt x="40652" y="176"/>
                    <a:pt x="40577" y="100"/>
                  </a:cubicBezTo>
                  <a:cubicBezTo>
                    <a:pt x="40477" y="50"/>
                    <a:pt x="40377" y="0"/>
                    <a:pt x="4022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3741375" y="1067075"/>
              <a:ext cx="1020700" cy="2328975"/>
            </a:xfrm>
            <a:custGeom>
              <a:rect b="b" l="l" r="r" t="t"/>
              <a:pathLst>
                <a:path extrusionOk="0" h="93159" w="40828">
                  <a:moveTo>
                    <a:pt x="40226" y="426"/>
                  </a:moveTo>
                  <a:cubicBezTo>
                    <a:pt x="40402" y="426"/>
                    <a:pt x="40427" y="652"/>
                    <a:pt x="40427" y="777"/>
                  </a:cubicBezTo>
                  <a:lnTo>
                    <a:pt x="40427" y="68823"/>
                  </a:lnTo>
                  <a:cubicBezTo>
                    <a:pt x="40377" y="69449"/>
                    <a:pt x="40051" y="70000"/>
                    <a:pt x="39550" y="70351"/>
                  </a:cubicBezTo>
                  <a:lnTo>
                    <a:pt x="878" y="92657"/>
                  </a:lnTo>
                  <a:cubicBezTo>
                    <a:pt x="803" y="92707"/>
                    <a:pt x="702" y="92732"/>
                    <a:pt x="602" y="92757"/>
                  </a:cubicBezTo>
                  <a:cubicBezTo>
                    <a:pt x="452" y="92757"/>
                    <a:pt x="427" y="92532"/>
                    <a:pt x="427" y="92382"/>
                  </a:cubicBezTo>
                  <a:lnTo>
                    <a:pt x="427" y="24336"/>
                  </a:lnTo>
                  <a:cubicBezTo>
                    <a:pt x="477" y="23735"/>
                    <a:pt x="778" y="23158"/>
                    <a:pt x="1304" y="22832"/>
                  </a:cubicBezTo>
                  <a:lnTo>
                    <a:pt x="39951" y="526"/>
                  </a:lnTo>
                  <a:cubicBezTo>
                    <a:pt x="40051" y="451"/>
                    <a:pt x="40151" y="426"/>
                    <a:pt x="40226" y="426"/>
                  </a:cubicBezTo>
                  <a:close/>
                  <a:moveTo>
                    <a:pt x="40226" y="0"/>
                  </a:moveTo>
                  <a:cubicBezTo>
                    <a:pt x="40076" y="0"/>
                    <a:pt x="39901" y="50"/>
                    <a:pt x="39750" y="150"/>
                  </a:cubicBezTo>
                  <a:lnTo>
                    <a:pt x="1078" y="22456"/>
                  </a:lnTo>
                  <a:cubicBezTo>
                    <a:pt x="452" y="22882"/>
                    <a:pt x="51" y="23584"/>
                    <a:pt x="1" y="24336"/>
                  </a:cubicBezTo>
                  <a:lnTo>
                    <a:pt x="1" y="92382"/>
                  </a:lnTo>
                  <a:cubicBezTo>
                    <a:pt x="1" y="92883"/>
                    <a:pt x="251" y="93158"/>
                    <a:pt x="602" y="93158"/>
                  </a:cubicBezTo>
                  <a:cubicBezTo>
                    <a:pt x="778" y="93158"/>
                    <a:pt x="953" y="93108"/>
                    <a:pt x="1078" y="93008"/>
                  </a:cubicBezTo>
                  <a:lnTo>
                    <a:pt x="39750" y="70702"/>
                  </a:lnTo>
                  <a:cubicBezTo>
                    <a:pt x="40402" y="70301"/>
                    <a:pt x="40803" y="69599"/>
                    <a:pt x="40828" y="68823"/>
                  </a:cubicBezTo>
                  <a:lnTo>
                    <a:pt x="40828" y="777"/>
                  </a:lnTo>
                  <a:cubicBezTo>
                    <a:pt x="40828" y="301"/>
                    <a:pt x="40602" y="0"/>
                    <a:pt x="4022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3736375" y="1062050"/>
              <a:ext cx="1031350" cy="2339650"/>
            </a:xfrm>
            <a:custGeom>
              <a:rect b="b" l="l" r="r" t="t"/>
              <a:pathLst>
                <a:path extrusionOk="0" h="93586" w="41254">
                  <a:moveTo>
                    <a:pt x="40624" y="461"/>
                  </a:moveTo>
                  <a:cubicBezTo>
                    <a:pt x="40656" y="477"/>
                    <a:pt x="40683" y="498"/>
                    <a:pt x="40702" y="527"/>
                  </a:cubicBezTo>
                  <a:cubicBezTo>
                    <a:pt x="40706" y="532"/>
                    <a:pt x="40710" y="538"/>
                    <a:pt x="40714" y="544"/>
                  </a:cubicBezTo>
                  <a:lnTo>
                    <a:pt x="40714" y="544"/>
                  </a:lnTo>
                  <a:cubicBezTo>
                    <a:pt x="40702" y="529"/>
                    <a:pt x="40690" y="514"/>
                    <a:pt x="40677" y="502"/>
                  </a:cubicBezTo>
                  <a:cubicBezTo>
                    <a:pt x="40663" y="488"/>
                    <a:pt x="40645" y="474"/>
                    <a:pt x="40624" y="461"/>
                  </a:cubicBezTo>
                  <a:close/>
                  <a:moveTo>
                    <a:pt x="40426" y="406"/>
                  </a:moveTo>
                  <a:lnTo>
                    <a:pt x="40426" y="427"/>
                  </a:lnTo>
                  <a:cubicBezTo>
                    <a:pt x="40305" y="427"/>
                    <a:pt x="40160" y="474"/>
                    <a:pt x="40060" y="545"/>
                  </a:cubicBezTo>
                  <a:lnTo>
                    <a:pt x="40060" y="545"/>
                  </a:lnTo>
                  <a:lnTo>
                    <a:pt x="40050" y="527"/>
                  </a:lnTo>
                  <a:lnTo>
                    <a:pt x="40076" y="527"/>
                  </a:lnTo>
                  <a:cubicBezTo>
                    <a:pt x="40170" y="456"/>
                    <a:pt x="40287" y="430"/>
                    <a:pt x="40426" y="406"/>
                  </a:cubicBezTo>
                  <a:close/>
                  <a:moveTo>
                    <a:pt x="40776" y="665"/>
                  </a:moveTo>
                  <a:cubicBezTo>
                    <a:pt x="40788" y="695"/>
                    <a:pt x="40797" y="727"/>
                    <a:pt x="40805" y="761"/>
                  </a:cubicBezTo>
                  <a:lnTo>
                    <a:pt x="40805" y="761"/>
                  </a:lnTo>
                  <a:cubicBezTo>
                    <a:pt x="40798" y="734"/>
                    <a:pt x="40789" y="707"/>
                    <a:pt x="40777" y="677"/>
                  </a:cubicBezTo>
                  <a:cubicBezTo>
                    <a:pt x="40777" y="673"/>
                    <a:pt x="40777" y="669"/>
                    <a:pt x="40776" y="665"/>
                  </a:cubicBezTo>
                  <a:close/>
                  <a:moveTo>
                    <a:pt x="40050" y="527"/>
                  </a:moveTo>
                  <a:lnTo>
                    <a:pt x="1379" y="22858"/>
                  </a:lnTo>
                  <a:cubicBezTo>
                    <a:pt x="827" y="23234"/>
                    <a:pt x="451" y="23860"/>
                    <a:pt x="426" y="24537"/>
                  </a:cubicBezTo>
                  <a:lnTo>
                    <a:pt x="403" y="24537"/>
                  </a:lnTo>
                  <a:cubicBezTo>
                    <a:pt x="460" y="23845"/>
                    <a:pt x="834" y="23204"/>
                    <a:pt x="1404" y="22833"/>
                  </a:cubicBezTo>
                  <a:lnTo>
                    <a:pt x="40050" y="527"/>
                  </a:lnTo>
                  <a:close/>
                  <a:moveTo>
                    <a:pt x="40824" y="69089"/>
                  </a:moveTo>
                  <a:cubicBezTo>
                    <a:pt x="40779" y="69764"/>
                    <a:pt x="40408" y="70364"/>
                    <a:pt x="39850" y="70728"/>
                  </a:cubicBezTo>
                  <a:cubicBezTo>
                    <a:pt x="40415" y="70335"/>
                    <a:pt x="40763" y="69749"/>
                    <a:pt x="40824" y="69089"/>
                  </a:cubicBezTo>
                  <a:close/>
                  <a:moveTo>
                    <a:pt x="40388" y="837"/>
                  </a:moveTo>
                  <a:lnTo>
                    <a:pt x="40401" y="878"/>
                  </a:lnTo>
                  <a:lnTo>
                    <a:pt x="40401" y="978"/>
                  </a:lnTo>
                  <a:lnTo>
                    <a:pt x="40401" y="69024"/>
                  </a:lnTo>
                  <a:lnTo>
                    <a:pt x="40426" y="69024"/>
                  </a:lnTo>
                  <a:cubicBezTo>
                    <a:pt x="40377" y="69563"/>
                    <a:pt x="40088" y="70055"/>
                    <a:pt x="39652" y="70358"/>
                  </a:cubicBezTo>
                  <a:lnTo>
                    <a:pt x="39652" y="70358"/>
                  </a:lnTo>
                  <a:lnTo>
                    <a:pt x="39649" y="70352"/>
                  </a:lnTo>
                  <a:lnTo>
                    <a:pt x="978" y="92683"/>
                  </a:lnTo>
                  <a:cubicBezTo>
                    <a:pt x="944" y="92699"/>
                    <a:pt x="900" y="92716"/>
                    <a:pt x="852" y="92725"/>
                  </a:cubicBezTo>
                  <a:lnTo>
                    <a:pt x="852" y="92725"/>
                  </a:lnTo>
                  <a:lnTo>
                    <a:pt x="852" y="92708"/>
                  </a:lnTo>
                  <a:lnTo>
                    <a:pt x="827" y="92583"/>
                  </a:lnTo>
                  <a:lnTo>
                    <a:pt x="827" y="24562"/>
                  </a:lnTo>
                  <a:cubicBezTo>
                    <a:pt x="877" y="24011"/>
                    <a:pt x="1153" y="23509"/>
                    <a:pt x="1604" y="23209"/>
                  </a:cubicBezTo>
                  <a:lnTo>
                    <a:pt x="40276" y="903"/>
                  </a:lnTo>
                  <a:lnTo>
                    <a:pt x="40276" y="878"/>
                  </a:lnTo>
                  <a:cubicBezTo>
                    <a:pt x="40308" y="862"/>
                    <a:pt x="40349" y="846"/>
                    <a:pt x="40388" y="837"/>
                  </a:cubicBezTo>
                  <a:close/>
                  <a:moveTo>
                    <a:pt x="401" y="92583"/>
                  </a:moveTo>
                  <a:lnTo>
                    <a:pt x="401" y="92583"/>
                  </a:lnTo>
                  <a:cubicBezTo>
                    <a:pt x="424" y="92651"/>
                    <a:pt x="426" y="92760"/>
                    <a:pt x="445" y="92855"/>
                  </a:cubicBezTo>
                  <a:lnTo>
                    <a:pt x="445" y="92855"/>
                  </a:lnTo>
                  <a:cubicBezTo>
                    <a:pt x="420" y="92783"/>
                    <a:pt x="401" y="92695"/>
                    <a:pt x="401" y="92583"/>
                  </a:cubicBezTo>
                  <a:close/>
                  <a:moveTo>
                    <a:pt x="1017" y="93115"/>
                  </a:moveTo>
                  <a:cubicBezTo>
                    <a:pt x="955" y="93139"/>
                    <a:pt x="893" y="93154"/>
                    <a:pt x="832" y="93158"/>
                  </a:cubicBezTo>
                  <a:lnTo>
                    <a:pt x="832" y="93158"/>
                  </a:lnTo>
                  <a:cubicBezTo>
                    <a:pt x="893" y="93146"/>
                    <a:pt x="955" y="93133"/>
                    <a:pt x="1017" y="93115"/>
                  </a:cubicBezTo>
                  <a:close/>
                  <a:moveTo>
                    <a:pt x="493" y="92967"/>
                  </a:moveTo>
                  <a:cubicBezTo>
                    <a:pt x="512" y="93000"/>
                    <a:pt x="537" y="93033"/>
                    <a:pt x="577" y="93059"/>
                  </a:cubicBezTo>
                  <a:cubicBezTo>
                    <a:pt x="627" y="93109"/>
                    <a:pt x="727" y="93159"/>
                    <a:pt x="802" y="93159"/>
                  </a:cubicBezTo>
                  <a:cubicBezTo>
                    <a:pt x="677" y="93159"/>
                    <a:pt x="602" y="93109"/>
                    <a:pt x="526" y="93034"/>
                  </a:cubicBezTo>
                  <a:cubicBezTo>
                    <a:pt x="516" y="93013"/>
                    <a:pt x="504" y="92991"/>
                    <a:pt x="493" y="92967"/>
                  </a:cubicBezTo>
                  <a:close/>
                  <a:moveTo>
                    <a:pt x="40426" y="1"/>
                  </a:moveTo>
                  <a:cubicBezTo>
                    <a:pt x="40226" y="1"/>
                    <a:pt x="40025" y="76"/>
                    <a:pt x="39850" y="176"/>
                  </a:cubicBezTo>
                  <a:lnTo>
                    <a:pt x="1178" y="22482"/>
                  </a:lnTo>
                  <a:cubicBezTo>
                    <a:pt x="476" y="22933"/>
                    <a:pt x="50" y="23710"/>
                    <a:pt x="0" y="24537"/>
                  </a:cubicBezTo>
                  <a:lnTo>
                    <a:pt x="0" y="92583"/>
                  </a:lnTo>
                  <a:cubicBezTo>
                    <a:pt x="0" y="92858"/>
                    <a:pt x="75" y="93109"/>
                    <a:pt x="201" y="93284"/>
                  </a:cubicBezTo>
                  <a:cubicBezTo>
                    <a:pt x="351" y="93460"/>
                    <a:pt x="577" y="93585"/>
                    <a:pt x="802" y="93585"/>
                  </a:cubicBezTo>
                  <a:lnTo>
                    <a:pt x="827" y="93585"/>
                  </a:lnTo>
                  <a:cubicBezTo>
                    <a:pt x="1028" y="93560"/>
                    <a:pt x="1228" y="93510"/>
                    <a:pt x="1404" y="93385"/>
                  </a:cubicBezTo>
                  <a:lnTo>
                    <a:pt x="40076" y="71079"/>
                  </a:lnTo>
                  <a:cubicBezTo>
                    <a:pt x="40777" y="70628"/>
                    <a:pt x="41203" y="69876"/>
                    <a:pt x="41253" y="69049"/>
                  </a:cubicBezTo>
                  <a:lnTo>
                    <a:pt x="41253" y="69024"/>
                  </a:lnTo>
                  <a:lnTo>
                    <a:pt x="41253" y="978"/>
                  </a:lnTo>
                  <a:cubicBezTo>
                    <a:pt x="41253" y="702"/>
                    <a:pt x="41178" y="452"/>
                    <a:pt x="41028" y="276"/>
                  </a:cubicBezTo>
                  <a:cubicBezTo>
                    <a:pt x="40903" y="101"/>
                    <a:pt x="40677" y="1"/>
                    <a:pt x="4042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3741375" y="1067025"/>
              <a:ext cx="1020700" cy="748200"/>
            </a:xfrm>
            <a:custGeom>
              <a:rect b="b" l="l" r="r" t="t"/>
              <a:pathLst>
                <a:path extrusionOk="0" h="29928" w="40828">
                  <a:moveTo>
                    <a:pt x="40239" y="0"/>
                  </a:moveTo>
                  <a:cubicBezTo>
                    <a:pt x="40093" y="0"/>
                    <a:pt x="39927" y="49"/>
                    <a:pt x="39750" y="152"/>
                  </a:cubicBezTo>
                  <a:lnTo>
                    <a:pt x="1078" y="22458"/>
                  </a:lnTo>
                  <a:cubicBezTo>
                    <a:pt x="427" y="22884"/>
                    <a:pt x="26" y="23586"/>
                    <a:pt x="1" y="24338"/>
                  </a:cubicBezTo>
                  <a:lnTo>
                    <a:pt x="1" y="29927"/>
                  </a:lnTo>
                  <a:lnTo>
                    <a:pt x="40828" y="6368"/>
                  </a:lnTo>
                  <a:lnTo>
                    <a:pt x="40828" y="779"/>
                  </a:lnTo>
                  <a:cubicBezTo>
                    <a:pt x="40828" y="283"/>
                    <a:pt x="40590" y="0"/>
                    <a:pt x="4023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3741375" y="1067075"/>
              <a:ext cx="1020700" cy="748150"/>
            </a:xfrm>
            <a:custGeom>
              <a:rect b="b" l="l" r="r" t="t"/>
              <a:pathLst>
                <a:path extrusionOk="0" h="29926" w="40828">
                  <a:moveTo>
                    <a:pt x="40226" y="0"/>
                  </a:moveTo>
                  <a:cubicBezTo>
                    <a:pt x="40076" y="0"/>
                    <a:pt x="39926" y="50"/>
                    <a:pt x="39750" y="150"/>
                  </a:cubicBezTo>
                  <a:lnTo>
                    <a:pt x="1078" y="22456"/>
                  </a:lnTo>
                  <a:cubicBezTo>
                    <a:pt x="427" y="22882"/>
                    <a:pt x="26" y="23584"/>
                    <a:pt x="1" y="24336"/>
                  </a:cubicBezTo>
                  <a:lnTo>
                    <a:pt x="1" y="29925"/>
                  </a:lnTo>
                  <a:lnTo>
                    <a:pt x="201" y="29800"/>
                  </a:lnTo>
                  <a:lnTo>
                    <a:pt x="627" y="29549"/>
                  </a:lnTo>
                  <a:lnTo>
                    <a:pt x="40201" y="6717"/>
                  </a:lnTo>
                  <a:lnTo>
                    <a:pt x="40828" y="6366"/>
                  </a:lnTo>
                  <a:lnTo>
                    <a:pt x="40828" y="777"/>
                  </a:lnTo>
                  <a:cubicBezTo>
                    <a:pt x="40828" y="276"/>
                    <a:pt x="40577" y="0"/>
                    <a:pt x="40226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3818450" y="1659950"/>
              <a:ext cx="33850" cy="44975"/>
            </a:xfrm>
            <a:custGeom>
              <a:rect b="b" l="l" r="r" t="t"/>
              <a:pathLst>
                <a:path extrusionOk="0" h="1799" w="1354">
                  <a:moveTo>
                    <a:pt x="1013" y="1"/>
                  </a:moveTo>
                  <a:cubicBezTo>
                    <a:pt x="922" y="1"/>
                    <a:pt x="828" y="34"/>
                    <a:pt x="752" y="95"/>
                  </a:cubicBezTo>
                  <a:cubicBezTo>
                    <a:pt x="326" y="370"/>
                    <a:pt x="50" y="847"/>
                    <a:pt x="25" y="1373"/>
                  </a:cubicBezTo>
                  <a:cubicBezTo>
                    <a:pt x="0" y="1523"/>
                    <a:pt x="50" y="1674"/>
                    <a:pt x="176" y="1774"/>
                  </a:cubicBezTo>
                  <a:cubicBezTo>
                    <a:pt x="226" y="1791"/>
                    <a:pt x="276" y="1799"/>
                    <a:pt x="325" y="1799"/>
                  </a:cubicBezTo>
                  <a:cubicBezTo>
                    <a:pt x="424" y="1799"/>
                    <a:pt x="518" y="1766"/>
                    <a:pt x="602" y="1699"/>
                  </a:cubicBezTo>
                  <a:cubicBezTo>
                    <a:pt x="1028" y="1423"/>
                    <a:pt x="1304" y="947"/>
                    <a:pt x="1329" y="421"/>
                  </a:cubicBezTo>
                  <a:cubicBezTo>
                    <a:pt x="1354" y="270"/>
                    <a:pt x="1304" y="120"/>
                    <a:pt x="1178" y="45"/>
                  </a:cubicBezTo>
                  <a:cubicBezTo>
                    <a:pt x="1129" y="15"/>
                    <a:pt x="1072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3786500" y="1614600"/>
              <a:ext cx="97125" cy="126625"/>
            </a:xfrm>
            <a:custGeom>
              <a:rect b="b" l="l" r="r" t="t"/>
              <a:pathLst>
                <a:path extrusionOk="0" h="5065" w="3885">
                  <a:moveTo>
                    <a:pt x="3397" y="902"/>
                  </a:moveTo>
                  <a:cubicBezTo>
                    <a:pt x="3492" y="902"/>
                    <a:pt x="3559" y="972"/>
                    <a:pt x="3559" y="1082"/>
                  </a:cubicBezTo>
                  <a:cubicBezTo>
                    <a:pt x="3534" y="1257"/>
                    <a:pt x="3459" y="1433"/>
                    <a:pt x="3308" y="1533"/>
                  </a:cubicBezTo>
                  <a:lnTo>
                    <a:pt x="3283" y="1533"/>
                  </a:lnTo>
                  <a:cubicBezTo>
                    <a:pt x="3250" y="1553"/>
                    <a:pt x="3216" y="1562"/>
                    <a:pt x="3185" y="1562"/>
                  </a:cubicBezTo>
                  <a:cubicBezTo>
                    <a:pt x="3100" y="1562"/>
                    <a:pt x="3033" y="1492"/>
                    <a:pt x="3033" y="1382"/>
                  </a:cubicBezTo>
                  <a:cubicBezTo>
                    <a:pt x="3058" y="1207"/>
                    <a:pt x="3133" y="1032"/>
                    <a:pt x="3283" y="931"/>
                  </a:cubicBezTo>
                  <a:cubicBezTo>
                    <a:pt x="3324" y="911"/>
                    <a:pt x="3362" y="902"/>
                    <a:pt x="3397" y="902"/>
                  </a:cubicBezTo>
                  <a:close/>
                  <a:moveTo>
                    <a:pt x="2294" y="1503"/>
                  </a:moveTo>
                  <a:cubicBezTo>
                    <a:pt x="2402" y="1503"/>
                    <a:pt x="2509" y="1529"/>
                    <a:pt x="2607" y="1583"/>
                  </a:cubicBezTo>
                  <a:cubicBezTo>
                    <a:pt x="2832" y="1708"/>
                    <a:pt x="2958" y="1984"/>
                    <a:pt x="2932" y="2235"/>
                  </a:cubicBezTo>
                  <a:cubicBezTo>
                    <a:pt x="2907" y="2861"/>
                    <a:pt x="2582" y="3463"/>
                    <a:pt x="2030" y="3788"/>
                  </a:cubicBezTo>
                  <a:cubicBezTo>
                    <a:pt x="1905" y="3889"/>
                    <a:pt x="1755" y="3914"/>
                    <a:pt x="1579" y="3939"/>
                  </a:cubicBezTo>
                  <a:cubicBezTo>
                    <a:pt x="1479" y="3939"/>
                    <a:pt x="1379" y="3914"/>
                    <a:pt x="1303" y="3864"/>
                  </a:cubicBezTo>
                  <a:cubicBezTo>
                    <a:pt x="1078" y="3713"/>
                    <a:pt x="953" y="3463"/>
                    <a:pt x="978" y="3187"/>
                  </a:cubicBezTo>
                  <a:cubicBezTo>
                    <a:pt x="1003" y="2560"/>
                    <a:pt x="1354" y="1959"/>
                    <a:pt x="1880" y="1633"/>
                  </a:cubicBezTo>
                  <a:cubicBezTo>
                    <a:pt x="2008" y="1548"/>
                    <a:pt x="2152" y="1503"/>
                    <a:pt x="2294" y="1503"/>
                  </a:cubicBezTo>
                  <a:close/>
                  <a:moveTo>
                    <a:pt x="3019" y="0"/>
                  </a:moveTo>
                  <a:cubicBezTo>
                    <a:pt x="2962" y="0"/>
                    <a:pt x="2898" y="17"/>
                    <a:pt x="2832" y="54"/>
                  </a:cubicBezTo>
                  <a:lnTo>
                    <a:pt x="1078" y="1057"/>
                  </a:lnTo>
                  <a:cubicBezTo>
                    <a:pt x="827" y="1207"/>
                    <a:pt x="677" y="1483"/>
                    <a:pt x="652" y="1783"/>
                  </a:cubicBezTo>
                  <a:lnTo>
                    <a:pt x="652" y="1959"/>
                  </a:lnTo>
                  <a:lnTo>
                    <a:pt x="552" y="2034"/>
                  </a:lnTo>
                  <a:cubicBezTo>
                    <a:pt x="251" y="2235"/>
                    <a:pt x="25" y="2585"/>
                    <a:pt x="0" y="2986"/>
                  </a:cubicBezTo>
                  <a:lnTo>
                    <a:pt x="0" y="4666"/>
                  </a:lnTo>
                  <a:cubicBezTo>
                    <a:pt x="0" y="4917"/>
                    <a:pt x="128" y="5065"/>
                    <a:pt x="311" y="5065"/>
                  </a:cubicBezTo>
                  <a:cubicBezTo>
                    <a:pt x="384" y="5065"/>
                    <a:pt x="466" y="5041"/>
                    <a:pt x="552" y="4991"/>
                  </a:cubicBezTo>
                  <a:lnTo>
                    <a:pt x="3334" y="3387"/>
                  </a:lnTo>
                  <a:cubicBezTo>
                    <a:pt x="3659" y="3187"/>
                    <a:pt x="3860" y="2836"/>
                    <a:pt x="3885" y="2435"/>
                  </a:cubicBezTo>
                  <a:lnTo>
                    <a:pt x="3885" y="731"/>
                  </a:lnTo>
                  <a:cubicBezTo>
                    <a:pt x="3885" y="486"/>
                    <a:pt x="3763" y="351"/>
                    <a:pt x="3588" y="351"/>
                  </a:cubicBezTo>
                  <a:cubicBezTo>
                    <a:pt x="3511" y="351"/>
                    <a:pt x="3425" y="377"/>
                    <a:pt x="3334" y="430"/>
                  </a:cubicBezTo>
                  <a:lnTo>
                    <a:pt x="3258" y="480"/>
                  </a:lnTo>
                  <a:lnTo>
                    <a:pt x="3258" y="280"/>
                  </a:lnTo>
                  <a:cubicBezTo>
                    <a:pt x="3258" y="102"/>
                    <a:pt x="3158" y="0"/>
                    <a:pt x="3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4625475" y="1127750"/>
              <a:ext cx="94625" cy="115375"/>
            </a:xfrm>
            <a:custGeom>
              <a:rect b="b" l="l" r="r" t="t"/>
              <a:pathLst>
                <a:path extrusionOk="0" h="4615" w="3785">
                  <a:moveTo>
                    <a:pt x="3487" y="1"/>
                  </a:moveTo>
                  <a:cubicBezTo>
                    <a:pt x="3411" y="1"/>
                    <a:pt x="3325" y="26"/>
                    <a:pt x="3233" y="79"/>
                  </a:cubicBezTo>
                  <a:lnTo>
                    <a:pt x="527" y="1633"/>
                  </a:lnTo>
                  <a:cubicBezTo>
                    <a:pt x="226" y="1834"/>
                    <a:pt x="25" y="2185"/>
                    <a:pt x="0" y="2561"/>
                  </a:cubicBezTo>
                  <a:lnTo>
                    <a:pt x="0" y="4240"/>
                  </a:lnTo>
                  <a:cubicBezTo>
                    <a:pt x="0" y="4472"/>
                    <a:pt x="127" y="4615"/>
                    <a:pt x="300" y="4615"/>
                  </a:cubicBezTo>
                  <a:cubicBezTo>
                    <a:pt x="370" y="4615"/>
                    <a:pt x="447" y="4591"/>
                    <a:pt x="527" y="4541"/>
                  </a:cubicBezTo>
                  <a:lnTo>
                    <a:pt x="2156" y="3613"/>
                  </a:lnTo>
                  <a:lnTo>
                    <a:pt x="2782" y="4240"/>
                  </a:lnTo>
                  <a:cubicBezTo>
                    <a:pt x="2803" y="4261"/>
                    <a:pt x="2825" y="4269"/>
                    <a:pt x="2846" y="4269"/>
                  </a:cubicBezTo>
                  <a:cubicBezTo>
                    <a:pt x="2875" y="4269"/>
                    <a:pt x="2904" y="4254"/>
                    <a:pt x="2933" y="4240"/>
                  </a:cubicBezTo>
                  <a:lnTo>
                    <a:pt x="2958" y="4165"/>
                  </a:lnTo>
                  <a:lnTo>
                    <a:pt x="2958" y="3137"/>
                  </a:lnTo>
                  <a:lnTo>
                    <a:pt x="3233" y="2987"/>
                  </a:lnTo>
                  <a:cubicBezTo>
                    <a:pt x="3559" y="2761"/>
                    <a:pt x="3760" y="2435"/>
                    <a:pt x="3785" y="2034"/>
                  </a:cubicBezTo>
                  <a:lnTo>
                    <a:pt x="3785" y="380"/>
                  </a:lnTo>
                  <a:cubicBezTo>
                    <a:pt x="3785" y="136"/>
                    <a:pt x="3663" y="1"/>
                    <a:pt x="3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3807800" y="1781550"/>
              <a:ext cx="127850" cy="164050"/>
            </a:xfrm>
            <a:custGeom>
              <a:rect b="b" l="l" r="r" t="t"/>
              <a:pathLst>
                <a:path extrusionOk="0" h="6562" w="5114">
                  <a:moveTo>
                    <a:pt x="3694" y="0"/>
                  </a:moveTo>
                  <a:cubicBezTo>
                    <a:pt x="3351" y="0"/>
                    <a:pt x="2964" y="111"/>
                    <a:pt x="2557" y="344"/>
                  </a:cubicBezTo>
                  <a:cubicBezTo>
                    <a:pt x="1053" y="1321"/>
                    <a:pt x="101" y="2950"/>
                    <a:pt x="0" y="4730"/>
                  </a:cubicBezTo>
                  <a:cubicBezTo>
                    <a:pt x="0" y="5885"/>
                    <a:pt x="568" y="6562"/>
                    <a:pt x="1408" y="6562"/>
                  </a:cubicBezTo>
                  <a:cubicBezTo>
                    <a:pt x="1752" y="6562"/>
                    <a:pt x="2142" y="6448"/>
                    <a:pt x="2557" y="6208"/>
                  </a:cubicBezTo>
                  <a:cubicBezTo>
                    <a:pt x="4060" y="5231"/>
                    <a:pt x="5013" y="3602"/>
                    <a:pt x="5113" y="1797"/>
                  </a:cubicBezTo>
                  <a:cubicBezTo>
                    <a:pt x="5113" y="659"/>
                    <a:pt x="4533" y="0"/>
                    <a:pt x="369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3976350" y="1615350"/>
              <a:ext cx="256900" cy="177900"/>
            </a:xfrm>
            <a:custGeom>
              <a:rect b="b" l="l" r="r" t="t"/>
              <a:pathLst>
                <a:path extrusionOk="0" h="7116" w="10276">
                  <a:moveTo>
                    <a:pt x="9795" y="1"/>
                  </a:moveTo>
                  <a:cubicBezTo>
                    <a:pt x="9669" y="1"/>
                    <a:pt x="9526" y="41"/>
                    <a:pt x="9374" y="124"/>
                  </a:cubicBezTo>
                  <a:lnTo>
                    <a:pt x="902" y="5037"/>
                  </a:lnTo>
                  <a:cubicBezTo>
                    <a:pt x="376" y="5362"/>
                    <a:pt x="50" y="5914"/>
                    <a:pt x="0" y="6540"/>
                  </a:cubicBezTo>
                  <a:cubicBezTo>
                    <a:pt x="0" y="6907"/>
                    <a:pt x="194" y="7115"/>
                    <a:pt x="481" y="7115"/>
                  </a:cubicBezTo>
                  <a:cubicBezTo>
                    <a:pt x="607" y="7115"/>
                    <a:pt x="750" y="7075"/>
                    <a:pt x="902" y="6992"/>
                  </a:cubicBezTo>
                  <a:lnTo>
                    <a:pt x="9374" y="2079"/>
                  </a:lnTo>
                  <a:cubicBezTo>
                    <a:pt x="9900" y="1753"/>
                    <a:pt x="10251" y="1202"/>
                    <a:pt x="10276" y="575"/>
                  </a:cubicBezTo>
                  <a:cubicBezTo>
                    <a:pt x="10276" y="209"/>
                    <a:pt x="10082" y="1"/>
                    <a:pt x="979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3976350" y="1615325"/>
              <a:ext cx="256900" cy="177950"/>
            </a:xfrm>
            <a:custGeom>
              <a:rect b="b" l="l" r="r" t="t"/>
              <a:pathLst>
                <a:path extrusionOk="0" h="7118" w="10276">
                  <a:moveTo>
                    <a:pt x="9800" y="0"/>
                  </a:moveTo>
                  <a:cubicBezTo>
                    <a:pt x="9674" y="0"/>
                    <a:pt x="9524" y="50"/>
                    <a:pt x="9374" y="125"/>
                  </a:cubicBezTo>
                  <a:lnTo>
                    <a:pt x="902" y="5038"/>
                  </a:lnTo>
                  <a:cubicBezTo>
                    <a:pt x="376" y="5363"/>
                    <a:pt x="50" y="5915"/>
                    <a:pt x="0" y="6541"/>
                  </a:cubicBezTo>
                  <a:cubicBezTo>
                    <a:pt x="0" y="6892"/>
                    <a:pt x="201" y="7118"/>
                    <a:pt x="476" y="7118"/>
                  </a:cubicBezTo>
                  <a:cubicBezTo>
                    <a:pt x="602" y="7118"/>
                    <a:pt x="752" y="7068"/>
                    <a:pt x="902" y="6993"/>
                  </a:cubicBezTo>
                  <a:lnTo>
                    <a:pt x="9374" y="2080"/>
                  </a:lnTo>
                  <a:cubicBezTo>
                    <a:pt x="9900" y="1754"/>
                    <a:pt x="10251" y="1203"/>
                    <a:pt x="10276" y="576"/>
                  </a:cubicBezTo>
                  <a:cubicBezTo>
                    <a:pt x="10276" y="201"/>
                    <a:pt x="10100" y="0"/>
                    <a:pt x="9800" y="0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3976350" y="1742025"/>
              <a:ext cx="176075" cy="121775"/>
            </a:xfrm>
            <a:custGeom>
              <a:rect b="b" l="l" r="r" t="t"/>
              <a:pathLst>
                <a:path extrusionOk="0" h="4871" w="7043">
                  <a:moveTo>
                    <a:pt x="6731" y="0"/>
                  </a:moveTo>
                  <a:cubicBezTo>
                    <a:pt x="6644" y="0"/>
                    <a:pt x="6545" y="31"/>
                    <a:pt x="6441" y="95"/>
                  </a:cubicBezTo>
                  <a:lnTo>
                    <a:pt x="602" y="3428"/>
                  </a:lnTo>
                  <a:cubicBezTo>
                    <a:pt x="251" y="3654"/>
                    <a:pt x="25" y="4030"/>
                    <a:pt x="0" y="4456"/>
                  </a:cubicBezTo>
                  <a:cubicBezTo>
                    <a:pt x="0" y="4718"/>
                    <a:pt x="134" y="4871"/>
                    <a:pt x="326" y="4871"/>
                  </a:cubicBezTo>
                  <a:cubicBezTo>
                    <a:pt x="409" y="4871"/>
                    <a:pt x="503" y="4842"/>
                    <a:pt x="602" y="4782"/>
                  </a:cubicBezTo>
                  <a:lnTo>
                    <a:pt x="6441" y="1423"/>
                  </a:lnTo>
                  <a:cubicBezTo>
                    <a:pt x="6792" y="1198"/>
                    <a:pt x="7018" y="822"/>
                    <a:pt x="7043" y="396"/>
                  </a:cubicBezTo>
                  <a:cubicBezTo>
                    <a:pt x="7043" y="140"/>
                    <a:pt x="6915" y="0"/>
                    <a:pt x="673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3976350" y="1741875"/>
              <a:ext cx="176075" cy="121575"/>
            </a:xfrm>
            <a:custGeom>
              <a:rect b="b" l="l" r="r" t="t"/>
              <a:pathLst>
                <a:path extrusionOk="0" h="4863" w="7043">
                  <a:moveTo>
                    <a:pt x="6717" y="1"/>
                  </a:moveTo>
                  <a:cubicBezTo>
                    <a:pt x="6642" y="1"/>
                    <a:pt x="6542" y="26"/>
                    <a:pt x="6441" y="101"/>
                  </a:cubicBezTo>
                  <a:lnTo>
                    <a:pt x="602" y="3434"/>
                  </a:lnTo>
                  <a:cubicBezTo>
                    <a:pt x="251" y="3660"/>
                    <a:pt x="25" y="4036"/>
                    <a:pt x="0" y="4462"/>
                  </a:cubicBezTo>
                  <a:cubicBezTo>
                    <a:pt x="0" y="4713"/>
                    <a:pt x="125" y="4863"/>
                    <a:pt x="326" y="4863"/>
                  </a:cubicBezTo>
                  <a:cubicBezTo>
                    <a:pt x="401" y="4863"/>
                    <a:pt x="501" y="4838"/>
                    <a:pt x="602" y="4788"/>
                  </a:cubicBezTo>
                  <a:lnTo>
                    <a:pt x="6441" y="1429"/>
                  </a:lnTo>
                  <a:cubicBezTo>
                    <a:pt x="6792" y="1204"/>
                    <a:pt x="7018" y="828"/>
                    <a:pt x="7043" y="402"/>
                  </a:cubicBezTo>
                  <a:cubicBezTo>
                    <a:pt x="7043" y="151"/>
                    <a:pt x="6918" y="1"/>
                    <a:pt x="6717" y="1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3807800" y="2879425"/>
              <a:ext cx="127850" cy="164075"/>
            </a:xfrm>
            <a:custGeom>
              <a:rect b="b" l="l" r="r" t="t"/>
              <a:pathLst>
                <a:path extrusionOk="0" h="6563" w="5114">
                  <a:moveTo>
                    <a:pt x="3680" y="0"/>
                  </a:moveTo>
                  <a:cubicBezTo>
                    <a:pt x="3340" y="0"/>
                    <a:pt x="2959" y="109"/>
                    <a:pt x="2557" y="339"/>
                  </a:cubicBezTo>
                  <a:cubicBezTo>
                    <a:pt x="1053" y="1316"/>
                    <a:pt x="101" y="2945"/>
                    <a:pt x="0" y="4750"/>
                  </a:cubicBezTo>
                  <a:cubicBezTo>
                    <a:pt x="0" y="5899"/>
                    <a:pt x="562" y="6562"/>
                    <a:pt x="1394" y="6562"/>
                  </a:cubicBezTo>
                  <a:cubicBezTo>
                    <a:pt x="1742" y="6562"/>
                    <a:pt x="2136" y="6447"/>
                    <a:pt x="2557" y="6203"/>
                  </a:cubicBezTo>
                  <a:cubicBezTo>
                    <a:pt x="4060" y="5226"/>
                    <a:pt x="5013" y="3597"/>
                    <a:pt x="5113" y="1817"/>
                  </a:cubicBezTo>
                  <a:cubicBezTo>
                    <a:pt x="5113" y="673"/>
                    <a:pt x="4526" y="0"/>
                    <a:pt x="368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3976350" y="2713325"/>
              <a:ext cx="256900" cy="178075"/>
            </a:xfrm>
            <a:custGeom>
              <a:rect b="b" l="l" r="r" t="t"/>
              <a:pathLst>
                <a:path extrusionOk="0" h="7123" w="10276">
                  <a:moveTo>
                    <a:pt x="9808" y="1"/>
                  </a:moveTo>
                  <a:cubicBezTo>
                    <a:pt x="9679" y="1"/>
                    <a:pt x="9531" y="46"/>
                    <a:pt x="9374" y="140"/>
                  </a:cubicBezTo>
                  <a:lnTo>
                    <a:pt x="902" y="5028"/>
                  </a:lnTo>
                  <a:cubicBezTo>
                    <a:pt x="376" y="5353"/>
                    <a:pt x="50" y="5905"/>
                    <a:pt x="0" y="6531"/>
                  </a:cubicBezTo>
                  <a:cubicBezTo>
                    <a:pt x="0" y="6909"/>
                    <a:pt x="188" y="7122"/>
                    <a:pt x="468" y="7122"/>
                  </a:cubicBezTo>
                  <a:cubicBezTo>
                    <a:pt x="597" y="7122"/>
                    <a:pt x="745" y="7077"/>
                    <a:pt x="902" y="6983"/>
                  </a:cubicBezTo>
                  <a:lnTo>
                    <a:pt x="9374" y="2095"/>
                  </a:lnTo>
                  <a:cubicBezTo>
                    <a:pt x="9900" y="1769"/>
                    <a:pt x="10251" y="1193"/>
                    <a:pt x="10276" y="592"/>
                  </a:cubicBezTo>
                  <a:cubicBezTo>
                    <a:pt x="10276" y="214"/>
                    <a:pt x="10088" y="1"/>
                    <a:pt x="980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3976350" y="2713075"/>
              <a:ext cx="256900" cy="177950"/>
            </a:xfrm>
            <a:custGeom>
              <a:rect b="b" l="l" r="r" t="t"/>
              <a:pathLst>
                <a:path extrusionOk="0" h="7118" w="10276">
                  <a:moveTo>
                    <a:pt x="9800" y="0"/>
                  </a:moveTo>
                  <a:cubicBezTo>
                    <a:pt x="9674" y="0"/>
                    <a:pt x="9524" y="50"/>
                    <a:pt x="9374" y="150"/>
                  </a:cubicBezTo>
                  <a:lnTo>
                    <a:pt x="902" y="5038"/>
                  </a:lnTo>
                  <a:cubicBezTo>
                    <a:pt x="376" y="5363"/>
                    <a:pt x="50" y="5915"/>
                    <a:pt x="0" y="6541"/>
                  </a:cubicBezTo>
                  <a:cubicBezTo>
                    <a:pt x="0" y="6917"/>
                    <a:pt x="201" y="7118"/>
                    <a:pt x="476" y="7118"/>
                  </a:cubicBezTo>
                  <a:cubicBezTo>
                    <a:pt x="602" y="7118"/>
                    <a:pt x="752" y="7093"/>
                    <a:pt x="902" y="6993"/>
                  </a:cubicBezTo>
                  <a:lnTo>
                    <a:pt x="9374" y="2105"/>
                  </a:lnTo>
                  <a:cubicBezTo>
                    <a:pt x="9900" y="1779"/>
                    <a:pt x="10251" y="1203"/>
                    <a:pt x="10276" y="602"/>
                  </a:cubicBezTo>
                  <a:cubicBezTo>
                    <a:pt x="10276" y="226"/>
                    <a:pt x="10100" y="0"/>
                    <a:pt x="9800" y="0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3976350" y="2839900"/>
              <a:ext cx="176075" cy="121675"/>
            </a:xfrm>
            <a:custGeom>
              <a:rect b="b" l="l" r="r" t="t"/>
              <a:pathLst>
                <a:path extrusionOk="0" h="4867" w="7043">
                  <a:moveTo>
                    <a:pt x="6717" y="1"/>
                  </a:moveTo>
                  <a:cubicBezTo>
                    <a:pt x="6634" y="1"/>
                    <a:pt x="6540" y="29"/>
                    <a:pt x="6441" y="90"/>
                  </a:cubicBezTo>
                  <a:lnTo>
                    <a:pt x="602" y="3423"/>
                  </a:lnTo>
                  <a:cubicBezTo>
                    <a:pt x="251" y="3649"/>
                    <a:pt x="25" y="4050"/>
                    <a:pt x="0" y="4476"/>
                  </a:cubicBezTo>
                  <a:cubicBezTo>
                    <a:pt x="0" y="4720"/>
                    <a:pt x="133" y="4867"/>
                    <a:pt x="323" y="4867"/>
                  </a:cubicBezTo>
                  <a:cubicBezTo>
                    <a:pt x="407" y="4867"/>
                    <a:pt x="502" y="4838"/>
                    <a:pt x="602" y="4777"/>
                  </a:cubicBezTo>
                  <a:lnTo>
                    <a:pt x="6441" y="1443"/>
                  </a:lnTo>
                  <a:cubicBezTo>
                    <a:pt x="6792" y="1218"/>
                    <a:pt x="7018" y="817"/>
                    <a:pt x="7043" y="416"/>
                  </a:cubicBezTo>
                  <a:cubicBezTo>
                    <a:pt x="7043" y="153"/>
                    <a:pt x="6909" y="1"/>
                    <a:pt x="671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3976350" y="2839625"/>
              <a:ext cx="176075" cy="122200"/>
            </a:xfrm>
            <a:custGeom>
              <a:rect b="b" l="l" r="r" t="t"/>
              <a:pathLst>
                <a:path extrusionOk="0" h="4888" w="7043">
                  <a:moveTo>
                    <a:pt x="6717" y="1"/>
                  </a:moveTo>
                  <a:cubicBezTo>
                    <a:pt x="6642" y="1"/>
                    <a:pt x="6542" y="51"/>
                    <a:pt x="6441" y="101"/>
                  </a:cubicBezTo>
                  <a:lnTo>
                    <a:pt x="602" y="3434"/>
                  </a:lnTo>
                  <a:cubicBezTo>
                    <a:pt x="251" y="3660"/>
                    <a:pt x="25" y="4061"/>
                    <a:pt x="0" y="4487"/>
                  </a:cubicBezTo>
                  <a:cubicBezTo>
                    <a:pt x="0" y="4738"/>
                    <a:pt x="125" y="4888"/>
                    <a:pt x="326" y="4888"/>
                  </a:cubicBezTo>
                  <a:cubicBezTo>
                    <a:pt x="401" y="4888"/>
                    <a:pt x="501" y="4838"/>
                    <a:pt x="602" y="4788"/>
                  </a:cubicBezTo>
                  <a:lnTo>
                    <a:pt x="6441" y="1454"/>
                  </a:lnTo>
                  <a:cubicBezTo>
                    <a:pt x="6792" y="1229"/>
                    <a:pt x="7018" y="828"/>
                    <a:pt x="7043" y="427"/>
                  </a:cubicBezTo>
                  <a:cubicBezTo>
                    <a:pt x="7043" y="151"/>
                    <a:pt x="6918" y="1"/>
                    <a:pt x="6717" y="1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3829100" y="1530650"/>
              <a:ext cx="848400" cy="1326975"/>
            </a:xfrm>
            <a:custGeom>
              <a:rect b="b" l="l" r="r" t="t"/>
              <a:pathLst>
                <a:path extrusionOk="0" h="53079" w="33936">
                  <a:moveTo>
                    <a:pt x="33437" y="1"/>
                  </a:moveTo>
                  <a:cubicBezTo>
                    <a:pt x="33315" y="1"/>
                    <a:pt x="33179" y="42"/>
                    <a:pt x="33033" y="129"/>
                  </a:cubicBezTo>
                  <a:lnTo>
                    <a:pt x="903" y="18675"/>
                  </a:lnTo>
                  <a:cubicBezTo>
                    <a:pt x="376" y="19026"/>
                    <a:pt x="25" y="19603"/>
                    <a:pt x="0" y="20229"/>
                  </a:cubicBezTo>
                  <a:lnTo>
                    <a:pt x="0" y="52435"/>
                  </a:lnTo>
                  <a:cubicBezTo>
                    <a:pt x="0" y="52846"/>
                    <a:pt x="204" y="53078"/>
                    <a:pt x="502" y="53078"/>
                  </a:cubicBezTo>
                  <a:cubicBezTo>
                    <a:pt x="623" y="53078"/>
                    <a:pt x="759" y="53040"/>
                    <a:pt x="903" y="52961"/>
                  </a:cubicBezTo>
                  <a:lnTo>
                    <a:pt x="33033" y="34289"/>
                  </a:lnTo>
                  <a:cubicBezTo>
                    <a:pt x="33560" y="33939"/>
                    <a:pt x="33910" y="33362"/>
                    <a:pt x="33935" y="32736"/>
                  </a:cubicBezTo>
                  <a:lnTo>
                    <a:pt x="33935" y="655"/>
                  </a:lnTo>
                  <a:cubicBezTo>
                    <a:pt x="33935" y="246"/>
                    <a:pt x="33733" y="1"/>
                    <a:pt x="3343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3829725" y="1802150"/>
              <a:ext cx="848400" cy="1055475"/>
            </a:xfrm>
            <a:custGeom>
              <a:rect b="b" l="l" r="r" t="t"/>
              <a:pathLst>
                <a:path extrusionOk="0" h="42219" w="33936">
                  <a:moveTo>
                    <a:pt x="27300" y="0"/>
                  </a:moveTo>
                  <a:cubicBezTo>
                    <a:pt x="27097" y="0"/>
                    <a:pt x="26900" y="177"/>
                    <a:pt x="26768" y="522"/>
                  </a:cubicBezTo>
                  <a:lnTo>
                    <a:pt x="18647" y="22051"/>
                  </a:lnTo>
                  <a:lnTo>
                    <a:pt x="12682" y="15159"/>
                  </a:lnTo>
                  <a:cubicBezTo>
                    <a:pt x="12526" y="14924"/>
                    <a:pt x="12271" y="14806"/>
                    <a:pt x="12010" y="14806"/>
                  </a:cubicBezTo>
                  <a:cubicBezTo>
                    <a:pt x="11854" y="14806"/>
                    <a:pt x="11695" y="14849"/>
                    <a:pt x="11554" y="14933"/>
                  </a:cubicBezTo>
                  <a:cubicBezTo>
                    <a:pt x="11429" y="15033"/>
                    <a:pt x="11329" y="15159"/>
                    <a:pt x="11279" y="15309"/>
                  </a:cubicBezTo>
                  <a:lnTo>
                    <a:pt x="0" y="36738"/>
                  </a:lnTo>
                  <a:lnTo>
                    <a:pt x="0" y="41575"/>
                  </a:lnTo>
                  <a:cubicBezTo>
                    <a:pt x="0" y="41986"/>
                    <a:pt x="204" y="42218"/>
                    <a:pt x="503" y="42218"/>
                  </a:cubicBezTo>
                  <a:cubicBezTo>
                    <a:pt x="623" y="42218"/>
                    <a:pt x="759" y="42180"/>
                    <a:pt x="903" y="42101"/>
                  </a:cubicBezTo>
                  <a:lnTo>
                    <a:pt x="33008" y="23530"/>
                  </a:lnTo>
                  <a:cubicBezTo>
                    <a:pt x="33560" y="23179"/>
                    <a:pt x="33885" y="22602"/>
                    <a:pt x="33936" y="21976"/>
                  </a:cubicBezTo>
                  <a:lnTo>
                    <a:pt x="33936" y="11274"/>
                  </a:lnTo>
                  <a:lnTo>
                    <a:pt x="27820" y="422"/>
                  </a:lnTo>
                  <a:cubicBezTo>
                    <a:pt x="27667" y="139"/>
                    <a:pt x="27481" y="0"/>
                    <a:pt x="2730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3829725" y="1802025"/>
              <a:ext cx="848400" cy="1055800"/>
            </a:xfrm>
            <a:custGeom>
              <a:rect b="b" l="l" r="r" t="t"/>
              <a:pathLst>
                <a:path extrusionOk="0" h="42232" w="33936">
                  <a:moveTo>
                    <a:pt x="27294" y="1"/>
                  </a:moveTo>
                  <a:cubicBezTo>
                    <a:pt x="27093" y="1"/>
                    <a:pt x="26893" y="176"/>
                    <a:pt x="26768" y="527"/>
                  </a:cubicBezTo>
                  <a:lnTo>
                    <a:pt x="18647" y="22056"/>
                  </a:lnTo>
                  <a:lnTo>
                    <a:pt x="12682" y="15164"/>
                  </a:lnTo>
                  <a:cubicBezTo>
                    <a:pt x="12507" y="14938"/>
                    <a:pt x="12281" y="14813"/>
                    <a:pt x="12006" y="14813"/>
                  </a:cubicBezTo>
                  <a:cubicBezTo>
                    <a:pt x="11855" y="14813"/>
                    <a:pt x="11705" y="14863"/>
                    <a:pt x="11554" y="14938"/>
                  </a:cubicBezTo>
                  <a:cubicBezTo>
                    <a:pt x="11429" y="15038"/>
                    <a:pt x="11329" y="15164"/>
                    <a:pt x="11279" y="15314"/>
                  </a:cubicBezTo>
                  <a:lnTo>
                    <a:pt x="0" y="36743"/>
                  </a:lnTo>
                  <a:lnTo>
                    <a:pt x="0" y="41580"/>
                  </a:lnTo>
                  <a:cubicBezTo>
                    <a:pt x="0" y="41981"/>
                    <a:pt x="201" y="42206"/>
                    <a:pt x="477" y="42232"/>
                  </a:cubicBezTo>
                  <a:lnTo>
                    <a:pt x="502" y="42232"/>
                  </a:lnTo>
                  <a:cubicBezTo>
                    <a:pt x="627" y="42232"/>
                    <a:pt x="752" y="42181"/>
                    <a:pt x="903" y="42106"/>
                  </a:cubicBezTo>
                  <a:lnTo>
                    <a:pt x="33008" y="23535"/>
                  </a:lnTo>
                  <a:cubicBezTo>
                    <a:pt x="33560" y="23184"/>
                    <a:pt x="33885" y="22607"/>
                    <a:pt x="33936" y="21981"/>
                  </a:cubicBezTo>
                  <a:lnTo>
                    <a:pt x="33936" y="11279"/>
                  </a:lnTo>
                  <a:lnTo>
                    <a:pt x="27820" y="427"/>
                  </a:lnTo>
                  <a:cubicBezTo>
                    <a:pt x="27670" y="151"/>
                    <a:pt x="27469" y="1"/>
                    <a:pt x="27294" y="1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829100" y="1909800"/>
              <a:ext cx="213050" cy="321450"/>
            </a:xfrm>
            <a:custGeom>
              <a:rect b="b" l="l" r="r" t="t"/>
              <a:pathLst>
                <a:path extrusionOk="0" h="12858" w="8522">
                  <a:moveTo>
                    <a:pt x="6968" y="1"/>
                  </a:moveTo>
                  <a:lnTo>
                    <a:pt x="903" y="3484"/>
                  </a:lnTo>
                  <a:cubicBezTo>
                    <a:pt x="376" y="3835"/>
                    <a:pt x="25" y="4412"/>
                    <a:pt x="0" y="5063"/>
                  </a:cubicBezTo>
                  <a:lnTo>
                    <a:pt x="0" y="12632"/>
                  </a:lnTo>
                  <a:cubicBezTo>
                    <a:pt x="335" y="12781"/>
                    <a:pt x="708" y="12857"/>
                    <a:pt x="1111" y="12857"/>
                  </a:cubicBezTo>
                  <a:cubicBezTo>
                    <a:pt x="1794" y="12857"/>
                    <a:pt x="2564" y="12638"/>
                    <a:pt x="3384" y="12181"/>
                  </a:cubicBezTo>
                  <a:cubicBezTo>
                    <a:pt x="6216" y="10552"/>
                    <a:pt x="8522" y="6592"/>
                    <a:pt x="8522" y="3334"/>
                  </a:cubicBezTo>
                  <a:cubicBezTo>
                    <a:pt x="8522" y="1680"/>
                    <a:pt x="7920" y="527"/>
                    <a:pt x="69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3829100" y="1909800"/>
              <a:ext cx="213050" cy="321450"/>
            </a:xfrm>
            <a:custGeom>
              <a:rect b="b" l="l" r="r" t="t"/>
              <a:pathLst>
                <a:path extrusionOk="0" h="12858" w="8522">
                  <a:moveTo>
                    <a:pt x="6968" y="1"/>
                  </a:moveTo>
                  <a:lnTo>
                    <a:pt x="903" y="3484"/>
                  </a:lnTo>
                  <a:cubicBezTo>
                    <a:pt x="376" y="3835"/>
                    <a:pt x="25" y="4412"/>
                    <a:pt x="0" y="5063"/>
                  </a:cubicBezTo>
                  <a:lnTo>
                    <a:pt x="0" y="12632"/>
                  </a:lnTo>
                  <a:cubicBezTo>
                    <a:pt x="351" y="12783"/>
                    <a:pt x="702" y="12858"/>
                    <a:pt x="1128" y="12858"/>
                  </a:cubicBezTo>
                  <a:cubicBezTo>
                    <a:pt x="1805" y="12858"/>
                    <a:pt x="2582" y="12632"/>
                    <a:pt x="3384" y="12181"/>
                  </a:cubicBezTo>
                  <a:cubicBezTo>
                    <a:pt x="6216" y="10552"/>
                    <a:pt x="8522" y="6592"/>
                    <a:pt x="8522" y="3334"/>
                  </a:cubicBezTo>
                  <a:cubicBezTo>
                    <a:pt x="8522" y="1680"/>
                    <a:pt x="7920" y="527"/>
                    <a:pt x="6968" y="1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3829100" y="2632500"/>
              <a:ext cx="848400" cy="519150"/>
            </a:xfrm>
            <a:custGeom>
              <a:rect b="b" l="l" r="r" t="t"/>
              <a:pathLst>
                <a:path extrusionOk="0" h="20766" w="33936">
                  <a:moveTo>
                    <a:pt x="33467" y="1"/>
                  </a:moveTo>
                  <a:cubicBezTo>
                    <a:pt x="33339" y="1"/>
                    <a:pt x="33191" y="46"/>
                    <a:pt x="33033" y="140"/>
                  </a:cubicBezTo>
                  <a:lnTo>
                    <a:pt x="903" y="18687"/>
                  </a:lnTo>
                  <a:cubicBezTo>
                    <a:pt x="376" y="19013"/>
                    <a:pt x="51" y="19564"/>
                    <a:pt x="0" y="20191"/>
                  </a:cubicBezTo>
                  <a:cubicBezTo>
                    <a:pt x="0" y="20557"/>
                    <a:pt x="195" y="20765"/>
                    <a:pt x="482" y="20765"/>
                  </a:cubicBezTo>
                  <a:cubicBezTo>
                    <a:pt x="607" y="20765"/>
                    <a:pt x="750" y="20726"/>
                    <a:pt x="903" y="20642"/>
                  </a:cubicBezTo>
                  <a:lnTo>
                    <a:pt x="33033" y="2095"/>
                  </a:lnTo>
                  <a:cubicBezTo>
                    <a:pt x="33560" y="1769"/>
                    <a:pt x="33885" y="1193"/>
                    <a:pt x="33935" y="591"/>
                  </a:cubicBezTo>
                  <a:cubicBezTo>
                    <a:pt x="33935" y="214"/>
                    <a:pt x="33747" y="1"/>
                    <a:pt x="3346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3829100" y="2632225"/>
              <a:ext cx="848400" cy="519450"/>
            </a:xfrm>
            <a:custGeom>
              <a:rect b="b" l="l" r="r" t="t"/>
              <a:pathLst>
                <a:path extrusionOk="0" h="20778" w="33936">
                  <a:moveTo>
                    <a:pt x="33459" y="1"/>
                  </a:moveTo>
                  <a:cubicBezTo>
                    <a:pt x="33334" y="1"/>
                    <a:pt x="33184" y="51"/>
                    <a:pt x="33033" y="151"/>
                  </a:cubicBezTo>
                  <a:lnTo>
                    <a:pt x="903" y="18698"/>
                  </a:lnTo>
                  <a:cubicBezTo>
                    <a:pt x="376" y="19024"/>
                    <a:pt x="51" y="19575"/>
                    <a:pt x="0" y="20202"/>
                  </a:cubicBezTo>
                  <a:cubicBezTo>
                    <a:pt x="0" y="20577"/>
                    <a:pt x="201" y="20778"/>
                    <a:pt x="477" y="20778"/>
                  </a:cubicBezTo>
                  <a:cubicBezTo>
                    <a:pt x="602" y="20778"/>
                    <a:pt x="752" y="20728"/>
                    <a:pt x="903" y="20653"/>
                  </a:cubicBezTo>
                  <a:lnTo>
                    <a:pt x="33033" y="2106"/>
                  </a:lnTo>
                  <a:cubicBezTo>
                    <a:pt x="33560" y="1780"/>
                    <a:pt x="33885" y="1204"/>
                    <a:pt x="33935" y="602"/>
                  </a:cubicBezTo>
                  <a:cubicBezTo>
                    <a:pt x="33935" y="226"/>
                    <a:pt x="33735" y="1"/>
                    <a:pt x="33459" y="1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3829100" y="2730675"/>
              <a:ext cx="848400" cy="519325"/>
            </a:xfrm>
            <a:custGeom>
              <a:rect b="b" l="l" r="r" t="t"/>
              <a:pathLst>
                <a:path extrusionOk="0" h="20773" w="33936">
                  <a:moveTo>
                    <a:pt x="33451" y="0"/>
                  </a:moveTo>
                  <a:cubicBezTo>
                    <a:pt x="33326" y="0"/>
                    <a:pt x="33184" y="40"/>
                    <a:pt x="33033" y="123"/>
                  </a:cubicBezTo>
                  <a:lnTo>
                    <a:pt x="903" y="18670"/>
                  </a:lnTo>
                  <a:cubicBezTo>
                    <a:pt x="376" y="18995"/>
                    <a:pt x="51" y="19572"/>
                    <a:pt x="0" y="20173"/>
                  </a:cubicBezTo>
                  <a:cubicBezTo>
                    <a:pt x="0" y="20559"/>
                    <a:pt x="196" y="20772"/>
                    <a:pt x="485" y="20772"/>
                  </a:cubicBezTo>
                  <a:cubicBezTo>
                    <a:pt x="610" y="20772"/>
                    <a:pt x="752" y="20733"/>
                    <a:pt x="903" y="20650"/>
                  </a:cubicBezTo>
                  <a:lnTo>
                    <a:pt x="33033" y="2103"/>
                  </a:lnTo>
                  <a:cubicBezTo>
                    <a:pt x="33560" y="1752"/>
                    <a:pt x="33885" y="1201"/>
                    <a:pt x="33935" y="599"/>
                  </a:cubicBezTo>
                  <a:cubicBezTo>
                    <a:pt x="33935" y="214"/>
                    <a:pt x="33740" y="0"/>
                    <a:pt x="3345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3829100" y="2730600"/>
              <a:ext cx="848400" cy="519450"/>
            </a:xfrm>
            <a:custGeom>
              <a:rect b="b" l="l" r="r" t="t"/>
              <a:pathLst>
                <a:path extrusionOk="0" h="20778" w="33936">
                  <a:moveTo>
                    <a:pt x="33459" y="1"/>
                  </a:moveTo>
                  <a:cubicBezTo>
                    <a:pt x="33334" y="1"/>
                    <a:pt x="33184" y="51"/>
                    <a:pt x="33033" y="126"/>
                  </a:cubicBezTo>
                  <a:lnTo>
                    <a:pt x="903" y="18673"/>
                  </a:lnTo>
                  <a:cubicBezTo>
                    <a:pt x="376" y="18998"/>
                    <a:pt x="51" y="19575"/>
                    <a:pt x="0" y="20176"/>
                  </a:cubicBezTo>
                  <a:cubicBezTo>
                    <a:pt x="0" y="20552"/>
                    <a:pt x="201" y="20778"/>
                    <a:pt x="477" y="20778"/>
                  </a:cubicBezTo>
                  <a:cubicBezTo>
                    <a:pt x="602" y="20778"/>
                    <a:pt x="752" y="20728"/>
                    <a:pt x="903" y="20653"/>
                  </a:cubicBezTo>
                  <a:lnTo>
                    <a:pt x="33033" y="2106"/>
                  </a:lnTo>
                  <a:cubicBezTo>
                    <a:pt x="33560" y="1755"/>
                    <a:pt x="33885" y="1204"/>
                    <a:pt x="33935" y="602"/>
                  </a:cubicBezTo>
                  <a:cubicBezTo>
                    <a:pt x="33935" y="226"/>
                    <a:pt x="33735" y="1"/>
                    <a:pt x="33459" y="1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3944375" y="1225700"/>
              <a:ext cx="635375" cy="411775"/>
            </a:xfrm>
            <a:custGeom>
              <a:rect b="b" l="l" r="r" t="t"/>
              <a:pathLst>
                <a:path extrusionOk="0" h="16471" w="25415">
                  <a:moveTo>
                    <a:pt x="24722" y="0"/>
                  </a:moveTo>
                  <a:cubicBezTo>
                    <a:pt x="24554" y="0"/>
                    <a:pt x="24364" y="56"/>
                    <a:pt x="24162" y="171"/>
                  </a:cubicBezTo>
                  <a:lnTo>
                    <a:pt x="1254" y="13405"/>
                  </a:lnTo>
                  <a:cubicBezTo>
                    <a:pt x="502" y="13881"/>
                    <a:pt x="51" y="14683"/>
                    <a:pt x="1" y="15585"/>
                  </a:cubicBezTo>
                  <a:cubicBezTo>
                    <a:pt x="1" y="16134"/>
                    <a:pt x="276" y="16470"/>
                    <a:pt x="685" y="16470"/>
                  </a:cubicBezTo>
                  <a:cubicBezTo>
                    <a:pt x="855" y="16470"/>
                    <a:pt x="1048" y="16412"/>
                    <a:pt x="1254" y="16287"/>
                  </a:cubicBezTo>
                  <a:lnTo>
                    <a:pt x="24162" y="3104"/>
                  </a:lnTo>
                  <a:cubicBezTo>
                    <a:pt x="24913" y="2602"/>
                    <a:pt x="25390" y="1800"/>
                    <a:pt x="25415" y="923"/>
                  </a:cubicBezTo>
                  <a:cubicBezTo>
                    <a:pt x="25415" y="335"/>
                    <a:pt x="25136" y="0"/>
                    <a:pt x="247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5578475" y="2187375"/>
              <a:ext cx="120950" cy="129100"/>
            </a:xfrm>
            <a:custGeom>
              <a:rect b="b" l="l" r="r" t="t"/>
              <a:pathLst>
                <a:path extrusionOk="0" h="5164" w="4838">
                  <a:moveTo>
                    <a:pt x="3234" y="0"/>
                  </a:moveTo>
                  <a:lnTo>
                    <a:pt x="1" y="1479"/>
                  </a:lnTo>
                  <a:lnTo>
                    <a:pt x="2332" y="5163"/>
                  </a:lnTo>
                  <a:lnTo>
                    <a:pt x="4838" y="2983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5506425" y="2021950"/>
              <a:ext cx="162925" cy="225150"/>
            </a:xfrm>
            <a:custGeom>
              <a:rect b="b" l="l" r="r" t="t"/>
              <a:pathLst>
                <a:path extrusionOk="0" h="9006" w="6517">
                  <a:moveTo>
                    <a:pt x="1" y="1"/>
                  </a:moveTo>
                  <a:lnTo>
                    <a:pt x="2833" y="8998"/>
                  </a:lnTo>
                  <a:cubicBezTo>
                    <a:pt x="2910" y="9003"/>
                    <a:pt x="2987" y="9006"/>
                    <a:pt x="3063" y="9006"/>
                  </a:cubicBezTo>
                  <a:cubicBezTo>
                    <a:pt x="5185" y="9006"/>
                    <a:pt x="6517" y="7043"/>
                    <a:pt x="6517" y="7043"/>
                  </a:cubicBezTo>
                  <a:lnTo>
                    <a:pt x="4011" y="1855"/>
                  </a:lnTo>
                  <a:cubicBezTo>
                    <a:pt x="3384" y="602"/>
                    <a:pt x="1630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5603075" y="2232675"/>
              <a:ext cx="170075" cy="173700"/>
            </a:xfrm>
            <a:custGeom>
              <a:rect b="b" l="l" r="r" t="t"/>
              <a:pathLst>
                <a:path extrusionOk="0" h="6948" w="6803">
                  <a:moveTo>
                    <a:pt x="6044" y="1"/>
                  </a:moveTo>
                  <a:cubicBezTo>
                    <a:pt x="5944" y="1"/>
                    <a:pt x="5832" y="7"/>
                    <a:pt x="5709" y="18"/>
                  </a:cubicBezTo>
                  <a:cubicBezTo>
                    <a:pt x="4982" y="93"/>
                    <a:pt x="3252" y="344"/>
                    <a:pt x="2977" y="519"/>
                  </a:cubicBezTo>
                  <a:cubicBezTo>
                    <a:pt x="2701" y="720"/>
                    <a:pt x="2576" y="770"/>
                    <a:pt x="2125" y="1647"/>
                  </a:cubicBezTo>
                  <a:cubicBezTo>
                    <a:pt x="2125" y="1647"/>
                    <a:pt x="1899" y="2098"/>
                    <a:pt x="1523" y="2900"/>
                  </a:cubicBezTo>
                  <a:cubicBezTo>
                    <a:pt x="1047" y="3928"/>
                    <a:pt x="596" y="4980"/>
                    <a:pt x="220" y="6083"/>
                  </a:cubicBezTo>
                  <a:cubicBezTo>
                    <a:pt x="1" y="6839"/>
                    <a:pt x="240" y="6948"/>
                    <a:pt x="511" y="6948"/>
                  </a:cubicBezTo>
                  <a:cubicBezTo>
                    <a:pt x="581" y="6948"/>
                    <a:pt x="654" y="6940"/>
                    <a:pt x="721" y="6935"/>
                  </a:cubicBezTo>
                  <a:cubicBezTo>
                    <a:pt x="1047" y="6910"/>
                    <a:pt x="2150" y="6860"/>
                    <a:pt x="3027" y="6785"/>
                  </a:cubicBezTo>
                  <a:cubicBezTo>
                    <a:pt x="3979" y="6685"/>
                    <a:pt x="4029" y="6409"/>
                    <a:pt x="4255" y="6108"/>
                  </a:cubicBezTo>
                  <a:cubicBezTo>
                    <a:pt x="5182" y="4404"/>
                    <a:pt x="5959" y="2650"/>
                    <a:pt x="6611" y="820"/>
                  </a:cubicBezTo>
                  <a:cubicBezTo>
                    <a:pt x="6803" y="202"/>
                    <a:pt x="6614" y="1"/>
                    <a:pt x="604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5139875" y="3011425"/>
              <a:ext cx="177975" cy="182475"/>
            </a:xfrm>
            <a:custGeom>
              <a:rect b="b" l="l" r="r" t="t"/>
              <a:pathLst>
                <a:path extrusionOk="0" h="7299" w="7119">
                  <a:moveTo>
                    <a:pt x="1642" y="0"/>
                  </a:moveTo>
                  <a:cubicBezTo>
                    <a:pt x="1323" y="0"/>
                    <a:pt x="1099" y="410"/>
                    <a:pt x="803" y="748"/>
                  </a:cubicBezTo>
                  <a:cubicBezTo>
                    <a:pt x="502" y="1049"/>
                    <a:pt x="251" y="1424"/>
                    <a:pt x="76" y="1826"/>
                  </a:cubicBezTo>
                  <a:cubicBezTo>
                    <a:pt x="1" y="2302"/>
                    <a:pt x="427" y="3079"/>
                    <a:pt x="928" y="3505"/>
                  </a:cubicBezTo>
                  <a:cubicBezTo>
                    <a:pt x="1404" y="3906"/>
                    <a:pt x="1956" y="4206"/>
                    <a:pt x="2131" y="5134"/>
                  </a:cubicBezTo>
                  <a:cubicBezTo>
                    <a:pt x="2231" y="5986"/>
                    <a:pt x="2808" y="6738"/>
                    <a:pt x="3635" y="7014"/>
                  </a:cubicBezTo>
                  <a:cubicBezTo>
                    <a:pt x="4099" y="7217"/>
                    <a:pt x="4639" y="7298"/>
                    <a:pt x="5136" y="7298"/>
                  </a:cubicBezTo>
                  <a:cubicBezTo>
                    <a:pt x="5741" y="7298"/>
                    <a:pt x="6281" y="7178"/>
                    <a:pt x="6542" y="7014"/>
                  </a:cubicBezTo>
                  <a:cubicBezTo>
                    <a:pt x="7119" y="6663"/>
                    <a:pt x="6592" y="6262"/>
                    <a:pt x="5815" y="5134"/>
                  </a:cubicBezTo>
                  <a:cubicBezTo>
                    <a:pt x="4788" y="3655"/>
                    <a:pt x="3986" y="2628"/>
                    <a:pt x="3986" y="1224"/>
                  </a:cubicBezTo>
                  <a:lnTo>
                    <a:pt x="1830" y="46"/>
                  </a:lnTo>
                  <a:cubicBezTo>
                    <a:pt x="1764" y="15"/>
                    <a:pt x="1701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5175600" y="2982500"/>
              <a:ext cx="90875" cy="77275"/>
            </a:xfrm>
            <a:custGeom>
              <a:rect b="b" l="l" r="r" t="t"/>
              <a:pathLst>
                <a:path extrusionOk="0" h="3091" w="3635">
                  <a:moveTo>
                    <a:pt x="1203" y="0"/>
                  </a:moveTo>
                  <a:lnTo>
                    <a:pt x="376" y="1253"/>
                  </a:lnTo>
                  <a:cubicBezTo>
                    <a:pt x="0" y="1779"/>
                    <a:pt x="126" y="2506"/>
                    <a:pt x="652" y="2882"/>
                  </a:cubicBezTo>
                  <a:lnTo>
                    <a:pt x="677" y="2907"/>
                  </a:lnTo>
                  <a:cubicBezTo>
                    <a:pt x="887" y="3032"/>
                    <a:pt x="1116" y="3090"/>
                    <a:pt x="1340" y="3090"/>
                  </a:cubicBezTo>
                  <a:cubicBezTo>
                    <a:pt x="1704" y="3090"/>
                    <a:pt x="2058" y="2936"/>
                    <a:pt x="2306" y="2657"/>
                  </a:cubicBezTo>
                  <a:lnTo>
                    <a:pt x="3634" y="1228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5200650" y="2378475"/>
              <a:ext cx="394775" cy="653525"/>
            </a:xfrm>
            <a:custGeom>
              <a:rect b="b" l="l" r="r" t="t"/>
              <a:pathLst>
                <a:path extrusionOk="0" h="26141" w="15791">
                  <a:moveTo>
                    <a:pt x="15715" y="0"/>
                  </a:moveTo>
                  <a:lnTo>
                    <a:pt x="8648" y="176"/>
                  </a:lnTo>
                  <a:lnTo>
                    <a:pt x="8923" y="12532"/>
                  </a:lnTo>
                  <a:cubicBezTo>
                    <a:pt x="8923" y="12532"/>
                    <a:pt x="5815" y="14687"/>
                    <a:pt x="4938" y="16091"/>
                  </a:cubicBezTo>
                  <a:cubicBezTo>
                    <a:pt x="4061" y="17519"/>
                    <a:pt x="1" y="24387"/>
                    <a:pt x="1" y="24387"/>
                  </a:cubicBezTo>
                  <a:cubicBezTo>
                    <a:pt x="277" y="26016"/>
                    <a:pt x="1956" y="26141"/>
                    <a:pt x="1956" y="26141"/>
                  </a:cubicBezTo>
                  <a:cubicBezTo>
                    <a:pt x="1956" y="26141"/>
                    <a:pt x="11831" y="16517"/>
                    <a:pt x="12181" y="15940"/>
                  </a:cubicBezTo>
                  <a:cubicBezTo>
                    <a:pt x="12532" y="15339"/>
                    <a:pt x="13159" y="13585"/>
                    <a:pt x="14237" y="10778"/>
                  </a:cubicBezTo>
                  <a:cubicBezTo>
                    <a:pt x="15339" y="7945"/>
                    <a:pt x="15790" y="1579"/>
                    <a:pt x="1571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5225725" y="2219325"/>
              <a:ext cx="109675" cy="152275"/>
            </a:xfrm>
            <a:custGeom>
              <a:rect b="b" l="l" r="r" t="t"/>
              <a:pathLst>
                <a:path extrusionOk="0" h="6091" w="4387">
                  <a:moveTo>
                    <a:pt x="1329" y="1"/>
                  </a:moveTo>
                  <a:cubicBezTo>
                    <a:pt x="928" y="1429"/>
                    <a:pt x="76" y="4562"/>
                    <a:pt x="76" y="4813"/>
                  </a:cubicBezTo>
                  <a:cubicBezTo>
                    <a:pt x="0" y="5414"/>
                    <a:pt x="401" y="5991"/>
                    <a:pt x="978" y="6091"/>
                  </a:cubicBezTo>
                  <a:lnTo>
                    <a:pt x="3685" y="3309"/>
                  </a:lnTo>
                  <a:lnTo>
                    <a:pt x="4386" y="1053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5522100" y="3130350"/>
              <a:ext cx="69575" cy="87750"/>
            </a:xfrm>
            <a:custGeom>
              <a:rect b="b" l="l" r="r" t="t"/>
              <a:pathLst>
                <a:path extrusionOk="0" h="3510" w="2783">
                  <a:moveTo>
                    <a:pt x="2080" y="1"/>
                  </a:moveTo>
                  <a:lnTo>
                    <a:pt x="0" y="477"/>
                  </a:lnTo>
                  <a:lnTo>
                    <a:pt x="702" y="3510"/>
                  </a:lnTo>
                  <a:lnTo>
                    <a:pt x="2782" y="3033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5331600" y="2377850"/>
              <a:ext cx="261950" cy="781875"/>
            </a:xfrm>
            <a:custGeom>
              <a:rect b="b" l="l" r="r" t="t"/>
              <a:pathLst>
                <a:path extrusionOk="0" h="31275" w="10478">
                  <a:moveTo>
                    <a:pt x="10477" y="0"/>
                  </a:moveTo>
                  <a:cubicBezTo>
                    <a:pt x="10475" y="9"/>
                    <a:pt x="10474" y="17"/>
                    <a:pt x="10472" y="25"/>
                  </a:cubicBezTo>
                  <a:lnTo>
                    <a:pt x="10477" y="25"/>
                  </a:lnTo>
                  <a:lnTo>
                    <a:pt x="10477" y="0"/>
                  </a:lnTo>
                  <a:close/>
                  <a:moveTo>
                    <a:pt x="452" y="25"/>
                  </a:moveTo>
                  <a:cubicBezTo>
                    <a:pt x="252" y="1479"/>
                    <a:pt x="126" y="2958"/>
                    <a:pt x="76" y="4437"/>
                  </a:cubicBezTo>
                  <a:cubicBezTo>
                    <a:pt x="1" y="8772"/>
                    <a:pt x="4061" y="16667"/>
                    <a:pt x="4061" y="16667"/>
                  </a:cubicBezTo>
                  <a:cubicBezTo>
                    <a:pt x="3861" y="18422"/>
                    <a:pt x="3936" y="20201"/>
                    <a:pt x="4312" y="21930"/>
                  </a:cubicBezTo>
                  <a:cubicBezTo>
                    <a:pt x="5189" y="25389"/>
                    <a:pt x="7620" y="31254"/>
                    <a:pt x="7620" y="31254"/>
                  </a:cubicBezTo>
                  <a:cubicBezTo>
                    <a:pt x="7620" y="31254"/>
                    <a:pt x="7774" y="31274"/>
                    <a:pt x="8008" y="31274"/>
                  </a:cubicBezTo>
                  <a:cubicBezTo>
                    <a:pt x="8506" y="31274"/>
                    <a:pt x="9364" y="31182"/>
                    <a:pt x="9876" y="30602"/>
                  </a:cubicBezTo>
                  <a:cubicBezTo>
                    <a:pt x="9876" y="30602"/>
                    <a:pt x="8547" y="18697"/>
                    <a:pt x="8171" y="15665"/>
                  </a:cubicBezTo>
                  <a:cubicBezTo>
                    <a:pt x="7796" y="12356"/>
                    <a:pt x="6793" y="6341"/>
                    <a:pt x="6793" y="6341"/>
                  </a:cubicBezTo>
                  <a:cubicBezTo>
                    <a:pt x="7445" y="5665"/>
                    <a:pt x="8046" y="4963"/>
                    <a:pt x="8572" y="4186"/>
                  </a:cubicBezTo>
                  <a:cubicBezTo>
                    <a:pt x="9495" y="2965"/>
                    <a:pt x="10144" y="1545"/>
                    <a:pt x="10472" y="2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5245150" y="2021325"/>
              <a:ext cx="349025" cy="394925"/>
            </a:xfrm>
            <a:custGeom>
              <a:rect b="b" l="l" r="r" t="t"/>
              <a:pathLst>
                <a:path extrusionOk="0" h="15797" w="13961">
                  <a:moveTo>
                    <a:pt x="10452" y="1"/>
                  </a:moveTo>
                  <a:lnTo>
                    <a:pt x="7143" y="101"/>
                  </a:lnTo>
                  <a:cubicBezTo>
                    <a:pt x="5238" y="577"/>
                    <a:pt x="2607" y="1179"/>
                    <a:pt x="1855" y="3259"/>
                  </a:cubicBezTo>
                  <a:cubicBezTo>
                    <a:pt x="1103" y="5339"/>
                    <a:pt x="0" y="9023"/>
                    <a:pt x="0" y="9023"/>
                  </a:cubicBezTo>
                  <a:cubicBezTo>
                    <a:pt x="328" y="9582"/>
                    <a:pt x="1768" y="10067"/>
                    <a:pt x="2792" y="10067"/>
                  </a:cubicBezTo>
                  <a:cubicBezTo>
                    <a:pt x="3099" y="10067"/>
                    <a:pt x="3368" y="10024"/>
                    <a:pt x="3559" y="9926"/>
                  </a:cubicBezTo>
                  <a:lnTo>
                    <a:pt x="3935" y="8672"/>
                  </a:lnTo>
                  <a:lnTo>
                    <a:pt x="3935" y="14261"/>
                  </a:lnTo>
                  <a:cubicBezTo>
                    <a:pt x="4755" y="15163"/>
                    <a:pt x="6685" y="15797"/>
                    <a:pt x="8802" y="15797"/>
                  </a:cubicBezTo>
                  <a:cubicBezTo>
                    <a:pt x="10569" y="15797"/>
                    <a:pt x="12467" y="15356"/>
                    <a:pt x="13960" y="14261"/>
                  </a:cubicBezTo>
                  <a:lnTo>
                    <a:pt x="13960" y="3835"/>
                  </a:lnTo>
                  <a:cubicBezTo>
                    <a:pt x="13960" y="2156"/>
                    <a:pt x="13033" y="151"/>
                    <a:pt x="104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5343525" y="2162925"/>
              <a:ext cx="23825" cy="109675"/>
            </a:xfrm>
            <a:custGeom>
              <a:rect b="b" l="l" r="r" t="t"/>
              <a:pathLst>
                <a:path extrusionOk="0" h="4387" w="953">
                  <a:moveTo>
                    <a:pt x="953" y="1"/>
                  </a:moveTo>
                  <a:lnTo>
                    <a:pt x="0" y="3033"/>
                  </a:lnTo>
                  <a:lnTo>
                    <a:pt x="0" y="4387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5371725" y="1810525"/>
              <a:ext cx="42000" cy="85525"/>
            </a:xfrm>
            <a:custGeom>
              <a:rect b="b" l="l" r="r" t="t"/>
              <a:pathLst>
                <a:path extrusionOk="0" h="3421" w="1680">
                  <a:moveTo>
                    <a:pt x="1210" y="1"/>
                  </a:moveTo>
                  <a:cubicBezTo>
                    <a:pt x="927" y="1"/>
                    <a:pt x="640" y="123"/>
                    <a:pt x="426" y="337"/>
                  </a:cubicBezTo>
                  <a:cubicBezTo>
                    <a:pt x="0" y="763"/>
                    <a:pt x="100" y="1515"/>
                    <a:pt x="426" y="3295"/>
                  </a:cubicBezTo>
                  <a:lnTo>
                    <a:pt x="1679" y="3420"/>
                  </a:lnTo>
                  <a:lnTo>
                    <a:pt x="1353" y="12"/>
                  </a:lnTo>
                  <a:cubicBezTo>
                    <a:pt x="1306" y="4"/>
                    <a:pt x="1258" y="1"/>
                    <a:pt x="1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5569075" y="1792600"/>
              <a:ext cx="49900" cy="40775"/>
            </a:xfrm>
            <a:custGeom>
              <a:rect b="b" l="l" r="r" t="t"/>
              <a:pathLst>
                <a:path extrusionOk="0" h="1631" w="1996">
                  <a:moveTo>
                    <a:pt x="1728" y="1"/>
                  </a:moveTo>
                  <a:cubicBezTo>
                    <a:pt x="1679" y="1"/>
                    <a:pt x="1621" y="16"/>
                    <a:pt x="1555" y="52"/>
                  </a:cubicBezTo>
                  <a:cubicBezTo>
                    <a:pt x="1304" y="152"/>
                    <a:pt x="1053" y="202"/>
                    <a:pt x="778" y="202"/>
                  </a:cubicBezTo>
                  <a:lnTo>
                    <a:pt x="1" y="653"/>
                  </a:lnTo>
                  <a:cubicBezTo>
                    <a:pt x="1" y="653"/>
                    <a:pt x="377" y="1581"/>
                    <a:pt x="377" y="1631"/>
                  </a:cubicBezTo>
                  <a:cubicBezTo>
                    <a:pt x="1003" y="1581"/>
                    <a:pt x="1555" y="1205"/>
                    <a:pt x="1830" y="653"/>
                  </a:cubicBezTo>
                  <a:cubicBezTo>
                    <a:pt x="1995" y="344"/>
                    <a:pt x="1957" y="1"/>
                    <a:pt x="17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5360425" y="1775400"/>
              <a:ext cx="233125" cy="296150"/>
            </a:xfrm>
            <a:custGeom>
              <a:rect b="b" l="l" r="r" t="t"/>
              <a:pathLst>
                <a:path extrusionOk="0" h="11846" w="9325">
                  <a:moveTo>
                    <a:pt x="5806" y="0"/>
                  </a:moveTo>
                  <a:cubicBezTo>
                    <a:pt x="4991" y="0"/>
                    <a:pt x="4156" y="249"/>
                    <a:pt x="3485" y="665"/>
                  </a:cubicBezTo>
                  <a:cubicBezTo>
                    <a:pt x="1730" y="1767"/>
                    <a:pt x="2407" y="4825"/>
                    <a:pt x="2407" y="4825"/>
                  </a:cubicBezTo>
                  <a:cubicBezTo>
                    <a:pt x="2383" y="4842"/>
                    <a:pt x="2357" y="4850"/>
                    <a:pt x="2329" y="4850"/>
                  </a:cubicBezTo>
                  <a:cubicBezTo>
                    <a:pt x="2157" y="4850"/>
                    <a:pt x="1925" y="4544"/>
                    <a:pt x="1730" y="4349"/>
                  </a:cubicBezTo>
                  <a:cubicBezTo>
                    <a:pt x="1568" y="4160"/>
                    <a:pt x="1348" y="4066"/>
                    <a:pt x="1125" y="4066"/>
                  </a:cubicBezTo>
                  <a:cubicBezTo>
                    <a:pt x="933" y="4066"/>
                    <a:pt x="739" y="4135"/>
                    <a:pt x="577" y="4274"/>
                  </a:cubicBezTo>
                  <a:cubicBezTo>
                    <a:pt x="502" y="4349"/>
                    <a:pt x="427" y="4449"/>
                    <a:pt x="377" y="4575"/>
                  </a:cubicBezTo>
                  <a:cubicBezTo>
                    <a:pt x="1" y="5377"/>
                    <a:pt x="853" y="6429"/>
                    <a:pt x="1354" y="6780"/>
                  </a:cubicBezTo>
                  <a:cubicBezTo>
                    <a:pt x="1529" y="6926"/>
                    <a:pt x="1747" y="7004"/>
                    <a:pt x="1963" y="7004"/>
                  </a:cubicBezTo>
                  <a:cubicBezTo>
                    <a:pt x="2117" y="7004"/>
                    <a:pt x="2271" y="6964"/>
                    <a:pt x="2407" y="6880"/>
                  </a:cubicBezTo>
                  <a:lnTo>
                    <a:pt x="2532" y="9938"/>
                  </a:lnTo>
                  <a:cubicBezTo>
                    <a:pt x="3008" y="10940"/>
                    <a:pt x="3936" y="11642"/>
                    <a:pt x="5013" y="11818"/>
                  </a:cubicBezTo>
                  <a:cubicBezTo>
                    <a:pt x="5150" y="11837"/>
                    <a:pt x="5274" y="11846"/>
                    <a:pt x="5386" y="11846"/>
                  </a:cubicBezTo>
                  <a:cubicBezTo>
                    <a:pt x="6760" y="11846"/>
                    <a:pt x="6397" y="10511"/>
                    <a:pt x="5841" y="9863"/>
                  </a:cubicBezTo>
                  <a:lnTo>
                    <a:pt x="5841" y="8735"/>
                  </a:lnTo>
                  <a:cubicBezTo>
                    <a:pt x="6141" y="8802"/>
                    <a:pt x="6453" y="8835"/>
                    <a:pt x="6761" y="8835"/>
                  </a:cubicBezTo>
                  <a:cubicBezTo>
                    <a:pt x="6915" y="8835"/>
                    <a:pt x="7069" y="8827"/>
                    <a:pt x="7219" y="8810"/>
                  </a:cubicBezTo>
                  <a:cubicBezTo>
                    <a:pt x="7445" y="8735"/>
                    <a:pt x="8021" y="8058"/>
                    <a:pt x="8372" y="7306"/>
                  </a:cubicBezTo>
                  <a:cubicBezTo>
                    <a:pt x="9149" y="5778"/>
                    <a:pt x="9324" y="4023"/>
                    <a:pt x="8848" y="2394"/>
                  </a:cubicBezTo>
                  <a:cubicBezTo>
                    <a:pt x="8442" y="677"/>
                    <a:pt x="7152" y="0"/>
                    <a:pt x="58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5395525" y="1727125"/>
              <a:ext cx="211800" cy="177050"/>
            </a:xfrm>
            <a:custGeom>
              <a:rect b="b" l="l" r="r" t="t"/>
              <a:pathLst>
                <a:path extrusionOk="0" h="7082" w="8472">
                  <a:moveTo>
                    <a:pt x="7906" y="1"/>
                  </a:moveTo>
                  <a:cubicBezTo>
                    <a:pt x="7707" y="1"/>
                    <a:pt x="7360" y="152"/>
                    <a:pt x="6692" y="440"/>
                  </a:cubicBezTo>
                  <a:cubicBezTo>
                    <a:pt x="5690" y="891"/>
                    <a:pt x="4587" y="1092"/>
                    <a:pt x="3484" y="1092"/>
                  </a:cubicBezTo>
                  <a:cubicBezTo>
                    <a:pt x="2582" y="1117"/>
                    <a:pt x="1354" y="1017"/>
                    <a:pt x="727" y="1693"/>
                  </a:cubicBezTo>
                  <a:cubicBezTo>
                    <a:pt x="351" y="2145"/>
                    <a:pt x="226" y="2771"/>
                    <a:pt x="401" y="3348"/>
                  </a:cubicBezTo>
                  <a:cubicBezTo>
                    <a:pt x="401" y="3348"/>
                    <a:pt x="0" y="5979"/>
                    <a:pt x="326" y="6280"/>
                  </a:cubicBezTo>
                  <a:cubicBezTo>
                    <a:pt x="552" y="6480"/>
                    <a:pt x="903" y="7082"/>
                    <a:pt x="1003" y="7082"/>
                  </a:cubicBezTo>
                  <a:cubicBezTo>
                    <a:pt x="1329" y="7082"/>
                    <a:pt x="1454" y="5704"/>
                    <a:pt x="1604" y="4927"/>
                  </a:cubicBezTo>
                  <a:cubicBezTo>
                    <a:pt x="1792" y="4060"/>
                    <a:pt x="1870" y="3719"/>
                    <a:pt x="2145" y="3719"/>
                  </a:cubicBezTo>
                  <a:cubicBezTo>
                    <a:pt x="2164" y="3719"/>
                    <a:pt x="2185" y="3720"/>
                    <a:pt x="2206" y="3724"/>
                  </a:cubicBezTo>
                  <a:cubicBezTo>
                    <a:pt x="2453" y="3746"/>
                    <a:pt x="4111" y="4272"/>
                    <a:pt x="5300" y="4272"/>
                  </a:cubicBezTo>
                  <a:cubicBezTo>
                    <a:pt x="5437" y="4272"/>
                    <a:pt x="5568" y="4265"/>
                    <a:pt x="5690" y="4250"/>
                  </a:cubicBezTo>
                  <a:cubicBezTo>
                    <a:pt x="6893" y="4099"/>
                    <a:pt x="7269" y="3774"/>
                    <a:pt x="7269" y="3774"/>
                  </a:cubicBezTo>
                  <a:lnTo>
                    <a:pt x="7695" y="3097"/>
                  </a:lnTo>
                  <a:cubicBezTo>
                    <a:pt x="8271" y="2320"/>
                    <a:pt x="8472" y="1318"/>
                    <a:pt x="8221" y="390"/>
                  </a:cubicBezTo>
                  <a:cubicBezTo>
                    <a:pt x="8149" y="127"/>
                    <a:pt x="8089" y="1"/>
                    <a:pt x="7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5377975" y="1791675"/>
              <a:ext cx="31975" cy="24175"/>
            </a:xfrm>
            <a:custGeom>
              <a:rect b="b" l="l" r="r" t="t"/>
              <a:pathLst>
                <a:path extrusionOk="0" h="967" w="1279">
                  <a:moveTo>
                    <a:pt x="560" y="1"/>
                  </a:moveTo>
                  <a:cubicBezTo>
                    <a:pt x="332" y="1"/>
                    <a:pt x="108" y="131"/>
                    <a:pt x="1" y="365"/>
                  </a:cubicBezTo>
                  <a:lnTo>
                    <a:pt x="1128" y="966"/>
                  </a:lnTo>
                  <a:cubicBezTo>
                    <a:pt x="1279" y="640"/>
                    <a:pt x="1154" y="239"/>
                    <a:pt x="828" y="64"/>
                  </a:cubicBezTo>
                  <a:cubicBezTo>
                    <a:pt x="742" y="21"/>
                    <a:pt x="651" y="1"/>
                    <a:pt x="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429975" y="1957425"/>
              <a:ext cx="76475" cy="47650"/>
            </a:xfrm>
            <a:custGeom>
              <a:rect b="b" l="l" r="r" t="t"/>
              <a:pathLst>
                <a:path extrusionOk="0" h="1906" w="3059">
                  <a:moveTo>
                    <a:pt x="1" y="0"/>
                  </a:moveTo>
                  <a:lnTo>
                    <a:pt x="1" y="0"/>
                  </a:lnTo>
                  <a:cubicBezTo>
                    <a:pt x="101" y="351"/>
                    <a:pt x="251" y="677"/>
                    <a:pt x="452" y="953"/>
                  </a:cubicBezTo>
                  <a:cubicBezTo>
                    <a:pt x="878" y="1504"/>
                    <a:pt x="3059" y="1905"/>
                    <a:pt x="3059" y="1905"/>
                  </a:cubicBezTo>
                  <a:lnTo>
                    <a:pt x="3059" y="1454"/>
                  </a:lnTo>
                  <a:cubicBezTo>
                    <a:pt x="2282" y="1304"/>
                    <a:pt x="1530" y="1078"/>
                    <a:pt x="803" y="802"/>
                  </a:cubicBezTo>
                  <a:cubicBezTo>
                    <a:pt x="477" y="627"/>
                    <a:pt x="176" y="351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5490750" y="1886000"/>
              <a:ext cx="17575" cy="17550"/>
            </a:xfrm>
            <a:custGeom>
              <a:rect b="b" l="l" r="r" t="t"/>
              <a:pathLst>
                <a:path extrusionOk="0" h="702" w="703">
                  <a:moveTo>
                    <a:pt x="352" y="0"/>
                  </a:moveTo>
                  <a:cubicBezTo>
                    <a:pt x="176" y="0"/>
                    <a:pt x="26" y="151"/>
                    <a:pt x="26" y="351"/>
                  </a:cubicBezTo>
                  <a:cubicBezTo>
                    <a:pt x="1" y="526"/>
                    <a:pt x="151" y="677"/>
                    <a:pt x="352" y="702"/>
                  </a:cubicBezTo>
                  <a:cubicBezTo>
                    <a:pt x="527" y="677"/>
                    <a:pt x="678" y="526"/>
                    <a:pt x="678" y="351"/>
                  </a:cubicBezTo>
                  <a:cubicBezTo>
                    <a:pt x="703" y="151"/>
                    <a:pt x="552" y="0"/>
                    <a:pt x="3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5478225" y="1857925"/>
              <a:ext cx="20700" cy="15550"/>
            </a:xfrm>
            <a:custGeom>
              <a:rect b="b" l="l" r="r" t="t"/>
              <a:pathLst>
                <a:path extrusionOk="0" h="622" w="828">
                  <a:moveTo>
                    <a:pt x="469" y="1"/>
                  </a:moveTo>
                  <a:cubicBezTo>
                    <a:pt x="404" y="1"/>
                    <a:pt x="338" y="15"/>
                    <a:pt x="276" y="45"/>
                  </a:cubicBezTo>
                  <a:cubicBezTo>
                    <a:pt x="76" y="171"/>
                    <a:pt x="1" y="421"/>
                    <a:pt x="126" y="622"/>
                  </a:cubicBezTo>
                  <a:lnTo>
                    <a:pt x="828" y="196"/>
                  </a:lnTo>
                  <a:cubicBezTo>
                    <a:pt x="758" y="74"/>
                    <a:pt x="616" y="1"/>
                    <a:pt x="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5500775" y="1950525"/>
              <a:ext cx="21350" cy="14375"/>
            </a:xfrm>
            <a:custGeom>
              <a:rect b="b" l="l" r="r" t="t"/>
              <a:pathLst>
                <a:path extrusionOk="0" h="575" w="854">
                  <a:moveTo>
                    <a:pt x="76" y="1"/>
                  </a:moveTo>
                  <a:lnTo>
                    <a:pt x="76" y="1"/>
                  </a:lnTo>
                  <a:cubicBezTo>
                    <a:pt x="1" y="226"/>
                    <a:pt x="101" y="477"/>
                    <a:pt x="327" y="552"/>
                  </a:cubicBezTo>
                  <a:cubicBezTo>
                    <a:pt x="367" y="567"/>
                    <a:pt x="409" y="574"/>
                    <a:pt x="451" y="574"/>
                  </a:cubicBezTo>
                  <a:cubicBezTo>
                    <a:pt x="621" y="574"/>
                    <a:pt x="793" y="462"/>
                    <a:pt x="853" y="301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5565950" y="1853550"/>
              <a:ext cx="20075" cy="16800"/>
            </a:xfrm>
            <a:custGeom>
              <a:rect b="b" l="l" r="r" t="t"/>
              <a:pathLst>
                <a:path extrusionOk="0" h="672" w="803">
                  <a:moveTo>
                    <a:pt x="356" y="0"/>
                  </a:moveTo>
                  <a:cubicBezTo>
                    <a:pt x="227" y="0"/>
                    <a:pt x="94" y="61"/>
                    <a:pt x="0" y="170"/>
                  </a:cubicBezTo>
                  <a:lnTo>
                    <a:pt x="652" y="672"/>
                  </a:lnTo>
                  <a:lnTo>
                    <a:pt x="652" y="647"/>
                  </a:lnTo>
                  <a:cubicBezTo>
                    <a:pt x="802" y="471"/>
                    <a:pt x="752" y="195"/>
                    <a:pt x="577" y="70"/>
                  </a:cubicBezTo>
                  <a:cubicBezTo>
                    <a:pt x="511" y="23"/>
                    <a:pt x="434" y="0"/>
                    <a:pt x="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5560300" y="1883475"/>
              <a:ext cx="16950" cy="17575"/>
            </a:xfrm>
            <a:custGeom>
              <a:rect b="b" l="l" r="r" t="t"/>
              <a:pathLst>
                <a:path extrusionOk="0" h="703" w="678">
                  <a:moveTo>
                    <a:pt x="352" y="1"/>
                  </a:moveTo>
                  <a:cubicBezTo>
                    <a:pt x="176" y="1"/>
                    <a:pt x="26" y="151"/>
                    <a:pt x="26" y="352"/>
                  </a:cubicBezTo>
                  <a:cubicBezTo>
                    <a:pt x="1" y="527"/>
                    <a:pt x="151" y="703"/>
                    <a:pt x="352" y="703"/>
                  </a:cubicBezTo>
                  <a:cubicBezTo>
                    <a:pt x="527" y="703"/>
                    <a:pt x="678" y="527"/>
                    <a:pt x="678" y="352"/>
                  </a:cubicBezTo>
                  <a:cubicBezTo>
                    <a:pt x="678" y="151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5530225" y="1891000"/>
              <a:ext cx="27600" cy="50150"/>
            </a:xfrm>
            <a:custGeom>
              <a:rect b="b" l="l" r="r" t="t"/>
              <a:pathLst>
                <a:path extrusionOk="0" h="2006" w="1104">
                  <a:moveTo>
                    <a:pt x="302" y="1"/>
                  </a:moveTo>
                  <a:lnTo>
                    <a:pt x="1" y="2006"/>
                  </a:lnTo>
                  <a:lnTo>
                    <a:pt x="1104" y="188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5527100" y="3173600"/>
              <a:ext cx="182975" cy="131025"/>
            </a:xfrm>
            <a:custGeom>
              <a:rect b="b" l="l" r="r" t="t"/>
              <a:pathLst>
                <a:path extrusionOk="0" h="5241" w="7319">
                  <a:moveTo>
                    <a:pt x="2281" y="0"/>
                  </a:moveTo>
                  <a:lnTo>
                    <a:pt x="2331" y="301"/>
                  </a:lnTo>
                  <a:cubicBezTo>
                    <a:pt x="2507" y="877"/>
                    <a:pt x="1855" y="978"/>
                    <a:pt x="1504" y="978"/>
                  </a:cubicBezTo>
                  <a:cubicBezTo>
                    <a:pt x="1459" y="980"/>
                    <a:pt x="1413" y="981"/>
                    <a:pt x="1368" y="981"/>
                  </a:cubicBezTo>
                  <a:cubicBezTo>
                    <a:pt x="968" y="981"/>
                    <a:pt x="589" y="882"/>
                    <a:pt x="251" y="702"/>
                  </a:cubicBezTo>
                  <a:lnTo>
                    <a:pt x="201" y="476"/>
                  </a:lnTo>
                  <a:cubicBezTo>
                    <a:pt x="197" y="476"/>
                    <a:pt x="193" y="475"/>
                    <a:pt x="189" y="475"/>
                  </a:cubicBezTo>
                  <a:cubicBezTo>
                    <a:pt x="49" y="475"/>
                    <a:pt x="26" y="913"/>
                    <a:pt x="26" y="1303"/>
                  </a:cubicBezTo>
                  <a:cubicBezTo>
                    <a:pt x="1" y="1679"/>
                    <a:pt x="51" y="2055"/>
                    <a:pt x="151" y="2406"/>
                  </a:cubicBezTo>
                  <a:cubicBezTo>
                    <a:pt x="402" y="2782"/>
                    <a:pt x="1053" y="3033"/>
                    <a:pt x="1379" y="3308"/>
                  </a:cubicBezTo>
                  <a:cubicBezTo>
                    <a:pt x="1730" y="3609"/>
                    <a:pt x="2031" y="4261"/>
                    <a:pt x="2432" y="4662"/>
                  </a:cubicBezTo>
                  <a:cubicBezTo>
                    <a:pt x="2836" y="5019"/>
                    <a:pt x="4077" y="5240"/>
                    <a:pt x="4823" y="5240"/>
                  </a:cubicBezTo>
                  <a:cubicBezTo>
                    <a:pt x="4863" y="5240"/>
                    <a:pt x="4901" y="5240"/>
                    <a:pt x="4938" y="5238"/>
                  </a:cubicBezTo>
                  <a:cubicBezTo>
                    <a:pt x="6442" y="5163"/>
                    <a:pt x="7319" y="4236"/>
                    <a:pt x="6717" y="3785"/>
                  </a:cubicBezTo>
                  <a:cubicBezTo>
                    <a:pt x="6266" y="3459"/>
                    <a:pt x="5389" y="3008"/>
                    <a:pt x="4362" y="2281"/>
                  </a:cubicBezTo>
                  <a:cubicBezTo>
                    <a:pt x="3434" y="1604"/>
                    <a:pt x="2482" y="5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5501425" y="2500650"/>
              <a:ext cx="49500" cy="218075"/>
            </a:xfrm>
            <a:custGeom>
              <a:rect b="b" l="l" r="r" t="t"/>
              <a:pathLst>
                <a:path extrusionOk="0" h="8723" w="1980">
                  <a:moveTo>
                    <a:pt x="1980" y="1"/>
                  </a:moveTo>
                  <a:lnTo>
                    <a:pt x="1980" y="1"/>
                  </a:lnTo>
                  <a:cubicBezTo>
                    <a:pt x="1378" y="552"/>
                    <a:pt x="727" y="1028"/>
                    <a:pt x="0" y="1429"/>
                  </a:cubicBezTo>
                  <a:cubicBezTo>
                    <a:pt x="226" y="2407"/>
                    <a:pt x="1128" y="8723"/>
                    <a:pt x="1128" y="8723"/>
                  </a:cubicBezTo>
                  <a:lnTo>
                    <a:pt x="627" y="1705"/>
                  </a:lnTo>
                  <a:cubicBezTo>
                    <a:pt x="1103" y="1154"/>
                    <a:pt x="1554" y="602"/>
                    <a:pt x="1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5395525" y="2713075"/>
              <a:ext cx="37625" cy="154775"/>
            </a:xfrm>
            <a:custGeom>
              <a:rect b="b" l="l" r="r" t="t"/>
              <a:pathLst>
                <a:path extrusionOk="0" h="6191" w="1505">
                  <a:moveTo>
                    <a:pt x="0" y="0"/>
                  </a:moveTo>
                  <a:lnTo>
                    <a:pt x="0" y="0"/>
                  </a:lnTo>
                  <a:cubicBezTo>
                    <a:pt x="226" y="1178"/>
                    <a:pt x="602" y="2331"/>
                    <a:pt x="1103" y="3434"/>
                  </a:cubicBezTo>
                  <a:cubicBezTo>
                    <a:pt x="903" y="4336"/>
                    <a:pt x="827" y="5263"/>
                    <a:pt x="853" y="6191"/>
                  </a:cubicBezTo>
                  <a:lnTo>
                    <a:pt x="1404" y="5689"/>
                  </a:lnTo>
                  <a:cubicBezTo>
                    <a:pt x="1379" y="5288"/>
                    <a:pt x="1504" y="3258"/>
                    <a:pt x="1504" y="3258"/>
                  </a:cubicBezTo>
                  <a:cubicBezTo>
                    <a:pt x="1053" y="265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247650" y="2265025"/>
              <a:ext cx="486250" cy="114450"/>
            </a:xfrm>
            <a:custGeom>
              <a:rect b="b" l="l" r="r" t="t"/>
              <a:pathLst>
                <a:path extrusionOk="0" h="4578" w="19450">
                  <a:moveTo>
                    <a:pt x="16269" y="0"/>
                  </a:moveTo>
                  <a:cubicBezTo>
                    <a:pt x="16054" y="0"/>
                    <a:pt x="15681" y="109"/>
                    <a:pt x="15239" y="378"/>
                  </a:cubicBezTo>
                  <a:cubicBezTo>
                    <a:pt x="14537" y="804"/>
                    <a:pt x="13209" y="1782"/>
                    <a:pt x="12231" y="2082"/>
                  </a:cubicBezTo>
                  <a:cubicBezTo>
                    <a:pt x="12088" y="2125"/>
                    <a:pt x="11793" y="2144"/>
                    <a:pt x="11394" y="2144"/>
                  </a:cubicBezTo>
                  <a:cubicBezTo>
                    <a:pt x="8995" y="2144"/>
                    <a:pt x="2808" y="1481"/>
                    <a:pt x="2808" y="1481"/>
                  </a:cubicBezTo>
                  <a:cubicBezTo>
                    <a:pt x="2081" y="1731"/>
                    <a:pt x="1404" y="2082"/>
                    <a:pt x="803" y="2584"/>
                  </a:cubicBezTo>
                  <a:cubicBezTo>
                    <a:pt x="251" y="2960"/>
                    <a:pt x="1" y="3636"/>
                    <a:pt x="101" y="4288"/>
                  </a:cubicBezTo>
                  <a:cubicBezTo>
                    <a:pt x="796" y="4505"/>
                    <a:pt x="2315" y="4578"/>
                    <a:pt x="4063" y="4578"/>
                  </a:cubicBezTo>
                  <a:cubicBezTo>
                    <a:pt x="7352" y="4578"/>
                    <a:pt x="11449" y="4321"/>
                    <a:pt x="12382" y="4288"/>
                  </a:cubicBezTo>
                  <a:cubicBezTo>
                    <a:pt x="12499" y="4282"/>
                    <a:pt x="12615" y="4279"/>
                    <a:pt x="12731" y="4279"/>
                  </a:cubicBezTo>
                  <a:cubicBezTo>
                    <a:pt x="13398" y="4279"/>
                    <a:pt x="14047" y="4366"/>
                    <a:pt x="14736" y="4366"/>
                  </a:cubicBezTo>
                  <a:cubicBezTo>
                    <a:pt x="15386" y="4366"/>
                    <a:pt x="16072" y="4289"/>
                    <a:pt x="16843" y="3987"/>
                  </a:cubicBezTo>
                  <a:cubicBezTo>
                    <a:pt x="18597" y="3335"/>
                    <a:pt x="19449" y="1606"/>
                    <a:pt x="19174" y="1255"/>
                  </a:cubicBezTo>
                  <a:cubicBezTo>
                    <a:pt x="19114" y="1179"/>
                    <a:pt x="19047" y="1148"/>
                    <a:pt x="18969" y="1148"/>
                  </a:cubicBezTo>
                  <a:cubicBezTo>
                    <a:pt x="18684" y="1148"/>
                    <a:pt x="18244" y="1560"/>
                    <a:pt x="17419" y="1757"/>
                  </a:cubicBezTo>
                  <a:cubicBezTo>
                    <a:pt x="16971" y="1855"/>
                    <a:pt x="16565" y="1910"/>
                    <a:pt x="16261" y="1910"/>
                  </a:cubicBezTo>
                  <a:cubicBezTo>
                    <a:pt x="15868" y="1910"/>
                    <a:pt x="15644" y="1818"/>
                    <a:pt x="15715" y="1606"/>
                  </a:cubicBezTo>
                  <a:cubicBezTo>
                    <a:pt x="15865" y="1205"/>
                    <a:pt x="16467" y="278"/>
                    <a:pt x="16467" y="102"/>
                  </a:cubicBezTo>
                  <a:cubicBezTo>
                    <a:pt x="16467" y="38"/>
                    <a:pt x="16395" y="0"/>
                    <a:pt x="1626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148025" y="3187375"/>
              <a:ext cx="110300" cy="152900"/>
            </a:xfrm>
            <a:custGeom>
              <a:rect b="b" l="l" r="r" t="t"/>
              <a:pathLst>
                <a:path extrusionOk="0" h="6116" w="4412">
                  <a:moveTo>
                    <a:pt x="978" y="1"/>
                  </a:moveTo>
                  <a:cubicBezTo>
                    <a:pt x="627" y="1655"/>
                    <a:pt x="101" y="4562"/>
                    <a:pt x="101" y="4838"/>
                  </a:cubicBezTo>
                  <a:cubicBezTo>
                    <a:pt x="0" y="5439"/>
                    <a:pt x="401" y="6016"/>
                    <a:pt x="1003" y="6116"/>
                  </a:cubicBezTo>
                  <a:lnTo>
                    <a:pt x="3860" y="3359"/>
                  </a:lnTo>
                  <a:lnTo>
                    <a:pt x="4411" y="1053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4222575" y="2689250"/>
              <a:ext cx="273850" cy="412950"/>
            </a:xfrm>
            <a:custGeom>
              <a:rect b="b" l="l" r="r" t="t"/>
              <a:pathLst>
                <a:path extrusionOk="0" h="16518" w="10954">
                  <a:moveTo>
                    <a:pt x="4637" y="1"/>
                  </a:moveTo>
                  <a:cubicBezTo>
                    <a:pt x="2081" y="1"/>
                    <a:pt x="1" y="2081"/>
                    <a:pt x="1" y="4662"/>
                  </a:cubicBezTo>
                  <a:lnTo>
                    <a:pt x="1" y="16517"/>
                  </a:lnTo>
                  <a:lnTo>
                    <a:pt x="10953" y="16517"/>
                  </a:lnTo>
                  <a:lnTo>
                    <a:pt x="10953" y="4662"/>
                  </a:lnTo>
                  <a:cubicBezTo>
                    <a:pt x="10953" y="2081"/>
                    <a:pt x="8873" y="1"/>
                    <a:pt x="6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4485750" y="3154800"/>
              <a:ext cx="120950" cy="128475"/>
            </a:xfrm>
            <a:custGeom>
              <a:rect b="b" l="l" r="r" t="t"/>
              <a:pathLst>
                <a:path extrusionOk="0" h="5139" w="4838">
                  <a:moveTo>
                    <a:pt x="3208" y="0"/>
                  </a:moveTo>
                  <a:lnTo>
                    <a:pt x="0" y="1479"/>
                  </a:lnTo>
                  <a:lnTo>
                    <a:pt x="2306" y="5138"/>
                  </a:lnTo>
                  <a:lnTo>
                    <a:pt x="4837" y="2983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4413700" y="2988750"/>
              <a:ext cx="162300" cy="225150"/>
            </a:xfrm>
            <a:custGeom>
              <a:rect b="b" l="l" r="r" t="t"/>
              <a:pathLst>
                <a:path extrusionOk="0" h="9006" w="6492">
                  <a:moveTo>
                    <a:pt x="0" y="1"/>
                  </a:moveTo>
                  <a:lnTo>
                    <a:pt x="2807" y="8998"/>
                  </a:lnTo>
                  <a:cubicBezTo>
                    <a:pt x="2886" y="9003"/>
                    <a:pt x="2963" y="9006"/>
                    <a:pt x="3040" y="9006"/>
                  </a:cubicBezTo>
                  <a:cubicBezTo>
                    <a:pt x="5161" y="9006"/>
                    <a:pt x="6491" y="7068"/>
                    <a:pt x="6491" y="7068"/>
                  </a:cubicBezTo>
                  <a:lnTo>
                    <a:pt x="3985" y="1855"/>
                  </a:lnTo>
                  <a:cubicBezTo>
                    <a:pt x="3383" y="602"/>
                    <a:pt x="1604" y="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4332225" y="4192225"/>
              <a:ext cx="171075" cy="170250"/>
            </a:xfrm>
            <a:custGeom>
              <a:rect b="b" l="l" r="r" t="t"/>
              <a:pathLst>
                <a:path extrusionOk="0" h="6810" w="6843">
                  <a:moveTo>
                    <a:pt x="939" y="1"/>
                  </a:moveTo>
                  <a:cubicBezTo>
                    <a:pt x="735" y="1"/>
                    <a:pt x="589" y="544"/>
                    <a:pt x="377" y="1110"/>
                  </a:cubicBezTo>
                  <a:cubicBezTo>
                    <a:pt x="151" y="1737"/>
                    <a:pt x="1" y="2213"/>
                    <a:pt x="251" y="2639"/>
                  </a:cubicBezTo>
                  <a:cubicBezTo>
                    <a:pt x="627" y="3215"/>
                    <a:pt x="1279" y="3416"/>
                    <a:pt x="1755" y="3892"/>
                  </a:cubicBezTo>
                  <a:cubicBezTo>
                    <a:pt x="2407" y="4544"/>
                    <a:pt x="2332" y="5546"/>
                    <a:pt x="3033" y="6123"/>
                  </a:cubicBezTo>
                  <a:cubicBezTo>
                    <a:pt x="3649" y="6570"/>
                    <a:pt x="4376" y="6810"/>
                    <a:pt x="5111" y="6810"/>
                  </a:cubicBezTo>
                  <a:cubicBezTo>
                    <a:pt x="5363" y="6810"/>
                    <a:pt x="5616" y="6782"/>
                    <a:pt x="5866" y="6724"/>
                  </a:cubicBezTo>
                  <a:cubicBezTo>
                    <a:pt x="6843" y="6524"/>
                    <a:pt x="6743" y="5997"/>
                    <a:pt x="6668" y="5772"/>
                  </a:cubicBezTo>
                  <a:cubicBezTo>
                    <a:pt x="6617" y="5646"/>
                    <a:pt x="6542" y="5546"/>
                    <a:pt x="6417" y="5446"/>
                  </a:cubicBezTo>
                  <a:cubicBezTo>
                    <a:pt x="5740" y="4819"/>
                    <a:pt x="5114" y="4143"/>
                    <a:pt x="4562" y="3391"/>
                  </a:cubicBezTo>
                  <a:cubicBezTo>
                    <a:pt x="4086" y="2589"/>
                    <a:pt x="3660" y="1737"/>
                    <a:pt x="3284" y="884"/>
                  </a:cubicBezTo>
                  <a:cubicBezTo>
                    <a:pt x="3117" y="944"/>
                    <a:pt x="2907" y="971"/>
                    <a:pt x="2681" y="971"/>
                  </a:cubicBezTo>
                  <a:cubicBezTo>
                    <a:pt x="1959" y="971"/>
                    <a:pt x="1075" y="696"/>
                    <a:pt x="903" y="333"/>
                  </a:cubicBezTo>
                  <a:lnTo>
                    <a:pt x="978" y="7"/>
                  </a:lnTo>
                  <a:cubicBezTo>
                    <a:pt x="965" y="3"/>
                    <a:pt x="952" y="1"/>
                    <a:pt x="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4351650" y="4143525"/>
              <a:ext cx="124725" cy="182375"/>
            </a:xfrm>
            <a:custGeom>
              <a:rect b="b" l="l" r="r" t="t"/>
              <a:pathLst>
                <a:path extrusionOk="0" h="7295" w="4989">
                  <a:moveTo>
                    <a:pt x="677" y="0"/>
                  </a:moveTo>
                  <a:lnTo>
                    <a:pt x="126" y="2256"/>
                  </a:lnTo>
                  <a:cubicBezTo>
                    <a:pt x="1" y="2757"/>
                    <a:pt x="377" y="3259"/>
                    <a:pt x="1053" y="4010"/>
                  </a:cubicBezTo>
                  <a:cubicBezTo>
                    <a:pt x="1730" y="4762"/>
                    <a:pt x="2532" y="6391"/>
                    <a:pt x="3159" y="6868"/>
                  </a:cubicBezTo>
                  <a:cubicBezTo>
                    <a:pt x="3566" y="7173"/>
                    <a:pt x="3939" y="7295"/>
                    <a:pt x="4230" y="7295"/>
                  </a:cubicBezTo>
                  <a:cubicBezTo>
                    <a:pt x="4370" y="7295"/>
                    <a:pt x="4490" y="7267"/>
                    <a:pt x="4587" y="7218"/>
                  </a:cubicBezTo>
                  <a:cubicBezTo>
                    <a:pt x="4913" y="7043"/>
                    <a:pt x="4988" y="6893"/>
                    <a:pt x="4337" y="6066"/>
                  </a:cubicBezTo>
                  <a:cubicBezTo>
                    <a:pt x="4161" y="5840"/>
                    <a:pt x="3961" y="5589"/>
                    <a:pt x="3785" y="5339"/>
                  </a:cubicBezTo>
                  <a:cubicBezTo>
                    <a:pt x="3409" y="4712"/>
                    <a:pt x="3084" y="4086"/>
                    <a:pt x="2783" y="3434"/>
                  </a:cubicBezTo>
                  <a:cubicBezTo>
                    <a:pt x="2607" y="3033"/>
                    <a:pt x="2582" y="2582"/>
                    <a:pt x="2708" y="2181"/>
                  </a:cubicBezTo>
                  <a:lnTo>
                    <a:pt x="3184" y="57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4201275" y="4303275"/>
              <a:ext cx="178850" cy="160500"/>
            </a:xfrm>
            <a:custGeom>
              <a:rect b="b" l="l" r="r" t="t"/>
              <a:pathLst>
                <a:path extrusionOk="0" h="6420" w="7154">
                  <a:moveTo>
                    <a:pt x="566" y="0"/>
                  </a:moveTo>
                  <a:cubicBezTo>
                    <a:pt x="422" y="0"/>
                    <a:pt x="324" y="487"/>
                    <a:pt x="201" y="879"/>
                  </a:cubicBezTo>
                  <a:cubicBezTo>
                    <a:pt x="51" y="1305"/>
                    <a:pt x="1" y="1756"/>
                    <a:pt x="51" y="2182"/>
                  </a:cubicBezTo>
                  <a:cubicBezTo>
                    <a:pt x="226" y="2658"/>
                    <a:pt x="903" y="3109"/>
                    <a:pt x="1204" y="3510"/>
                  </a:cubicBezTo>
                  <a:cubicBezTo>
                    <a:pt x="1504" y="3911"/>
                    <a:pt x="1780" y="4513"/>
                    <a:pt x="2181" y="5039"/>
                  </a:cubicBezTo>
                  <a:cubicBezTo>
                    <a:pt x="2858" y="5741"/>
                    <a:pt x="3760" y="6217"/>
                    <a:pt x="4713" y="6392"/>
                  </a:cubicBezTo>
                  <a:cubicBezTo>
                    <a:pt x="4818" y="6411"/>
                    <a:pt x="4945" y="6420"/>
                    <a:pt x="5085" y="6420"/>
                  </a:cubicBezTo>
                  <a:cubicBezTo>
                    <a:pt x="5906" y="6420"/>
                    <a:pt x="7154" y="6101"/>
                    <a:pt x="6918" y="5415"/>
                  </a:cubicBezTo>
                  <a:cubicBezTo>
                    <a:pt x="6667" y="4638"/>
                    <a:pt x="5590" y="3811"/>
                    <a:pt x="4813" y="3109"/>
                  </a:cubicBezTo>
                  <a:cubicBezTo>
                    <a:pt x="3835" y="2207"/>
                    <a:pt x="3184" y="427"/>
                    <a:pt x="3058" y="1"/>
                  </a:cubicBezTo>
                  <a:lnTo>
                    <a:pt x="3058" y="377"/>
                  </a:lnTo>
                  <a:cubicBezTo>
                    <a:pt x="3058" y="653"/>
                    <a:pt x="2181" y="728"/>
                    <a:pt x="1830" y="728"/>
                  </a:cubicBezTo>
                  <a:cubicBezTo>
                    <a:pt x="1379" y="728"/>
                    <a:pt x="953" y="578"/>
                    <a:pt x="577" y="302"/>
                  </a:cubicBezTo>
                  <a:lnTo>
                    <a:pt x="577" y="1"/>
                  </a:lnTo>
                  <a:cubicBezTo>
                    <a:pt x="574" y="1"/>
                    <a:pt x="570" y="0"/>
                    <a:pt x="5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4215700" y="4253175"/>
              <a:ext cx="136675" cy="165550"/>
            </a:xfrm>
            <a:custGeom>
              <a:rect b="b" l="l" r="r" t="t"/>
              <a:pathLst>
                <a:path extrusionOk="0" h="6622" w="5467">
                  <a:moveTo>
                    <a:pt x="0" y="0"/>
                  </a:moveTo>
                  <a:lnTo>
                    <a:pt x="0" y="2281"/>
                  </a:lnTo>
                  <a:lnTo>
                    <a:pt x="0" y="2356"/>
                  </a:lnTo>
                  <a:cubicBezTo>
                    <a:pt x="125" y="2858"/>
                    <a:pt x="1253" y="4211"/>
                    <a:pt x="1905" y="5113"/>
                  </a:cubicBezTo>
                  <a:cubicBezTo>
                    <a:pt x="2431" y="5865"/>
                    <a:pt x="3233" y="6416"/>
                    <a:pt x="4136" y="6592"/>
                  </a:cubicBezTo>
                  <a:cubicBezTo>
                    <a:pt x="4280" y="6611"/>
                    <a:pt x="4414" y="6621"/>
                    <a:pt x="4535" y="6621"/>
                  </a:cubicBezTo>
                  <a:cubicBezTo>
                    <a:pt x="5191" y="6621"/>
                    <a:pt x="5467" y="6332"/>
                    <a:pt x="4938" y="5740"/>
                  </a:cubicBezTo>
                  <a:lnTo>
                    <a:pt x="4236" y="5113"/>
                  </a:lnTo>
                  <a:cubicBezTo>
                    <a:pt x="3584" y="4411"/>
                    <a:pt x="3083" y="3584"/>
                    <a:pt x="2732" y="2707"/>
                  </a:cubicBezTo>
                  <a:cubicBezTo>
                    <a:pt x="2557" y="2281"/>
                    <a:pt x="2481" y="1855"/>
                    <a:pt x="2481" y="1404"/>
                  </a:cubicBezTo>
                  <a:lnTo>
                    <a:pt x="248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180600" y="3339625"/>
              <a:ext cx="375975" cy="930400"/>
            </a:xfrm>
            <a:custGeom>
              <a:rect b="b" l="l" r="r" t="t"/>
              <a:pathLst>
                <a:path extrusionOk="0" h="37216" w="15039">
                  <a:moveTo>
                    <a:pt x="12858" y="1"/>
                  </a:moveTo>
                  <a:lnTo>
                    <a:pt x="1905" y="577"/>
                  </a:lnTo>
                  <a:cubicBezTo>
                    <a:pt x="1" y="4763"/>
                    <a:pt x="1981" y="19475"/>
                    <a:pt x="1981" y="19475"/>
                  </a:cubicBezTo>
                  <a:cubicBezTo>
                    <a:pt x="1905" y="20151"/>
                    <a:pt x="1128" y="21480"/>
                    <a:pt x="853" y="24487"/>
                  </a:cubicBezTo>
                  <a:cubicBezTo>
                    <a:pt x="502" y="27996"/>
                    <a:pt x="1379" y="36843"/>
                    <a:pt x="1379" y="36843"/>
                  </a:cubicBezTo>
                  <a:cubicBezTo>
                    <a:pt x="1802" y="37089"/>
                    <a:pt x="2276" y="37215"/>
                    <a:pt x="2746" y="37215"/>
                  </a:cubicBezTo>
                  <a:cubicBezTo>
                    <a:pt x="3140" y="37215"/>
                    <a:pt x="3531" y="37126"/>
                    <a:pt x="3885" y="36943"/>
                  </a:cubicBezTo>
                  <a:cubicBezTo>
                    <a:pt x="3885" y="36943"/>
                    <a:pt x="6241" y="23635"/>
                    <a:pt x="6692" y="20126"/>
                  </a:cubicBezTo>
                  <a:lnTo>
                    <a:pt x="8096" y="8873"/>
                  </a:lnTo>
                  <a:lnTo>
                    <a:pt x="10201" y="19851"/>
                  </a:lnTo>
                  <a:cubicBezTo>
                    <a:pt x="9625" y="20703"/>
                    <a:pt x="9174" y="21630"/>
                    <a:pt x="8823" y="22582"/>
                  </a:cubicBezTo>
                  <a:cubicBezTo>
                    <a:pt x="8321" y="24136"/>
                    <a:pt x="7319" y="32958"/>
                    <a:pt x="7319" y="32958"/>
                  </a:cubicBezTo>
                  <a:cubicBezTo>
                    <a:pt x="7874" y="33473"/>
                    <a:pt x="8615" y="33751"/>
                    <a:pt x="9362" y="33751"/>
                  </a:cubicBezTo>
                  <a:cubicBezTo>
                    <a:pt x="9525" y="33751"/>
                    <a:pt x="9689" y="33737"/>
                    <a:pt x="9850" y="33710"/>
                  </a:cubicBezTo>
                  <a:cubicBezTo>
                    <a:pt x="9850" y="33710"/>
                    <a:pt x="14687" y="21605"/>
                    <a:pt x="14888" y="19124"/>
                  </a:cubicBezTo>
                  <a:cubicBezTo>
                    <a:pt x="15038" y="17645"/>
                    <a:pt x="12858" y="1"/>
                    <a:pt x="128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4382975" y="3458675"/>
              <a:ext cx="103425" cy="245025"/>
            </a:xfrm>
            <a:custGeom>
              <a:rect b="b" l="l" r="r" t="t"/>
              <a:pathLst>
                <a:path extrusionOk="0" h="9801" w="4137">
                  <a:moveTo>
                    <a:pt x="4136" y="1"/>
                  </a:moveTo>
                  <a:cubicBezTo>
                    <a:pt x="2958" y="1129"/>
                    <a:pt x="327" y="1680"/>
                    <a:pt x="327" y="1680"/>
                  </a:cubicBezTo>
                  <a:lnTo>
                    <a:pt x="1" y="4086"/>
                  </a:lnTo>
                  <a:lnTo>
                    <a:pt x="1104" y="9800"/>
                  </a:lnTo>
                  <a:lnTo>
                    <a:pt x="678" y="4412"/>
                  </a:lnTo>
                  <a:lnTo>
                    <a:pt x="1029" y="2081"/>
                  </a:lnTo>
                  <a:cubicBezTo>
                    <a:pt x="2257" y="1680"/>
                    <a:pt x="3334" y="978"/>
                    <a:pt x="4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4219450" y="2988750"/>
              <a:ext cx="293875" cy="398650"/>
            </a:xfrm>
            <a:custGeom>
              <a:rect b="b" l="l" r="r" t="t"/>
              <a:pathLst>
                <a:path extrusionOk="0" h="15946" w="11755">
                  <a:moveTo>
                    <a:pt x="7519" y="1"/>
                  </a:moveTo>
                  <a:lnTo>
                    <a:pt x="3735" y="101"/>
                  </a:lnTo>
                  <a:cubicBezTo>
                    <a:pt x="2306" y="452"/>
                    <a:pt x="1128" y="1429"/>
                    <a:pt x="502" y="2758"/>
                  </a:cubicBezTo>
                  <a:cubicBezTo>
                    <a:pt x="51" y="3760"/>
                    <a:pt x="1" y="4888"/>
                    <a:pt x="376" y="5915"/>
                  </a:cubicBezTo>
                  <a:lnTo>
                    <a:pt x="2081" y="10853"/>
                  </a:lnTo>
                  <a:cubicBezTo>
                    <a:pt x="2081" y="10853"/>
                    <a:pt x="1279" y="12783"/>
                    <a:pt x="351" y="14612"/>
                  </a:cubicBezTo>
                  <a:cubicBezTo>
                    <a:pt x="2051" y="15567"/>
                    <a:pt x="3917" y="15945"/>
                    <a:pt x="5631" y="15945"/>
                  </a:cubicBezTo>
                  <a:cubicBezTo>
                    <a:pt x="8237" y="15945"/>
                    <a:pt x="10492" y="15069"/>
                    <a:pt x="11279" y="14011"/>
                  </a:cubicBezTo>
                  <a:cubicBezTo>
                    <a:pt x="11329" y="13635"/>
                    <a:pt x="11254" y="11956"/>
                    <a:pt x="11354" y="10076"/>
                  </a:cubicBezTo>
                  <a:cubicBezTo>
                    <a:pt x="11454" y="8046"/>
                    <a:pt x="11755" y="5765"/>
                    <a:pt x="11429" y="4512"/>
                  </a:cubicBezTo>
                  <a:cubicBezTo>
                    <a:pt x="10828" y="2181"/>
                    <a:pt x="9725" y="1"/>
                    <a:pt x="75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4163675" y="2991250"/>
              <a:ext cx="132875" cy="253250"/>
            </a:xfrm>
            <a:custGeom>
              <a:rect b="b" l="l" r="r" t="t"/>
              <a:pathLst>
                <a:path extrusionOk="0" h="10130" w="5315">
                  <a:moveTo>
                    <a:pt x="5314" y="1"/>
                  </a:moveTo>
                  <a:lnTo>
                    <a:pt x="5314" y="1"/>
                  </a:lnTo>
                  <a:cubicBezTo>
                    <a:pt x="3861" y="226"/>
                    <a:pt x="1705" y="502"/>
                    <a:pt x="953" y="3986"/>
                  </a:cubicBezTo>
                  <a:cubicBezTo>
                    <a:pt x="227" y="7470"/>
                    <a:pt x="1" y="8748"/>
                    <a:pt x="1" y="8748"/>
                  </a:cubicBezTo>
                  <a:cubicBezTo>
                    <a:pt x="910" y="9633"/>
                    <a:pt x="2161" y="10130"/>
                    <a:pt x="3450" y="10130"/>
                  </a:cubicBezTo>
                  <a:cubicBezTo>
                    <a:pt x="3511" y="10130"/>
                    <a:pt x="3573" y="10129"/>
                    <a:pt x="3635" y="10126"/>
                  </a:cubicBezTo>
                  <a:lnTo>
                    <a:pt x="4387" y="744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4269575" y="2877225"/>
              <a:ext cx="47650" cy="187375"/>
            </a:xfrm>
            <a:custGeom>
              <a:rect b="b" l="l" r="r" t="t"/>
              <a:pathLst>
                <a:path extrusionOk="0" h="7495" w="1906">
                  <a:moveTo>
                    <a:pt x="1" y="0"/>
                  </a:moveTo>
                  <a:lnTo>
                    <a:pt x="1" y="5589"/>
                  </a:lnTo>
                  <a:cubicBezTo>
                    <a:pt x="1" y="6642"/>
                    <a:pt x="853" y="7494"/>
                    <a:pt x="1905" y="749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259550" y="2745025"/>
              <a:ext cx="224350" cy="309650"/>
            </a:xfrm>
            <a:custGeom>
              <a:rect b="b" l="l" r="r" t="t"/>
              <a:pathLst>
                <a:path extrusionOk="0" h="12386" w="8974">
                  <a:moveTo>
                    <a:pt x="7695" y="0"/>
                  </a:moveTo>
                  <a:cubicBezTo>
                    <a:pt x="7494" y="1504"/>
                    <a:pt x="6567" y="2807"/>
                    <a:pt x="5239" y="3534"/>
                  </a:cubicBezTo>
                  <a:cubicBezTo>
                    <a:pt x="4361" y="4060"/>
                    <a:pt x="3359" y="4361"/>
                    <a:pt x="2306" y="4411"/>
                  </a:cubicBezTo>
                  <a:cubicBezTo>
                    <a:pt x="2185" y="3972"/>
                    <a:pt x="1744" y="3753"/>
                    <a:pt x="1297" y="3753"/>
                  </a:cubicBezTo>
                  <a:cubicBezTo>
                    <a:pt x="1005" y="3753"/>
                    <a:pt x="710" y="3847"/>
                    <a:pt x="502" y="4035"/>
                  </a:cubicBezTo>
                  <a:cubicBezTo>
                    <a:pt x="1" y="4537"/>
                    <a:pt x="26" y="5965"/>
                    <a:pt x="903" y="6542"/>
                  </a:cubicBezTo>
                  <a:lnTo>
                    <a:pt x="928" y="6542"/>
                  </a:lnTo>
                  <a:cubicBezTo>
                    <a:pt x="1117" y="6697"/>
                    <a:pt x="1345" y="6774"/>
                    <a:pt x="1570" y="6774"/>
                  </a:cubicBezTo>
                  <a:cubicBezTo>
                    <a:pt x="1851" y="6774"/>
                    <a:pt x="2125" y="6653"/>
                    <a:pt x="2306" y="6416"/>
                  </a:cubicBezTo>
                  <a:lnTo>
                    <a:pt x="2306" y="10176"/>
                  </a:lnTo>
                  <a:cubicBezTo>
                    <a:pt x="2757" y="10852"/>
                    <a:pt x="3334" y="11454"/>
                    <a:pt x="3986" y="11930"/>
                  </a:cubicBezTo>
                  <a:cubicBezTo>
                    <a:pt x="4441" y="12241"/>
                    <a:pt x="4991" y="12385"/>
                    <a:pt x="5468" y="12385"/>
                  </a:cubicBezTo>
                  <a:cubicBezTo>
                    <a:pt x="6066" y="12385"/>
                    <a:pt x="6550" y="12159"/>
                    <a:pt x="6592" y="11755"/>
                  </a:cubicBezTo>
                  <a:cubicBezTo>
                    <a:pt x="6667" y="11003"/>
                    <a:pt x="5565" y="9750"/>
                    <a:pt x="5565" y="9750"/>
                  </a:cubicBezTo>
                  <a:lnTo>
                    <a:pt x="5565" y="8196"/>
                  </a:lnTo>
                  <a:cubicBezTo>
                    <a:pt x="6065" y="8290"/>
                    <a:pt x="6565" y="8364"/>
                    <a:pt x="6974" y="8364"/>
                  </a:cubicBezTo>
                  <a:cubicBezTo>
                    <a:pt x="7221" y="8364"/>
                    <a:pt x="7434" y="8337"/>
                    <a:pt x="7595" y="8271"/>
                  </a:cubicBezTo>
                  <a:cubicBezTo>
                    <a:pt x="8021" y="8096"/>
                    <a:pt x="8848" y="7444"/>
                    <a:pt x="8898" y="4862"/>
                  </a:cubicBezTo>
                  <a:cubicBezTo>
                    <a:pt x="8973" y="1805"/>
                    <a:pt x="8271" y="351"/>
                    <a:pt x="76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4393625" y="2842125"/>
              <a:ext cx="16325" cy="16325"/>
            </a:xfrm>
            <a:custGeom>
              <a:rect b="b" l="l" r="r" t="t"/>
              <a:pathLst>
                <a:path extrusionOk="0" h="653" w="653">
                  <a:moveTo>
                    <a:pt x="302" y="1"/>
                  </a:moveTo>
                  <a:cubicBezTo>
                    <a:pt x="151" y="1"/>
                    <a:pt x="1" y="151"/>
                    <a:pt x="1" y="327"/>
                  </a:cubicBezTo>
                  <a:cubicBezTo>
                    <a:pt x="1" y="502"/>
                    <a:pt x="151" y="653"/>
                    <a:pt x="327" y="653"/>
                  </a:cubicBezTo>
                  <a:cubicBezTo>
                    <a:pt x="502" y="653"/>
                    <a:pt x="653" y="502"/>
                    <a:pt x="653" y="327"/>
                  </a:cubicBezTo>
                  <a:lnTo>
                    <a:pt x="653" y="302"/>
                  </a:lnTo>
                  <a:cubicBezTo>
                    <a:pt x="653" y="126"/>
                    <a:pt x="502" y="1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4410550" y="2904800"/>
              <a:ext cx="20700" cy="13450"/>
            </a:xfrm>
            <a:custGeom>
              <a:rect b="b" l="l" r="r" t="t"/>
              <a:pathLst>
                <a:path extrusionOk="0" h="538" w="828">
                  <a:moveTo>
                    <a:pt x="76" y="0"/>
                  </a:moveTo>
                  <a:lnTo>
                    <a:pt x="76" y="0"/>
                  </a:lnTo>
                  <a:cubicBezTo>
                    <a:pt x="1" y="226"/>
                    <a:pt x="126" y="451"/>
                    <a:pt x="327" y="527"/>
                  </a:cubicBezTo>
                  <a:lnTo>
                    <a:pt x="352" y="527"/>
                  </a:lnTo>
                  <a:cubicBezTo>
                    <a:pt x="381" y="534"/>
                    <a:pt x="412" y="538"/>
                    <a:pt x="442" y="538"/>
                  </a:cubicBezTo>
                  <a:cubicBezTo>
                    <a:pt x="615" y="538"/>
                    <a:pt x="785" y="421"/>
                    <a:pt x="828" y="251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4460050" y="2809100"/>
              <a:ext cx="20075" cy="16150"/>
            </a:xfrm>
            <a:custGeom>
              <a:rect b="b" l="l" r="r" t="t"/>
              <a:pathLst>
                <a:path extrusionOk="0" h="646" w="803">
                  <a:moveTo>
                    <a:pt x="328" y="1"/>
                  </a:moveTo>
                  <a:cubicBezTo>
                    <a:pt x="200" y="1"/>
                    <a:pt x="80" y="67"/>
                    <a:pt x="1" y="194"/>
                  </a:cubicBezTo>
                  <a:lnTo>
                    <a:pt x="677" y="645"/>
                  </a:lnTo>
                  <a:cubicBezTo>
                    <a:pt x="803" y="445"/>
                    <a:pt x="753" y="194"/>
                    <a:pt x="552" y="69"/>
                  </a:cubicBezTo>
                  <a:cubicBezTo>
                    <a:pt x="479" y="23"/>
                    <a:pt x="402" y="1"/>
                    <a:pt x="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4456300" y="2836425"/>
              <a:ext cx="16925" cy="16400"/>
            </a:xfrm>
            <a:custGeom>
              <a:rect b="b" l="l" r="r" t="t"/>
              <a:pathLst>
                <a:path extrusionOk="0" h="656" w="677">
                  <a:moveTo>
                    <a:pt x="364" y="1"/>
                  </a:moveTo>
                  <a:cubicBezTo>
                    <a:pt x="352" y="1"/>
                    <a:pt x="339" y="2"/>
                    <a:pt x="326" y="3"/>
                  </a:cubicBezTo>
                  <a:cubicBezTo>
                    <a:pt x="151" y="3"/>
                    <a:pt x="0" y="154"/>
                    <a:pt x="25" y="354"/>
                  </a:cubicBezTo>
                  <a:cubicBezTo>
                    <a:pt x="25" y="530"/>
                    <a:pt x="176" y="655"/>
                    <a:pt x="351" y="655"/>
                  </a:cubicBezTo>
                  <a:cubicBezTo>
                    <a:pt x="552" y="655"/>
                    <a:pt x="677" y="480"/>
                    <a:pt x="677" y="304"/>
                  </a:cubicBezTo>
                  <a:cubicBezTo>
                    <a:pt x="654" y="142"/>
                    <a:pt x="523" y="1"/>
                    <a:pt x="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4434375" y="2839625"/>
              <a:ext cx="27575" cy="48900"/>
            </a:xfrm>
            <a:custGeom>
              <a:rect b="b" l="l" r="r" t="t"/>
              <a:pathLst>
                <a:path extrusionOk="0" h="1956" w="1103">
                  <a:moveTo>
                    <a:pt x="0" y="1"/>
                  </a:moveTo>
                  <a:lnTo>
                    <a:pt x="50" y="1956"/>
                  </a:lnTo>
                  <a:lnTo>
                    <a:pt x="1103" y="1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4328475" y="2917950"/>
              <a:ext cx="70200" cy="45150"/>
            </a:xfrm>
            <a:custGeom>
              <a:rect b="b" l="l" r="r" t="t"/>
              <a:pathLst>
                <a:path extrusionOk="0" h="1806" w="2808">
                  <a:moveTo>
                    <a:pt x="0" y="1"/>
                  </a:moveTo>
                  <a:cubicBezTo>
                    <a:pt x="101" y="351"/>
                    <a:pt x="301" y="652"/>
                    <a:pt x="602" y="878"/>
                  </a:cubicBezTo>
                  <a:cubicBezTo>
                    <a:pt x="1103" y="1304"/>
                    <a:pt x="2808" y="1805"/>
                    <a:pt x="2808" y="1805"/>
                  </a:cubicBezTo>
                  <a:lnTo>
                    <a:pt x="2808" y="1279"/>
                  </a:lnTo>
                  <a:cubicBezTo>
                    <a:pt x="1980" y="1179"/>
                    <a:pt x="251" y="67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4509725" y="3199700"/>
              <a:ext cx="170825" cy="173475"/>
            </a:xfrm>
            <a:custGeom>
              <a:rect b="b" l="l" r="r" t="t"/>
              <a:pathLst>
                <a:path extrusionOk="0" h="6939" w="6833">
                  <a:moveTo>
                    <a:pt x="5969" y="0"/>
                  </a:moveTo>
                  <a:cubicBezTo>
                    <a:pt x="5888" y="0"/>
                    <a:pt x="5801" y="3"/>
                    <a:pt x="5708" y="9"/>
                  </a:cubicBezTo>
                  <a:cubicBezTo>
                    <a:pt x="5006" y="84"/>
                    <a:pt x="3277" y="335"/>
                    <a:pt x="3001" y="535"/>
                  </a:cubicBezTo>
                  <a:cubicBezTo>
                    <a:pt x="2700" y="736"/>
                    <a:pt x="2600" y="761"/>
                    <a:pt x="2124" y="1638"/>
                  </a:cubicBezTo>
                  <a:cubicBezTo>
                    <a:pt x="2124" y="1638"/>
                    <a:pt x="1898" y="2089"/>
                    <a:pt x="1522" y="2891"/>
                  </a:cubicBezTo>
                  <a:cubicBezTo>
                    <a:pt x="1021" y="3919"/>
                    <a:pt x="595" y="4996"/>
                    <a:pt x="219" y="6074"/>
                  </a:cubicBezTo>
                  <a:cubicBezTo>
                    <a:pt x="0" y="6830"/>
                    <a:pt x="240" y="6939"/>
                    <a:pt x="511" y="6939"/>
                  </a:cubicBezTo>
                  <a:cubicBezTo>
                    <a:pt x="581" y="6939"/>
                    <a:pt x="653" y="6931"/>
                    <a:pt x="720" y="6926"/>
                  </a:cubicBezTo>
                  <a:cubicBezTo>
                    <a:pt x="1046" y="6926"/>
                    <a:pt x="2074" y="6876"/>
                    <a:pt x="3026" y="6776"/>
                  </a:cubicBezTo>
                  <a:cubicBezTo>
                    <a:pt x="3979" y="6701"/>
                    <a:pt x="4029" y="6425"/>
                    <a:pt x="4254" y="6124"/>
                  </a:cubicBezTo>
                  <a:cubicBezTo>
                    <a:pt x="5182" y="4420"/>
                    <a:pt x="5959" y="2640"/>
                    <a:pt x="6610" y="836"/>
                  </a:cubicBezTo>
                  <a:cubicBezTo>
                    <a:pt x="6832" y="191"/>
                    <a:pt x="6601" y="0"/>
                    <a:pt x="596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4170575" y="3232250"/>
              <a:ext cx="470575" cy="115425"/>
            </a:xfrm>
            <a:custGeom>
              <a:rect b="b" l="l" r="r" t="t"/>
              <a:pathLst>
                <a:path extrusionOk="0" h="4617" w="18823">
                  <a:moveTo>
                    <a:pt x="15662" y="0"/>
                  </a:moveTo>
                  <a:cubicBezTo>
                    <a:pt x="15455" y="0"/>
                    <a:pt x="15080" y="103"/>
                    <a:pt x="14612" y="361"/>
                  </a:cubicBezTo>
                  <a:cubicBezTo>
                    <a:pt x="13910" y="787"/>
                    <a:pt x="12582" y="1764"/>
                    <a:pt x="11580" y="2065"/>
                  </a:cubicBezTo>
                  <a:cubicBezTo>
                    <a:pt x="11419" y="2119"/>
                    <a:pt x="11077" y="2141"/>
                    <a:pt x="10619" y="2141"/>
                  </a:cubicBezTo>
                  <a:cubicBezTo>
                    <a:pt x="8293" y="2141"/>
                    <a:pt x="2958" y="1564"/>
                    <a:pt x="2958" y="1564"/>
                  </a:cubicBezTo>
                  <a:cubicBezTo>
                    <a:pt x="2181" y="1790"/>
                    <a:pt x="1429" y="2140"/>
                    <a:pt x="803" y="2642"/>
                  </a:cubicBezTo>
                  <a:cubicBezTo>
                    <a:pt x="251" y="3043"/>
                    <a:pt x="1" y="3694"/>
                    <a:pt x="101" y="4346"/>
                  </a:cubicBezTo>
                  <a:cubicBezTo>
                    <a:pt x="744" y="4547"/>
                    <a:pt x="2027" y="4616"/>
                    <a:pt x="3519" y="4616"/>
                  </a:cubicBezTo>
                  <a:cubicBezTo>
                    <a:pt x="6681" y="4616"/>
                    <a:pt x="10785" y="4305"/>
                    <a:pt x="11755" y="4271"/>
                  </a:cubicBezTo>
                  <a:cubicBezTo>
                    <a:pt x="11874" y="4265"/>
                    <a:pt x="11992" y="4262"/>
                    <a:pt x="12109" y="4262"/>
                  </a:cubicBezTo>
                  <a:cubicBezTo>
                    <a:pt x="12798" y="4262"/>
                    <a:pt x="13459" y="4354"/>
                    <a:pt x="14161" y="4354"/>
                  </a:cubicBezTo>
                  <a:cubicBezTo>
                    <a:pt x="14795" y="4354"/>
                    <a:pt x="15463" y="4279"/>
                    <a:pt x="16216" y="3995"/>
                  </a:cubicBezTo>
                  <a:cubicBezTo>
                    <a:pt x="17971" y="3318"/>
                    <a:pt x="18823" y="1589"/>
                    <a:pt x="18547" y="1238"/>
                  </a:cubicBezTo>
                  <a:cubicBezTo>
                    <a:pt x="18488" y="1162"/>
                    <a:pt x="18421" y="1131"/>
                    <a:pt x="18342" y="1131"/>
                  </a:cubicBezTo>
                  <a:cubicBezTo>
                    <a:pt x="18058" y="1131"/>
                    <a:pt x="17618" y="1543"/>
                    <a:pt x="16793" y="1739"/>
                  </a:cubicBezTo>
                  <a:cubicBezTo>
                    <a:pt x="16344" y="1838"/>
                    <a:pt x="15939" y="1893"/>
                    <a:pt x="15634" y="1893"/>
                  </a:cubicBezTo>
                  <a:cubicBezTo>
                    <a:pt x="15242" y="1893"/>
                    <a:pt x="15018" y="1801"/>
                    <a:pt x="15088" y="1589"/>
                  </a:cubicBezTo>
                  <a:cubicBezTo>
                    <a:pt x="15239" y="1213"/>
                    <a:pt x="15840" y="261"/>
                    <a:pt x="15840" y="85"/>
                  </a:cubicBezTo>
                  <a:cubicBezTo>
                    <a:pt x="15840" y="32"/>
                    <a:pt x="15777" y="0"/>
                    <a:pt x="156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4258300" y="3154800"/>
              <a:ext cx="20700" cy="77725"/>
            </a:xfrm>
            <a:custGeom>
              <a:rect b="b" l="l" r="r" t="t"/>
              <a:pathLst>
                <a:path extrusionOk="0" h="3109" w="828">
                  <a:moveTo>
                    <a:pt x="828" y="0"/>
                  </a:moveTo>
                  <a:cubicBezTo>
                    <a:pt x="602" y="903"/>
                    <a:pt x="326" y="1830"/>
                    <a:pt x="0" y="2707"/>
                  </a:cubicBezTo>
                  <a:lnTo>
                    <a:pt x="126" y="3108"/>
                  </a:lnTo>
                  <a:cubicBezTo>
                    <a:pt x="702" y="2005"/>
                    <a:pt x="827" y="1"/>
                    <a:pt x="8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2678725" y="2601525"/>
              <a:ext cx="117800" cy="127225"/>
            </a:xfrm>
            <a:custGeom>
              <a:rect b="b" l="l" r="r" t="t"/>
              <a:pathLst>
                <a:path extrusionOk="0" h="5089" w="4712">
                  <a:moveTo>
                    <a:pt x="1379" y="1"/>
                  </a:moveTo>
                  <a:lnTo>
                    <a:pt x="0" y="2933"/>
                  </a:lnTo>
                  <a:lnTo>
                    <a:pt x="2531" y="5089"/>
                  </a:lnTo>
                  <a:lnTo>
                    <a:pt x="4712" y="140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2706275" y="2433625"/>
              <a:ext cx="162325" cy="225775"/>
            </a:xfrm>
            <a:custGeom>
              <a:rect b="b" l="l" r="r" t="t"/>
              <a:pathLst>
                <a:path extrusionOk="0" h="9031" w="6493">
                  <a:moveTo>
                    <a:pt x="6492" y="0"/>
                  </a:moveTo>
                  <a:cubicBezTo>
                    <a:pt x="4888" y="0"/>
                    <a:pt x="3109" y="602"/>
                    <a:pt x="2507" y="1880"/>
                  </a:cubicBezTo>
                  <a:cubicBezTo>
                    <a:pt x="1881" y="3133"/>
                    <a:pt x="1" y="7068"/>
                    <a:pt x="1" y="7068"/>
                  </a:cubicBezTo>
                  <a:cubicBezTo>
                    <a:pt x="1" y="7068"/>
                    <a:pt x="1333" y="9030"/>
                    <a:pt x="3455" y="9030"/>
                  </a:cubicBezTo>
                  <a:cubicBezTo>
                    <a:pt x="3531" y="9030"/>
                    <a:pt x="3607" y="9028"/>
                    <a:pt x="3685" y="9023"/>
                  </a:cubicBezTo>
                  <a:lnTo>
                    <a:pt x="649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2987625" y="3597150"/>
              <a:ext cx="55775" cy="80850"/>
            </a:xfrm>
            <a:custGeom>
              <a:rect b="b" l="l" r="r" t="t"/>
              <a:pathLst>
                <a:path extrusionOk="0" h="3234" w="2231">
                  <a:moveTo>
                    <a:pt x="0" y="1"/>
                  </a:moveTo>
                  <a:lnTo>
                    <a:pt x="0" y="3234"/>
                  </a:lnTo>
                  <a:lnTo>
                    <a:pt x="2231" y="3234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2791500" y="3496275"/>
              <a:ext cx="58925" cy="83350"/>
            </a:xfrm>
            <a:custGeom>
              <a:rect b="b" l="l" r="r" t="t"/>
              <a:pathLst>
                <a:path extrusionOk="0" h="3334" w="2357">
                  <a:moveTo>
                    <a:pt x="2231" y="1"/>
                  </a:moveTo>
                  <a:lnTo>
                    <a:pt x="0" y="101"/>
                  </a:lnTo>
                  <a:lnTo>
                    <a:pt x="126" y="3334"/>
                  </a:lnTo>
                  <a:lnTo>
                    <a:pt x="2356" y="3259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2734475" y="2804550"/>
              <a:ext cx="327725" cy="813450"/>
            </a:xfrm>
            <a:custGeom>
              <a:rect b="b" l="l" r="r" t="t"/>
              <a:pathLst>
                <a:path extrusionOk="0" h="32538" w="13109">
                  <a:moveTo>
                    <a:pt x="1805" y="0"/>
                  </a:moveTo>
                  <a:cubicBezTo>
                    <a:pt x="1805" y="0"/>
                    <a:pt x="1" y="13960"/>
                    <a:pt x="226" y="15289"/>
                  </a:cubicBezTo>
                  <a:cubicBezTo>
                    <a:pt x="477" y="16617"/>
                    <a:pt x="2256" y="28973"/>
                    <a:pt x="2256" y="28973"/>
                  </a:cubicBezTo>
                  <a:cubicBezTo>
                    <a:pt x="2622" y="29161"/>
                    <a:pt x="3015" y="29256"/>
                    <a:pt x="3408" y="29256"/>
                  </a:cubicBezTo>
                  <a:cubicBezTo>
                    <a:pt x="3849" y="29256"/>
                    <a:pt x="4289" y="29136"/>
                    <a:pt x="4687" y="28898"/>
                  </a:cubicBezTo>
                  <a:cubicBezTo>
                    <a:pt x="4687" y="28898"/>
                    <a:pt x="5139" y="20401"/>
                    <a:pt x="5063" y="18948"/>
                  </a:cubicBezTo>
                  <a:cubicBezTo>
                    <a:pt x="4988" y="17494"/>
                    <a:pt x="4612" y="15414"/>
                    <a:pt x="4612" y="15414"/>
                  </a:cubicBezTo>
                  <a:lnTo>
                    <a:pt x="6692" y="6567"/>
                  </a:lnTo>
                  <a:cubicBezTo>
                    <a:pt x="6692" y="6567"/>
                    <a:pt x="7269" y="14085"/>
                    <a:pt x="7620" y="16842"/>
                  </a:cubicBezTo>
                  <a:cubicBezTo>
                    <a:pt x="8021" y="20000"/>
                    <a:pt x="10051" y="32081"/>
                    <a:pt x="10051" y="32081"/>
                  </a:cubicBezTo>
                  <a:cubicBezTo>
                    <a:pt x="10535" y="32423"/>
                    <a:pt x="10975" y="32537"/>
                    <a:pt x="11347" y="32537"/>
                  </a:cubicBezTo>
                  <a:cubicBezTo>
                    <a:pt x="12089" y="32537"/>
                    <a:pt x="12557" y="32081"/>
                    <a:pt x="12557" y="32081"/>
                  </a:cubicBezTo>
                  <a:cubicBezTo>
                    <a:pt x="12557" y="32081"/>
                    <a:pt x="12833" y="23208"/>
                    <a:pt x="12983" y="20000"/>
                  </a:cubicBezTo>
                  <a:cubicBezTo>
                    <a:pt x="13109" y="17644"/>
                    <a:pt x="12532" y="16517"/>
                    <a:pt x="12482" y="15915"/>
                  </a:cubicBezTo>
                  <a:cubicBezTo>
                    <a:pt x="12482" y="15915"/>
                    <a:pt x="12206" y="2131"/>
                    <a:pt x="122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2778975" y="2433625"/>
              <a:ext cx="261300" cy="410775"/>
            </a:xfrm>
            <a:custGeom>
              <a:rect b="b" l="l" r="r" t="t"/>
              <a:pathLst>
                <a:path extrusionOk="0" h="16431" w="10452">
                  <a:moveTo>
                    <a:pt x="3634" y="0"/>
                  </a:moveTo>
                  <a:cubicBezTo>
                    <a:pt x="978" y="175"/>
                    <a:pt x="0" y="2256"/>
                    <a:pt x="0" y="3985"/>
                  </a:cubicBezTo>
                  <a:lnTo>
                    <a:pt x="0" y="14837"/>
                  </a:lnTo>
                  <a:cubicBezTo>
                    <a:pt x="1558" y="15974"/>
                    <a:pt x="3533" y="16430"/>
                    <a:pt x="5371" y="16430"/>
                  </a:cubicBezTo>
                  <a:cubicBezTo>
                    <a:pt x="7586" y="16430"/>
                    <a:pt x="9602" y="15768"/>
                    <a:pt x="10451" y="14837"/>
                  </a:cubicBezTo>
                  <a:lnTo>
                    <a:pt x="10451" y="4411"/>
                  </a:lnTo>
                  <a:cubicBezTo>
                    <a:pt x="10451" y="2381"/>
                    <a:pt x="9073" y="602"/>
                    <a:pt x="7118" y="100"/>
                  </a:cubicBezTo>
                  <a:lnTo>
                    <a:pt x="7068" y="100"/>
                  </a:lnTo>
                  <a:lnTo>
                    <a:pt x="3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2966950" y="2214050"/>
              <a:ext cx="42625" cy="89250"/>
            </a:xfrm>
            <a:custGeom>
              <a:rect b="b" l="l" r="r" t="t"/>
              <a:pathLst>
                <a:path extrusionOk="0" h="3570" w="1705">
                  <a:moveTo>
                    <a:pt x="462" y="0"/>
                  </a:moveTo>
                  <a:cubicBezTo>
                    <a:pt x="409" y="0"/>
                    <a:pt x="355" y="4"/>
                    <a:pt x="301" y="11"/>
                  </a:cubicBezTo>
                  <a:lnTo>
                    <a:pt x="0" y="3570"/>
                  </a:lnTo>
                  <a:lnTo>
                    <a:pt x="1303" y="3420"/>
                  </a:lnTo>
                  <a:cubicBezTo>
                    <a:pt x="1629" y="1590"/>
                    <a:pt x="1704" y="763"/>
                    <a:pt x="1303" y="362"/>
                  </a:cubicBezTo>
                  <a:cubicBezTo>
                    <a:pt x="1067" y="126"/>
                    <a:pt x="776" y="0"/>
                    <a:pt x="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2752450" y="2195900"/>
              <a:ext cx="51600" cy="42250"/>
            </a:xfrm>
            <a:custGeom>
              <a:rect b="b" l="l" r="r" t="t"/>
              <a:pathLst>
                <a:path extrusionOk="0" h="1690" w="2064">
                  <a:moveTo>
                    <a:pt x="268" y="0"/>
                  </a:moveTo>
                  <a:cubicBezTo>
                    <a:pt x="33" y="0"/>
                    <a:pt x="0" y="360"/>
                    <a:pt x="184" y="687"/>
                  </a:cubicBezTo>
                  <a:cubicBezTo>
                    <a:pt x="485" y="1263"/>
                    <a:pt x="1061" y="1639"/>
                    <a:pt x="1688" y="1689"/>
                  </a:cubicBezTo>
                  <a:cubicBezTo>
                    <a:pt x="1688" y="1639"/>
                    <a:pt x="2064" y="662"/>
                    <a:pt x="2064" y="662"/>
                  </a:cubicBezTo>
                  <a:lnTo>
                    <a:pt x="1287" y="211"/>
                  </a:lnTo>
                  <a:cubicBezTo>
                    <a:pt x="1011" y="211"/>
                    <a:pt x="735" y="161"/>
                    <a:pt x="460" y="60"/>
                  </a:cubicBezTo>
                  <a:cubicBezTo>
                    <a:pt x="385" y="19"/>
                    <a:pt x="322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2775825" y="2177475"/>
              <a:ext cx="246900" cy="308225"/>
            </a:xfrm>
            <a:custGeom>
              <a:rect b="b" l="l" r="r" t="t"/>
              <a:pathLst>
                <a:path extrusionOk="0" h="12329" w="9876">
                  <a:moveTo>
                    <a:pt x="3798" y="0"/>
                  </a:moveTo>
                  <a:cubicBezTo>
                    <a:pt x="2397" y="0"/>
                    <a:pt x="1048" y="701"/>
                    <a:pt x="627" y="2477"/>
                  </a:cubicBezTo>
                  <a:cubicBezTo>
                    <a:pt x="1" y="5158"/>
                    <a:pt x="703" y="6712"/>
                    <a:pt x="1129" y="7614"/>
                  </a:cubicBezTo>
                  <a:cubicBezTo>
                    <a:pt x="1505" y="8391"/>
                    <a:pt x="2081" y="9093"/>
                    <a:pt x="2332" y="9168"/>
                  </a:cubicBezTo>
                  <a:cubicBezTo>
                    <a:pt x="2490" y="9185"/>
                    <a:pt x="2649" y="9193"/>
                    <a:pt x="2808" y="9193"/>
                  </a:cubicBezTo>
                  <a:cubicBezTo>
                    <a:pt x="3125" y="9193"/>
                    <a:pt x="3443" y="9160"/>
                    <a:pt x="3760" y="9093"/>
                  </a:cubicBezTo>
                  <a:lnTo>
                    <a:pt x="3760" y="10246"/>
                  </a:lnTo>
                  <a:cubicBezTo>
                    <a:pt x="3204" y="10965"/>
                    <a:pt x="2819" y="12329"/>
                    <a:pt x="4255" y="12329"/>
                  </a:cubicBezTo>
                  <a:cubicBezTo>
                    <a:pt x="4371" y="12329"/>
                    <a:pt x="4498" y="12320"/>
                    <a:pt x="4637" y="12301"/>
                  </a:cubicBezTo>
                  <a:cubicBezTo>
                    <a:pt x="5765" y="12126"/>
                    <a:pt x="6743" y="11399"/>
                    <a:pt x="7194" y="10346"/>
                  </a:cubicBezTo>
                  <a:lnTo>
                    <a:pt x="7344" y="7163"/>
                  </a:lnTo>
                  <a:cubicBezTo>
                    <a:pt x="7497" y="7250"/>
                    <a:pt x="7663" y="7295"/>
                    <a:pt x="7827" y="7295"/>
                  </a:cubicBezTo>
                  <a:cubicBezTo>
                    <a:pt x="8041" y="7295"/>
                    <a:pt x="8252" y="7219"/>
                    <a:pt x="8422" y="7063"/>
                  </a:cubicBezTo>
                  <a:cubicBezTo>
                    <a:pt x="8948" y="6712"/>
                    <a:pt x="9876" y="5584"/>
                    <a:pt x="9450" y="4757"/>
                  </a:cubicBezTo>
                  <a:cubicBezTo>
                    <a:pt x="9399" y="4632"/>
                    <a:pt x="9324" y="4532"/>
                    <a:pt x="9224" y="4431"/>
                  </a:cubicBezTo>
                  <a:cubicBezTo>
                    <a:pt x="9069" y="4298"/>
                    <a:pt x="8879" y="4234"/>
                    <a:pt x="8690" y="4234"/>
                  </a:cubicBezTo>
                  <a:cubicBezTo>
                    <a:pt x="8451" y="4234"/>
                    <a:pt x="8214" y="4336"/>
                    <a:pt x="8046" y="4532"/>
                  </a:cubicBezTo>
                  <a:cubicBezTo>
                    <a:pt x="7851" y="4748"/>
                    <a:pt x="7619" y="5058"/>
                    <a:pt x="7430" y="5058"/>
                  </a:cubicBezTo>
                  <a:cubicBezTo>
                    <a:pt x="7400" y="5058"/>
                    <a:pt x="7372" y="5050"/>
                    <a:pt x="7344" y="5033"/>
                  </a:cubicBezTo>
                  <a:cubicBezTo>
                    <a:pt x="7344" y="5033"/>
                    <a:pt x="8021" y="1850"/>
                    <a:pt x="6216" y="697"/>
                  </a:cubicBezTo>
                  <a:cubicBezTo>
                    <a:pt x="5524" y="261"/>
                    <a:pt x="4651" y="0"/>
                    <a:pt x="379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2765175" y="2127050"/>
              <a:ext cx="220575" cy="184400"/>
            </a:xfrm>
            <a:custGeom>
              <a:rect b="b" l="l" r="r" t="t"/>
              <a:pathLst>
                <a:path extrusionOk="0" h="7376" w="8823">
                  <a:moveTo>
                    <a:pt x="573" y="0"/>
                  </a:moveTo>
                  <a:cubicBezTo>
                    <a:pt x="384" y="0"/>
                    <a:pt x="323" y="133"/>
                    <a:pt x="251" y="408"/>
                  </a:cubicBezTo>
                  <a:cubicBezTo>
                    <a:pt x="1" y="1386"/>
                    <a:pt x="201" y="2413"/>
                    <a:pt x="803" y="3215"/>
                  </a:cubicBezTo>
                  <a:lnTo>
                    <a:pt x="1480" y="3466"/>
                  </a:lnTo>
                  <a:cubicBezTo>
                    <a:pt x="1480" y="3466"/>
                    <a:pt x="1830" y="3767"/>
                    <a:pt x="3058" y="3917"/>
                  </a:cubicBezTo>
                  <a:cubicBezTo>
                    <a:pt x="3540" y="3959"/>
                    <a:pt x="4021" y="3979"/>
                    <a:pt x="4500" y="3979"/>
                  </a:cubicBezTo>
                  <a:cubicBezTo>
                    <a:pt x="5169" y="3979"/>
                    <a:pt x="5835" y="3940"/>
                    <a:pt x="6492" y="3867"/>
                  </a:cubicBezTo>
                  <a:cubicBezTo>
                    <a:pt x="6515" y="3864"/>
                    <a:pt x="6537" y="3862"/>
                    <a:pt x="6558" y="3862"/>
                  </a:cubicBezTo>
                  <a:cubicBezTo>
                    <a:pt x="6875" y="3862"/>
                    <a:pt x="6932" y="4226"/>
                    <a:pt x="7144" y="5120"/>
                  </a:cubicBezTo>
                  <a:cubicBezTo>
                    <a:pt x="7294" y="5947"/>
                    <a:pt x="7444" y="7376"/>
                    <a:pt x="7770" y="7376"/>
                  </a:cubicBezTo>
                  <a:cubicBezTo>
                    <a:pt x="7871" y="7376"/>
                    <a:pt x="8246" y="6774"/>
                    <a:pt x="8472" y="6549"/>
                  </a:cubicBezTo>
                  <a:cubicBezTo>
                    <a:pt x="8823" y="6223"/>
                    <a:pt x="8372" y="3491"/>
                    <a:pt x="8372" y="3491"/>
                  </a:cubicBezTo>
                  <a:cubicBezTo>
                    <a:pt x="8372" y="3491"/>
                    <a:pt x="8723" y="2438"/>
                    <a:pt x="8071" y="1737"/>
                  </a:cubicBezTo>
                  <a:cubicBezTo>
                    <a:pt x="7394" y="1060"/>
                    <a:pt x="6116" y="1160"/>
                    <a:pt x="5189" y="1135"/>
                  </a:cubicBezTo>
                  <a:cubicBezTo>
                    <a:pt x="4036" y="1135"/>
                    <a:pt x="2908" y="910"/>
                    <a:pt x="1830" y="458"/>
                  </a:cubicBezTo>
                  <a:cubicBezTo>
                    <a:pt x="1137" y="158"/>
                    <a:pt x="779" y="0"/>
                    <a:pt x="5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2970700" y="2194575"/>
              <a:ext cx="33225" cy="24775"/>
            </a:xfrm>
            <a:custGeom>
              <a:rect b="b" l="l" r="r" t="t"/>
              <a:pathLst>
                <a:path extrusionOk="0" h="991" w="1329">
                  <a:moveTo>
                    <a:pt x="760" y="0"/>
                  </a:moveTo>
                  <a:cubicBezTo>
                    <a:pt x="665" y="0"/>
                    <a:pt x="569" y="21"/>
                    <a:pt x="477" y="63"/>
                  </a:cubicBezTo>
                  <a:lnTo>
                    <a:pt x="452" y="88"/>
                  </a:lnTo>
                  <a:cubicBezTo>
                    <a:pt x="126" y="264"/>
                    <a:pt x="0" y="665"/>
                    <a:pt x="151" y="991"/>
                  </a:cubicBezTo>
                  <a:lnTo>
                    <a:pt x="1329" y="364"/>
                  </a:lnTo>
                  <a:cubicBezTo>
                    <a:pt x="1221" y="131"/>
                    <a:pt x="998" y="0"/>
                    <a:pt x="7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2869825" y="2367200"/>
              <a:ext cx="79600" cy="48900"/>
            </a:xfrm>
            <a:custGeom>
              <a:rect b="b" l="l" r="r" t="t"/>
              <a:pathLst>
                <a:path extrusionOk="0" h="1956" w="3184">
                  <a:moveTo>
                    <a:pt x="3183" y="0"/>
                  </a:moveTo>
                  <a:lnTo>
                    <a:pt x="3183" y="0"/>
                  </a:lnTo>
                  <a:cubicBezTo>
                    <a:pt x="3008" y="351"/>
                    <a:pt x="2707" y="652"/>
                    <a:pt x="2356" y="827"/>
                  </a:cubicBezTo>
                  <a:cubicBezTo>
                    <a:pt x="1604" y="1128"/>
                    <a:pt x="802" y="1354"/>
                    <a:pt x="0" y="1504"/>
                  </a:cubicBezTo>
                  <a:lnTo>
                    <a:pt x="0" y="1955"/>
                  </a:lnTo>
                  <a:cubicBezTo>
                    <a:pt x="0" y="1955"/>
                    <a:pt x="2256" y="1529"/>
                    <a:pt x="2707" y="978"/>
                  </a:cubicBezTo>
                  <a:cubicBezTo>
                    <a:pt x="2933" y="677"/>
                    <a:pt x="3108" y="351"/>
                    <a:pt x="318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2880475" y="2283225"/>
              <a:ext cx="17575" cy="17575"/>
            </a:xfrm>
            <a:custGeom>
              <a:rect b="b" l="l" r="r" t="t"/>
              <a:pathLst>
                <a:path extrusionOk="0" h="703" w="703">
                  <a:moveTo>
                    <a:pt x="351" y="1"/>
                  </a:moveTo>
                  <a:cubicBezTo>
                    <a:pt x="151" y="1"/>
                    <a:pt x="0" y="176"/>
                    <a:pt x="0" y="377"/>
                  </a:cubicBezTo>
                  <a:cubicBezTo>
                    <a:pt x="0" y="552"/>
                    <a:pt x="176" y="703"/>
                    <a:pt x="351" y="703"/>
                  </a:cubicBezTo>
                  <a:cubicBezTo>
                    <a:pt x="552" y="703"/>
                    <a:pt x="702" y="552"/>
                    <a:pt x="702" y="352"/>
                  </a:cubicBezTo>
                  <a:cubicBezTo>
                    <a:pt x="702" y="151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2889875" y="2253925"/>
              <a:ext cx="21325" cy="16175"/>
            </a:xfrm>
            <a:custGeom>
              <a:rect b="b" l="l" r="r" t="t"/>
              <a:pathLst>
                <a:path extrusionOk="0" h="647" w="853">
                  <a:moveTo>
                    <a:pt x="364" y="1"/>
                  </a:moveTo>
                  <a:cubicBezTo>
                    <a:pt x="215" y="1"/>
                    <a:pt x="71" y="80"/>
                    <a:pt x="0" y="221"/>
                  </a:cubicBezTo>
                  <a:lnTo>
                    <a:pt x="727" y="647"/>
                  </a:lnTo>
                  <a:cubicBezTo>
                    <a:pt x="852" y="421"/>
                    <a:pt x="777" y="170"/>
                    <a:pt x="552" y="45"/>
                  </a:cubicBezTo>
                  <a:cubicBezTo>
                    <a:pt x="492" y="15"/>
                    <a:pt x="428" y="1"/>
                    <a:pt x="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2861050" y="2351525"/>
              <a:ext cx="21950" cy="14375"/>
            </a:xfrm>
            <a:custGeom>
              <a:rect b="b" l="l" r="r" t="t"/>
              <a:pathLst>
                <a:path extrusionOk="0" h="575" w="878">
                  <a:moveTo>
                    <a:pt x="802" y="1"/>
                  </a:moveTo>
                  <a:lnTo>
                    <a:pt x="0" y="302"/>
                  </a:lnTo>
                  <a:cubicBezTo>
                    <a:pt x="61" y="462"/>
                    <a:pt x="233" y="574"/>
                    <a:pt x="402" y="574"/>
                  </a:cubicBezTo>
                  <a:cubicBezTo>
                    <a:pt x="445" y="574"/>
                    <a:pt x="487" y="567"/>
                    <a:pt x="527" y="552"/>
                  </a:cubicBezTo>
                  <a:lnTo>
                    <a:pt x="552" y="552"/>
                  </a:lnTo>
                  <a:cubicBezTo>
                    <a:pt x="777" y="477"/>
                    <a:pt x="878" y="226"/>
                    <a:pt x="80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2799025" y="2249100"/>
              <a:ext cx="20700" cy="17875"/>
            </a:xfrm>
            <a:custGeom>
              <a:rect b="b" l="l" r="r" t="t"/>
              <a:pathLst>
                <a:path extrusionOk="0" h="715" w="828">
                  <a:moveTo>
                    <a:pt x="490" y="0"/>
                  </a:moveTo>
                  <a:cubicBezTo>
                    <a:pt x="405" y="0"/>
                    <a:pt x="320" y="28"/>
                    <a:pt x="251" y="88"/>
                  </a:cubicBezTo>
                  <a:lnTo>
                    <a:pt x="226" y="88"/>
                  </a:lnTo>
                  <a:cubicBezTo>
                    <a:pt x="50" y="238"/>
                    <a:pt x="0" y="514"/>
                    <a:pt x="151" y="714"/>
                  </a:cubicBezTo>
                  <a:lnTo>
                    <a:pt x="827" y="188"/>
                  </a:lnTo>
                  <a:cubicBezTo>
                    <a:pt x="751" y="67"/>
                    <a:pt x="620" y="0"/>
                    <a:pt x="4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2807800" y="2280025"/>
              <a:ext cx="18175" cy="18900"/>
            </a:xfrm>
            <a:custGeom>
              <a:rect b="b" l="l" r="r" t="t"/>
              <a:pathLst>
                <a:path extrusionOk="0" h="756" w="727">
                  <a:moveTo>
                    <a:pt x="357" y="1"/>
                  </a:moveTo>
                  <a:cubicBezTo>
                    <a:pt x="176" y="1"/>
                    <a:pt x="23" y="142"/>
                    <a:pt x="0" y="304"/>
                  </a:cubicBezTo>
                  <a:lnTo>
                    <a:pt x="0" y="405"/>
                  </a:lnTo>
                  <a:cubicBezTo>
                    <a:pt x="0" y="580"/>
                    <a:pt x="176" y="756"/>
                    <a:pt x="351" y="756"/>
                  </a:cubicBezTo>
                  <a:cubicBezTo>
                    <a:pt x="551" y="756"/>
                    <a:pt x="702" y="580"/>
                    <a:pt x="702" y="405"/>
                  </a:cubicBezTo>
                  <a:cubicBezTo>
                    <a:pt x="727" y="204"/>
                    <a:pt x="602" y="29"/>
                    <a:pt x="401" y="4"/>
                  </a:cubicBezTo>
                  <a:cubicBezTo>
                    <a:pt x="386" y="2"/>
                    <a:pt x="372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2822200" y="2281975"/>
              <a:ext cx="30100" cy="52050"/>
            </a:xfrm>
            <a:custGeom>
              <a:rect b="b" l="l" r="r" t="t"/>
              <a:pathLst>
                <a:path extrusionOk="0" h="2082" w="1204">
                  <a:moveTo>
                    <a:pt x="1204" y="1"/>
                  </a:moveTo>
                  <a:lnTo>
                    <a:pt x="1" y="1705"/>
                  </a:lnTo>
                  <a:lnTo>
                    <a:pt x="1103" y="2081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2894950" y="3642175"/>
              <a:ext cx="161600" cy="148500"/>
            </a:xfrm>
            <a:custGeom>
              <a:rect b="b" l="l" r="r" t="t"/>
              <a:pathLst>
                <a:path extrusionOk="0" h="5940" w="6464">
                  <a:moveTo>
                    <a:pt x="5961" y="0"/>
                  </a:moveTo>
                  <a:cubicBezTo>
                    <a:pt x="5953" y="0"/>
                    <a:pt x="5945" y="2"/>
                    <a:pt x="5938" y="4"/>
                  </a:cubicBezTo>
                  <a:lnTo>
                    <a:pt x="5938" y="255"/>
                  </a:lnTo>
                  <a:cubicBezTo>
                    <a:pt x="5637" y="505"/>
                    <a:pt x="5236" y="631"/>
                    <a:pt x="4835" y="631"/>
                  </a:cubicBezTo>
                  <a:cubicBezTo>
                    <a:pt x="4796" y="634"/>
                    <a:pt x="4750" y="635"/>
                    <a:pt x="4700" y="635"/>
                  </a:cubicBezTo>
                  <a:cubicBezTo>
                    <a:pt x="4329" y="635"/>
                    <a:pt x="3707" y="551"/>
                    <a:pt x="3707" y="330"/>
                  </a:cubicBezTo>
                  <a:lnTo>
                    <a:pt x="3707" y="4"/>
                  </a:lnTo>
                  <a:cubicBezTo>
                    <a:pt x="3507" y="104"/>
                    <a:pt x="3005" y="2009"/>
                    <a:pt x="2128" y="2811"/>
                  </a:cubicBezTo>
                  <a:cubicBezTo>
                    <a:pt x="1426" y="3438"/>
                    <a:pt x="449" y="4190"/>
                    <a:pt x="223" y="4891"/>
                  </a:cubicBezTo>
                  <a:cubicBezTo>
                    <a:pt x="1" y="5514"/>
                    <a:pt x="1220" y="5940"/>
                    <a:pt x="1953" y="5940"/>
                  </a:cubicBezTo>
                  <a:cubicBezTo>
                    <a:pt x="2045" y="5940"/>
                    <a:pt x="2130" y="5933"/>
                    <a:pt x="2203" y="5919"/>
                  </a:cubicBezTo>
                  <a:cubicBezTo>
                    <a:pt x="2980" y="5794"/>
                    <a:pt x="4284" y="5267"/>
                    <a:pt x="4634" y="4766"/>
                  </a:cubicBezTo>
                  <a:cubicBezTo>
                    <a:pt x="4960" y="4265"/>
                    <a:pt x="5111" y="3538"/>
                    <a:pt x="5386" y="3162"/>
                  </a:cubicBezTo>
                  <a:cubicBezTo>
                    <a:pt x="5637" y="2786"/>
                    <a:pt x="6263" y="2385"/>
                    <a:pt x="6414" y="1959"/>
                  </a:cubicBezTo>
                  <a:cubicBezTo>
                    <a:pt x="6464" y="1558"/>
                    <a:pt x="6414" y="1182"/>
                    <a:pt x="6289" y="806"/>
                  </a:cubicBezTo>
                  <a:cubicBezTo>
                    <a:pt x="6193" y="426"/>
                    <a:pt x="6098" y="0"/>
                    <a:pt x="5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2658675" y="3558900"/>
              <a:ext cx="212425" cy="109475"/>
            </a:xfrm>
            <a:custGeom>
              <a:rect b="b" l="l" r="r" t="t"/>
              <a:pathLst>
                <a:path extrusionOk="0" h="4379" w="8497">
                  <a:moveTo>
                    <a:pt x="7659" y="0"/>
                  </a:moveTo>
                  <a:cubicBezTo>
                    <a:pt x="7654" y="0"/>
                    <a:pt x="7649" y="1"/>
                    <a:pt x="7644" y="2"/>
                  </a:cubicBezTo>
                  <a:lnTo>
                    <a:pt x="7644" y="202"/>
                  </a:lnTo>
                  <a:cubicBezTo>
                    <a:pt x="7464" y="464"/>
                    <a:pt x="6826" y="630"/>
                    <a:pt x="6237" y="630"/>
                  </a:cubicBezTo>
                  <a:cubicBezTo>
                    <a:pt x="5923" y="630"/>
                    <a:pt x="5623" y="583"/>
                    <a:pt x="5414" y="478"/>
                  </a:cubicBezTo>
                  <a:lnTo>
                    <a:pt x="5414" y="127"/>
                  </a:lnTo>
                  <a:cubicBezTo>
                    <a:pt x="5288" y="127"/>
                    <a:pt x="5213" y="303"/>
                    <a:pt x="4937" y="578"/>
                  </a:cubicBezTo>
                  <a:cubicBezTo>
                    <a:pt x="4562" y="954"/>
                    <a:pt x="4135" y="1280"/>
                    <a:pt x="3634" y="1531"/>
                  </a:cubicBezTo>
                  <a:cubicBezTo>
                    <a:pt x="2807" y="1932"/>
                    <a:pt x="1178" y="2583"/>
                    <a:pt x="451" y="2909"/>
                  </a:cubicBezTo>
                  <a:cubicBezTo>
                    <a:pt x="0" y="3135"/>
                    <a:pt x="25" y="3686"/>
                    <a:pt x="476" y="3987"/>
                  </a:cubicBezTo>
                  <a:cubicBezTo>
                    <a:pt x="779" y="4205"/>
                    <a:pt x="1408" y="4379"/>
                    <a:pt x="2205" y="4379"/>
                  </a:cubicBezTo>
                  <a:cubicBezTo>
                    <a:pt x="2597" y="4379"/>
                    <a:pt x="3029" y="4337"/>
                    <a:pt x="3484" y="4237"/>
                  </a:cubicBezTo>
                  <a:cubicBezTo>
                    <a:pt x="4223" y="4065"/>
                    <a:pt x="5179" y="3385"/>
                    <a:pt x="5783" y="3385"/>
                  </a:cubicBezTo>
                  <a:cubicBezTo>
                    <a:pt x="5794" y="3385"/>
                    <a:pt x="5804" y="3385"/>
                    <a:pt x="5815" y="3385"/>
                  </a:cubicBezTo>
                  <a:cubicBezTo>
                    <a:pt x="5955" y="3391"/>
                    <a:pt x="6122" y="3395"/>
                    <a:pt x="6301" y="3395"/>
                  </a:cubicBezTo>
                  <a:cubicBezTo>
                    <a:pt x="6923" y="3395"/>
                    <a:pt x="7695" y="3343"/>
                    <a:pt x="8045" y="3110"/>
                  </a:cubicBezTo>
                  <a:cubicBezTo>
                    <a:pt x="8496" y="2784"/>
                    <a:pt x="8321" y="2132"/>
                    <a:pt x="8196" y="1556"/>
                  </a:cubicBezTo>
                  <a:cubicBezTo>
                    <a:pt x="8073" y="993"/>
                    <a:pt x="7855" y="0"/>
                    <a:pt x="76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2601950" y="2644950"/>
              <a:ext cx="170500" cy="173700"/>
            </a:xfrm>
            <a:custGeom>
              <a:rect b="b" l="l" r="r" t="t"/>
              <a:pathLst>
                <a:path extrusionOk="0" h="6948" w="6820">
                  <a:moveTo>
                    <a:pt x="780" y="1"/>
                  </a:moveTo>
                  <a:cubicBezTo>
                    <a:pt x="205" y="1"/>
                    <a:pt x="1" y="202"/>
                    <a:pt x="214" y="820"/>
                  </a:cubicBezTo>
                  <a:cubicBezTo>
                    <a:pt x="866" y="2650"/>
                    <a:pt x="1643" y="4404"/>
                    <a:pt x="2570" y="6109"/>
                  </a:cubicBezTo>
                  <a:cubicBezTo>
                    <a:pt x="2795" y="6409"/>
                    <a:pt x="2846" y="6685"/>
                    <a:pt x="3773" y="6785"/>
                  </a:cubicBezTo>
                  <a:cubicBezTo>
                    <a:pt x="4725" y="6860"/>
                    <a:pt x="5778" y="6911"/>
                    <a:pt x="6104" y="6936"/>
                  </a:cubicBezTo>
                  <a:cubicBezTo>
                    <a:pt x="6170" y="6941"/>
                    <a:pt x="6241" y="6948"/>
                    <a:pt x="6310" y="6948"/>
                  </a:cubicBezTo>
                  <a:cubicBezTo>
                    <a:pt x="6582" y="6948"/>
                    <a:pt x="6820" y="6837"/>
                    <a:pt x="6580" y="6058"/>
                  </a:cubicBezTo>
                  <a:cubicBezTo>
                    <a:pt x="6204" y="4981"/>
                    <a:pt x="5778" y="3928"/>
                    <a:pt x="5302" y="2875"/>
                  </a:cubicBezTo>
                  <a:cubicBezTo>
                    <a:pt x="4951" y="2098"/>
                    <a:pt x="4700" y="1647"/>
                    <a:pt x="4700" y="1647"/>
                  </a:cubicBezTo>
                  <a:cubicBezTo>
                    <a:pt x="4224" y="745"/>
                    <a:pt x="4124" y="720"/>
                    <a:pt x="3823" y="520"/>
                  </a:cubicBezTo>
                  <a:cubicBezTo>
                    <a:pt x="3547" y="344"/>
                    <a:pt x="1818" y="68"/>
                    <a:pt x="1116" y="18"/>
                  </a:cubicBezTo>
                  <a:cubicBezTo>
                    <a:pt x="993" y="7"/>
                    <a:pt x="880" y="1"/>
                    <a:pt x="78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3039625" y="2630975"/>
              <a:ext cx="110300" cy="152925"/>
            </a:xfrm>
            <a:custGeom>
              <a:rect b="b" l="l" r="r" t="t"/>
              <a:pathLst>
                <a:path extrusionOk="0" h="6117" w="4412">
                  <a:moveTo>
                    <a:pt x="3058" y="1"/>
                  </a:moveTo>
                  <a:lnTo>
                    <a:pt x="0" y="1053"/>
                  </a:lnTo>
                  <a:lnTo>
                    <a:pt x="727" y="3334"/>
                  </a:lnTo>
                  <a:lnTo>
                    <a:pt x="3409" y="6116"/>
                  </a:lnTo>
                  <a:cubicBezTo>
                    <a:pt x="4010" y="5991"/>
                    <a:pt x="4411" y="5439"/>
                    <a:pt x="4311" y="4838"/>
                  </a:cubicBezTo>
                  <a:cubicBezTo>
                    <a:pt x="4286" y="4562"/>
                    <a:pt x="3484" y="1454"/>
                    <a:pt x="305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2641125" y="2677300"/>
              <a:ext cx="486250" cy="113850"/>
            </a:xfrm>
            <a:custGeom>
              <a:rect b="b" l="l" r="r" t="t"/>
              <a:pathLst>
                <a:path extrusionOk="0" h="4554" w="19450">
                  <a:moveTo>
                    <a:pt x="3174" y="0"/>
                  </a:moveTo>
                  <a:cubicBezTo>
                    <a:pt x="3051" y="0"/>
                    <a:pt x="2983" y="38"/>
                    <a:pt x="2983" y="103"/>
                  </a:cubicBezTo>
                  <a:cubicBezTo>
                    <a:pt x="2983" y="278"/>
                    <a:pt x="3584" y="1205"/>
                    <a:pt x="3735" y="1581"/>
                  </a:cubicBezTo>
                  <a:cubicBezTo>
                    <a:pt x="3805" y="1805"/>
                    <a:pt x="3585" y="1904"/>
                    <a:pt x="3199" y="1904"/>
                  </a:cubicBezTo>
                  <a:cubicBezTo>
                    <a:pt x="2894" y="1904"/>
                    <a:pt x="2484" y="1842"/>
                    <a:pt x="2030" y="1732"/>
                  </a:cubicBezTo>
                  <a:cubicBezTo>
                    <a:pt x="1200" y="1534"/>
                    <a:pt x="759" y="1133"/>
                    <a:pt x="475" y="1133"/>
                  </a:cubicBezTo>
                  <a:cubicBezTo>
                    <a:pt x="399" y="1133"/>
                    <a:pt x="334" y="1162"/>
                    <a:pt x="276" y="1231"/>
                  </a:cubicBezTo>
                  <a:cubicBezTo>
                    <a:pt x="0" y="1581"/>
                    <a:pt x="853" y="3336"/>
                    <a:pt x="2607" y="3987"/>
                  </a:cubicBezTo>
                  <a:cubicBezTo>
                    <a:pt x="3377" y="4278"/>
                    <a:pt x="4057" y="4354"/>
                    <a:pt x="4704" y="4354"/>
                  </a:cubicBezTo>
                  <a:cubicBezTo>
                    <a:pt x="5425" y="4354"/>
                    <a:pt x="6103" y="4259"/>
                    <a:pt x="6816" y="4259"/>
                  </a:cubicBezTo>
                  <a:cubicBezTo>
                    <a:pt x="6900" y="4259"/>
                    <a:pt x="6984" y="4260"/>
                    <a:pt x="7068" y="4263"/>
                  </a:cubicBezTo>
                  <a:cubicBezTo>
                    <a:pt x="8001" y="4296"/>
                    <a:pt x="12098" y="4553"/>
                    <a:pt x="15387" y="4553"/>
                  </a:cubicBezTo>
                  <a:cubicBezTo>
                    <a:pt x="17134" y="4553"/>
                    <a:pt x="18653" y="4480"/>
                    <a:pt x="19349" y="4263"/>
                  </a:cubicBezTo>
                  <a:cubicBezTo>
                    <a:pt x="19449" y="3611"/>
                    <a:pt x="19198" y="2960"/>
                    <a:pt x="18647" y="2559"/>
                  </a:cubicBezTo>
                  <a:cubicBezTo>
                    <a:pt x="18071" y="2083"/>
                    <a:pt x="17369" y="1707"/>
                    <a:pt x="16642" y="1481"/>
                  </a:cubicBezTo>
                  <a:cubicBezTo>
                    <a:pt x="16642" y="1481"/>
                    <a:pt x="10455" y="2144"/>
                    <a:pt x="8072" y="2144"/>
                  </a:cubicBezTo>
                  <a:cubicBezTo>
                    <a:pt x="7675" y="2144"/>
                    <a:pt x="7383" y="2126"/>
                    <a:pt x="7244" y="2083"/>
                  </a:cubicBezTo>
                  <a:cubicBezTo>
                    <a:pt x="6241" y="1782"/>
                    <a:pt x="4913" y="779"/>
                    <a:pt x="4211" y="378"/>
                  </a:cubicBezTo>
                  <a:cubicBezTo>
                    <a:pt x="3753" y="110"/>
                    <a:pt x="3384" y="0"/>
                    <a:pt x="317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2973825" y="2442375"/>
              <a:ext cx="151650" cy="236450"/>
            </a:xfrm>
            <a:custGeom>
              <a:rect b="b" l="l" r="r" t="t"/>
              <a:pathLst>
                <a:path extrusionOk="0" h="9458" w="6066">
                  <a:moveTo>
                    <a:pt x="1" y="1"/>
                  </a:moveTo>
                  <a:lnTo>
                    <a:pt x="2632" y="9399"/>
                  </a:lnTo>
                  <a:cubicBezTo>
                    <a:pt x="2767" y="9440"/>
                    <a:pt x="2925" y="9458"/>
                    <a:pt x="3098" y="9458"/>
                  </a:cubicBezTo>
                  <a:cubicBezTo>
                    <a:pt x="4111" y="9458"/>
                    <a:pt x="5638" y="8825"/>
                    <a:pt x="6066" y="8247"/>
                  </a:cubicBezTo>
                  <a:cubicBezTo>
                    <a:pt x="6066" y="8247"/>
                    <a:pt x="5640" y="6392"/>
                    <a:pt x="4788" y="3510"/>
                  </a:cubicBezTo>
                  <a:cubicBezTo>
                    <a:pt x="3936" y="653"/>
                    <a:pt x="1304" y="427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3017075" y="2597150"/>
              <a:ext cx="22575" cy="112800"/>
            </a:xfrm>
            <a:custGeom>
              <a:rect b="b" l="l" r="r" t="t"/>
              <a:pathLst>
                <a:path extrusionOk="0" h="4512" w="903">
                  <a:moveTo>
                    <a:pt x="0" y="0"/>
                  </a:moveTo>
                  <a:lnTo>
                    <a:pt x="902" y="4512"/>
                  </a:lnTo>
                  <a:lnTo>
                    <a:pt x="902" y="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2375450" y="2785850"/>
              <a:ext cx="194900" cy="199025"/>
            </a:xfrm>
            <a:custGeom>
              <a:rect b="b" l="l" r="r" t="t"/>
              <a:pathLst>
                <a:path extrusionOk="0" h="7961" w="7796">
                  <a:moveTo>
                    <a:pt x="4237" y="1"/>
                  </a:moveTo>
                  <a:cubicBezTo>
                    <a:pt x="4107" y="1"/>
                    <a:pt x="3979" y="69"/>
                    <a:pt x="3911" y="172"/>
                  </a:cubicBezTo>
                  <a:cubicBezTo>
                    <a:pt x="3510" y="748"/>
                    <a:pt x="2858" y="1600"/>
                    <a:pt x="1530" y="3530"/>
                  </a:cubicBezTo>
                  <a:cubicBezTo>
                    <a:pt x="778" y="4608"/>
                    <a:pt x="226" y="5460"/>
                    <a:pt x="51" y="5811"/>
                  </a:cubicBezTo>
                  <a:cubicBezTo>
                    <a:pt x="51" y="5911"/>
                    <a:pt x="51" y="6036"/>
                    <a:pt x="51" y="6162"/>
                  </a:cubicBezTo>
                  <a:cubicBezTo>
                    <a:pt x="51" y="6312"/>
                    <a:pt x="1" y="6437"/>
                    <a:pt x="878" y="6864"/>
                  </a:cubicBezTo>
                  <a:cubicBezTo>
                    <a:pt x="1981" y="7365"/>
                    <a:pt x="2808" y="7716"/>
                    <a:pt x="3359" y="7916"/>
                  </a:cubicBezTo>
                  <a:lnTo>
                    <a:pt x="3484" y="7941"/>
                  </a:lnTo>
                  <a:cubicBezTo>
                    <a:pt x="3528" y="7954"/>
                    <a:pt x="3572" y="7960"/>
                    <a:pt x="3615" y="7960"/>
                  </a:cubicBezTo>
                  <a:cubicBezTo>
                    <a:pt x="3743" y="7960"/>
                    <a:pt x="3860" y="7904"/>
                    <a:pt x="3936" y="7791"/>
                  </a:cubicBezTo>
                  <a:lnTo>
                    <a:pt x="5540" y="5410"/>
                  </a:lnTo>
                  <a:lnTo>
                    <a:pt x="7169" y="3054"/>
                  </a:lnTo>
                  <a:cubicBezTo>
                    <a:pt x="7169" y="3054"/>
                    <a:pt x="7520" y="2478"/>
                    <a:pt x="7570" y="2427"/>
                  </a:cubicBezTo>
                  <a:cubicBezTo>
                    <a:pt x="7570" y="2402"/>
                    <a:pt x="7795" y="1425"/>
                    <a:pt x="7369" y="1224"/>
                  </a:cubicBezTo>
                  <a:lnTo>
                    <a:pt x="7344" y="1224"/>
                  </a:lnTo>
                  <a:cubicBezTo>
                    <a:pt x="6592" y="899"/>
                    <a:pt x="5139" y="272"/>
                    <a:pt x="4412" y="46"/>
                  </a:cubicBezTo>
                  <a:cubicBezTo>
                    <a:pt x="4357" y="15"/>
                    <a:pt x="4297" y="1"/>
                    <a:pt x="423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2374825" y="2816450"/>
              <a:ext cx="194275" cy="168325"/>
            </a:xfrm>
            <a:custGeom>
              <a:rect b="b" l="l" r="r" t="t"/>
              <a:pathLst>
                <a:path extrusionOk="0" h="6733" w="7771">
                  <a:moveTo>
                    <a:pt x="7319" y="0"/>
                  </a:moveTo>
                  <a:cubicBezTo>
                    <a:pt x="7366" y="24"/>
                    <a:pt x="7410" y="52"/>
                    <a:pt x="7448" y="84"/>
                  </a:cubicBezTo>
                  <a:lnTo>
                    <a:pt x="7448" y="84"/>
                  </a:lnTo>
                  <a:cubicBezTo>
                    <a:pt x="7434" y="63"/>
                    <a:pt x="7416" y="43"/>
                    <a:pt x="7394" y="25"/>
                  </a:cubicBezTo>
                  <a:lnTo>
                    <a:pt x="7344" y="0"/>
                  </a:lnTo>
                  <a:close/>
                  <a:moveTo>
                    <a:pt x="7448" y="84"/>
                  </a:moveTo>
                  <a:lnTo>
                    <a:pt x="7448" y="84"/>
                  </a:lnTo>
                  <a:cubicBezTo>
                    <a:pt x="7516" y="185"/>
                    <a:pt x="7502" y="319"/>
                    <a:pt x="7419" y="401"/>
                  </a:cubicBezTo>
                  <a:cubicBezTo>
                    <a:pt x="7269" y="652"/>
                    <a:pt x="7043" y="978"/>
                    <a:pt x="6567" y="1705"/>
                  </a:cubicBezTo>
                  <a:cubicBezTo>
                    <a:pt x="5615" y="3158"/>
                    <a:pt x="3835" y="6041"/>
                    <a:pt x="3635" y="6141"/>
                  </a:cubicBezTo>
                  <a:cubicBezTo>
                    <a:pt x="3633" y="6142"/>
                    <a:pt x="3630" y="6142"/>
                    <a:pt x="3626" y="6142"/>
                  </a:cubicBezTo>
                  <a:cubicBezTo>
                    <a:pt x="3432" y="6142"/>
                    <a:pt x="886" y="4930"/>
                    <a:pt x="51" y="4562"/>
                  </a:cubicBezTo>
                  <a:cubicBezTo>
                    <a:pt x="51" y="4687"/>
                    <a:pt x="51" y="4812"/>
                    <a:pt x="51" y="4938"/>
                  </a:cubicBezTo>
                  <a:cubicBezTo>
                    <a:pt x="51" y="5088"/>
                    <a:pt x="1" y="5188"/>
                    <a:pt x="903" y="5614"/>
                  </a:cubicBezTo>
                  <a:cubicBezTo>
                    <a:pt x="1981" y="6116"/>
                    <a:pt x="2808" y="6467"/>
                    <a:pt x="3359" y="6667"/>
                  </a:cubicBezTo>
                  <a:lnTo>
                    <a:pt x="3484" y="6717"/>
                  </a:lnTo>
                  <a:cubicBezTo>
                    <a:pt x="3521" y="6728"/>
                    <a:pt x="3558" y="6733"/>
                    <a:pt x="3594" y="6733"/>
                  </a:cubicBezTo>
                  <a:cubicBezTo>
                    <a:pt x="3730" y="6733"/>
                    <a:pt x="3856" y="6661"/>
                    <a:pt x="3936" y="6542"/>
                  </a:cubicBezTo>
                  <a:lnTo>
                    <a:pt x="5615" y="4211"/>
                  </a:lnTo>
                  <a:lnTo>
                    <a:pt x="7219" y="1830"/>
                  </a:lnTo>
                  <a:lnTo>
                    <a:pt x="7620" y="1128"/>
                  </a:lnTo>
                  <a:cubicBezTo>
                    <a:pt x="7745" y="928"/>
                    <a:pt x="7770" y="702"/>
                    <a:pt x="7670" y="502"/>
                  </a:cubicBezTo>
                  <a:cubicBezTo>
                    <a:pt x="7651" y="329"/>
                    <a:pt x="7573" y="186"/>
                    <a:pt x="7448" y="84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376075" y="2816450"/>
              <a:ext cx="192400" cy="167950"/>
            </a:xfrm>
            <a:custGeom>
              <a:rect b="b" l="l" r="r" t="t"/>
              <a:pathLst>
                <a:path extrusionOk="0" h="6718" w="7696">
                  <a:moveTo>
                    <a:pt x="7269" y="0"/>
                  </a:moveTo>
                  <a:cubicBezTo>
                    <a:pt x="7319" y="25"/>
                    <a:pt x="7344" y="25"/>
                    <a:pt x="7394" y="76"/>
                  </a:cubicBezTo>
                  <a:cubicBezTo>
                    <a:pt x="7369" y="51"/>
                    <a:pt x="7369" y="25"/>
                    <a:pt x="7344" y="25"/>
                  </a:cubicBezTo>
                  <a:lnTo>
                    <a:pt x="7294" y="0"/>
                  </a:lnTo>
                  <a:close/>
                  <a:moveTo>
                    <a:pt x="7394" y="76"/>
                  </a:moveTo>
                  <a:lnTo>
                    <a:pt x="7394" y="76"/>
                  </a:lnTo>
                  <a:cubicBezTo>
                    <a:pt x="7419" y="101"/>
                    <a:pt x="7444" y="176"/>
                    <a:pt x="7444" y="226"/>
                  </a:cubicBezTo>
                  <a:cubicBezTo>
                    <a:pt x="7444" y="301"/>
                    <a:pt x="7419" y="351"/>
                    <a:pt x="7369" y="401"/>
                  </a:cubicBezTo>
                  <a:cubicBezTo>
                    <a:pt x="7219" y="652"/>
                    <a:pt x="6993" y="978"/>
                    <a:pt x="6517" y="1705"/>
                  </a:cubicBezTo>
                  <a:cubicBezTo>
                    <a:pt x="5565" y="3158"/>
                    <a:pt x="3785" y="6041"/>
                    <a:pt x="3585" y="6141"/>
                  </a:cubicBezTo>
                  <a:lnTo>
                    <a:pt x="3560" y="6141"/>
                  </a:lnTo>
                  <a:cubicBezTo>
                    <a:pt x="3384" y="6141"/>
                    <a:pt x="828" y="4938"/>
                    <a:pt x="1" y="4562"/>
                  </a:cubicBezTo>
                  <a:cubicBezTo>
                    <a:pt x="1" y="4637"/>
                    <a:pt x="1" y="4687"/>
                    <a:pt x="1" y="4737"/>
                  </a:cubicBezTo>
                  <a:cubicBezTo>
                    <a:pt x="1" y="4812"/>
                    <a:pt x="1" y="4863"/>
                    <a:pt x="1" y="4938"/>
                  </a:cubicBezTo>
                  <a:cubicBezTo>
                    <a:pt x="1" y="4938"/>
                    <a:pt x="1" y="4963"/>
                    <a:pt x="1" y="4963"/>
                  </a:cubicBezTo>
                  <a:cubicBezTo>
                    <a:pt x="1" y="5113"/>
                    <a:pt x="51" y="5239"/>
                    <a:pt x="853" y="5614"/>
                  </a:cubicBezTo>
                  <a:cubicBezTo>
                    <a:pt x="1931" y="6116"/>
                    <a:pt x="2758" y="6467"/>
                    <a:pt x="3309" y="6667"/>
                  </a:cubicBezTo>
                  <a:lnTo>
                    <a:pt x="3434" y="6717"/>
                  </a:lnTo>
                  <a:lnTo>
                    <a:pt x="3560" y="6717"/>
                  </a:lnTo>
                  <a:cubicBezTo>
                    <a:pt x="3685" y="6717"/>
                    <a:pt x="3810" y="6667"/>
                    <a:pt x="3886" y="6542"/>
                  </a:cubicBezTo>
                  <a:lnTo>
                    <a:pt x="5565" y="4211"/>
                  </a:lnTo>
                  <a:lnTo>
                    <a:pt x="7169" y="1830"/>
                  </a:lnTo>
                  <a:lnTo>
                    <a:pt x="7570" y="1128"/>
                  </a:lnTo>
                  <a:cubicBezTo>
                    <a:pt x="7645" y="1003"/>
                    <a:pt x="7695" y="878"/>
                    <a:pt x="7695" y="752"/>
                  </a:cubicBezTo>
                  <a:cubicBezTo>
                    <a:pt x="7695" y="677"/>
                    <a:pt x="7670" y="577"/>
                    <a:pt x="7620" y="502"/>
                  </a:cubicBezTo>
                  <a:cubicBezTo>
                    <a:pt x="7595" y="326"/>
                    <a:pt x="7520" y="176"/>
                    <a:pt x="7394" y="76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2395500" y="2803925"/>
              <a:ext cx="151025" cy="147250"/>
            </a:xfrm>
            <a:custGeom>
              <a:rect b="b" l="l" r="r" t="t"/>
              <a:pathLst>
                <a:path extrusionOk="0" h="5890" w="6041">
                  <a:moveTo>
                    <a:pt x="3109" y="0"/>
                  </a:moveTo>
                  <a:lnTo>
                    <a:pt x="1" y="4537"/>
                  </a:lnTo>
                  <a:lnTo>
                    <a:pt x="2933" y="5890"/>
                  </a:lnTo>
                  <a:lnTo>
                    <a:pt x="6041" y="1228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422450" y="2852150"/>
              <a:ext cx="139750" cy="356550"/>
            </a:xfrm>
            <a:custGeom>
              <a:rect b="b" l="l" r="r" t="t"/>
              <a:pathLst>
                <a:path extrusionOk="0" h="14262" w="5590">
                  <a:moveTo>
                    <a:pt x="5514" y="1"/>
                  </a:moveTo>
                  <a:lnTo>
                    <a:pt x="3935" y="2332"/>
                  </a:lnTo>
                  <a:cubicBezTo>
                    <a:pt x="3860" y="1881"/>
                    <a:pt x="3710" y="1455"/>
                    <a:pt x="3509" y="1054"/>
                  </a:cubicBezTo>
                  <a:cubicBezTo>
                    <a:pt x="3357" y="730"/>
                    <a:pt x="3104" y="465"/>
                    <a:pt x="2849" y="465"/>
                  </a:cubicBezTo>
                  <a:cubicBezTo>
                    <a:pt x="2767" y="465"/>
                    <a:pt x="2686" y="492"/>
                    <a:pt x="2607" y="552"/>
                  </a:cubicBezTo>
                  <a:cubicBezTo>
                    <a:pt x="2432" y="678"/>
                    <a:pt x="2883" y="1254"/>
                    <a:pt x="2782" y="2532"/>
                  </a:cubicBezTo>
                  <a:cubicBezTo>
                    <a:pt x="2782" y="3034"/>
                    <a:pt x="2833" y="3535"/>
                    <a:pt x="2933" y="4036"/>
                  </a:cubicBezTo>
                  <a:lnTo>
                    <a:pt x="0" y="11179"/>
                  </a:lnTo>
                  <a:lnTo>
                    <a:pt x="1229" y="14262"/>
                  </a:lnTo>
                  <a:cubicBezTo>
                    <a:pt x="2031" y="14036"/>
                    <a:pt x="3234" y="11054"/>
                    <a:pt x="4136" y="7670"/>
                  </a:cubicBezTo>
                  <a:cubicBezTo>
                    <a:pt x="5063" y="4287"/>
                    <a:pt x="5539" y="3535"/>
                    <a:pt x="5564" y="2482"/>
                  </a:cubicBezTo>
                  <a:cubicBezTo>
                    <a:pt x="5589" y="1404"/>
                    <a:pt x="5514" y="1"/>
                    <a:pt x="551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2054025" y="2836800"/>
              <a:ext cx="119700" cy="317000"/>
            </a:xfrm>
            <a:custGeom>
              <a:rect b="b" l="l" r="r" t="t"/>
              <a:pathLst>
                <a:path extrusionOk="0" h="12680" w="4788">
                  <a:moveTo>
                    <a:pt x="3634" y="0"/>
                  </a:moveTo>
                  <a:cubicBezTo>
                    <a:pt x="2902" y="0"/>
                    <a:pt x="2285" y="540"/>
                    <a:pt x="1930" y="1793"/>
                  </a:cubicBezTo>
                  <a:cubicBezTo>
                    <a:pt x="1153" y="4575"/>
                    <a:pt x="602" y="7407"/>
                    <a:pt x="251" y="10289"/>
                  </a:cubicBezTo>
                  <a:cubicBezTo>
                    <a:pt x="126" y="11317"/>
                    <a:pt x="1" y="12570"/>
                    <a:pt x="978" y="12670"/>
                  </a:cubicBezTo>
                  <a:cubicBezTo>
                    <a:pt x="1040" y="12676"/>
                    <a:pt x="1112" y="12679"/>
                    <a:pt x="1192" y="12679"/>
                  </a:cubicBezTo>
                  <a:cubicBezTo>
                    <a:pt x="2077" y="12679"/>
                    <a:pt x="3941" y="12313"/>
                    <a:pt x="4286" y="11968"/>
                  </a:cubicBezTo>
                  <a:cubicBezTo>
                    <a:pt x="4788" y="11467"/>
                    <a:pt x="4712" y="9487"/>
                    <a:pt x="4712" y="9487"/>
                  </a:cubicBezTo>
                  <a:lnTo>
                    <a:pt x="3585" y="9487"/>
                  </a:lnTo>
                  <a:cubicBezTo>
                    <a:pt x="3585" y="9487"/>
                    <a:pt x="3810" y="7908"/>
                    <a:pt x="3885" y="7432"/>
                  </a:cubicBezTo>
                  <a:cubicBezTo>
                    <a:pt x="4136" y="5828"/>
                    <a:pt x="4512" y="3823"/>
                    <a:pt x="4512" y="3823"/>
                  </a:cubicBezTo>
                  <a:lnTo>
                    <a:pt x="4086" y="64"/>
                  </a:lnTo>
                  <a:cubicBezTo>
                    <a:pt x="3931" y="22"/>
                    <a:pt x="3780" y="0"/>
                    <a:pt x="36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2200650" y="2783875"/>
              <a:ext cx="92125" cy="110925"/>
            </a:xfrm>
            <a:custGeom>
              <a:rect b="b" l="l" r="r" t="t"/>
              <a:pathLst>
                <a:path extrusionOk="0" h="4437" w="3685">
                  <a:moveTo>
                    <a:pt x="501" y="0"/>
                  </a:moveTo>
                  <a:lnTo>
                    <a:pt x="0" y="4436"/>
                  </a:lnTo>
                  <a:lnTo>
                    <a:pt x="3309" y="4060"/>
                  </a:lnTo>
                  <a:lnTo>
                    <a:pt x="3684" y="727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2116050" y="2557975"/>
              <a:ext cx="250650" cy="157425"/>
            </a:xfrm>
            <a:custGeom>
              <a:rect b="b" l="l" r="r" t="t"/>
              <a:pathLst>
                <a:path extrusionOk="0" h="6297" w="10026">
                  <a:moveTo>
                    <a:pt x="4894" y="1"/>
                  </a:moveTo>
                  <a:cubicBezTo>
                    <a:pt x="4360" y="1"/>
                    <a:pt x="3810" y="62"/>
                    <a:pt x="3259" y="189"/>
                  </a:cubicBezTo>
                  <a:cubicBezTo>
                    <a:pt x="1956" y="515"/>
                    <a:pt x="276" y="1768"/>
                    <a:pt x="1" y="4876"/>
                  </a:cubicBezTo>
                  <a:lnTo>
                    <a:pt x="26" y="4851"/>
                  </a:lnTo>
                  <a:cubicBezTo>
                    <a:pt x="26" y="4851"/>
                    <a:pt x="5501" y="6296"/>
                    <a:pt x="8150" y="6296"/>
                  </a:cubicBezTo>
                  <a:cubicBezTo>
                    <a:pt x="8883" y="6296"/>
                    <a:pt x="9400" y="6186"/>
                    <a:pt x="9525" y="5903"/>
                  </a:cubicBezTo>
                  <a:cubicBezTo>
                    <a:pt x="10026" y="4750"/>
                    <a:pt x="10026" y="3447"/>
                    <a:pt x="9525" y="2294"/>
                  </a:cubicBezTo>
                  <a:cubicBezTo>
                    <a:pt x="8675" y="851"/>
                    <a:pt x="6889" y="1"/>
                    <a:pt x="4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2351650" y="2721200"/>
              <a:ext cx="18200" cy="37000"/>
            </a:xfrm>
            <a:custGeom>
              <a:rect b="b" l="l" r="r" t="t"/>
              <a:pathLst>
                <a:path extrusionOk="0" h="1480" w="728">
                  <a:moveTo>
                    <a:pt x="251" y="1"/>
                  </a:moveTo>
                  <a:lnTo>
                    <a:pt x="0" y="1480"/>
                  </a:lnTo>
                  <a:cubicBezTo>
                    <a:pt x="201" y="1480"/>
                    <a:pt x="401" y="1454"/>
                    <a:pt x="602" y="1379"/>
                  </a:cubicBezTo>
                  <a:cubicBezTo>
                    <a:pt x="727" y="1279"/>
                    <a:pt x="251" y="1"/>
                    <a:pt x="2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2175575" y="2601200"/>
              <a:ext cx="189250" cy="219700"/>
            </a:xfrm>
            <a:custGeom>
              <a:rect b="b" l="l" r="r" t="t"/>
              <a:pathLst>
                <a:path extrusionOk="0" h="8788" w="7570">
                  <a:moveTo>
                    <a:pt x="3404" y="1"/>
                  </a:moveTo>
                  <a:cubicBezTo>
                    <a:pt x="2810" y="1"/>
                    <a:pt x="2214" y="121"/>
                    <a:pt x="1655" y="365"/>
                  </a:cubicBezTo>
                  <a:cubicBezTo>
                    <a:pt x="301" y="941"/>
                    <a:pt x="1" y="3172"/>
                    <a:pt x="602" y="5026"/>
                  </a:cubicBezTo>
                  <a:cubicBezTo>
                    <a:pt x="1129" y="6605"/>
                    <a:pt x="2833" y="7783"/>
                    <a:pt x="3610" y="8234"/>
                  </a:cubicBezTo>
                  <a:cubicBezTo>
                    <a:pt x="4090" y="8535"/>
                    <a:pt x="5050" y="8787"/>
                    <a:pt x="5571" y="8787"/>
                  </a:cubicBezTo>
                  <a:cubicBezTo>
                    <a:pt x="5702" y="8787"/>
                    <a:pt x="5805" y="8771"/>
                    <a:pt x="5865" y="8736"/>
                  </a:cubicBezTo>
                  <a:cubicBezTo>
                    <a:pt x="6317" y="8460"/>
                    <a:pt x="6968" y="7708"/>
                    <a:pt x="7294" y="4951"/>
                  </a:cubicBezTo>
                  <a:cubicBezTo>
                    <a:pt x="7570" y="2270"/>
                    <a:pt x="6517" y="1317"/>
                    <a:pt x="5890" y="766"/>
                  </a:cubicBezTo>
                  <a:cubicBezTo>
                    <a:pt x="5145" y="259"/>
                    <a:pt x="4276" y="1"/>
                    <a:pt x="340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2096000" y="2581875"/>
              <a:ext cx="246900" cy="232100"/>
            </a:xfrm>
            <a:custGeom>
              <a:rect b="b" l="l" r="r" t="t"/>
              <a:pathLst>
                <a:path extrusionOk="0" h="9284" w="9876">
                  <a:moveTo>
                    <a:pt x="5759" y="1"/>
                  </a:moveTo>
                  <a:cubicBezTo>
                    <a:pt x="5010" y="1"/>
                    <a:pt x="4255" y="143"/>
                    <a:pt x="3535" y="436"/>
                  </a:cubicBezTo>
                  <a:cubicBezTo>
                    <a:pt x="552" y="1514"/>
                    <a:pt x="1" y="5148"/>
                    <a:pt x="1906" y="7454"/>
                  </a:cubicBezTo>
                  <a:cubicBezTo>
                    <a:pt x="2849" y="8618"/>
                    <a:pt x="4259" y="9284"/>
                    <a:pt x="5736" y="9284"/>
                  </a:cubicBezTo>
                  <a:cubicBezTo>
                    <a:pt x="6103" y="9284"/>
                    <a:pt x="6474" y="9243"/>
                    <a:pt x="6843" y="9158"/>
                  </a:cubicBezTo>
                  <a:cubicBezTo>
                    <a:pt x="7394" y="8581"/>
                    <a:pt x="7770" y="7855"/>
                    <a:pt x="7896" y="7078"/>
                  </a:cubicBezTo>
                  <a:lnTo>
                    <a:pt x="7896" y="7078"/>
                  </a:lnTo>
                  <a:cubicBezTo>
                    <a:pt x="7776" y="7109"/>
                    <a:pt x="7656" y="7125"/>
                    <a:pt x="7537" y="7125"/>
                  </a:cubicBezTo>
                  <a:cubicBezTo>
                    <a:pt x="7180" y="7125"/>
                    <a:pt x="6837" y="6984"/>
                    <a:pt x="6592" y="6702"/>
                  </a:cubicBezTo>
                  <a:cubicBezTo>
                    <a:pt x="5966" y="6100"/>
                    <a:pt x="5941" y="4947"/>
                    <a:pt x="6818" y="4722"/>
                  </a:cubicBezTo>
                  <a:cubicBezTo>
                    <a:pt x="6904" y="4699"/>
                    <a:pt x="6986" y="4689"/>
                    <a:pt x="7063" y="4689"/>
                  </a:cubicBezTo>
                  <a:cubicBezTo>
                    <a:pt x="7747" y="4689"/>
                    <a:pt x="8071" y="5499"/>
                    <a:pt x="8071" y="5499"/>
                  </a:cubicBezTo>
                  <a:cubicBezTo>
                    <a:pt x="9224" y="4546"/>
                    <a:pt x="9875" y="3118"/>
                    <a:pt x="9850" y="1614"/>
                  </a:cubicBezTo>
                  <a:cubicBezTo>
                    <a:pt x="8716" y="563"/>
                    <a:pt x="7249" y="1"/>
                    <a:pt x="57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2127950" y="4058300"/>
              <a:ext cx="99025" cy="62175"/>
            </a:xfrm>
            <a:custGeom>
              <a:rect b="b" l="l" r="r" t="t"/>
              <a:pathLst>
                <a:path extrusionOk="0" h="2487" w="3961">
                  <a:moveTo>
                    <a:pt x="427" y="1"/>
                  </a:moveTo>
                  <a:cubicBezTo>
                    <a:pt x="327" y="703"/>
                    <a:pt x="1" y="1555"/>
                    <a:pt x="201" y="2006"/>
                  </a:cubicBezTo>
                  <a:cubicBezTo>
                    <a:pt x="249" y="2101"/>
                    <a:pt x="565" y="2486"/>
                    <a:pt x="1677" y="2486"/>
                  </a:cubicBezTo>
                  <a:cubicBezTo>
                    <a:pt x="1742" y="2486"/>
                    <a:pt x="1810" y="2485"/>
                    <a:pt x="1881" y="2482"/>
                  </a:cubicBezTo>
                  <a:cubicBezTo>
                    <a:pt x="2582" y="2482"/>
                    <a:pt x="3309" y="2357"/>
                    <a:pt x="3961" y="2056"/>
                  </a:cubicBezTo>
                  <a:lnTo>
                    <a:pt x="2532" y="7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2151150" y="4078375"/>
              <a:ext cx="199125" cy="86700"/>
            </a:xfrm>
            <a:custGeom>
              <a:rect b="b" l="l" r="r" t="t"/>
              <a:pathLst>
                <a:path extrusionOk="0" h="3468" w="7965">
                  <a:moveTo>
                    <a:pt x="6245" y="1"/>
                  </a:moveTo>
                  <a:cubicBezTo>
                    <a:pt x="6122" y="1"/>
                    <a:pt x="5995" y="8"/>
                    <a:pt x="5865" y="25"/>
                  </a:cubicBezTo>
                  <a:cubicBezTo>
                    <a:pt x="4662" y="175"/>
                    <a:pt x="2933" y="301"/>
                    <a:pt x="2933" y="301"/>
                  </a:cubicBezTo>
                  <a:lnTo>
                    <a:pt x="527" y="727"/>
                  </a:lnTo>
                  <a:cubicBezTo>
                    <a:pt x="326" y="1328"/>
                    <a:pt x="176" y="1930"/>
                    <a:pt x="50" y="2531"/>
                  </a:cubicBezTo>
                  <a:cubicBezTo>
                    <a:pt x="0" y="2957"/>
                    <a:pt x="251" y="3208"/>
                    <a:pt x="852" y="3408"/>
                  </a:cubicBezTo>
                  <a:cubicBezTo>
                    <a:pt x="961" y="3450"/>
                    <a:pt x="1073" y="3468"/>
                    <a:pt x="1192" y="3468"/>
                  </a:cubicBezTo>
                  <a:cubicBezTo>
                    <a:pt x="1648" y="3468"/>
                    <a:pt x="2191" y="3201"/>
                    <a:pt x="2908" y="2982"/>
                  </a:cubicBezTo>
                  <a:cubicBezTo>
                    <a:pt x="3835" y="2732"/>
                    <a:pt x="4888" y="2506"/>
                    <a:pt x="5740" y="2205"/>
                  </a:cubicBezTo>
                  <a:cubicBezTo>
                    <a:pt x="6767" y="1855"/>
                    <a:pt x="7444" y="1453"/>
                    <a:pt x="7720" y="952"/>
                  </a:cubicBezTo>
                  <a:cubicBezTo>
                    <a:pt x="7965" y="506"/>
                    <a:pt x="7238" y="1"/>
                    <a:pt x="6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2132975" y="4005050"/>
              <a:ext cx="59550" cy="67775"/>
            </a:xfrm>
            <a:custGeom>
              <a:rect b="b" l="l" r="r" t="t"/>
              <a:pathLst>
                <a:path extrusionOk="0" h="2711" w="2382">
                  <a:moveTo>
                    <a:pt x="2381" y="1"/>
                  </a:moveTo>
                  <a:lnTo>
                    <a:pt x="0" y="201"/>
                  </a:lnTo>
                  <a:cubicBezTo>
                    <a:pt x="0" y="201"/>
                    <a:pt x="226" y="2006"/>
                    <a:pt x="251" y="2407"/>
                  </a:cubicBezTo>
                  <a:cubicBezTo>
                    <a:pt x="251" y="2588"/>
                    <a:pt x="653" y="2711"/>
                    <a:pt x="1109" y="2711"/>
                  </a:cubicBezTo>
                  <a:cubicBezTo>
                    <a:pt x="1599" y="2711"/>
                    <a:pt x="2150" y="2569"/>
                    <a:pt x="2331" y="2206"/>
                  </a:cubicBezTo>
                  <a:lnTo>
                    <a:pt x="238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159925" y="4038250"/>
              <a:ext cx="146975" cy="82325"/>
            </a:xfrm>
            <a:custGeom>
              <a:rect b="b" l="l" r="r" t="t"/>
              <a:pathLst>
                <a:path extrusionOk="0" h="3293" w="5879">
                  <a:moveTo>
                    <a:pt x="677" y="1"/>
                  </a:moveTo>
                  <a:lnTo>
                    <a:pt x="75" y="2708"/>
                  </a:lnTo>
                  <a:cubicBezTo>
                    <a:pt x="75" y="2708"/>
                    <a:pt x="0" y="3058"/>
                    <a:pt x="1429" y="3259"/>
                  </a:cubicBezTo>
                  <a:cubicBezTo>
                    <a:pt x="1575" y="3282"/>
                    <a:pt x="1730" y="3293"/>
                    <a:pt x="1890" y="3293"/>
                  </a:cubicBezTo>
                  <a:cubicBezTo>
                    <a:pt x="3295" y="3293"/>
                    <a:pt x="5126" y="2489"/>
                    <a:pt x="5464" y="2332"/>
                  </a:cubicBezTo>
                  <a:cubicBezTo>
                    <a:pt x="5806" y="2149"/>
                    <a:pt x="5878" y="1821"/>
                    <a:pt x="4827" y="1821"/>
                  </a:cubicBezTo>
                  <a:cubicBezTo>
                    <a:pt x="4724" y="1821"/>
                    <a:pt x="4611" y="1824"/>
                    <a:pt x="4486" y="1830"/>
                  </a:cubicBezTo>
                  <a:cubicBezTo>
                    <a:pt x="3108" y="1906"/>
                    <a:pt x="2607" y="1906"/>
                    <a:pt x="2607" y="1906"/>
                  </a:cubicBezTo>
                  <a:lnTo>
                    <a:pt x="3058" y="70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2056525" y="3125350"/>
              <a:ext cx="172975" cy="889075"/>
            </a:xfrm>
            <a:custGeom>
              <a:rect b="b" l="l" r="r" t="t"/>
              <a:pathLst>
                <a:path extrusionOk="0" h="35563" w="6919">
                  <a:moveTo>
                    <a:pt x="3058" y="0"/>
                  </a:moveTo>
                  <a:cubicBezTo>
                    <a:pt x="1880" y="1830"/>
                    <a:pt x="753" y="3459"/>
                    <a:pt x="502" y="5539"/>
                  </a:cubicBezTo>
                  <a:cubicBezTo>
                    <a:pt x="1" y="9950"/>
                    <a:pt x="1680" y="14963"/>
                    <a:pt x="2031" y="18221"/>
                  </a:cubicBezTo>
                  <a:cubicBezTo>
                    <a:pt x="1354" y="19148"/>
                    <a:pt x="953" y="20251"/>
                    <a:pt x="903" y="21379"/>
                  </a:cubicBezTo>
                  <a:cubicBezTo>
                    <a:pt x="903" y="22732"/>
                    <a:pt x="3058" y="35389"/>
                    <a:pt x="3058" y="35389"/>
                  </a:cubicBezTo>
                  <a:cubicBezTo>
                    <a:pt x="3058" y="35389"/>
                    <a:pt x="3605" y="35562"/>
                    <a:pt x="4218" y="35562"/>
                  </a:cubicBezTo>
                  <a:cubicBezTo>
                    <a:pt x="4647" y="35562"/>
                    <a:pt x="5109" y="35477"/>
                    <a:pt x="5439" y="35189"/>
                  </a:cubicBezTo>
                  <a:lnTo>
                    <a:pt x="6918" y="11880"/>
                  </a:lnTo>
                  <a:lnTo>
                    <a:pt x="6141" y="9048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2104150" y="3309550"/>
              <a:ext cx="125350" cy="356550"/>
            </a:xfrm>
            <a:custGeom>
              <a:rect b="b" l="l" r="r" t="t"/>
              <a:pathLst>
                <a:path extrusionOk="0" h="14262" w="501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03" y="1480"/>
                    <a:pt x="3108" y="2282"/>
                  </a:cubicBezTo>
                  <a:lnTo>
                    <a:pt x="4286" y="5916"/>
                  </a:lnTo>
                  <a:lnTo>
                    <a:pt x="4387" y="14262"/>
                  </a:lnTo>
                  <a:lnTo>
                    <a:pt x="5013" y="4512"/>
                  </a:lnTo>
                  <a:lnTo>
                    <a:pt x="4236" y="1680"/>
                  </a:lnTo>
                  <a:cubicBezTo>
                    <a:pt x="2757" y="1304"/>
                    <a:pt x="1329" y="728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2079100" y="3125350"/>
              <a:ext cx="342125" cy="931350"/>
            </a:xfrm>
            <a:custGeom>
              <a:rect b="b" l="l" r="r" t="t"/>
              <a:pathLst>
                <a:path extrusionOk="0" h="37254" w="13685">
                  <a:moveTo>
                    <a:pt x="2155" y="0"/>
                  </a:moveTo>
                  <a:cubicBezTo>
                    <a:pt x="1529" y="1028"/>
                    <a:pt x="0" y="2807"/>
                    <a:pt x="326" y="4512"/>
                  </a:cubicBezTo>
                  <a:cubicBezTo>
                    <a:pt x="727" y="6592"/>
                    <a:pt x="1830" y="8020"/>
                    <a:pt x="5238" y="9048"/>
                  </a:cubicBezTo>
                  <a:lnTo>
                    <a:pt x="8421" y="20602"/>
                  </a:lnTo>
                  <a:cubicBezTo>
                    <a:pt x="8421" y="20602"/>
                    <a:pt x="6767" y="22156"/>
                    <a:pt x="6266" y="23635"/>
                  </a:cubicBezTo>
                  <a:cubicBezTo>
                    <a:pt x="5764" y="25113"/>
                    <a:pt x="3910" y="36517"/>
                    <a:pt x="3910" y="36517"/>
                  </a:cubicBezTo>
                  <a:cubicBezTo>
                    <a:pt x="3910" y="36517"/>
                    <a:pt x="4368" y="37254"/>
                    <a:pt x="5729" y="37254"/>
                  </a:cubicBezTo>
                  <a:cubicBezTo>
                    <a:pt x="5894" y="37254"/>
                    <a:pt x="6073" y="37243"/>
                    <a:pt x="6266" y="37219"/>
                  </a:cubicBezTo>
                  <a:cubicBezTo>
                    <a:pt x="6266" y="37219"/>
                    <a:pt x="12531" y="22933"/>
                    <a:pt x="12958" y="22005"/>
                  </a:cubicBezTo>
                  <a:cubicBezTo>
                    <a:pt x="13484" y="21053"/>
                    <a:pt x="13684" y="19975"/>
                    <a:pt x="13484" y="18898"/>
                  </a:cubicBezTo>
                  <a:cubicBezTo>
                    <a:pt x="13283" y="17419"/>
                    <a:pt x="11153" y="1028"/>
                    <a:pt x="11153" y="1028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2107900" y="2838450"/>
              <a:ext cx="269450" cy="336675"/>
            </a:xfrm>
            <a:custGeom>
              <a:rect b="b" l="l" r="r" t="t"/>
              <a:pathLst>
                <a:path extrusionOk="0" h="13467" w="10778">
                  <a:moveTo>
                    <a:pt x="1895" y="1"/>
                  </a:moveTo>
                  <a:cubicBezTo>
                    <a:pt x="1246" y="1"/>
                    <a:pt x="670" y="406"/>
                    <a:pt x="427" y="1025"/>
                  </a:cubicBezTo>
                  <a:cubicBezTo>
                    <a:pt x="76" y="2103"/>
                    <a:pt x="1" y="3231"/>
                    <a:pt x="252" y="4308"/>
                  </a:cubicBezTo>
                  <a:cubicBezTo>
                    <a:pt x="928" y="6439"/>
                    <a:pt x="1981" y="8719"/>
                    <a:pt x="2257" y="9396"/>
                  </a:cubicBezTo>
                  <a:lnTo>
                    <a:pt x="1003" y="11476"/>
                  </a:lnTo>
                  <a:cubicBezTo>
                    <a:pt x="1003" y="11476"/>
                    <a:pt x="1831" y="12529"/>
                    <a:pt x="4387" y="13256"/>
                  </a:cubicBezTo>
                  <a:cubicBezTo>
                    <a:pt x="4893" y="13406"/>
                    <a:pt x="5422" y="13466"/>
                    <a:pt x="5943" y="13466"/>
                  </a:cubicBezTo>
                  <a:cubicBezTo>
                    <a:pt x="8028" y="13466"/>
                    <a:pt x="10001" y="12504"/>
                    <a:pt x="10001" y="12504"/>
                  </a:cubicBezTo>
                  <a:cubicBezTo>
                    <a:pt x="10001" y="12504"/>
                    <a:pt x="10653" y="8369"/>
                    <a:pt x="10778" y="7416"/>
                  </a:cubicBezTo>
                  <a:cubicBezTo>
                    <a:pt x="8196" y="5912"/>
                    <a:pt x="8497" y="1627"/>
                    <a:pt x="8497" y="1627"/>
                  </a:cubicBezTo>
                  <a:cubicBezTo>
                    <a:pt x="7846" y="1426"/>
                    <a:pt x="4387" y="624"/>
                    <a:pt x="2156" y="23"/>
                  </a:cubicBezTo>
                  <a:cubicBezTo>
                    <a:pt x="2068" y="8"/>
                    <a:pt x="1981" y="1"/>
                    <a:pt x="18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2156150" y="3053300"/>
              <a:ext cx="82750" cy="40750"/>
            </a:xfrm>
            <a:custGeom>
              <a:rect b="b" l="l" r="r" t="t"/>
              <a:pathLst>
                <a:path extrusionOk="0" h="1630" w="3310">
                  <a:moveTo>
                    <a:pt x="1" y="0"/>
                  </a:moveTo>
                  <a:lnTo>
                    <a:pt x="352" y="777"/>
                  </a:lnTo>
                  <a:cubicBezTo>
                    <a:pt x="1254" y="1303"/>
                    <a:pt x="2281" y="1604"/>
                    <a:pt x="3309" y="1629"/>
                  </a:cubicBezTo>
                  <a:cubicBezTo>
                    <a:pt x="2156" y="1178"/>
                    <a:pt x="1053" y="62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2322200" y="2965575"/>
              <a:ext cx="53275" cy="82725"/>
            </a:xfrm>
            <a:custGeom>
              <a:rect b="b" l="l" r="r" t="t"/>
              <a:pathLst>
                <a:path extrusionOk="0" h="3309" w="2131">
                  <a:moveTo>
                    <a:pt x="0" y="0"/>
                  </a:moveTo>
                  <a:lnTo>
                    <a:pt x="0" y="0"/>
                  </a:lnTo>
                  <a:cubicBezTo>
                    <a:pt x="176" y="1379"/>
                    <a:pt x="953" y="2607"/>
                    <a:pt x="2131" y="3309"/>
                  </a:cubicBezTo>
                  <a:lnTo>
                    <a:pt x="2131" y="2005"/>
                  </a:lnTo>
                  <a:cubicBezTo>
                    <a:pt x="1228" y="1604"/>
                    <a:pt x="477" y="90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304025" y="2879100"/>
              <a:ext cx="167325" cy="331775"/>
            </a:xfrm>
            <a:custGeom>
              <a:rect b="b" l="l" r="r" t="t"/>
              <a:pathLst>
                <a:path extrusionOk="0" h="13271" w="6693">
                  <a:moveTo>
                    <a:pt x="677" y="1"/>
                  </a:moveTo>
                  <a:lnTo>
                    <a:pt x="677" y="1"/>
                  </a:lnTo>
                  <a:cubicBezTo>
                    <a:pt x="1" y="4311"/>
                    <a:pt x="1905" y="5364"/>
                    <a:pt x="1905" y="5364"/>
                  </a:cubicBezTo>
                  <a:cubicBezTo>
                    <a:pt x="1905" y="5364"/>
                    <a:pt x="2858" y="8973"/>
                    <a:pt x="3509" y="10853"/>
                  </a:cubicBezTo>
                  <a:cubicBezTo>
                    <a:pt x="3635" y="11229"/>
                    <a:pt x="3660" y="11429"/>
                    <a:pt x="3785" y="11830"/>
                  </a:cubicBezTo>
                  <a:cubicBezTo>
                    <a:pt x="4156" y="12916"/>
                    <a:pt x="4791" y="13270"/>
                    <a:pt x="5334" y="13270"/>
                  </a:cubicBezTo>
                  <a:cubicBezTo>
                    <a:pt x="5781" y="13270"/>
                    <a:pt x="6167" y="13029"/>
                    <a:pt x="6291" y="12758"/>
                  </a:cubicBezTo>
                  <a:cubicBezTo>
                    <a:pt x="6692" y="11905"/>
                    <a:pt x="6291" y="10026"/>
                    <a:pt x="5940" y="8221"/>
                  </a:cubicBezTo>
                  <a:cubicBezTo>
                    <a:pt x="5715" y="7169"/>
                    <a:pt x="4687" y="2106"/>
                    <a:pt x="3710" y="1229"/>
                  </a:cubicBezTo>
                  <a:cubicBezTo>
                    <a:pt x="2933" y="552"/>
                    <a:pt x="2081" y="402"/>
                    <a:pt x="6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082225" y="2592750"/>
              <a:ext cx="251900" cy="317400"/>
            </a:xfrm>
            <a:custGeom>
              <a:rect b="b" l="l" r="r" t="t"/>
              <a:pathLst>
                <a:path extrusionOk="0" h="12696" w="10076">
                  <a:moveTo>
                    <a:pt x="2757" y="1"/>
                  </a:moveTo>
                  <a:cubicBezTo>
                    <a:pt x="2281" y="277"/>
                    <a:pt x="1379" y="577"/>
                    <a:pt x="802" y="3184"/>
                  </a:cubicBezTo>
                  <a:cubicBezTo>
                    <a:pt x="351" y="5364"/>
                    <a:pt x="76" y="7595"/>
                    <a:pt x="0" y="9826"/>
                  </a:cubicBezTo>
                  <a:cubicBezTo>
                    <a:pt x="24" y="10594"/>
                    <a:pt x="1566" y="12695"/>
                    <a:pt x="4801" y="12695"/>
                  </a:cubicBezTo>
                  <a:cubicBezTo>
                    <a:pt x="4943" y="12695"/>
                    <a:pt x="5089" y="12691"/>
                    <a:pt x="5238" y="12683"/>
                  </a:cubicBezTo>
                  <a:cubicBezTo>
                    <a:pt x="8772" y="12457"/>
                    <a:pt x="10076" y="10377"/>
                    <a:pt x="10076" y="10377"/>
                  </a:cubicBezTo>
                  <a:cubicBezTo>
                    <a:pt x="10076" y="10377"/>
                    <a:pt x="8321" y="9675"/>
                    <a:pt x="8472" y="6618"/>
                  </a:cubicBezTo>
                  <a:lnTo>
                    <a:pt x="8472" y="6618"/>
                  </a:lnTo>
                  <a:cubicBezTo>
                    <a:pt x="8472" y="6618"/>
                    <a:pt x="8074" y="7397"/>
                    <a:pt x="7063" y="7397"/>
                  </a:cubicBezTo>
                  <a:cubicBezTo>
                    <a:pt x="6805" y="7397"/>
                    <a:pt x="6507" y="7346"/>
                    <a:pt x="6166" y="7219"/>
                  </a:cubicBezTo>
                  <a:cubicBezTo>
                    <a:pt x="4487" y="6618"/>
                    <a:pt x="2757" y="1"/>
                    <a:pt x="27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28"/>
          <p:cNvSpPr txBox="1"/>
          <p:nvPr/>
        </p:nvSpPr>
        <p:spPr>
          <a:xfrm>
            <a:off x="1339550" y="122575"/>
            <a:ext cx="380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Questionnaire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How satisfied are you with the mobile apps that you currently use on your smartphone?&#10;. Number of responses: 33 responses." id="1013" name="Google Shape;1013;p29" title="How satisfied are you with the mobile apps that you currently use on your smartphone?&#10;"/>
          <p:cNvPicPr preferRelativeResize="0"/>
          <p:nvPr/>
        </p:nvPicPr>
        <p:blipFill rotWithShape="1">
          <a:blip r:embed="rId3">
            <a:alphaModFix/>
          </a:blip>
          <a:srcRect b="9633" l="2281" r="11940" t="0"/>
          <a:stretch/>
        </p:blipFill>
        <p:spPr>
          <a:xfrm>
            <a:off x="4616450" y="1006000"/>
            <a:ext cx="4238249" cy="2826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How many mobile apps do you have installed on your smartphone?&#10;. Number of responses: 33 responses." id="1014" name="Google Shape;1014;p29" title="How many mobile apps do you have installed on your smartphone?&#10;"/>
          <p:cNvPicPr preferRelativeResize="0"/>
          <p:nvPr/>
        </p:nvPicPr>
        <p:blipFill rotWithShape="1">
          <a:blip r:embed="rId4">
            <a:alphaModFix/>
          </a:blip>
          <a:srcRect b="8933" l="2291" r="22818" t="0"/>
          <a:stretch/>
        </p:blipFill>
        <p:spPr>
          <a:xfrm>
            <a:off x="176900" y="979613"/>
            <a:ext cx="4238249" cy="303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29"/>
          <p:cNvSpPr txBox="1"/>
          <p:nvPr/>
        </p:nvSpPr>
        <p:spPr>
          <a:xfrm>
            <a:off x="1137400" y="163025"/>
            <a:ext cx="423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Results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50" y="4191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How do you discover new mobile apps to install on your smartphone?. Number of responses: 33 responses." id="1025" name="Google Shape;1025;p31" title="How do you discover new mobile apps to install on your smartphone?"/>
          <p:cNvPicPr preferRelativeResize="0"/>
          <p:nvPr/>
        </p:nvPicPr>
        <p:blipFill rotWithShape="1">
          <a:blip r:embed="rId3">
            <a:alphaModFix/>
          </a:blip>
          <a:srcRect b="10995" l="0" r="0" t="6086"/>
          <a:stretch/>
        </p:blipFill>
        <p:spPr>
          <a:xfrm>
            <a:off x="533400" y="27425"/>
            <a:ext cx="8164977" cy="2427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What factors do you consider when deciding to install a mobile app on your smartphone? (Select all that apply)&#10;. Number of responses: 33 responses." id="1026" name="Google Shape;1026;p31" title="What factors do you consider when deciding to install a mobile app on your smartphone? (Select all that apply)&#10;"/>
          <p:cNvPicPr preferRelativeResize="0"/>
          <p:nvPr/>
        </p:nvPicPr>
        <p:blipFill rotWithShape="1">
          <a:blip r:embed="rId4">
            <a:alphaModFix/>
          </a:blip>
          <a:srcRect b="9671" l="760" r="2965" t="6153"/>
          <a:stretch/>
        </p:blipFill>
        <p:spPr>
          <a:xfrm>
            <a:off x="495000" y="2635000"/>
            <a:ext cx="8353050" cy="24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32"/>
          <p:cNvGrpSpPr/>
          <p:nvPr/>
        </p:nvGrpSpPr>
        <p:grpSpPr>
          <a:xfrm>
            <a:off x="314489" y="4209304"/>
            <a:ext cx="565051" cy="565019"/>
            <a:chOff x="7121669" y="1533610"/>
            <a:chExt cx="321362" cy="321362"/>
          </a:xfrm>
        </p:grpSpPr>
        <p:sp>
          <p:nvSpPr>
            <p:cNvPr id="1032" name="Google Shape;1032;p32"/>
            <p:cNvSpPr/>
            <p:nvPr/>
          </p:nvSpPr>
          <p:spPr>
            <a:xfrm>
              <a:off x="7121669" y="1600289"/>
              <a:ext cx="142142" cy="192556"/>
            </a:xfrm>
            <a:custGeom>
              <a:rect b="b" l="l" r="r" t="t"/>
              <a:pathLst>
                <a:path extrusionOk="0" h="6050" w="4466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7170938" y="1533610"/>
              <a:ext cx="223206" cy="53852"/>
            </a:xfrm>
            <a:custGeom>
              <a:rect b="b" l="l" r="r" t="t"/>
              <a:pathLst>
                <a:path extrusionOk="0" h="1692" w="7013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7175107" y="1804558"/>
              <a:ext cx="215249" cy="50415"/>
            </a:xfrm>
            <a:custGeom>
              <a:rect b="b" l="l" r="r" t="t"/>
              <a:pathLst>
                <a:path extrusionOk="0" h="1584" w="676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300539" y="1600289"/>
              <a:ext cx="142492" cy="191793"/>
            </a:xfrm>
            <a:custGeom>
              <a:rect b="b" l="l" r="r" t="t"/>
              <a:pathLst>
                <a:path extrusionOk="0" h="6026" w="4477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6" name="Google Shape;1036;p32"/>
          <p:cNvSpPr/>
          <p:nvPr/>
        </p:nvSpPr>
        <p:spPr>
          <a:xfrm>
            <a:off x="1832495" y="4178304"/>
            <a:ext cx="626360" cy="627032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32"/>
          <p:cNvGrpSpPr/>
          <p:nvPr/>
        </p:nvGrpSpPr>
        <p:grpSpPr>
          <a:xfrm>
            <a:off x="3461332" y="4209299"/>
            <a:ext cx="620398" cy="623664"/>
            <a:chOff x="3095745" y="3805393"/>
            <a:chExt cx="352840" cy="354717"/>
          </a:xfrm>
        </p:grpSpPr>
        <p:sp>
          <p:nvSpPr>
            <p:cNvPr id="1038" name="Google Shape;1038;p3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32"/>
          <p:cNvSpPr/>
          <p:nvPr/>
        </p:nvSpPr>
        <p:spPr>
          <a:xfrm>
            <a:off x="5034294" y="4274901"/>
            <a:ext cx="506108" cy="433826"/>
          </a:xfrm>
          <a:custGeom>
            <a:rect b="b" l="l" r="r" t="t"/>
            <a:pathLst>
              <a:path extrusionOk="0" h="9799" w="11431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32"/>
          <p:cNvGrpSpPr/>
          <p:nvPr/>
        </p:nvGrpSpPr>
        <p:grpSpPr>
          <a:xfrm>
            <a:off x="6654871" y="4201242"/>
            <a:ext cx="635861" cy="487390"/>
            <a:chOff x="2567841" y="1994124"/>
            <a:chExt cx="399812" cy="306477"/>
          </a:xfrm>
        </p:grpSpPr>
        <p:sp>
          <p:nvSpPr>
            <p:cNvPr id="1046" name="Google Shape;1046;p32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32"/>
          <p:cNvSpPr/>
          <p:nvPr/>
        </p:nvSpPr>
        <p:spPr>
          <a:xfrm>
            <a:off x="8352918" y="4196476"/>
            <a:ext cx="606278" cy="496924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2"/>
          <p:cNvSpPr txBox="1"/>
          <p:nvPr/>
        </p:nvSpPr>
        <p:spPr>
          <a:xfrm>
            <a:off x="0" y="11875"/>
            <a:ext cx="90498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ctr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 you ever uninstalled any app on your smartphone? If yes, then why did you uninstall the app?</a:t>
            </a:r>
            <a:endParaRPr b="1"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Got bored, didn't have a usage of it anymore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Because either I find it time consuming or boring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If it crashes ,or if I run out of storage.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Glitch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Not in use for a long time.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Google Meet, Messenger, many games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Irrelevant Ads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It wasn't up to the mark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Have no good features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Poor performance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Become boring or useless over time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Ran out of storage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udent Mentoring Infographics by Slidesgo">
  <a:themeElements>
    <a:clrScheme name="Simple Light">
      <a:dk1>
        <a:srgbClr val="000000"/>
      </a:dk1>
      <a:lt1>
        <a:srgbClr val="FFFFFF"/>
      </a:lt1>
      <a:dk2>
        <a:srgbClr val="2D2442"/>
      </a:dk2>
      <a:lt2>
        <a:srgbClr val="5A4F72"/>
      </a:lt2>
      <a:accent1>
        <a:srgbClr val="874C2E"/>
      </a:accent1>
      <a:accent2>
        <a:srgbClr val="BC744A"/>
      </a:accent2>
      <a:accent3>
        <a:srgbClr val="C1ADA4"/>
      </a:accent3>
      <a:accent4>
        <a:srgbClr val="D6CED7"/>
      </a:accent4>
      <a:accent5>
        <a:srgbClr val="EED9CE"/>
      </a:accent5>
      <a:accent6>
        <a:srgbClr val="F7EEE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