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685140-FEDA-4B03-A02C-C81C9CF51C38}" v="1" dt="2023-04-10T11:24:36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iba Sheikh" userId="391e9e46da75830e" providerId="Windows Live" clId="Web-{24685140-FEDA-4B03-A02C-C81C9CF51C38}"/>
    <pc:docChg chg="addSld modSld">
      <pc:chgData name="Laiba Sheikh" userId="391e9e46da75830e" providerId="Windows Live" clId="Web-{24685140-FEDA-4B03-A02C-C81C9CF51C38}" dt="2023-04-10T11:24:45.383" v="1"/>
      <pc:docMkLst>
        <pc:docMk/>
      </pc:docMkLst>
      <pc:sldChg chg="addSp modSp new mod setBg">
        <pc:chgData name="Laiba Sheikh" userId="391e9e46da75830e" providerId="Windows Live" clId="Web-{24685140-FEDA-4B03-A02C-C81C9CF51C38}" dt="2023-04-10T11:24:45.383" v="1"/>
        <pc:sldMkLst>
          <pc:docMk/>
          <pc:sldMk cId="1093918187" sldId="258"/>
        </pc:sldMkLst>
        <pc:spChg chg="mod">
          <ac:chgData name="Laiba Sheikh" userId="391e9e46da75830e" providerId="Windows Live" clId="Web-{24685140-FEDA-4B03-A02C-C81C9CF51C38}" dt="2023-04-10T11:24:45.383" v="1"/>
          <ac:spMkLst>
            <pc:docMk/>
            <pc:sldMk cId="1093918187" sldId="258"/>
            <ac:spMk id="2" creationId="{951EF8BB-E067-8782-42EC-D018E7778456}"/>
          </ac:spMkLst>
        </pc:spChg>
        <pc:spChg chg="mod">
          <ac:chgData name="Laiba Sheikh" userId="391e9e46da75830e" providerId="Windows Live" clId="Web-{24685140-FEDA-4B03-A02C-C81C9CF51C38}" dt="2023-04-10T11:24:45.383" v="1"/>
          <ac:spMkLst>
            <pc:docMk/>
            <pc:sldMk cId="1093918187" sldId="258"/>
            <ac:spMk id="3" creationId="{9AB00EF9-D164-929A-8721-13666DDCDDAA}"/>
          </ac:spMkLst>
        </pc:spChg>
        <pc:spChg chg="add">
          <ac:chgData name="Laiba Sheikh" userId="391e9e46da75830e" providerId="Windows Live" clId="Web-{24685140-FEDA-4B03-A02C-C81C9CF51C38}" dt="2023-04-10T11:24:45.383" v="1"/>
          <ac:spMkLst>
            <pc:docMk/>
            <pc:sldMk cId="1093918187" sldId="258"/>
            <ac:spMk id="8" creationId="{8BBC959F-CAB6-4E23-81DE-E0BBF2B7E073}"/>
          </ac:spMkLst>
        </pc:spChg>
        <pc:spChg chg="add">
          <ac:chgData name="Laiba Sheikh" userId="391e9e46da75830e" providerId="Windows Live" clId="Web-{24685140-FEDA-4B03-A02C-C81C9CF51C38}" dt="2023-04-10T11:24:45.383" v="1"/>
          <ac:spMkLst>
            <pc:docMk/>
            <pc:sldMk cId="1093918187" sldId="258"/>
            <ac:spMk id="10" creationId="{7A94DEED-5E0F-4E41-A445-58C14864C34A}"/>
          </ac:spMkLst>
        </pc:spChg>
        <pc:spChg chg="add">
          <ac:chgData name="Laiba Sheikh" userId="391e9e46da75830e" providerId="Windows Live" clId="Web-{24685140-FEDA-4B03-A02C-C81C9CF51C38}" dt="2023-04-10T11:24:45.383" v="1"/>
          <ac:spMkLst>
            <pc:docMk/>
            <pc:sldMk cId="1093918187" sldId="258"/>
            <ac:spMk id="12" creationId="{5E1FEFA6-7D4F-4746-AE64-D4D52FE76DC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7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6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8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6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5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5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2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2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2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6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8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5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272">
          <p15:clr>
            <a:srgbClr val="F26B43"/>
          </p15:clr>
        </p15:guide>
        <p15:guide id="4" pos="340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000">
          <p15:clr>
            <a:srgbClr val="F26B43"/>
          </p15:clr>
        </p15:guide>
        <p15:guide id="7" pos="2568">
          <p15:clr>
            <a:srgbClr val="F26B43"/>
          </p15:clr>
        </p15:guide>
        <p15:guide id="8" pos="2136">
          <p15:clr>
            <a:srgbClr val="F26B43"/>
          </p15:clr>
        </p15:guide>
        <p15:guide id="9" pos="432">
          <p15:clr>
            <a:srgbClr val="F26B43"/>
          </p15:clr>
        </p15:guide>
        <p15:guide id="10" pos="864">
          <p15:clr>
            <a:srgbClr val="F26B43"/>
          </p15:clr>
        </p15:guide>
        <p15:guide id="11" pos="1296">
          <p15:clr>
            <a:srgbClr val="F26B43"/>
          </p15:clr>
        </p15:guide>
        <p15:guide id="12" pos="1728">
          <p15:clr>
            <a:srgbClr val="F26B43"/>
          </p15:clr>
        </p15:guide>
        <p15:guide id="13" pos="7248">
          <p15:clr>
            <a:srgbClr val="F26B43"/>
          </p15:clr>
        </p15:guide>
        <p15:guide id="14" pos="6840">
          <p15:clr>
            <a:srgbClr val="F26B43"/>
          </p15:clr>
        </p15:guide>
        <p15:guide id="15" pos="6408">
          <p15:clr>
            <a:srgbClr val="F26B43"/>
          </p15:clr>
        </p15:guide>
        <p15:guide id="16" pos="6000">
          <p15:clr>
            <a:srgbClr val="F26B43"/>
          </p15:clr>
        </p15:guide>
        <p15:guide id="17" pos="5568">
          <p15:clr>
            <a:srgbClr val="F26B43"/>
          </p15:clr>
        </p15:guide>
        <p15:guide id="18" pos="5136">
          <p15:clr>
            <a:srgbClr val="F26B43"/>
          </p15:clr>
        </p15:guide>
        <p15:guide id="19" pos="4704">
          <p15:clr>
            <a:srgbClr val="F26B43"/>
          </p15:clr>
        </p15:guide>
        <p15:guide id="20" orient="horz" pos="3888">
          <p15:clr>
            <a:srgbClr val="F26B43"/>
          </p15:clr>
        </p15:guide>
        <p15:guide id="21" orient="horz" pos="3456">
          <p15:clr>
            <a:srgbClr val="F26B43"/>
          </p15:clr>
        </p15:guide>
        <p15:guide id="22" orient="horz" pos="864">
          <p15:clr>
            <a:srgbClr val="F26B43"/>
          </p15:clr>
        </p15:guide>
        <p15:guide id="23" orient="horz" pos="1296">
          <p15:clr>
            <a:srgbClr val="F26B43"/>
          </p15:clr>
        </p15:guide>
        <p15:guide id="24" orient="horz" pos="1728">
          <p15:clr>
            <a:srgbClr val="F26B43"/>
          </p15:clr>
        </p15:guide>
        <p15:guide id="25" orient="horz" pos="3024">
          <p15:clr>
            <a:srgbClr val="F26B43"/>
          </p15:clr>
        </p15:guide>
        <p15:guide id="26" orient="horz" pos="25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121316-E4D0-41D7-9C79-9FF8F36D4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46E924-4DA8-8649-F13A-21EF9A0D4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05" r="5816" b="1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7EE0F9E-42CB-4AE4-971C-7BD191D5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EB967B-31A3-42E3-8382-73443D264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371601"/>
            <a:ext cx="3390900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952936" y="1674629"/>
            <a:ext cx="2550941" cy="2057400"/>
          </a:xfrm>
        </p:spPr>
        <p:txBody>
          <a:bodyPr>
            <a:normAutofit/>
          </a:bodyPr>
          <a:lstStyle/>
          <a:p>
            <a:r>
              <a:rPr lang="en-US" sz="1500"/>
              <a:t>Demonstrative Speech 22k-5195 22k-4818</a:t>
            </a:r>
          </a:p>
        </p:txBody>
      </p:sp>
    </p:spTree>
    <p:extLst>
      <p:ext uri="{BB962C8B-B14F-4D97-AF65-F5344CB8AC3E}">
        <p14:creationId xmlns:p14="http://schemas.microsoft.com/office/powerpoint/2010/main" val="293402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BC959F-CAB6-4E23-81DE-E0BBF2B7E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1EF8BB-E067-8782-42EC-D018E777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71600"/>
            <a:ext cx="2742028" cy="4114800"/>
          </a:xfrm>
        </p:spPr>
        <p:txBody>
          <a:bodyPr anchor="ctr">
            <a:norm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00EF9-D164-929A-8721-13666DDC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0963" y="1270591"/>
            <a:ext cx="5631357" cy="4364666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93918187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RegularSeedRightStep">
      <a:dk1>
        <a:srgbClr val="000000"/>
      </a:dk1>
      <a:lt1>
        <a:srgbClr val="FFFFFF"/>
      </a:lt1>
      <a:dk2>
        <a:srgbClr val="1B2F2C"/>
      </a:dk2>
      <a:lt2>
        <a:srgbClr val="F1F0F3"/>
      </a:lt2>
      <a:accent1>
        <a:srgbClr val="96A940"/>
      </a:accent1>
      <a:accent2>
        <a:srgbClr val="69B038"/>
      </a:accent2>
      <a:accent3>
        <a:srgbClr val="45B646"/>
      </a:accent3>
      <a:accent4>
        <a:srgbClr val="39B36D"/>
      </a:accent4>
      <a:accent5>
        <a:srgbClr val="43B1A0"/>
      </a:accent5>
      <a:accent6>
        <a:srgbClr val="3993B3"/>
      </a:accent6>
      <a:hlink>
        <a:srgbClr val="7967CC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ClassicFrameVTI</vt:lpstr>
      <vt:lpstr>Demonstrative Speech 22k-5195 22k-4818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5</cp:revision>
  <dcterms:created xsi:type="dcterms:W3CDTF">2023-04-10T11:24:16Z</dcterms:created>
  <dcterms:modified xsi:type="dcterms:W3CDTF">2023-04-10T11:24:49Z</dcterms:modified>
</cp:coreProperties>
</file>