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8811BE40.xml" ContentType="application/vnd.openxmlformats-officedocument.presentationml.slideMaster+xml"/>
  <Override PartName="/ppt/slides/slide_101_39B8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8811BE40.xml" ContentType="application/vnd.openxmlformats-officedocument.theme+xml"/>
  <Override PartName="/ppt/tableStyles.xml" ContentType="application/vnd.openxmlformats-officedocument.presentationml.tableStyles+xml"/>
  <Override PartName="/ppt/slideLayouts/slideLayout_8000000D_7AEEDD40.xml" ContentType="application/vnd.openxmlformats-officedocument.presentationml.slideLayout+xml"/>
  <Override PartName="/ppt/slideLayouts/slideLayout_8000000E_D3B0ED69.xml" ContentType="application/vnd.openxmlformats-officedocument.presentationml.slideLayout+xml"/>
  <Override PartName="/ppt/slideLayouts/slideLayout_8000000F_86A3F570.xml" ContentType="application/vnd.openxmlformats-officedocument.presentationml.slideLayout+xml"/>
  <Override PartName="/ppt/slideLayouts/slideLayout_80000010_1DB295AF.xml" ContentType="application/vnd.openxmlformats-officedocument.presentationml.slideLayout+xml"/>
  <Override PartName="/ppt/slideLayouts/slideLayout_80000011_2D30456D.xml" ContentType="application/vnd.openxmlformats-officedocument.presentationml.slideLayout+xml"/>
  <Override PartName="/ppt/slideLayouts/slideLayout_80000012_DC3CA57B.xml" ContentType="application/vnd.openxmlformats-officedocument.presentationml.slideLayout+xml"/>
  <Override PartName="/ppt/slideLayouts/slideLayout_80000013_58B228B0.xml" ContentType="application/vnd.openxmlformats-officedocument.presentationml.slideLayout+xml"/>
  <Override PartName="/ppt/slideLayouts/slideLayout_80000014_FA5E678A.xml" ContentType="application/vnd.openxmlformats-officedocument.presentationml.slideLayout+xml"/>
  <Override PartName="/ppt/slideLayouts/slideLayout_80000015_2A04E418.xml" ContentType="application/vnd.openxmlformats-officedocument.presentationml.slideLayout+xml"/>
  <Override PartName="/ppt/slideLayouts/slideLayout_80000016_D108449E.xml" ContentType="application/vnd.openxmlformats-officedocument.presentationml.slideLayout+xml"/>
  <Override PartName="/ppt/slideLayouts/slideLayout_80000017_B3F205B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D_DB96E343.xml" ContentType="application/vnd.openxmlformats-officedocument.presentationml.slide+xml"/>
  <Override PartName="/ppt/diagrams/data_102_5744BBAC.xml" ContentType="application/vnd.openxmlformats-officedocument.drawingml.diagramData+xml"/>
  <Override PartName="/ppt/diagrams/data_101_DB96E343.xml" ContentType="application/vnd.openxmlformats-officedocument.drawingml.diagramData+xml"/>
  <Override PartName="/ppt/diagrams/data_103_6D499DE6.xml" ContentType="application/vnd.openxmlformats-officedocument.drawingml.diagramData+xml"/>
  <Override PartName="/ppt/diagrams/layout_102_5744BBAC.xml" ContentType="application/vnd.openxmlformats-officedocument.drawingml.diagramLayout+xml"/>
  <Override PartName="/ppt/diagrams/drawing_103_6D499DE6.xml" ContentType="application/vnd.ms-office.drawingml.diagramDrawing+xml"/>
  <Override PartName="/ppt/diagrams/drawing_102_5744BBAC.xml" ContentType="application/vnd.ms-office.drawingml.diagramDrawing+xml"/>
  <Override PartName="/ppt/diagrams/colors_103_6D499DE6.xml" ContentType="application/vnd.openxmlformats-officedocument.drawingml.diagramColors+xml"/>
  <Override PartName="/ppt/diagrams/quickStyle_103_6D499DE6.xml" ContentType="application/vnd.openxmlformats-officedocument.drawingml.diagramStyle+xml"/>
  <Override PartName="/ppt/diagrams/layout_103_6D499DE6.xml" ContentType="application/vnd.openxmlformats-officedocument.drawingml.diagramLayout+xml"/>
  <Override PartName="/ppt/diagrams/quickStyle_102_5744BBAC.xml" ContentType="application/vnd.openxmlformats-officedocument.drawingml.diagramStyle+xml"/>
  <Override PartName="/ppt/diagrams/layout_101_DB96E343.xml" ContentType="application/vnd.openxmlformats-officedocument.drawingml.diagramLayout+xml"/>
  <Override PartName="/ppt/diagrams/quickStyle_101_DB96E343.xml" ContentType="application/vnd.openxmlformats-officedocument.drawingml.diagramStyle+xml"/>
  <Override PartName="/ppt/diagrams/colors_101_DB96E343.xml" ContentType="application/vnd.openxmlformats-officedocument.drawingml.diagramColors+xml"/>
  <Override PartName="/ppt/diagrams/colors_102_5744BBAC.xml" ContentType="application/vnd.openxmlformats-officedocument.drawingml.diagramColors+xml"/>
  <Override PartName="/ppt/diagrams/drawing_101_DB96E343.xml" ContentType="application/vnd.ms-office.drawingml.diagramDrawing+xml"/>
  <Override PartName="/ppt/slides/slide_10E_A8356961.xml" ContentType="application/vnd.openxmlformats-officedocument.presentationml.slide+xml"/>
  <Override PartName="/ppt/slides/slide_10F_279EF59E.xml" ContentType="application/vnd.openxmlformats-officedocument.presentationml.slide+xml"/>
  <Override PartName="/ppt/slides/slide_110_252EC283.xml" ContentType="application/vnd.openxmlformats-officedocument.presentationml.slide+xml"/>
  <Override PartName="/ppt/slides/slide_111_86B3A6A4.xml" ContentType="application/vnd.openxmlformats-officedocument.presentationml.slide+xml"/>
  <Override PartName="/ppt/diagrams/data_102_E925028E.xml" ContentType="application/vnd.openxmlformats-officedocument.drawingml.diagramData+xml"/>
  <Override PartName="/ppt/diagrams/data_101_86B3A6A4.xml" ContentType="application/vnd.openxmlformats-officedocument.drawingml.diagramData+xml"/>
  <Override PartName="/ppt/diagrams/data_105_77ED9726.xml" ContentType="application/vnd.openxmlformats-officedocument.drawingml.diagramData+xml"/>
  <Override PartName="/ppt/diagrams/colors_102_E925028E.xml" ContentType="application/vnd.openxmlformats-officedocument.drawingml.diagramColors+xml"/>
  <Override PartName="/ppt/diagrams/drawing_105_77ED9726.xml" ContentType="application/vnd.ms-office.drawingml.diagramDrawing+xml"/>
  <Override PartName="/ppt/diagrams/colors_105_77ED9726.xml" ContentType="application/vnd.openxmlformats-officedocument.drawingml.diagramColors+xml"/>
  <Override PartName="/ppt/diagrams/quickStyle_105_77ED9726.xml" ContentType="application/vnd.openxmlformats-officedocument.drawingml.diagramStyle+xml"/>
  <Override PartName="/ppt/diagrams/layout_105_77ED9726.xml" ContentType="application/vnd.openxmlformats-officedocument.drawingml.diagramLayout+xml"/>
  <Override PartName="/ppt/diagrams/drawing_102_E925028E.xml" ContentType="application/vnd.ms-office.drawingml.diagramDrawing+xml"/>
  <Override PartName="/ppt/diagrams/layout_102_E925028E.xml" ContentType="application/vnd.openxmlformats-officedocument.drawingml.diagramLayout+xml"/>
  <Override PartName="/ppt/diagrams/layout_101_86B3A6A4.xml" ContentType="application/vnd.openxmlformats-officedocument.drawingml.diagramLayout+xml"/>
  <Override PartName="/ppt/diagrams/quickStyle_101_86B3A6A4.xml" ContentType="application/vnd.openxmlformats-officedocument.drawingml.diagramStyle+xml"/>
  <Override PartName="/ppt/diagrams/quickStyle_102_E925028E.xml" ContentType="application/vnd.openxmlformats-officedocument.drawingml.diagramStyle+xml"/>
  <Override PartName="/ppt/diagrams/colors_101_86B3A6A4.xml" ContentType="application/vnd.openxmlformats-officedocument.drawingml.diagramColors+xml"/>
  <Override PartName="/ppt/diagrams/drawing_101_86B3A6A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6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presProps" Target="presProps.xml" Id="rId7" /><Relationship Type="http://schemas.openxmlformats.org/officeDocument/2006/relationships/slideMaster" Target="slideMasters/slideMaster_8000000C_8811BE40.xml" Id="rId1" /><Relationship Type="http://schemas.openxmlformats.org/officeDocument/2006/relationships/slide" Target="slides/slide_101_39B8DE92.xml" Id="rId6" /><Relationship Type="http://schemas.openxmlformats.org/officeDocument/2006/relationships/tableStyles" Target="tableStyles.xml" Id="rId10" /><Relationship Type="http://schemas.openxmlformats.org/officeDocument/2006/relationships/theme" Target="theme/theme_8000000C_8811BE40.xml" Id="rId9" /><Relationship Type="http://schemas.openxmlformats.org/officeDocument/2006/relationships/slide" Target="slides/slide_10D_DB96E343.xml" Id="rId23" /><Relationship Type="http://schemas.openxmlformats.org/officeDocument/2006/relationships/slide" Target="slides/slide_10E_A8356961.xml" Id="rId24" /><Relationship Type="http://schemas.openxmlformats.org/officeDocument/2006/relationships/slide" Target="slides/slide_10F_279EF59E.xml" Id="rId25" /><Relationship Type="http://schemas.openxmlformats.org/officeDocument/2006/relationships/slide" Target="slides/slide_110_252EC283.xml" Id="rId26" /><Relationship Type="http://schemas.openxmlformats.org/officeDocument/2006/relationships/slide" Target="slides/slide_111_86B3A6A4.xml" Id="rId27" /></Relationships>
</file>

<file path=ppt/diagrams/_rels/data_101_86B3A6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_E6CB6AB7.svg"/><Relationship Id="rId2" Type="http://schemas.openxmlformats.org/officeDocument/2006/relationships/image" Target="../media/image_EB6DC27F.svg"/><Relationship Id="rId1" Type="http://schemas.openxmlformats.org/officeDocument/2006/relationships/image" Target="../media/image_8F12443E.svg"/></Relationships>
</file>

<file path=ppt/diagrams/_rels/data_101_DB96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_7F530758.svg"/><Relationship Id="rId2" Type="http://schemas.openxmlformats.org/officeDocument/2006/relationships/image" Target="../media/image_4308AC82.svg"/><Relationship Id="rId1" Type="http://schemas.openxmlformats.org/officeDocument/2006/relationships/image" Target="../media/image_A6A18522.svg"/><Relationship Id="rId5" Type="http://schemas.openxmlformats.org/officeDocument/2006/relationships/image" Target="../media/image_5646317D.svg"/><Relationship Id="rId4" Type="http://schemas.openxmlformats.org/officeDocument/2006/relationships/image" Target="../media/image_5EAB06DD.svg"/></Relationships>
</file>

<file path=ppt/diagrams/colors_101_86B3A6A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DB96E34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5744BBAC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E925028E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6D499DE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77ED97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86B3A6A4.xml><?xml version="1.0" encoding="utf-8"?>
<dgm:dataModel xmlns:dgm="http://schemas.openxmlformats.org/drawingml/2006/diagram" xmlns:a="http://schemas.openxmlformats.org/drawingml/2006/main">
  <dgm:ptLst>
    <dgm:pt modelId="{E021D35E-CC57-49F5-8619-FC8CE675AB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45A692-B0EF-4EA4-9391-5C1D575D16CE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E8FEB780-9FBE-498F-BC67-F3876C1AD236}" type="parTrans" cxnId="{0EE27269-E2D8-4645-BF60-D77C10104188}">
      <dgm:prSet/>
      <dgm:spPr/>
      <dgm:t>
        <a:bodyPr/>
        <a:lstStyle/>
        <a:p>
          <a:endParaRPr lang="en-US"/>
        </a:p>
      </dgm:t>
    </dgm:pt>
    <dgm:pt modelId="{6CD0E739-497B-488F-9B85-F1817B85951A}" type="sibTrans" cxnId="{0EE27269-E2D8-4645-BF60-D77C10104188}">
      <dgm:prSet/>
      <dgm:spPr/>
      <dgm:t>
        <a:bodyPr/>
        <a:lstStyle/>
        <a:p>
          <a:endParaRPr lang="en-US"/>
        </a:p>
      </dgm:t>
    </dgm:pt>
    <dgm:pt modelId="{12BB17E4-C984-4A50-BDD7-BCC6716ECD9A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5631C0BA-9FC5-479F-B72C-32C425C932E9}" type="parTrans" cxnId="{89059543-DE1C-410E-86E8-07F7F580B315}">
      <dgm:prSet/>
      <dgm:spPr/>
      <dgm:t>
        <a:bodyPr/>
        <a:lstStyle/>
        <a:p>
          <a:endParaRPr lang="en-US"/>
        </a:p>
      </dgm:t>
    </dgm:pt>
    <dgm:pt modelId="{773FA389-4366-4413-96CE-FA8A49AB259C}" type="sibTrans" cxnId="{89059543-DE1C-410E-86E8-07F7F580B315}">
      <dgm:prSet/>
      <dgm:spPr/>
      <dgm:t>
        <a:bodyPr/>
        <a:lstStyle/>
        <a:p>
          <a:endParaRPr lang="en-US"/>
        </a:p>
      </dgm:t>
    </dgm:pt>
    <dgm:pt modelId="{6F7A14DF-ACF6-4C6F-970E-6620DB132179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9250180B-6DDB-42C2-8C2B-5C4E5D56C147}" type="parTrans" cxnId="{B272844B-8EDD-4483-B1D5-0FD9FF440D99}">
      <dgm:prSet/>
      <dgm:spPr/>
      <dgm:t>
        <a:bodyPr/>
        <a:lstStyle/>
        <a:p>
          <a:endParaRPr lang="en-US"/>
        </a:p>
      </dgm:t>
    </dgm:pt>
    <dgm:pt modelId="{1C29D1E5-F731-4D13-8CC6-9EE15599AABE}" type="sibTrans" cxnId="{B272844B-8EDD-4483-B1D5-0FD9FF440D99}">
      <dgm:prSet/>
      <dgm:spPr/>
      <dgm:t>
        <a:bodyPr/>
        <a:lstStyle/>
        <a:p>
          <a:endParaRPr lang="en-US"/>
        </a:p>
      </dgm:t>
    </dgm:pt>
    <dgm:pt modelId="{DD583D44-8469-425C-B6C8-752236EAC2EF}" type="pres">
      <dgm:prSet presAssocID="{E021D35E-CC57-49F5-8619-FC8CE675AB10}" presName="root" presStyleCnt="0">
        <dgm:presLayoutVars>
          <dgm:dir/>
          <dgm:resizeHandles val="exact"/>
        </dgm:presLayoutVars>
      </dgm:prSet>
      <dgm:spPr/>
    </dgm:pt>
    <dgm:pt modelId="{0BB9E56A-6106-4734-BC65-D537A4B3B2A2}" type="pres">
      <dgm:prSet presAssocID="{5B45A692-B0EF-4EA4-9391-5C1D575D16CE}" presName="compNode" presStyleCnt="0"/>
      <dgm:spPr/>
    </dgm:pt>
    <dgm:pt modelId="{1C222B40-F5C8-4BD6-9AFA-ED1243EB5B96}" type="pres">
      <dgm:prSet presAssocID="{5B45A692-B0EF-4EA4-9391-5C1D575D16CE}" presName="bgRect" presStyleLbl="bgShp" presStyleIdx="0" presStyleCnt="3"/>
      <dgm:spPr/>
    </dgm:pt>
    <dgm:pt modelId="{23F0945E-1048-4204-B916-32455A7C9FCF}" type="pres">
      <dgm:prSet presAssocID="{5B45A692-B0EF-4EA4-9391-5C1D575D16CE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76312C-A9EA-4C2D-9F60-AC2DC43F7696}" type="pres">
      <dgm:prSet presAssocID="{5B45A692-B0EF-4EA4-9391-5C1D575D16CE}" presName="spaceRect" presStyleCnt="0"/>
      <dgm:spPr/>
    </dgm:pt>
    <dgm:pt modelId="{E52ACF5B-0966-482F-83F7-7A01D2F4DB88}" type="pres">
      <dgm:prSet presAssocID="{5B45A692-B0EF-4EA4-9391-5C1D575D16CE}" presName="parTx" presStyleLbl="revTx" presStyleIdx="0" presStyleCnt="3">
        <dgm:presLayoutVars>
          <dgm:chMax val="0"/>
          <dgm:chPref val="0"/>
        </dgm:presLayoutVars>
      </dgm:prSet>
      <dgm:spPr/>
    </dgm:pt>
    <dgm:pt modelId="{1A7AD84B-8B61-4FDC-9E5C-1EBA021B3F41}" type="pres">
      <dgm:prSet presAssocID="{6CD0E739-497B-488F-9B85-F1817B85951A}" presName="sibTrans" presStyleCnt="0"/>
      <dgm:spPr/>
    </dgm:pt>
    <dgm:pt modelId="{D4D2CF38-4CA9-4F49-B991-51A5A5D1C32F}" type="pres">
      <dgm:prSet presAssocID="{12BB17E4-C984-4A50-BDD7-BCC6716ECD9A}" presName="compNode" presStyleCnt="0"/>
      <dgm:spPr/>
    </dgm:pt>
    <dgm:pt modelId="{A0DF9224-65BE-4CE0-BB2B-F6714BCEAFF5}" type="pres">
      <dgm:prSet presAssocID="{12BB17E4-C984-4A50-BDD7-BCC6716ECD9A}" presName="bgRect" presStyleLbl="bgShp" presStyleIdx="1" presStyleCnt="3"/>
      <dgm:spPr/>
    </dgm:pt>
    <dgm:pt modelId="{25F111C1-95FF-4EED-9790-665BF3ABEAB6}" type="pres">
      <dgm:prSet presAssocID="{12BB17E4-C984-4A50-BDD7-BCC6716ECD9A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71B73C9-61CC-4F1F-A1CD-0D7C0A44EB1B}" type="pres">
      <dgm:prSet presAssocID="{12BB17E4-C984-4A50-BDD7-BCC6716ECD9A}" presName="spaceRect" presStyleCnt="0"/>
      <dgm:spPr/>
    </dgm:pt>
    <dgm:pt modelId="{5C7D371A-272D-49DE-BBDC-7AC2E5BF302E}" type="pres">
      <dgm:prSet presAssocID="{12BB17E4-C984-4A50-BDD7-BCC6716ECD9A}" presName="parTx" presStyleLbl="revTx" presStyleIdx="1" presStyleCnt="3">
        <dgm:presLayoutVars>
          <dgm:chMax val="0"/>
          <dgm:chPref val="0"/>
        </dgm:presLayoutVars>
      </dgm:prSet>
      <dgm:spPr/>
    </dgm:pt>
    <dgm:pt modelId="{D72E4FED-8011-49CC-A828-CF5D573040A3}" type="pres">
      <dgm:prSet presAssocID="{773FA389-4366-4413-96CE-FA8A49AB259C}" presName="sibTrans" presStyleCnt="0"/>
      <dgm:spPr/>
    </dgm:pt>
    <dgm:pt modelId="{54925BB9-700B-4F48-B7DA-B1D7225772EF}" type="pres">
      <dgm:prSet presAssocID="{6F7A14DF-ACF6-4C6F-970E-6620DB132179}" presName="compNode" presStyleCnt="0"/>
      <dgm:spPr/>
    </dgm:pt>
    <dgm:pt modelId="{4BC79EBE-B941-4515-B090-D29C086BDC22}" type="pres">
      <dgm:prSet presAssocID="{6F7A14DF-ACF6-4C6F-970E-6620DB132179}" presName="bgRect" presStyleLbl="bgShp" presStyleIdx="2" presStyleCnt="3"/>
      <dgm:spPr/>
    </dgm:pt>
    <dgm:pt modelId="{7D5D831D-083C-4D04-8581-D9E43B27747D}" type="pres">
      <dgm:prSet presAssocID="{6F7A14DF-ACF6-4C6F-970E-6620DB132179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42CEEBF-8C74-4904-A21D-19E921E82E91}" type="pres">
      <dgm:prSet presAssocID="{6F7A14DF-ACF6-4C6F-970E-6620DB132179}" presName="spaceRect" presStyleCnt="0"/>
      <dgm:spPr/>
    </dgm:pt>
    <dgm:pt modelId="{ACDB703A-FE07-4140-B4C8-517975FD1507}" type="pres">
      <dgm:prSet presAssocID="{6F7A14DF-ACF6-4C6F-970E-6620DB1321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B8B308-C3EC-4A0E-B6CB-516827BAE7F0}" type="presOf" srcId="{5B45A692-B0EF-4EA4-9391-5C1D575D16CE}" destId="{E52ACF5B-0966-482F-83F7-7A01D2F4DB88}" srcOrd="0" destOrd="0" presId="urn:microsoft.com/office/officeart/2018/2/layout/IconVerticalSolidList"/>
    <dgm:cxn modelId="{1B4AE136-6F72-4681-BF6B-57AE18EAAB25}" type="presOf" srcId="{E021D35E-CC57-49F5-8619-FC8CE675AB10}" destId="{DD583D44-8469-425C-B6C8-752236EAC2EF}" srcOrd="0" destOrd="0" presId="urn:microsoft.com/office/officeart/2018/2/layout/IconVerticalSolidList"/>
    <dgm:cxn modelId="{89059543-DE1C-410E-86E8-07F7F580B315}" srcId="{E021D35E-CC57-49F5-8619-FC8CE675AB10}" destId="{12BB17E4-C984-4A50-BDD7-BCC6716ECD9A}" srcOrd="1" destOrd="0" parTransId="{5631C0BA-9FC5-479F-B72C-32C425C932E9}" sibTransId="{773FA389-4366-4413-96CE-FA8A49AB259C}"/>
    <dgm:cxn modelId="{0EE27269-E2D8-4645-BF60-D77C10104188}" srcId="{E021D35E-CC57-49F5-8619-FC8CE675AB10}" destId="{5B45A692-B0EF-4EA4-9391-5C1D575D16CE}" srcOrd="0" destOrd="0" parTransId="{E8FEB780-9FBE-498F-BC67-F3876C1AD236}" sibTransId="{6CD0E739-497B-488F-9B85-F1817B85951A}"/>
    <dgm:cxn modelId="{B272844B-8EDD-4483-B1D5-0FD9FF440D99}" srcId="{E021D35E-CC57-49F5-8619-FC8CE675AB10}" destId="{6F7A14DF-ACF6-4C6F-970E-6620DB132179}" srcOrd="2" destOrd="0" parTransId="{9250180B-6DDB-42C2-8C2B-5C4E5D56C147}" sibTransId="{1C29D1E5-F731-4D13-8CC6-9EE15599AABE}"/>
    <dgm:cxn modelId="{B0CB357E-415B-412A-A9F5-982A932D5596}" type="presOf" srcId="{12BB17E4-C984-4A50-BDD7-BCC6716ECD9A}" destId="{5C7D371A-272D-49DE-BBDC-7AC2E5BF302E}" srcOrd="0" destOrd="0" presId="urn:microsoft.com/office/officeart/2018/2/layout/IconVerticalSolidList"/>
    <dgm:cxn modelId="{C00E98C0-4938-4493-9789-F8B6536765D6}" type="presOf" srcId="{6F7A14DF-ACF6-4C6F-970E-6620DB132179}" destId="{ACDB703A-FE07-4140-B4C8-517975FD1507}" srcOrd="0" destOrd="0" presId="urn:microsoft.com/office/officeart/2018/2/layout/IconVerticalSolidList"/>
    <dgm:cxn modelId="{0EC24A96-7A3F-4F16-BC71-E631424A8E5A}" type="presParOf" srcId="{DD583D44-8469-425C-B6C8-752236EAC2EF}" destId="{0BB9E56A-6106-4734-BC65-D537A4B3B2A2}" srcOrd="0" destOrd="0" presId="urn:microsoft.com/office/officeart/2018/2/layout/IconVerticalSolidList"/>
    <dgm:cxn modelId="{999BC36E-050C-4403-8D30-9ABFBCD0D67A}" type="presParOf" srcId="{0BB9E56A-6106-4734-BC65-D537A4B3B2A2}" destId="{1C222B40-F5C8-4BD6-9AFA-ED1243EB5B96}" srcOrd="0" destOrd="0" presId="urn:microsoft.com/office/officeart/2018/2/layout/IconVerticalSolidList"/>
    <dgm:cxn modelId="{E926D95C-A9CD-4639-81BB-35FF6D86EF0B}" type="presParOf" srcId="{0BB9E56A-6106-4734-BC65-D537A4B3B2A2}" destId="{23F0945E-1048-4204-B916-32455A7C9FCF}" srcOrd="1" destOrd="0" presId="urn:microsoft.com/office/officeart/2018/2/layout/IconVerticalSolidList"/>
    <dgm:cxn modelId="{690F204A-C25E-4119-AF29-BC41FA8612B9}" type="presParOf" srcId="{0BB9E56A-6106-4734-BC65-D537A4B3B2A2}" destId="{2976312C-A9EA-4C2D-9F60-AC2DC43F7696}" srcOrd="2" destOrd="0" presId="urn:microsoft.com/office/officeart/2018/2/layout/IconVerticalSolidList"/>
    <dgm:cxn modelId="{0730BF80-3A3B-4712-96F9-6CDDF2C4DD37}" type="presParOf" srcId="{0BB9E56A-6106-4734-BC65-D537A4B3B2A2}" destId="{E52ACF5B-0966-482F-83F7-7A01D2F4DB88}" srcOrd="3" destOrd="0" presId="urn:microsoft.com/office/officeart/2018/2/layout/IconVerticalSolidList"/>
    <dgm:cxn modelId="{E76F3A91-48D3-4C58-ACCE-1CC36C721EC1}" type="presParOf" srcId="{DD583D44-8469-425C-B6C8-752236EAC2EF}" destId="{1A7AD84B-8B61-4FDC-9E5C-1EBA021B3F41}" srcOrd="1" destOrd="0" presId="urn:microsoft.com/office/officeart/2018/2/layout/IconVerticalSolidList"/>
    <dgm:cxn modelId="{C5F4CBF3-41F7-46D3-B574-DF713FA2B4F2}" type="presParOf" srcId="{DD583D44-8469-425C-B6C8-752236EAC2EF}" destId="{D4D2CF38-4CA9-4F49-B991-51A5A5D1C32F}" srcOrd="2" destOrd="0" presId="urn:microsoft.com/office/officeart/2018/2/layout/IconVerticalSolidList"/>
    <dgm:cxn modelId="{7BA98F97-1A6B-4487-B36D-C2857E1E9471}" type="presParOf" srcId="{D4D2CF38-4CA9-4F49-B991-51A5A5D1C32F}" destId="{A0DF9224-65BE-4CE0-BB2B-F6714BCEAFF5}" srcOrd="0" destOrd="0" presId="urn:microsoft.com/office/officeart/2018/2/layout/IconVerticalSolidList"/>
    <dgm:cxn modelId="{4F9F3A5B-46D8-46DA-937C-1982D2E69012}" type="presParOf" srcId="{D4D2CF38-4CA9-4F49-B991-51A5A5D1C32F}" destId="{25F111C1-95FF-4EED-9790-665BF3ABEAB6}" srcOrd="1" destOrd="0" presId="urn:microsoft.com/office/officeart/2018/2/layout/IconVerticalSolidList"/>
    <dgm:cxn modelId="{4CDF4241-1D1A-4BDC-920A-E25FEA5465FE}" type="presParOf" srcId="{D4D2CF38-4CA9-4F49-B991-51A5A5D1C32F}" destId="{971B73C9-61CC-4F1F-A1CD-0D7C0A44EB1B}" srcOrd="2" destOrd="0" presId="urn:microsoft.com/office/officeart/2018/2/layout/IconVerticalSolidList"/>
    <dgm:cxn modelId="{AFCE7542-488D-43D8-BD78-0A80D3F69E9E}" type="presParOf" srcId="{D4D2CF38-4CA9-4F49-B991-51A5A5D1C32F}" destId="{5C7D371A-272D-49DE-BBDC-7AC2E5BF302E}" srcOrd="3" destOrd="0" presId="urn:microsoft.com/office/officeart/2018/2/layout/IconVerticalSolidList"/>
    <dgm:cxn modelId="{3E106CF6-C28D-497D-8824-745418F7D728}" type="presParOf" srcId="{DD583D44-8469-425C-B6C8-752236EAC2EF}" destId="{D72E4FED-8011-49CC-A828-CF5D573040A3}" srcOrd="3" destOrd="0" presId="urn:microsoft.com/office/officeart/2018/2/layout/IconVerticalSolidList"/>
    <dgm:cxn modelId="{628F375B-3955-42CE-803A-4B9A7633F3F5}" type="presParOf" srcId="{DD583D44-8469-425C-B6C8-752236EAC2EF}" destId="{54925BB9-700B-4F48-B7DA-B1D7225772EF}" srcOrd="4" destOrd="0" presId="urn:microsoft.com/office/officeart/2018/2/layout/IconVerticalSolidList"/>
    <dgm:cxn modelId="{7DFC4555-8598-4092-A062-DEEBC5BEC28B}" type="presParOf" srcId="{54925BB9-700B-4F48-B7DA-B1D7225772EF}" destId="{4BC79EBE-B941-4515-B090-D29C086BDC22}" srcOrd="0" destOrd="0" presId="urn:microsoft.com/office/officeart/2018/2/layout/IconVerticalSolidList"/>
    <dgm:cxn modelId="{BA05AF42-AED2-4089-AB7F-DC637ABEA29B}" type="presParOf" srcId="{54925BB9-700B-4F48-B7DA-B1D7225772EF}" destId="{7D5D831D-083C-4D04-8581-D9E43B27747D}" srcOrd="1" destOrd="0" presId="urn:microsoft.com/office/officeart/2018/2/layout/IconVerticalSolidList"/>
    <dgm:cxn modelId="{C378CE51-2A93-43E0-8234-D04DC97FAF75}" type="presParOf" srcId="{54925BB9-700B-4F48-B7DA-B1D7225772EF}" destId="{E42CEEBF-8C74-4904-A21D-19E921E82E91}" srcOrd="2" destOrd="0" presId="urn:microsoft.com/office/officeart/2018/2/layout/IconVerticalSolidList"/>
    <dgm:cxn modelId="{1C58830B-3391-4D8B-939D-153936F3140A}" type="presParOf" srcId="{54925BB9-700B-4F48-B7DA-B1D7225772EF}" destId="{ACDB703A-FE07-4140-B4C8-517975FD1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1_DB96E343.xml><?xml version="1.0" encoding="utf-8"?>
<dgm:dataModel xmlns:dgm="http://schemas.openxmlformats.org/drawingml/2006/diagram" xmlns:a="http://schemas.openxmlformats.org/drawingml/2006/main">
  <dgm:ptLst>
    <dgm:pt modelId="{10D8392A-9EE5-454B-8234-83728F39F3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BD211B-860B-4548-A08F-EC6223C49209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3EEC8705-4DE3-407B-A05A-059E6B4BC792}" type="parTrans" cxnId="{A8934BE9-239E-4DE7-AB06-05CD23A44049}">
      <dgm:prSet/>
      <dgm:spPr/>
      <dgm:t>
        <a:bodyPr/>
        <a:lstStyle/>
        <a:p>
          <a:endParaRPr lang="en-US"/>
        </a:p>
      </dgm:t>
    </dgm:pt>
    <dgm:pt modelId="{38050073-7B29-46F8-9D0A-FD474E0F34CC}" type="sibTrans" cxnId="{A8934BE9-239E-4DE7-AB06-05CD23A44049}">
      <dgm:prSet/>
      <dgm:spPr/>
      <dgm:t>
        <a:bodyPr/>
        <a:lstStyle/>
        <a:p>
          <a:endParaRPr lang="en-US"/>
        </a:p>
      </dgm:t>
    </dgm:pt>
    <dgm:pt modelId="{25A9B343-278F-4EA4-AAE0-AEFB64493AB6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27810354-8773-44C9-97DC-A3A4CFEADA27}" type="parTrans" cxnId="{062DBCDC-1E28-40E5-B692-F36D0BE8AA32}">
      <dgm:prSet/>
      <dgm:spPr/>
      <dgm:t>
        <a:bodyPr/>
        <a:lstStyle/>
        <a:p>
          <a:endParaRPr lang="en-US"/>
        </a:p>
      </dgm:t>
    </dgm:pt>
    <dgm:pt modelId="{E15E2F2E-210F-4BDD-A07B-404599BC1443}" type="sibTrans" cxnId="{062DBCDC-1E28-40E5-B692-F36D0BE8AA32}">
      <dgm:prSet/>
      <dgm:spPr/>
      <dgm:t>
        <a:bodyPr/>
        <a:lstStyle/>
        <a:p>
          <a:endParaRPr lang="en-US"/>
        </a:p>
      </dgm:t>
    </dgm:pt>
    <dgm:pt modelId="{CD6DACB0-C302-4DF6-A03D-1BC10EF2D8CB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C8A8B3AE-1E39-4A75-8960-F281B88437AE}" type="parTrans" cxnId="{710DC858-45C9-4106-A820-43B63CB913AC}">
      <dgm:prSet/>
      <dgm:spPr/>
      <dgm:t>
        <a:bodyPr/>
        <a:lstStyle/>
        <a:p>
          <a:endParaRPr lang="en-US"/>
        </a:p>
      </dgm:t>
    </dgm:pt>
    <dgm:pt modelId="{A79DA3C1-C5D0-43D0-BE2B-015B1C225A4F}" type="sibTrans" cxnId="{710DC858-45C9-4106-A820-43B63CB913AC}">
      <dgm:prSet/>
      <dgm:spPr/>
      <dgm:t>
        <a:bodyPr/>
        <a:lstStyle/>
        <a:p>
          <a:endParaRPr lang="en-US"/>
        </a:p>
      </dgm:t>
    </dgm:pt>
    <dgm:pt modelId="{E9741E77-EA1A-4C7E-A3A8-B8D651B24493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F9D40015-A27D-41ED-9D49-2EDD8E7C6FF3}" type="parTrans" cxnId="{15C2FB50-9FDF-44C0-B383-F20DB5FBE61A}">
      <dgm:prSet/>
      <dgm:spPr/>
      <dgm:t>
        <a:bodyPr/>
        <a:lstStyle/>
        <a:p>
          <a:endParaRPr lang="en-US"/>
        </a:p>
      </dgm:t>
    </dgm:pt>
    <dgm:pt modelId="{6E062DBE-6803-4F50-A095-1C57BE7451C0}" type="sibTrans" cxnId="{15C2FB50-9FDF-44C0-B383-F20DB5FBE61A}">
      <dgm:prSet/>
      <dgm:spPr/>
      <dgm:t>
        <a:bodyPr/>
        <a:lstStyle/>
        <a:p>
          <a:endParaRPr lang="en-US"/>
        </a:p>
      </dgm:t>
    </dgm:pt>
    <dgm:pt modelId="{F355E4AE-944D-482E-9BA1-9C68A9428C2D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B38CD408-0744-48D9-8E84-E259BBA73EFA}" type="parTrans" cxnId="{BCBEA8C5-0ECD-40AB-A552-7DBE0008AFA2}">
      <dgm:prSet/>
      <dgm:spPr/>
      <dgm:t>
        <a:bodyPr/>
        <a:lstStyle/>
        <a:p>
          <a:endParaRPr lang="en-US"/>
        </a:p>
      </dgm:t>
    </dgm:pt>
    <dgm:pt modelId="{740F7C5F-7A76-41EC-827D-A8938F20DC30}" type="sibTrans" cxnId="{BCBEA8C5-0ECD-40AB-A552-7DBE0008AFA2}">
      <dgm:prSet/>
      <dgm:spPr/>
      <dgm:t>
        <a:bodyPr/>
        <a:lstStyle/>
        <a:p>
          <a:endParaRPr lang="en-US"/>
        </a:p>
      </dgm:t>
    </dgm:pt>
    <dgm:pt modelId="{04BD41AC-02E4-487E-8AFA-D358A4380D5D}" type="pres">
      <dgm:prSet presAssocID="{10D8392A-9EE5-454B-8234-83728F39F322}" presName="root" presStyleCnt="0">
        <dgm:presLayoutVars>
          <dgm:dir/>
          <dgm:resizeHandles val="exact"/>
        </dgm:presLayoutVars>
      </dgm:prSet>
      <dgm:spPr/>
    </dgm:pt>
    <dgm:pt modelId="{489E3A8B-F3D4-4469-AE44-1330B1C435C4}" type="pres">
      <dgm:prSet presAssocID="{B3BD211B-860B-4548-A08F-EC6223C49209}" presName="compNode" presStyleCnt="0"/>
      <dgm:spPr/>
    </dgm:pt>
    <dgm:pt modelId="{9954475C-AAE4-474F-8683-75B641D16F17}" type="pres">
      <dgm:prSet presAssocID="{B3BD211B-860B-4548-A08F-EC6223C49209}" presName="bgRect" presStyleLbl="bgShp" presStyleIdx="0" presStyleCnt="5"/>
      <dgm:spPr/>
    </dgm:pt>
    <dgm:pt modelId="{CD569291-7A57-4724-9351-0664D61C0A4A}" type="pres">
      <dgm:prSet presAssocID="{B3BD211B-860B-4548-A08F-EC6223C49209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924186-8B4F-4462-9037-5D3267BE4348}" type="pres">
      <dgm:prSet presAssocID="{B3BD211B-860B-4548-A08F-EC6223C49209}" presName="spaceRect" presStyleCnt="0"/>
      <dgm:spPr/>
    </dgm:pt>
    <dgm:pt modelId="{80C00AA3-AD77-4BAD-9269-74013371105A}" type="pres">
      <dgm:prSet presAssocID="{B3BD211B-860B-4548-A08F-EC6223C49209}" presName="parTx" presStyleLbl="revTx" presStyleIdx="0" presStyleCnt="5">
        <dgm:presLayoutVars>
          <dgm:chMax val="0"/>
          <dgm:chPref val="0"/>
        </dgm:presLayoutVars>
      </dgm:prSet>
      <dgm:spPr/>
    </dgm:pt>
    <dgm:pt modelId="{D197306F-8C9B-4A8E-AE66-FACA39560A3C}" type="pres">
      <dgm:prSet presAssocID="{38050073-7B29-46F8-9D0A-FD474E0F34CC}" presName="sibTrans" presStyleCnt="0"/>
      <dgm:spPr/>
    </dgm:pt>
    <dgm:pt modelId="{84AF61F4-7316-49F2-BB1B-67A9D3355A25}" type="pres">
      <dgm:prSet presAssocID="{25A9B343-278F-4EA4-AAE0-AEFB64493AB6}" presName="compNode" presStyleCnt="0"/>
      <dgm:spPr/>
    </dgm:pt>
    <dgm:pt modelId="{AF4A430A-44D3-4ED5-9A43-DEB745CD112C}" type="pres">
      <dgm:prSet presAssocID="{25A9B343-278F-4EA4-AAE0-AEFB64493AB6}" presName="bgRect" presStyleLbl="bgShp" presStyleIdx="1" presStyleCnt="5"/>
      <dgm:spPr/>
    </dgm:pt>
    <dgm:pt modelId="{016123A5-6B36-4177-8FDD-68C7266F0C93}" type="pres">
      <dgm:prSet presAssocID="{25A9B343-278F-4EA4-AAE0-AEFB64493AB6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0C2D6BD-95DD-4DEA-AD39-30FD3BF59058}" type="pres">
      <dgm:prSet presAssocID="{25A9B343-278F-4EA4-AAE0-AEFB64493AB6}" presName="spaceRect" presStyleCnt="0"/>
      <dgm:spPr/>
    </dgm:pt>
    <dgm:pt modelId="{DAD4CC50-0B7F-4760-8659-3A039114CE47}" type="pres">
      <dgm:prSet presAssocID="{25A9B343-278F-4EA4-AAE0-AEFB64493AB6}" presName="parTx" presStyleLbl="revTx" presStyleIdx="1" presStyleCnt="5">
        <dgm:presLayoutVars>
          <dgm:chMax val="0"/>
          <dgm:chPref val="0"/>
        </dgm:presLayoutVars>
      </dgm:prSet>
      <dgm:spPr/>
    </dgm:pt>
    <dgm:pt modelId="{2A0990C8-98E2-4008-96D2-CC7823E0E5AA}" type="pres">
      <dgm:prSet presAssocID="{E15E2F2E-210F-4BDD-A07B-404599BC1443}" presName="sibTrans" presStyleCnt="0"/>
      <dgm:spPr/>
    </dgm:pt>
    <dgm:pt modelId="{31B53ADD-469D-4B42-A7BE-9F03446DCC61}" type="pres">
      <dgm:prSet presAssocID="{CD6DACB0-C302-4DF6-A03D-1BC10EF2D8CB}" presName="compNode" presStyleCnt="0"/>
      <dgm:spPr/>
    </dgm:pt>
    <dgm:pt modelId="{052DF0E3-DC5C-435F-A913-A907C4846AD9}" type="pres">
      <dgm:prSet presAssocID="{CD6DACB0-C302-4DF6-A03D-1BC10EF2D8CB}" presName="bgRect" presStyleLbl="bgShp" presStyleIdx="2" presStyleCnt="5"/>
      <dgm:spPr/>
    </dgm:pt>
    <dgm:pt modelId="{F16AD1F5-0A27-4C2D-BF2D-7B9BABE3D552}" type="pres">
      <dgm:prSet presAssocID="{CD6DACB0-C302-4DF6-A03D-1BC10EF2D8CB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7D9DC05-6ACC-4474-B2FF-AF7B5017C930}" type="pres">
      <dgm:prSet presAssocID="{CD6DACB0-C302-4DF6-A03D-1BC10EF2D8CB}" presName="spaceRect" presStyleCnt="0"/>
      <dgm:spPr/>
    </dgm:pt>
    <dgm:pt modelId="{A9C43847-5BB2-4592-8E16-81BBED8A9AC8}" type="pres">
      <dgm:prSet presAssocID="{CD6DACB0-C302-4DF6-A03D-1BC10EF2D8CB}" presName="parTx" presStyleLbl="revTx" presStyleIdx="2" presStyleCnt="5">
        <dgm:presLayoutVars>
          <dgm:chMax val="0"/>
          <dgm:chPref val="0"/>
        </dgm:presLayoutVars>
      </dgm:prSet>
      <dgm:spPr/>
    </dgm:pt>
    <dgm:pt modelId="{21A36910-A2E1-431F-B238-5D887B7ED761}" type="pres">
      <dgm:prSet presAssocID="{A79DA3C1-C5D0-43D0-BE2B-015B1C225A4F}" presName="sibTrans" presStyleCnt="0"/>
      <dgm:spPr/>
    </dgm:pt>
    <dgm:pt modelId="{8C2C28BF-17F1-4AB8-B89D-587A298254F4}" type="pres">
      <dgm:prSet presAssocID="{E9741E77-EA1A-4C7E-A3A8-B8D651B24493}" presName="compNode" presStyleCnt="0"/>
      <dgm:spPr/>
    </dgm:pt>
    <dgm:pt modelId="{736B359A-8286-4BBD-9B3E-853A5C6B6E33}" type="pres">
      <dgm:prSet presAssocID="{E9741E77-EA1A-4C7E-A3A8-B8D651B24493}" presName="bgRect" presStyleLbl="bgShp" presStyleIdx="3" presStyleCnt="5"/>
      <dgm:spPr/>
    </dgm:pt>
    <dgm:pt modelId="{657ED2BE-6CBB-4582-BBB5-95E97C75ABB4}" type="pres">
      <dgm:prSet presAssocID="{E9741E77-EA1A-4C7E-A3A8-B8D651B24493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9692480-DF49-4E39-B426-DE5E6CCA94DA}" type="pres">
      <dgm:prSet presAssocID="{E9741E77-EA1A-4C7E-A3A8-B8D651B24493}" presName="spaceRect" presStyleCnt="0"/>
      <dgm:spPr/>
    </dgm:pt>
    <dgm:pt modelId="{28E79005-C129-4083-8E64-8BDDB1991A98}" type="pres">
      <dgm:prSet presAssocID="{E9741E77-EA1A-4C7E-A3A8-B8D651B24493}" presName="parTx" presStyleLbl="revTx" presStyleIdx="3" presStyleCnt="5">
        <dgm:presLayoutVars>
          <dgm:chMax val="0"/>
          <dgm:chPref val="0"/>
        </dgm:presLayoutVars>
      </dgm:prSet>
      <dgm:spPr/>
    </dgm:pt>
    <dgm:pt modelId="{6F29EEF9-B1CA-4F8A-9DA6-4F83C4ED1754}" type="pres">
      <dgm:prSet presAssocID="{6E062DBE-6803-4F50-A095-1C57BE7451C0}" presName="sibTrans" presStyleCnt="0"/>
      <dgm:spPr/>
    </dgm:pt>
    <dgm:pt modelId="{054F7B43-DA87-450D-9641-E4324D6B69B3}" type="pres">
      <dgm:prSet presAssocID="{F355E4AE-944D-482E-9BA1-9C68A9428C2D}" presName="compNode" presStyleCnt="0"/>
      <dgm:spPr/>
    </dgm:pt>
    <dgm:pt modelId="{C5EC1373-19E7-4943-A1F4-0FADFFB82349}" type="pres">
      <dgm:prSet presAssocID="{F355E4AE-944D-482E-9BA1-9C68A9428C2D}" presName="bgRect" presStyleLbl="bgShp" presStyleIdx="4" presStyleCnt="5"/>
      <dgm:spPr/>
    </dgm:pt>
    <dgm:pt modelId="{8851A243-5655-45BE-9994-7DDABDD065A3}" type="pres">
      <dgm:prSet presAssocID="{F355E4AE-944D-482E-9BA1-9C68A9428C2D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50543A-8DAE-41E8-87B0-8C3E1B5D31F7}" type="pres">
      <dgm:prSet presAssocID="{F355E4AE-944D-482E-9BA1-9C68A9428C2D}" presName="spaceRect" presStyleCnt="0"/>
      <dgm:spPr/>
    </dgm:pt>
    <dgm:pt modelId="{BF53A879-59B7-45B3-BA89-6664912D5D37}" type="pres">
      <dgm:prSet presAssocID="{F355E4AE-944D-482E-9BA1-9C68A9428C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5CEC14-C61F-4E23-8BC4-9FE4A22737B9}" type="presOf" srcId="{F355E4AE-944D-482E-9BA1-9C68A9428C2D}" destId="{BF53A879-59B7-45B3-BA89-6664912D5D37}" srcOrd="0" destOrd="0" presId="urn:microsoft.com/office/officeart/2018/2/layout/IconVerticalSolidList"/>
    <dgm:cxn modelId="{08CABB15-37BE-4430-84BC-6683CAECBBC8}" type="presOf" srcId="{10D8392A-9EE5-454B-8234-83728F39F322}" destId="{04BD41AC-02E4-487E-8AFA-D358A4380D5D}" srcOrd="0" destOrd="0" presId="urn:microsoft.com/office/officeart/2018/2/layout/IconVerticalSolidList"/>
    <dgm:cxn modelId="{F5AD5218-E1C6-48E2-9B33-BAD7CEE78685}" type="presOf" srcId="{B3BD211B-860B-4548-A08F-EC6223C49209}" destId="{80C00AA3-AD77-4BAD-9269-74013371105A}" srcOrd="0" destOrd="0" presId="urn:microsoft.com/office/officeart/2018/2/layout/IconVerticalSolidList"/>
    <dgm:cxn modelId="{15C2FB50-9FDF-44C0-B383-F20DB5FBE61A}" srcId="{10D8392A-9EE5-454B-8234-83728F39F322}" destId="{E9741E77-EA1A-4C7E-A3A8-B8D651B24493}" srcOrd="3" destOrd="0" parTransId="{F9D40015-A27D-41ED-9D49-2EDD8E7C6FF3}" sibTransId="{6E062DBE-6803-4F50-A095-1C57BE7451C0}"/>
    <dgm:cxn modelId="{BA377572-D0BC-4F73-989D-6D4A3729150A}" type="presOf" srcId="{E9741E77-EA1A-4C7E-A3A8-B8D651B24493}" destId="{28E79005-C129-4083-8E64-8BDDB1991A98}" srcOrd="0" destOrd="0" presId="urn:microsoft.com/office/officeart/2018/2/layout/IconVerticalSolidList"/>
    <dgm:cxn modelId="{710DC858-45C9-4106-A820-43B63CB913AC}" srcId="{10D8392A-9EE5-454B-8234-83728F39F322}" destId="{CD6DACB0-C302-4DF6-A03D-1BC10EF2D8CB}" srcOrd="2" destOrd="0" parTransId="{C8A8B3AE-1E39-4A75-8960-F281B88437AE}" sibTransId="{A79DA3C1-C5D0-43D0-BE2B-015B1C225A4F}"/>
    <dgm:cxn modelId="{C57019A6-5973-4E21-80FA-5358B8E4E173}" type="presOf" srcId="{CD6DACB0-C302-4DF6-A03D-1BC10EF2D8CB}" destId="{A9C43847-5BB2-4592-8E16-81BBED8A9AC8}" srcOrd="0" destOrd="0" presId="urn:microsoft.com/office/officeart/2018/2/layout/IconVerticalSolidList"/>
    <dgm:cxn modelId="{E58220C0-E6AF-49F0-AAC2-51FE104A4E93}" type="presOf" srcId="{25A9B343-278F-4EA4-AAE0-AEFB64493AB6}" destId="{DAD4CC50-0B7F-4760-8659-3A039114CE47}" srcOrd="0" destOrd="0" presId="urn:microsoft.com/office/officeart/2018/2/layout/IconVerticalSolidList"/>
    <dgm:cxn modelId="{BCBEA8C5-0ECD-40AB-A552-7DBE0008AFA2}" srcId="{10D8392A-9EE5-454B-8234-83728F39F322}" destId="{F355E4AE-944D-482E-9BA1-9C68A9428C2D}" srcOrd="4" destOrd="0" parTransId="{B38CD408-0744-48D9-8E84-E259BBA73EFA}" sibTransId="{740F7C5F-7A76-41EC-827D-A8938F20DC30}"/>
    <dgm:cxn modelId="{062DBCDC-1E28-40E5-B692-F36D0BE8AA32}" srcId="{10D8392A-9EE5-454B-8234-83728F39F322}" destId="{25A9B343-278F-4EA4-AAE0-AEFB64493AB6}" srcOrd="1" destOrd="0" parTransId="{27810354-8773-44C9-97DC-A3A4CFEADA27}" sibTransId="{E15E2F2E-210F-4BDD-A07B-404599BC1443}"/>
    <dgm:cxn modelId="{A8934BE9-239E-4DE7-AB06-05CD23A44049}" srcId="{10D8392A-9EE5-454B-8234-83728F39F322}" destId="{B3BD211B-860B-4548-A08F-EC6223C49209}" srcOrd="0" destOrd="0" parTransId="{3EEC8705-4DE3-407B-A05A-059E6B4BC792}" sibTransId="{38050073-7B29-46F8-9D0A-FD474E0F34CC}"/>
    <dgm:cxn modelId="{C42BCEE2-3BC6-4F45-8CCD-3D41937FF171}" type="presParOf" srcId="{04BD41AC-02E4-487E-8AFA-D358A4380D5D}" destId="{489E3A8B-F3D4-4469-AE44-1330B1C435C4}" srcOrd="0" destOrd="0" presId="urn:microsoft.com/office/officeart/2018/2/layout/IconVerticalSolidList"/>
    <dgm:cxn modelId="{2F3A9AFE-7CE1-4767-8FE4-FBEEAA374341}" type="presParOf" srcId="{489E3A8B-F3D4-4469-AE44-1330B1C435C4}" destId="{9954475C-AAE4-474F-8683-75B641D16F17}" srcOrd="0" destOrd="0" presId="urn:microsoft.com/office/officeart/2018/2/layout/IconVerticalSolidList"/>
    <dgm:cxn modelId="{D8D47B90-7A89-478A-87CE-FFA91669D1A7}" type="presParOf" srcId="{489E3A8B-F3D4-4469-AE44-1330B1C435C4}" destId="{CD569291-7A57-4724-9351-0664D61C0A4A}" srcOrd="1" destOrd="0" presId="urn:microsoft.com/office/officeart/2018/2/layout/IconVerticalSolidList"/>
    <dgm:cxn modelId="{68753B5D-9404-465B-B080-A3F944B1FA96}" type="presParOf" srcId="{489E3A8B-F3D4-4469-AE44-1330B1C435C4}" destId="{95924186-8B4F-4462-9037-5D3267BE4348}" srcOrd="2" destOrd="0" presId="urn:microsoft.com/office/officeart/2018/2/layout/IconVerticalSolidList"/>
    <dgm:cxn modelId="{6D37BCE0-4A73-4956-B760-B5C4A13EC0EE}" type="presParOf" srcId="{489E3A8B-F3D4-4469-AE44-1330B1C435C4}" destId="{80C00AA3-AD77-4BAD-9269-74013371105A}" srcOrd="3" destOrd="0" presId="urn:microsoft.com/office/officeart/2018/2/layout/IconVerticalSolidList"/>
    <dgm:cxn modelId="{BCAD2919-A8DE-4E8B-BA8D-D902B3F0ACAE}" type="presParOf" srcId="{04BD41AC-02E4-487E-8AFA-D358A4380D5D}" destId="{D197306F-8C9B-4A8E-AE66-FACA39560A3C}" srcOrd="1" destOrd="0" presId="urn:microsoft.com/office/officeart/2018/2/layout/IconVerticalSolidList"/>
    <dgm:cxn modelId="{BBC70EF0-6535-45EE-B010-1417762AB562}" type="presParOf" srcId="{04BD41AC-02E4-487E-8AFA-D358A4380D5D}" destId="{84AF61F4-7316-49F2-BB1B-67A9D3355A25}" srcOrd="2" destOrd="0" presId="urn:microsoft.com/office/officeart/2018/2/layout/IconVerticalSolidList"/>
    <dgm:cxn modelId="{8ADCAB0A-BC8D-4A9B-A177-65DB5A13A04C}" type="presParOf" srcId="{84AF61F4-7316-49F2-BB1B-67A9D3355A25}" destId="{AF4A430A-44D3-4ED5-9A43-DEB745CD112C}" srcOrd="0" destOrd="0" presId="urn:microsoft.com/office/officeart/2018/2/layout/IconVerticalSolidList"/>
    <dgm:cxn modelId="{3C5FBE36-CC9F-4C7E-BCCD-E3D3A7A09ECA}" type="presParOf" srcId="{84AF61F4-7316-49F2-BB1B-67A9D3355A25}" destId="{016123A5-6B36-4177-8FDD-68C7266F0C93}" srcOrd="1" destOrd="0" presId="urn:microsoft.com/office/officeart/2018/2/layout/IconVerticalSolidList"/>
    <dgm:cxn modelId="{A81A6E5D-A30B-4D51-B97E-73BD96A25056}" type="presParOf" srcId="{84AF61F4-7316-49F2-BB1B-67A9D3355A25}" destId="{80C2D6BD-95DD-4DEA-AD39-30FD3BF59058}" srcOrd="2" destOrd="0" presId="urn:microsoft.com/office/officeart/2018/2/layout/IconVerticalSolidList"/>
    <dgm:cxn modelId="{DC5124BC-C9F7-43B2-AB75-193F57F47BC0}" type="presParOf" srcId="{84AF61F4-7316-49F2-BB1B-67A9D3355A25}" destId="{DAD4CC50-0B7F-4760-8659-3A039114CE47}" srcOrd="3" destOrd="0" presId="urn:microsoft.com/office/officeart/2018/2/layout/IconVerticalSolidList"/>
    <dgm:cxn modelId="{BA475720-6099-4790-A3E8-5F1EA5903742}" type="presParOf" srcId="{04BD41AC-02E4-487E-8AFA-D358A4380D5D}" destId="{2A0990C8-98E2-4008-96D2-CC7823E0E5AA}" srcOrd="3" destOrd="0" presId="urn:microsoft.com/office/officeart/2018/2/layout/IconVerticalSolidList"/>
    <dgm:cxn modelId="{931ABB5A-DE03-4B68-8999-F03AC7D11653}" type="presParOf" srcId="{04BD41AC-02E4-487E-8AFA-D358A4380D5D}" destId="{31B53ADD-469D-4B42-A7BE-9F03446DCC61}" srcOrd="4" destOrd="0" presId="urn:microsoft.com/office/officeart/2018/2/layout/IconVerticalSolidList"/>
    <dgm:cxn modelId="{A623FEA8-0D03-48EE-A158-CF6B3E82D928}" type="presParOf" srcId="{31B53ADD-469D-4B42-A7BE-9F03446DCC61}" destId="{052DF0E3-DC5C-435F-A913-A907C4846AD9}" srcOrd="0" destOrd="0" presId="urn:microsoft.com/office/officeart/2018/2/layout/IconVerticalSolidList"/>
    <dgm:cxn modelId="{17451318-D794-4272-830C-44D1CA4876D7}" type="presParOf" srcId="{31B53ADD-469D-4B42-A7BE-9F03446DCC61}" destId="{F16AD1F5-0A27-4C2D-BF2D-7B9BABE3D552}" srcOrd="1" destOrd="0" presId="urn:microsoft.com/office/officeart/2018/2/layout/IconVerticalSolidList"/>
    <dgm:cxn modelId="{3597A4AE-F064-4C80-A360-E3E7E015169D}" type="presParOf" srcId="{31B53ADD-469D-4B42-A7BE-9F03446DCC61}" destId="{97D9DC05-6ACC-4474-B2FF-AF7B5017C930}" srcOrd="2" destOrd="0" presId="urn:microsoft.com/office/officeart/2018/2/layout/IconVerticalSolidList"/>
    <dgm:cxn modelId="{8B6FF32E-9C3F-4B8C-A042-192E58E429C6}" type="presParOf" srcId="{31B53ADD-469D-4B42-A7BE-9F03446DCC61}" destId="{A9C43847-5BB2-4592-8E16-81BBED8A9AC8}" srcOrd="3" destOrd="0" presId="urn:microsoft.com/office/officeart/2018/2/layout/IconVerticalSolidList"/>
    <dgm:cxn modelId="{30099D8D-AC4E-4A37-A790-2BEC81519F0D}" type="presParOf" srcId="{04BD41AC-02E4-487E-8AFA-D358A4380D5D}" destId="{21A36910-A2E1-431F-B238-5D887B7ED761}" srcOrd="5" destOrd="0" presId="urn:microsoft.com/office/officeart/2018/2/layout/IconVerticalSolidList"/>
    <dgm:cxn modelId="{1BA78182-0775-46DF-BE13-6B1729637C54}" type="presParOf" srcId="{04BD41AC-02E4-487E-8AFA-D358A4380D5D}" destId="{8C2C28BF-17F1-4AB8-B89D-587A298254F4}" srcOrd="6" destOrd="0" presId="urn:microsoft.com/office/officeart/2018/2/layout/IconVerticalSolidList"/>
    <dgm:cxn modelId="{08DE5A77-3D46-42D5-AEA7-AF8BD0602BE7}" type="presParOf" srcId="{8C2C28BF-17F1-4AB8-B89D-587A298254F4}" destId="{736B359A-8286-4BBD-9B3E-853A5C6B6E33}" srcOrd="0" destOrd="0" presId="urn:microsoft.com/office/officeart/2018/2/layout/IconVerticalSolidList"/>
    <dgm:cxn modelId="{FAA46081-B529-4988-A87E-0FF8F809B57E}" type="presParOf" srcId="{8C2C28BF-17F1-4AB8-B89D-587A298254F4}" destId="{657ED2BE-6CBB-4582-BBB5-95E97C75ABB4}" srcOrd="1" destOrd="0" presId="urn:microsoft.com/office/officeart/2018/2/layout/IconVerticalSolidList"/>
    <dgm:cxn modelId="{D60E2B54-0A8D-4601-A41D-A5750946FFF7}" type="presParOf" srcId="{8C2C28BF-17F1-4AB8-B89D-587A298254F4}" destId="{29692480-DF49-4E39-B426-DE5E6CCA94DA}" srcOrd="2" destOrd="0" presId="urn:microsoft.com/office/officeart/2018/2/layout/IconVerticalSolidList"/>
    <dgm:cxn modelId="{C980930A-1C8C-422B-AC6F-EC9B5CE36214}" type="presParOf" srcId="{8C2C28BF-17F1-4AB8-B89D-587A298254F4}" destId="{28E79005-C129-4083-8E64-8BDDB1991A98}" srcOrd="3" destOrd="0" presId="urn:microsoft.com/office/officeart/2018/2/layout/IconVerticalSolidList"/>
    <dgm:cxn modelId="{FF14CB15-4F3D-4D68-9D4D-EE745EB14329}" type="presParOf" srcId="{04BD41AC-02E4-487E-8AFA-D358A4380D5D}" destId="{6F29EEF9-B1CA-4F8A-9DA6-4F83C4ED1754}" srcOrd="7" destOrd="0" presId="urn:microsoft.com/office/officeart/2018/2/layout/IconVerticalSolidList"/>
    <dgm:cxn modelId="{3CB371A2-D2A6-445A-941F-D63C3F03EAB5}" type="presParOf" srcId="{04BD41AC-02E4-487E-8AFA-D358A4380D5D}" destId="{054F7B43-DA87-450D-9641-E4324D6B69B3}" srcOrd="8" destOrd="0" presId="urn:microsoft.com/office/officeart/2018/2/layout/IconVerticalSolidList"/>
    <dgm:cxn modelId="{15072C0C-BA59-4E0A-B6DE-984FC441276B}" type="presParOf" srcId="{054F7B43-DA87-450D-9641-E4324D6B69B3}" destId="{C5EC1373-19E7-4943-A1F4-0FADFFB82349}" srcOrd="0" destOrd="0" presId="urn:microsoft.com/office/officeart/2018/2/layout/IconVerticalSolidList"/>
    <dgm:cxn modelId="{E6413805-5FA6-48AE-ACD6-9BEAAD489422}" type="presParOf" srcId="{054F7B43-DA87-450D-9641-E4324D6B69B3}" destId="{8851A243-5655-45BE-9994-7DDABDD065A3}" srcOrd="1" destOrd="0" presId="urn:microsoft.com/office/officeart/2018/2/layout/IconVerticalSolidList"/>
    <dgm:cxn modelId="{AC00AE84-5193-4ED7-9A2A-22250C020792}" type="presParOf" srcId="{054F7B43-DA87-450D-9641-E4324D6B69B3}" destId="{5D50543A-8DAE-41E8-87B0-8C3E1B5D31F7}" srcOrd="2" destOrd="0" presId="urn:microsoft.com/office/officeart/2018/2/layout/IconVerticalSolidList"/>
    <dgm:cxn modelId="{5441F52C-34F6-4AF4-8380-E4541D445AFA}" type="presParOf" srcId="{054F7B43-DA87-450D-9641-E4324D6B69B3}" destId="{BF53A879-59B7-45B3-BA89-6664912D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5744BBAC.xml><?xml version="1.0" encoding="utf-8"?>
<dgm:dataModel xmlns:dgm="http://schemas.openxmlformats.org/drawingml/2006/diagram" xmlns:a="http://schemas.openxmlformats.org/drawingml/2006/main">
  <dgm:ptLst>
    <dgm:pt modelId="{AF72FAEF-ADE4-4035-873A-7990A92ADFEC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A5B98CF-5489-43CC-A09F-FE7E5CA3798E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74A5E511-1787-42FB-B3DE-A1D0AFE6C456}" type="parTrans" cxnId="{F6E98A63-0240-4F73-B85E-14393ACA58DA}">
      <dgm:prSet/>
      <dgm:spPr/>
      <dgm:t>
        <a:bodyPr/>
        <a:lstStyle/>
        <a:p>
          <a:endParaRPr lang="en-US"/>
        </a:p>
      </dgm:t>
    </dgm:pt>
    <dgm:pt modelId="{4C3ABABA-787D-438E-9FD4-30EB80F27F2B}" type="sibTrans" cxnId="{F6E98A63-0240-4F73-B85E-14393ACA58DA}">
      <dgm:prSet/>
      <dgm:spPr/>
      <dgm:t>
        <a:bodyPr/>
        <a:lstStyle/>
        <a:p>
          <a:endParaRPr lang="en-US"/>
        </a:p>
      </dgm:t>
    </dgm:pt>
    <dgm:pt modelId="{0887665C-5D94-4114-9323-E0F1F436DF9C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C6AEDB84-3E7F-4F99-8875-81F16EAF4125}" type="parTrans" cxnId="{AC55E6BF-03CD-497C-9608-C37990AE260A}">
      <dgm:prSet/>
      <dgm:spPr/>
      <dgm:t>
        <a:bodyPr/>
        <a:lstStyle/>
        <a:p>
          <a:endParaRPr lang="en-US"/>
        </a:p>
      </dgm:t>
    </dgm:pt>
    <dgm:pt modelId="{7EB84086-842A-43E8-A20E-4E468A8BB769}" type="sibTrans" cxnId="{AC55E6BF-03CD-497C-9608-C37990AE260A}">
      <dgm:prSet/>
      <dgm:spPr/>
      <dgm:t>
        <a:bodyPr/>
        <a:lstStyle/>
        <a:p>
          <a:endParaRPr lang="en-US"/>
        </a:p>
      </dgm:t>
    </dgm:pt>
    <dgm:pt modelId="{01D2AFB8-EFA1-4791-87CD-5E88A0050544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10CBE413-69B6-4FD7-83FA-9FD201714726}" type="parTrans" cxnId="{CAF71FCD-5168-4696-909C-9E58BAB008A3}">
      <dgm:prSet/>
      <dgm:spPr/>
      <dgm:t>
        <a:bodyPr/>
        <a:lstStyle/>
        <a:p>
          <a:endParaRPr lang="en-US"/>
        </a:p>
      </dgm:t>
    </dgm:pt>
    <dgm:pt modelId="{3B6C1917-F520-4756-9D6E-9069375CD1AE}" type="sibTrans" cxnId="{CAF71FCD-5168-4696-909C-9E58BAB008A3}">
      <dgm:prSet/>
      <dgm:spPr/>
      <dgm:t>
        <a:bodyPr/>
        <a:lstStyle/>
        <a:p>
          <a:endParaRPr lang="en-US"/>
        </a:p>
      </dgm:t>
    </dgm:pt>
    <dgm:pt modelId="{CBFC4091-8FD9-4CA3-8288-5A6029ECD514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98904B5F-8E31-4E3A-96CD-87B11870BDE8}" type="parTrans" cxnId="{B3E8AAAA-8EDD-47CF-8F36-003E299F1AD1}">
      <dgm:prSet/>
      <dgm:spPr/>
      <dgm:t>
        <a:bodyPr/>
        <a:lstStyle/>
        <a:p>
          <a:endParaRPr lang="en-US"/>
        </a:p>
      </dgm:t>
    </dgm:pt>
    <dgm:pt modelId="{BCD5D9FC-2E87-43EF-9514-12D0ACF8D4A7}" type="sibTrans" cxnId="{B3E8AAAA-8EDD-47CF-8F36-003E299F1AD1}">
      <dgm:prSet/>
      <dgm:spPr/>
      <dgm:t>
        <a:bodyPr/>
        <a:lstStyle/>
        <a:p>
          <a:endParaRPr lang="en-US"/>
        </a:p>
      </dgm:t>
    </dgm:pt>
    <dgm:pt modelId="{E49428E9-B6C7-4B70-B651-AE210A8B8A81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CF3888F2-C3D9-47AF-BF09-7929FFCB5215}" type="parTrans" cxnId="{1CA67205-74A7-4C9D-BA81-4A7C8D5FB5AF}">
      <dgm:prSet/>
      <dgm:spPr/>
      <dgm:t>
        <a:bodyPr/>
        <a:lstStyle/>
        <a:p>
          <a:endParaRPr lang="en-US"/>
        </a:p>
      </dgm:t>
    </dgm:pt>
    <dgm:pt modelId="{E1A0D76A-FBA0-435C-9660-5966E573071B}" type="sibTrans" cxnId="{1CA67205-74A7-4C9D-BA81-4A7C8D5FB5AF}">
      <dgm:prSet/>
      <dgm:spPr/>
      <dgm:t>
        <a:bodyPr/>
        <a:lstStyle/>
        <a:p>
          <a:endParaRPr lang="en-US"/>
        </a:p>
      </dgm:t>
    </dgm:pt>
  </dgm:ptLst>
  <dgm:cxnLst>
    <dgm:cxn modelId="{1CA67205-74A7-4C9D-BA81-4A7C8D5FB5AF}" srcId="{AF72FAEF-ADE4-4035-873A-7990A92ADFEC}" destId="{E49428E9-B6C7-4B70-B651-AE210A8B8A81}" srcOrd="4" destOrd="0" parTransId="{CF3888F2-C3D9-47AF-BF09-7929FFCB5215}" sibTransId="{E1A0D76A-FBA0-435C-9660-5966E573071B}"/>
    <dgm:cxn modelId="{F6E98A63-0240-4F73-B85E-14393ACA58DA}" srcId="{AF72FAEF-ADE4-4035-873A-7990A92ADFEC}" destId="{CA5B98CF-5489-43CC-A09F-FE7E5CA3798E}" srcOrd="0" destOrd="0" parTransId="{74A5E511-1787-42FB-B3DE-A1D0AFE6C456}" sibTransId="{4C3ABABA-787D-438E-9FD4-30EB80F27F2B}"/>
    <dgm:cxn modelId="{B3E8AAAA-8EDD-47CF-8F36-003E299F1AD1}" srcId="{AF72FAEF-ADE4-4035-873A-7990A92ADFEC}" destId="{CBFC4091-8FD9-4CA3-8288-5A6029ECD514}" srcOrd="3" destOrd="0" parTransId="{98904B5F-8E31-4E3A-96CD-87B11870BDE8}" sibTransId="{BCD5D9FC-2E87-43EF-9514-12D0ACF8D4A7}"/>
    <dgm:cxn modelId="{AC55E6BF-03CD-497C-9608-C37990AE260A}" srcId="{AF72FAEF-ADE4-4035-873A-7990A92ADFEC}" destId="{0887665C-5D94-4114-9323-E0F1F436DF9C}" srcOrd="1" destOrd="0" parTransId="{C6AEDB84-3E7F-4F99-8875-81F16EAF4125}" sibTransId="{7EB84086-842A-43E8-A20E-4E468A8BB769}"/>
    <dgm:cxn modelId="{CAF71FCD-5168-4696-909C-9E58BAB008A3}" srcId="{AF72FAEF-ADE4-4035-873A-7990A92ADFEC}" destId="{01D2AFB8-EFA1-4791-87CD-5E88A0050544}" srcOrd="2" destOrd="0" parTransId="{10CBE413-69B6-4FD7-83FA-9FD201714726}" sibTransId="{3B6C1917-F520-4756-9D6E-9069375CD1AE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2_E925028E.xml><?xml version="1.0" encoding="utf-8"?>
<dgm:dataModel xmlns:dgm="http://schemas.openxmlformats.org/drawingml/2006/diagram" xmlns:a="http://schemas.openxmlformats.org/drawingml/2006/main">
  <dgm:ptLst>
    <dgm:pt modelId="{0585281D-546B-4B16-A9D4-8D88AEF273D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04C2C6-ED2A-4FB3-8DF9-C8E72136DAFD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D67C6A72-A5B9-47A4-9957-487206F39D0A}" type="parTrans" cxnId="{D269EC35-FC3B-404C-9372-45E96B901BEC}">
      <dgm:prSet/>
      <dgm:spPr/>
      <dgm:t>
        <a:bodyPr/>
        <a:lstStyle/>
        <a:p>
          <a:endParaRPr lang="en-US"/>
        </a:p>
      </dgm:t>
    </dgm:pt>
    <dgm:pt modelId="{79126EA7-2A02-45AB-A0EC-64F86041243A}" type="sibTrans" cxnId="{D269EC35-FC3B-404C-9372-45E96B901BEC}">
      <dgm:prSet/>
      <dgm:spPr/>
      <dgm:t>
        <a:bodyPr/>
        <a:lstStyle/>
        <a:p>
          <a:endParaRPr lang="en-US"/>
        </a:p>
      </dgm:t>
    </dgm:pt>
    <dgm:pt modelId="{276AD6F9-35B4-4B97-B1B6-6F165F7BA9FB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057ACAD2-1EF4-430A-B01F-3D7929286E84}" type="parTrans" cxnId="{1D42FC72-A46D-46D1-A988-6C7C536F881B}">
      <dgm:prSet/>
      <dgm:spPr/>
      <dgm:t>
        <a:bodyPr/>
        <a:lstStyle/>
        <a:p>
          <a:endParaRPr lang="en-US"/>
        </a:p>
      </dgm:t>
    </dgm:pt>
    <dgm:pt modelId="{47942402-FE7F-4C1B-97DF-E062F1B6613B}" type="sibTrans" cxnId="{1D42FC72-A46D-46D1-A988-6C7C536F881B}">
      <dgm:prSet/>
      <dgm:spPr/>
      <dgm:t>
        <a:bodyPr/>
        <a:lstStyle/>
        <a:p>
          <a:endParaRPr lang="en-US"/>
        </a:p>
      </dgm:t>
    </dgm:pt>
    <dgm:pt modelId="{15B4F584-0444-4DB8-BFC2-AB0849A3CF5E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0AFB87D1-2008-44F2-914A-69ECB422C944}" type="parTrans" cxnId="{4DB85F6B-2D3A-4197-8D62-BE5E104C249D}">
      <dgm:prSet/>
      <dgm:spPr/>
      <dgm:t>
        <a:bodyPr/>
        <a:lstStyle/>
        <a:p>
          <a:endParaRPr lang="en-US"/>
        </a:p>
      </dgm:t>
    </dgm:pt>
    <dgm:pt modelId="{A73B080D-4179-4122-AC4F-834EFF4EA2E8}" type="sibTrans" cxnId="{4DB85F6B-2D3A-4197-8D62-BE5E104C249D}">
      <dgm:prSet/>
      <dgm:spPr/>
      <dgm:t>
        <a:bodyPr/>
        <a:lstStyle/>
        <a:p>
          <a:endParaRPr lang="en-US"/>
        </a:p>
      </dgm:t>
    </dgm:pt>
  </dgm:ptLst>
  <dgm:cxnLst>
    <dgm:cxn modelId="{D269EC35-FC3B-404C-9372-45E96B901BEC}" srcId="{0585281D-546B-4B16-A9D4-8D88AEF273DE}" destId="{7804C2C6-ED2A-4FB3-8DF9-C8E72136DAFD}" srcOrd="0" destOrd="0" parTransId="{D67C6A72-A5B9-47A4-9957-487206F39D0A}" sibTransId="{79126EA7-2A02-45AB-A0EC-64F86041243A}"/>
    <dgm:cxn modelId="{4DB85F6B-2D3A-4197-8D62-BE5E104C249D}" srcId="{0585281D-546B-4B16-A9D4-8D88AEF273DE}" destId="{15B4F584-0444-4DB8-BFC2-AB0849A3CF5E}" srcOrd="2" destOrd="0" parTransId="{0AFB87D1-2008-44F2-914A-69ECB422C944}" sibTransId="{A73B080D-4179-4122-AC4F-834EFF4EA2E8}"/>
    <dgm:cxn modelId="{1D42FC72-A46D-46D1-A988-6C7C536F881B}" srcId="{0585281D-546B-4B16-A9D4-8D88AEF273DE}" destId="{276AD6F9-35B4-4B97-B1B6-6F165F7BA9FB}" srcOrd="1" destOrd="0" parTransId="{057ACAD2-1EF4-430A-B01F-3D7929286E84}" sibTransId="{47942402-FE7F-4C1B-97DF-E062F1B6613B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3_6D499DE6.xml><?xml version="1.0" encoding="utf-8"?>
<dgm:dataModel xmlns:dgm="http://schemas.openxmlformats.org/drawingml/2006/diagram" xmlns:a="http://schemas.openxmlformats.org/drawingml/2006/main">
  <dgm:ptLst>
    <dgm:pt modelId="{8B12A7F6-9046-43F1-9250-EB6D33D7D78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FFC48D-EA0D-4D35-90C4-3A05BF644755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F1F706D6-4F2C-4FEC-A247-A4D3B0C54261}" type="parTrans" cxnId="{CD9005AD-AB8D-4BE8-A49E-F0FFF2A23AB7}">
      <dgm:prSet/>
      <dgm:spPr/>
      <dgm:t>
        <a:bodyPr/>
        <a:lstStyle/>
        <a:p>
          <a:endParaRPr lang="en-US"/>
        </a:p>
      </dgm:t>
    </dgm:pt>
    <dgm:pt modelId="{2B37E3B3-8268-42A4-8494-BBA9374C14BE}" type="sibTrans" cxnId="{CD9005AD-AB8D-4BE8-A49E-F0FFF2A23AB7}">
      <dgm:prSet/>
      <dgm:spPr/>
      <dgm:t>
        <a:bodyPr/>
        <a:lstStyle/>
        <a:p>
          <a:endParaRPr lang="en-US"/>
        </a:p>
      </dgm:t>
    </dgm:pt>
    <dgm:pt modelId="{8A656E27-A0B8-473B-A250-A838D34D98CE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E8B37B04-60B0-46D2-A75D-6555EC6F6972}" type="parTrans" cxnId="{9D37632F-821F-41DE-A9BA-9A352E9D7EC6}">
      <dgm:prSet/>
      <dgm:spPr/>
      <dgm:t>
        <a:bodyPr/>
        <a:lstStyle/>
        <a:p>
          <a:endParaRPr lang="en-US"/>
        </a:p>
      </dgm:t>
    </dgm:pt>
    <dgm:pt modelId="{C5765DAE-4923-4B6E-91E3-0118A0A625CB}" type="sibTrans" cxnId="{9D37632F-821F-41DE-A9BA-9A352E9D7EC6}">
      <dgm:prSet/>
      <dgm:spPr/>
      <dgm:t>
        <a:bodyPr/>
        <a:lstStyle/>
        <a:p>
          <a:endParaRPr lang="en-US"/>
        </a:p>
      </dgm:t>
    </dgm:pt>
    <dgm:pt modelId="{F8490E20-CA05-46DA-A80A-9863E26699FE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9B520BBD-3E09-4626-AE8F-F311A2EFAA76}" type="parTrans" cxnId="{36C53BD9-F84A-4DE1-90C7-6B9387E9D584}">
      <dgm:prSet/>
      <dgm:spPr/>
      <dgm:t>
        <a:bodyPr/>
        <a:lstStyle/>
        <a:p>
          <a:endParaRPr lang="en-US"/>
        </a:p>
      </dgm:t>
    </dgm:pt>
    <dgm:pt modelId="{A044C5D6-6921-4AB0-910C-9FFECAF78BFB}" type="sibTrans" cxnId="{36C53BD9-F84A-4DE1-90C7-6B9387E9D584}">
      <dgm:prSet/>
      <dgm:spPr/>
      <dgm:t>
        <a:bodyPr/>
        <a:lstStyle/>
        <a:p>
          <a:endParaRPr lang="en-US"/>
        </a:p>
      </dgm:t>
    </dgm:pt>
    <dgm:pt modelId="{2D2960CA-C312-400F-9D0D-E89CAA1EBF8C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BA07CBAA-B1AC-4D96-B8A2-F35A902E9D12}" type="parTrans" cxnId="{8C19B0F9-EAE0-49CB-BE9D-3E50ED538CFB}">
      <dgm:prSet/>
      <dgm:spPr/>
      <dgm:t>
        <a:bodyPr/>
        <a:lstStyle/>
        <a:p>
          <a:endParaRPr lang="en-US"/>
        </a:p>
      </dgm:t>
    </dgm:pt>
    <dgm:pt modelId="{5444BAAD-9F8D-49E9-90E5-A9CCF672A9F1}" type="sibTrans" cxnId="{8C19B0F9-EAE0-49CB-BE9D-3E50ED538CFB}">
      <dgm:prSet/>
      <dgm:spPr/>
      <dgm:t>
        <a:bodyPr/>
        <a:lstStyle/>
        <a:p>
          <a:endParaRPr lang="en-US"/>
        </a:p>
      </dgm:t>
    </dgm:pt>
    <dgm:pt modelId="{D166F3C3-96C5-4D8C-A4E7-9D2B3F20A130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44FF1A99-4A1E-4DB7-9748-08719240FC5D}" type="parTrans" cxnId="{0368043A-E37C-4840-8E5D-7E468C5E6D13}">
      <dgm:prSet/>
      <dgm:spPr/>
      <dgm:t>
        <a:bodyPr/>
        <a:lstStyle/>
        <a:p>
          <a:endParaRPr lang="en-US"/>
        </a:p>
      </dgm:t>
    </dgm:pt>
    <dgm:pt modelId="{A7ECA9C9-1E16-482A-9FCE-FF4C5DD8B1E2}" type="sibTrans" cxnId="{0368043A-E37C-4840-8E5D-7E468C5E6D13}">
      <dgm:prSet/>
      <dgm:spPr/>
      <dgm:t>
        <a:bodyPr/>
        <a:lstStyle/>
        <a:p>
          <a:endParaRPr lang="en-US"/>
        </a:p>
      </dgm:t>
    </dgm:pt>
  </dgm:ptLst>
  <dgm:cxnLst>
    <dgm:cxn modelId="{9D37632F-821F-41DE-A9BA-9A352E9D7EC6}" srcId="{8B12A7F6-9046-43F1-9250-EB6D33D7D78D}" destId="{8A656E27-A0B8-473B-A250-A838D34D98CE}" srcOrd="1" destOrd="0" parTransId="{E8B37B04-60B0-46D2-A75D-6555EC6F6972}" sibTransId="{C5765DAE-4923-4B6E-91E3-0118A0A625CB}"/>
    <dgm:cxn modelId="{0368043A-E37C-4840-8E5D-7E468C5E6D13}" srcId="{8B12A7F6-9046-43F1-9250-EB6D33D7D78D}" destId="{D166F3C3-96C5-4D8C-A4E7-9D2B3F20A130}" srcOrd="4" destOrd="0" parTransId="{44FF1A99-4A1E-4DB7-9748-08719240FC5D}" sibTransId="{A7ECA9C9-1E16-482A-9FCE-FF4C5DD8B1E2}"/>
    <dgm:cxn modelId="{CD9005AD-AB8D-4BE8-A49E-F0FFF2A23AB7}" srcId="{8B12A7F6-9046-43F1-9250-EB6D33D7D78D}" destId="{8EFFC48D-EA0D-4D35-90C4-3A05BF644755}" srcOrd="0" destOrd="0" parTransId="{F1F706D6-4F2C-4FEC-A247-A4D3B0C54261}" sibTransId="{2B37E3B3-8268-42A4-8494-BBA9374C14BE}"/>
    <dgm:cxn modelId="{36C53BD9-F84A-4DE1-90C7-6B9387E9D584}" srcId="{8B12A7F6-9046-43F1-9250-EB6D33D7D78D}" destId="{F8490E20-CA05-46DA-A80A-9863E26699FE}" srcOrd="2" destOrd="0" parTransId="{9B520BBD-3E09-4626-AE8F-F311A2EFAA76}" sibTransId="{A044C5D6-6921-4AB0-910C-9FFECAF78BFB}"/>
    <dgm:cxn modelId="{8C19B0F9-EAE0-49CB-BE9D-3E50ED538CFB}" srcId="{8B12A7F6-9046-43F1-9250-EB6D33D7D78D}" destId="{2D2960CA-C312-400F-9D0D-E89CAA1EBF8C}" srcOrd="3" destOrd="0" parTransId="{BA07CBAA-B1AC-4D96-B8A2-F35A902E9D12}" sibTransId="{5444BAAD-9F8D-49E9-90E5-A9CCF672A9F1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_105_77ED9726.xml><?xml version="1.0" encoding="utf-8"?>
<dgm:dataModel xmlns:dgm="http://schemas.openxmlformats.org/drawingml/2006/diagram" xmlns:a="http://schemas.openxmlformats.org/drawingml/2006/main">
  <dgm:ptLst>
    <dgm:pt modelId="{D423077A-6A1B-49C5-ADC0-0643F8BBA29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276A97-A2FF-48D8-874C-548FADE24BBE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A03D1AAD-20F7-4050-B018-3AD6A8C35874}" type="parTrans" cxnId="{F658AD59-5948-4074-8B95-088305A35BA4}">
      <dgm:prSet/>
      <dgm:spPr/>
      <dgm:t>
        <a:bodyPr/>
        <a:lstStyle/>
        <a:p>
          <a:endParaRPr lang="en-US"/>
        </a:p>
      </dgm:t>
    </dgm:pt>
    <dgm:pt modelId="{829D2B6F-B41D-4023-9A53-1D285FC12F08}" type="sibTrans" cxnId="{F658AD59-5948-4074-8B95-088305A35BA4}">
      <dgm:prSet/>
      <dgm:spPr/>
      <dgm:t>
        <a:bodyPr/>
        <a:lstStyle/>
        <a:p>
          <a:endParaRPr lang="en-US"/>
        </a:p>
      </dgm:t>
    </dgm:pt>
    <dgm:pt modelId="{BA202E24-6552-4BBD-BDA8-FA45E23C19B4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72716EB6-4A0F-44CC-99C2-8BFA110A274C}" type="parTrans" cxnId="{CB9FE6AE-F6E7-494E-BBE0-1A04A771958E}">
      <dgm:prSet/>
      <dgm:spPr/>
      <dgm:t>
        <a:bodyPr/>
        <a:lstStyle/>
        <a:p>
          <a:endParaRPr lang="en-US"/>
        </a:p>
      </dgm:t>
    </dgm:pt>
    <dgm:pt modelId="{27D82307-A1EC-42E6-8187-F86DEC93A35B}" type="sibTrans" cxnId="{CB9FE6AE-F6E7-494E-BBE0-1A04A771958E}">
      <dgm:prSet/>
      <dgm:spPr/>
      <dgm:t>
        <a:bodyPr/>
        <a:lstStyle/>
        <a:p>
          <a:endParaRPr lang="en-US"/>
        </a:p>
      </dgm:t>
    </dgm:pt>
    <dgm:pt modelId="{B4EA455C-D5D9-452F-AD5D-053272EAFF75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26FAAE0B-5341-446E-85DD-F57B826ECACA}" type="parTrans" cxnId="{00C97BF8-F505-409A-B2EB-5C44AF1411DA}">
      <dgm:prSet/>
      <dgm:spPr/>
      <dgm:t>
        <a:bodyPr/>
        <a:lstStyle/>
        <a:p>
          <a:endParaRPr lang="en-US"/>
        </a:p>
      </dgm:t>
    </dgm:pt>
    <dgm:pt modelId="{52E1CAE2-3B8E-4877-A037-EC3614583D66}" type="sibTrans" cxnId="{00C97BF8-F505-409A-B2EB-5C44AF1411DA}">
      <dgm:prSet/>
      <dgm:spPr/>
      <dgm:t>
        <a:bodyPr/>
        <a:lstStyle/>
        <a:p>
          <a:endParaRPr lang="en-US"/>
        </a:p>
      </dgm:t>
    </dgm:pt>
  </dgm:ptLst>
  <dgm:cxnLst>
    <dgm:cxn modelId="{F658AD59-5948-4074-8B95-088305A35BA4}" srcId="{D423077A-6A1B-49C5-ADC0-0643F8BBA292}" destId="{5A276A97-A2FF-48D8-874C-548FADE24BBE}" srcOrd="0" destOrd="0" parTransId="{A03D1AAD-20F7-4050-B018-3AD6A8C35874}" sibTransId="{829D2B6F-B41D-4023-9A53-1D285FC12F08}"/>
    <dgm:cxn modelId="{CB9FE6AE-F6E7-494E-BBE0-1A04A771958E}" srcId="{D423077A-6A1B-49C5-ADC0-0643F8BBA292}" destId="{BA202E24-6552-4BBD-BDA8-FA45E23C19B4}" srcOrd="1" destOrd="0" parTransId="{72716EB6-4A0F-44CC-99C2-8BFA110A274C}" sibTransId="{27D82307-A1EC-42E6-8187-F86DEC93A35B}"/>
    <dgm:cxn modelId="{00C97BF8-F505-409A-B2EB-5C44AF1411DA}" srcId="{D423077A-6A1B-49C5-ADC0-0643F8BBA292}" destId="{B4EA455C-D5D9-452F-AD5D-053272EAFF75}" srcOrd="2" destOrd="0" parTransId="{26FAAE0B-5341-446E-85DD-F57B826ECACA}" sibTransId="{52E1CAE2-3B8E-4877-A037-EC3614583D66}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_101_86B3A6A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DB96E3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5744BBA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E925028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6D499DE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77ED97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86B3A6A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DB96E34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5744BBAC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_102_E925028E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_103_6D499DE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_105_77ED97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_101_86B3A6A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DB96E3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5744BBA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E925028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6D499D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77ED97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7AEEDD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0E_D3B0ED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0F_86A3F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0_1DB295A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1_2D30456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2_DC3CA57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3_58B228B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4_FA5E678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5_2A04E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6_D108449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_rels/slideLayout_80000017_B3F205B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8811BE40.xml"/></Relationships>
</file>

<file path=ppt/slideLayouts/slideLayout_8000000D_7AEEDD4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4560"/>
      </p:ext>
    </p:extLst>
  </p:cSld>
  <p:clrMapOvr>
    <a:masterClrMapping/>
  </p:clrMapOvr>
</p:sldLayout>
</file>

<file path=ppt/slideLayouts/slideLayout_8000000E_D3B0ED6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87689"/>
      </p:ext>
    </p:extLst>
  </p:cSld>
  <p:clrMapOvr>
    <a:masterClrMapping/>
  </p:clrMapOvr>
</p:sldLayout>
</file>

<file path=ppt/slideLayouts/slideLayout_8000000F_86A3F57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2144"/>
      </p:ext>
    </p:extLst>
  </p:cSld>
  <p:clrMapOvr>
    <a:masterClrMapping/>
  </p:clrMapOvr>
</p:sldLayout>
</file>

<file path=ppt/slideLayouts/slideLayout_80000010_1DB295A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2991"/>
      </p:ext>
    </p:extLst>
  </p:cSld>
  <p:clrMapOvr>
    <a:masterClrMapping/>
  </p:clrMapOvr>
</p:sldLayout>
</file>

<file path=ppt/slideLayouts/slideLayout_80000011_2D30456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8221"/>
      </p:ext>
    </p:extLst>
  </p:cSld>
  <p:clrMapOvr>
    <a:masterClrMapping/>
  </p:clrMapOvr>
</p:sldLayout>
</file>

<file path=ppt/slideLayouts/slideLayout_80000012_DC3CA57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2043"/>
      </p:ext>
    </p:extLst>
  </p:cSld>
  <p:clrMapOvr>
    <a:masterClrMapping/>
  </p:clrMapOvr>
</p:sldLayout>
</file>

<file path=ppt/slideLayouts/slideLayout_80000013_58B228B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70832"/>
      </p:ext>
    </p:extLst>
  </p:cSld>
  <p:clrMapOvr>
    <a:masterClrMapping/>
  </p:clrMapOvr>
</p:sldLayout>
</file>

<file path=ppt/slideLayouts/slideLayout_80000014_FA5E678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890"/>
      </p:ext>
    </p:extLst>
  </p:cSld>
  <p:clrMapOvr>
    <a:masterClrMapping/>
  </p:clrMapOvr>
</p:sldLayout>
</file>

<file path=ppt/slideLayouts/slideLayout_80000015_2A04E41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3608"/>
      </p:ext>
    </p:extLst>
  </p:cSld>
  <p:clrMapOvr>
    <a:masterClrMapping/>
  </p:clrMapOvr>
</p:sldLayout>
</file>

<file path=ppt/slideLayouts/slideLayout_80000016_D108449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79998"/>
      </p:ext>
    </p:extLst>
  </p:cSld>
  <p:clrMapOvr>
    <a:masterClrMapping/>
  </p:clrMapOvr>
</p:sldLayout>
</file>

<file path=ppt/slideLayouts/slideLayout_80000017_B3F205B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2835"/>
      </p:ext>
    </p:extLst>
  </p:cSld>
  <p:clrMapOvr>
    <a:masterClrMapping/>
  </p:clrMapOvr>
</p:sldLayout>
</file>

<file path=ppt/slideMasters/_rels/slideMaster_8000000C_8811B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FA5E678A.xml"/><Relationship Id="rId3" Type="http://schemas.openxmlformats.org/officeDocument/2006/relationships/slideLayout" Target="../slideLayouts/slideLayout_8000000F_86A3F570.xml"/><Relationship Id="rId7" Type="http://schemas.openxmlformats.org/officeDocument/2006/relationships/slideLayout" Target="../slideLayouts/slideLayout_80000013_58B228B0.xml"/><Relationship Id="rId12" Type="http://schemas.openxmlformats.org/officeDocument/2006/relationships/theme" Target="../theme/theme_8000000C_8811BE40.xml"/><Relationship Id="rId2" Type="http://schemas.openxmlformats.org/officeDocument/2006/relationships/slideLayout" Target="../slideLayouts/slideLayout_8000000E_D3B0ED69.xml"/><Relationship Id="rId1" Type="http://schemas.openxmlformats.org/officeDocument/2006/relationships/slideLayout" Target="../slideLayouts/slideLayout_8000000D_7AEEDD40.xml"/><Relationship Id="rId6" Type="http://schemas.openxmlformats.org/officeDocument/2006/relationships/slideLayout" Target="../slideLayouts/slideLayout_80000012_DC3CA57B.xml"/><Relationship Id="rId11" Type="http://schemas.openxmlformats.org/officeDocument/2006/relationships/slideLayout" Target="../slideLayouts/slideLayout_80000017_B3F205B3.xml"/><Relationship Id="rId5" Type="http://schemas.openxmlformats.org/officeDocument/2006/relationships/slideLayout" Target="../slideLayouts/slideLayout_80000011_2D30456D.xml"/><Relationship Id="rId10" Type="http://schemas.openxmlformats.org/officeDocument/2006/relationships/slideLayout" Target="../slideLayouts/slideLayout_80000016_D108449E.xml"/><Relationship Id="rId4" Type="http://schemas.openxmlformats.org/officeDocument/2006/relationships/slideLayout" Target="../slideLayouts/slideLayout_80000010_1DB295AF.xml"/><Relationship Id="rId9" Type="http://schemas.openxmlformats.org/officeDocument/2006/relationships/slideLayout" Target="../slideLayouts/slideLayout_80000015_2A04E418.xml"/></Relationships>
</file>

<file path=ppt/slideMasters/slideMaster_8000000C_8811BE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64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32">
          <p15:clr>
            <a:srgbClr val="F26B43"/>
          </p15:clr>
        </p15:guide>
        <p15:guide id="2" pos="3840">
          <p15:clr>
            <a:srgbClr val="F26B43"/>
          </p15:clr>
        </p15:guide>
        <p15:guide id="3" pos="768">
          <p15:clr>
            <a:srgbClr val="F26B43"/>
          </p15:clr>
        </p15:guide>
        <p15:guide id="4" pos="432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1224">
          <p15:clr>
            <a:srgbClr val="F26B43"/>
          </p15:clr>
        </p15:guide>
        <p15:guide id="7" pos="7176">
          <p15:clr>
            <a:srgbClr val="F26B43"/>
          </p15:clr>
        </p15:guide>
        <p15:guide id="8" orient="horz" pos="3984">
          <p15:clr>
            <a:srgbClr val="F26B43"/>
          </p15:clr>
        </p15:guide>
        <p15:guide id="9" orient="horz" pos="816">
          <p15:clr>
            <a:srgbClr val="F26B43"/>
          </p15:clr>
        </p15:guide>
        <p15:guide id="10" pos="6912">
          <p15:clr>
            <a:srgbClr val="F26B43"/>
          </p15:clr>
        </p15:guide>
        <p15:guide id="11" orient="horz" pos="3480">
          <p15:clr>
            <a:srgbClr val="F26B43"/>
          </p15:clr>
        </p15:guide>
      </p15:sldGuideLst>
    </p:ext>
  </p:extLst>
</p:sldMaster>
</file>

<file path=ppt/slides/_rels/slide_101_39B8DE92.xml.rels>&#65279;<?xml version="1.0" encoding="utf-8"?><Relationships xmlns="http://schemas.openxmlformats.org/package/2006/relationships"><Relationship Type="http://schemas.openxmlformats.org/officeDocument/2006/relationships/image" Target="../media/image_EA3148C8.jpeg" Id="rId3" /><Relationship Type="http://schemas.openxmlformats.org/officeDocument/2006/relationships/image" Target="../media/image_285918F4.jpeg" Id="rId2" /><Relationship Type="http://schemas.openxmlformats.org/officeDocument/2006/relationships/slideLayout" Target="/ppt/slideLayouts/slideLayout_8000000D_7AEEDD40.xml" Id="R69d27c31cf8448df" /></Relationships>
</file>

<file path=ppt/slides/_rels/slide_10D_DB96E343.xml.rels>&#65279;<?xml version="1.0" encoding="utf-8"?><Relationships xmlns="http://schemas.openxmlformats.org/package/2006/relationships"><Relationship Type="http://schemas.openxmlformats.org/officeDocument/2006/relationships/diagramData" Target="../diagrams/data_101_DB96E343.xml" Id="rId3" /><Relationship Type="http://schemas.microsoft.com/office/2007/relationships/diagramDrawing" Target="../diagrams/drawing_101_DB96E343.xml" Id="rId7" /><Relationship Type="http://schemas.openxmlformats.org/officeDocument/2006/relationships/image" Target="../media/image_285918F4.jpeg" Id="rId2" /><Relationship Type="http://schemas.openxmlformats.org/officeDocument/2006/relationships/diagramColors" Target="../diagrams/colors_101_DB96E343.xml" Id="rId6" /><Relationship Type="http://schemas.openxmlformats.org/officeDocument/2006/relationships/diagramQuickStyle" Target="../diagrams/quickStyle_101_DB96E343.xml" Id="rId5" /><Relationship Type="http://schemas.openxmlformats.org/officeDocument/2006/relationships/diagramLayout" Target="../diagrams/layout_101_DB96E343.xml" Id="rId4" /><Relationship Type="http://schemas.openxmlformats.org/officeDocument/2006/relationships/slideLayout" Target="/ppt/slideLayouts/slideLayout_8000000E_D3B0ED69.xml" Id="R255873f2048342fc" /></Relationships>
</file>

<file path=ppt/slides/_rels/slide_10E_A8356961.xml.rels>&#65279;<?xml version="1.0" encoding="utf-8"?><Relationships xmlns="http://schemas.openxmlformats.org/package/2006/relationships"><Relationship Type="http://schemas.openxmlformats.org/officeDocument/2006/relationships/image" Target="../media/image_CD6F8C6F.svg" Id="rId3" /><Relationship Type="http://schemas.openxmlformats.org/officeDocument/2006/relationships/image" Target="../media/image_285918F4.jpeg" Id="rId2" /><Relationship Type="http://schemas.openxmlformats.org/officeDocument/2006/relationships/slideLayout" Target="/ppt/slideLayouts/slideLayout_8000000E_D3B0ED69.xml" Id="Racd5c9aa69d34b8f" /></Relationships>
</file>

<file path=ppt/slides/_rels/slide_10F_279EF59E.xml.rels>&#65279;<?xml version="1.0" encoding="utf-8"?><Relationships xmlns="http://schemas.openxmlformats.org/package/2006/relationships"><Relationship Type="http://schemas.openxmlformats.org/officeDocument/2006/relationships/image" Target="../media/image_B63FDDFB.jpeg" Id="rId2" /><Relationship Type="http://schemas.openxmlformats.org/officeDocument/2006/relationships/slideLayout" Target="/ppt/slideLayouts/slideLayout_8000000D_7AEEDD40.xml" Id="Rf6122b7f5716463d" /></Relationships>
</file>

<file path=ppt/slides/_rels/slide_110_252EC283.xml.rels>&#65279;<?xml version="1.0" encoding="utf-8"?><Relationships xmlns="http://schemas.openxmlformats.org/package/2006/relationships"><Relationship Type="http://schemas.openxmlformats.org/officeDocument/2006/relationships/image" Target="../media/image_51600F1F.jpeg" Id="rId2" /><Relationship Type="http://schemas.openxmlformats.org/officeDocument/2006/relationships/slideLayout" Target="/ppt/slideLayouts/slideLayout_8000000D_7AEEDD40.xml" Id="Rfe74bc8d37994e29" /></Relationships>
</file>

<file path=ppt/slides/_rels/slide_111_86B3A6A4.xml.rels>&#65279;<?xml version="1.0" encoding="utf-8"?><Relationships xmlns="http://schemas.openxmlformats.org/package/2006/relationships"><Relationship Type="http://schemas.openxmlformats.org/officeDocument/2006/relationships/diagramData" Target="../diagrams/data_101_86B3A6A4.xml" Id="rId3" /><Relationship Type="http://schemas.microsoft.com/office/2007/relationships/diagramDrawing" Target="../diagrams/drawing_101_86B3A6A4.xml" Id="rId7" /><Relationship Type="http://schemas.openxmlformats.org/officeDocument/2006/relationships/image" Target="../media/image_285918F4.jpeg" Id="rId2" /><Relationship Type="http://schemas.openxmlformats.org/officeDocument/2006/relationships/diagramColors" Target="../diagrams/colors_101_86B3A6A4.xml" Id="rId6" /><Relationship Type="http://schemas.openxmlformats.org/officeDocument/2006/relationships/diagramQuickStyle" Target="../diagrams/quickStyle_101_86B3A6A4.xml" Id="rId5" /><Relationship Type="http://schemas.openxmlformats.org/officeDocument/2006/relationships/diagramLayout" Target="../diagrams/layout_101_86B3A6A4.xml" Id="rId4" /><Relationship Type="http://schemas.openxmlformats.org/officeDocument/2006/relationships/slideLayout" Target="/ppt/slideLayouts/slideLayout_8000000E_D3B0ED69.xml" Id="R13be3f39a7774d96" /></Relationships>
</file>

<file path=ppt/slides/slide_101_39B8DE92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5586F-375B-E65D-0473-33E72498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309" r="-2" b="22465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en-US" sz="4000"/>
              <a:t>How to Create Presentation using AI</a:t>
            </a:r>
          </a:p>
        </p:txBody>
      </p:sp>
    </p:spTree>
    <p:extLst>
      <p:ext uri="{BB962C8B-B14F-4D97-AF65-F5344CB8AC3E}">
        <p14:creationId xmlns:p14="http://schemas.microsoft.com/office/powerpoint/2010/main" val="968416914"/>
      </p:ext>
    </p:extLst>
  </p:cSld>
  <p:clrMapOvr>
    <a:masterClrMapping/>
  </p:clrMapOvr>
</p:sld>
</file>

<file path=ppt/slides/slide_10D_DB96E343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endParaRPr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0C9912F-C6A9-02E7-5146-9D43CF944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04277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4098883"/>
      </p:ext>
    </p:extLst>
  </p:cSld>
  <p:clrMapOvr>
    <a:masterClrMapping/>
  </p:clrMapOvr>
</p:sld>
</file>

<file path=ppt/slides/slide_10E_A8356961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AACC87-D7C2-427C-9600-75167AB8E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30236">
            <a:off x="-128490" y="-645610"/>
            <a:ext cx="12341965" cy="2353377"/>
          </a:xfrm>
          <a:custGeom>
            <a:avLst/>
            <a:gdLst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894079 h 2894079"/>
              <a:gd name="connsiteX8" fmla="*/ 7533154 w 12341965"/>
              <a:gd name="connsiteY8" fmla="*/ 2207393 h 2894079"/>
              <a:gd name="connsiteX9" fmla="*/ 7520438 w 12341965"/>
              <a:gd name="connsiteY9" fmla="*/ 2221621 h 2894079"/>
              <a:gd name="connsiteX10" fmla="*/ 7506231 w 12341965"/>
              <a:gd name="connsiteY10" fmla="*/ 2233137 h 2894079"/>
              <a:gd name="connsiteX11" fmla="*/ 7396556 w 12341965"/>
              <a:gd name="connsiteY11" fmla="*/ 2265493 h 2894079"/>
              <a:gd name="connsiteX12" fmla="*/ 7246167 w 12341965"/>
              <a:gd name="connsiteY12" fmla="*/ 2287725 h 2894079"/>
              <a:gd name="connsiteX13" fmla="*/ 7238841 w 12341965"/>
              <a:gd name="connsiteY13" fmla="*/ 2297086 h 2894079"/>
              <a:gd name="connsiteX14" fmla="*/ 7195429 w 12341965"/>
              <a:gd name="connsiteY14" fmla="*/ 2314078 h 2894079"/>
              <a:gd name="connsiteX15" fmla="*/ 7175833 w 12341965"/>
              <a:gd name="connsiteY15" fmla="*/ 2323047 h 2894079"/>
              <a:gd name="connsiteX16" fmla="*/ 6909853 w 12341965"/>
              <a:gd name="connsiteY16" fmla="*/ 2323220 h 2894079"/>
              <a:gd name="connsiteX17" fmla="*/ 6804732 w 12341965"/>
              <a:gd name="connsiteY17" fmla="*/ 2320509 h 2894079"/>
              <a:gd name="connsiteX18" fmla="*/ 6701005 w 12341965"/>
              <a:gd name="connsiteY18" fmla="*/ 2320573 h 2894079"/>
              <a:gd name="connsiteX19" fmla="*/ 6663627 w 12341965"/>
              <a:gd name="connsiteY19" fmla="*/ 2321931 h 2894079"/>
              <a:gd name="connsiteX20" fmla="*/ 6563598 w 12341965"/>
              <a:gd name="connsiteY20" fmla="*/ 2313634 h 2894079"/>
              <a:gd name="connsiteX21" fmla="*/ 6525203 w 12341965"/>
              <a:gd name="connsiteY21" fmla="*/ 2312470 h 2894079"/>
              <a:gd name="connsiteX22" fmla="*/ 6517061 w 12341965"/>
              <a:gd name="connsiteY22" fmla="*/ 2312846 h 2894079"/>
              <a:gd name="connsiteX23" fmla="*/ 6478721 w 12341965"/>
              <a:gd name="connsiteY23" fmla="*/ 2318342 h 2894079"/>
              <a:gd name="connsiteX24" fmla="*/ 6373502 w 12341965"/>
              <a:gd name="connsiteY24" fmla="*/ 2296294 h 2894079"/>
              <a:gd name="connsiteX25" fmla="*/ 6250573 w 12341965"/>
              <a:gd name="connsiteY25" fmla="*/ 2310299 h 2894079"/>
              <a:gd name="connsiteX26" fmla="*/ 6103688 w 12341965"/>
              <a:gd name="connsiteY26" fmla="*/ 2319965 h 2894079"/>
              <a:gd name="connsiteX27" fmla="*/ 5881220 w 12341965"/>
              <a:gd name="connsiteY27" fmla="*/ 2352697 h 2894079"/>
              <a:gd name="connsiteX28" fmla="*/ 5787527 w 12341965"/>
              <a:gd name="connsiteY28" fmla="*/ 2338337 h 2894079"/>
              <a:gd name="connsiteX29" fmla="*/ 5643041 w 12341965"/>
              <a:gd name="connsiteY29" fmla="*/ 2349756 h 2894079"/>
              <a:gd name="connsiteX30" fmla="*/ 5517419 w 12341965"/>
              <a:gd name="connsiteY30" fmla="*/ 2351254 h 2894079"/>
              <a:gd name="connsiteX31" fmla="*/ 5503615 w 12341965"/>
              <a:gd name="connsiteY31" fmla="*/ 2350690 h 2894079"/>
              <a:gd name="connsiteX32" fmla="*/ 5452604 w 12341965"/>
              <a:gd name="connsiteY32" fmla="*/ 2341455 h 2894079"/>
              <a:gd name="connsiteX33" fmla="*/ 5218880 w 12341965"/>
              <a:gd name="connsiteY33" fmla="*/ 2347042 h 2894079"/>
              <a:gd name="connsiteX34" fmla="*/ 5147783 w 12341965"/>
              <a:gd name="connsiteY34" fmla="*/ 2337307 h 2894079"/>
              <a:gd name="connsiteX35" fmla="*/ 5112799 w 12341965"/>
              <a:gd name="connsiteY35" fmla="*/ 2336446 h 2894079"/>
              <a:gd name="connsiteX36" fmla="*/ 5106864 w 12341965"/>
              <a:gd name="connsiteY36" fmla="*/ 2335911 h 2894079"/>
              <a:gd name="connsiteX37" fmla="*/ 5066303 w 12341965"/>
              <a:gd name="connsiteY37" fmla="*/ 2329557 h 2894079"/>
              <a:gd name="connsiteX38" fmla="*/ 5006531 w 12341965"/>
              <a:gd name="connsiteY38" fmla="*/ 2315968 h 2894079"/>
              <a:gd name="connsiteX39" fmla="*/ 4945504 w 12341965"/>
              <a:gd name="connsiteY39" fmla="*/ 2294413 h 2894079"/>
              <a:gd name="connsiteX40" fmla="*/ 4909961 w 12341965"/>
              <a:gd name="connsiteY40" fmla="*/ 2284281 h 2894079"/>
              <a:gd name="connsiteX41" fmla="*/ 4885568 w 12341965"/>
              <a:gd name="connsiteY41" fmla="*/ 2274743 h 2894079"/>
              <a:gd name="connsiteX42" fmla="*/ 4815574 w 12341965"/>
              <a:gd name="connsiteY42" fmla="*/ 2262107 h 2894079"/>
              <a:gd name="connsiteX43" fmla="*/ 4696246 w 12341965"/>
              <a:gd name="connsiteY43" fmla="*/ 2246027 h 2894079"/>
              <a:gd name="connsiteX44" fmla="*/ 4647561 w 12341965"/>
              <a:gd name="connsiteY44" fmla="*/ 2224054 h 2894079"/>
              <a:gd name="connsiteX45" fmla="*/ 4544244 w 12341965"/>
              <a:gd name="connsiteY45" fmla="*/ 2213903 h 2894079"/>
              <a:gd name="connsiteX46" fmla="*/ 4520901 w 12341965"/>
              <a:gd name="connsiteY46" fmla="*/ 2217902 h 2894079"/>
              <a:gd name="connsiteX47" fmla="*/ 4466684 w 12341965"/>
              <a:gd name="connsiteY47" fmla="*/ 2217811 h 2894079"/>
              <a:gd name="connsiteX48" fmla="*/ 4384389 w 12341965"/>
              <a:gd name="connsiteY48" fmla="*/ 2227803 h 2894079"/>
              <a:gd name="connsiteX49" fmla="*/ 4294465 w 12341965"/>
              <a:gd name="connsiteY49" fmla="*/ 2240110 h 2894079"/>
              <a:gd name="connsiteX50" fmla="*/ 4240927 w 12341965"/>
              <a:gd name="connsiteY50" fmla="*/ 2245879 h 2894079"/>
              <a:gd name="connsiteX51" fmla="*/ 4234993 w 12341965"/>
              <a:gd name="connsiteY51" fmla="*/ 2246302 h 2894079"/>
              <a:gd name="connsiteX52" fmla="*/ 4193946 w 12341965"/>
              <a:gd name="connsiteY52" fmla="*/ 2246529 h 2894079"/>
              <a:gd name="connsiteX53" fmla="*/ 4068669 w 12341965"/>
              <a:gd name="connsiteY53" fmla="*/ 2231190 h 2894079"/>
              <a:gd name="connsiteX54" fmla="*/ 4031847 w 12341965"/>
              <a:gd name="connsiteY54" fmla="*/ 2226882 h 2894079"/>
              <a:gd name="connsiteX55" fmla="*/ 4006096 w 12341965"/>
              <a:gd name="connsiteY55" fmla="*/ 2221376 h 2894079"/>
              <a:gd name="connsiteX56" fmla="*/ 3934949 w 12341965"/>
              <a:gd name="connsiteY56" fmla="*/ 2220116 h 2894079"/>
              <a:gd name="connsiteX57" fmla="*/ 3814672 w 12341965"/>
              <a:gd name="connsiteY57" fmla="*/ 2223359 h 2894079"/>
              <a:gd name="connsiteX58" fmla="*/ 3761308 w 12341965"/>
              <a:gd name="connsiteY58" fmla="*/ 2214030 h 2894079"/>
              <a:gd name="connsiteX59" fmla="*/ 3569306 w 12341965"/>
              <a:gd name="connsiteY59" fmla="*/ 2214461 h 2894079"/>
              <a:gd name="connsiteX60" fmla="*/ 3407590 w 12341965"/>
              <a:gd name="connsiteY60" fmla="*/ 2207870 h 2894079"/>
              <a:gd name="connsiteX61" fmla="*/ 3281075 w 12341965"/>
              <a:gd name="connsiteY61" fmla="*/ 2208906 h 2894079"/>
              <a:gd name="connsiteX62" fmla="*/ 3008454 w 12341965"/>
              <a:gd name="connsiteY62" fmla="*/ 2216904 h 2894079"/>
              <a:gd name="connsiteX63" fmla="*/ 2993596 w 12341965"/>
              <a:gd name="connsiteY63" fmla="*/ 2224321 h 2894079"/>
              <a:gd name="connsiteX64" fmla="*/ 2939335 w 12341965"/>
              <a:gd name="connsiteY64" fmla="*/ 2232438 h 2894079"/>
              <a:gd name="connsiteX65" fmla="*/ 2870672 w 12341965"/>
              <a:gd name="connsiteY65" fmla="*/ 2240299 h 2894079"/>
              <a:gd name="connsiteX66" fmla="*/ 2870224 w 12341965"/>
              <a:gd name="connsiteY66" fmla="*/ 2239378 h 2894079"/>
              <a:gd name="connsiteX67" fmla="*/ 2839549 w 12341965"/>
              <a:gd name="connsiteY67" fmla="*/ 2232556 h 2894079"/>
              <a:gd name="connsiteX68" fmla="*/ 2715695 w 12341965"/>
              <a:gd name="connsiteY68" fmla="*/ 2217586 h 2894079"/>
              <a:gd name="connsiteX69" fmla="*/ 2710404 w 12341965"/>
              <a:gd name="connsiteY69" fmla="*/ 2216336 h 2894079"/>
              <a:gd name="connsiteX70" fmla="*/ 2473552 w 12341965"/>
              <a:gd name="connsiteY70" fmla="*/ 2198719 h 2894079"/>
              <a:gd name="connsiteX71" fmla="*/ 2371052 w 12341965"/>
              <a:gd name="connsiteY71" fmla="*/ 2192460 h 2894079"/>
              <a:gd name="connsiteX72" fmla="*/ 2285669 w 12341965"/>
              <a:gd name="connsiteY72" fmla="*/ 2178867 h 2894079"/>
              <a:gd name="connsiteX73" fmla="*/ 2162799 w 12341965"/>
              <a:gd name="connsiteY73" fmla="*/ 2176749 h 2894079"/>
              <a:gd name="connsiteX74" fmla="*/ 2052698 w 12341965"/>
              <a:gd name="connsiteY74" fmla="*/ 2201848 h 2894079"/>
              <a:gd name="connsiteX75" fmla="*/ 2036176 w 12341965"/>
              <a:gd name="connsiteY75" fmla="*/ 2207519 h 2894079"/>
              <a:gd name="connsiteX76" fmla="*/ 1867865 w 12341965"/>
              <a:gd name="connsiteY76" fmla="*/ 2233814 h 2894079"/>
              <a:gd name="connsiteX77" fmla="*/ 1747309 w 12341965"/>
              <a:gd name="connsiteY77" fmla="*/ 2244873 h 2894079"/>
              <a:gd name="connsiteX78" fmla="*/ 1621993 w 12341965"/>
              <a:gd name="connsiteY78" fmla="*/ 2277323 h 2894079"/>
              <a:gd name="connsiteX79" fmla="*/ 1413302 w 12341965"/>
              <a:gd name="connsiteY79" fmla="*/ 2315386 h 2894079"/>
              <a:gd name="connsiteX80" fmla="*/ 1349774 w 12341965"/>
              <a:gd name="connsiteY80" fmla="*/ 2311415 h 2894079"/>
              <a:gd name="connsiteX81" fmla="*/ 1335513 w 12341965"/>
              <a:gd name="connsiteY81" fmla="*/ 2307541 h 2894079"/>
              <a:gd name="connsiteX82" fmla="*/ 1259923 w 12341965"/>
              <a:gd name="connsiteY82" fmla="*/ 2294046 h 2894079"/>
              <a:gd name="connsiteX83" fmla="*/ 1177798 w 12341965"/>
              <a:gd name="connsiteY83" fmla="*/ 2268264 h 2894079"/>
              <a:gd name="connsiteX84" fmla="*/ 953096 w 12341965"/>
              <a:gd name="connsiteY84" fmla="*/ 2252491 h 2894079"/>
              <a:gd name="connsiteX85" fmla="*/ 797811 w 12341965"/>
              <a:gd name="connsiteY85" fmla="*/ 2225024 h 2894079"/>
              <a:gd name="connsiteX86" fmla="*/ 586407 w 12341965"/>
              <a:gd name="connsiteY86" fmla="*/ 2173725 h 2894079"/>
              <a:gd name="connsiteX87" fmla="*/ 510297 w 12341965"/>
              <a:gd name="connsiteY87" fmla="*/ 2165489 h 2894079"/>
              <a:gd name="connsiteX88" fmla="*/ 406606 w 12341965"/>
              <a:gd name="connsiteY88" fmla="*/ 2130615 h 2894079"/>
              <a:gd name="connsiteX89" fmla="*/ 369789 w 12341965"/>
              <a:gd name="connsiteY89" fmla="*/ 2123930 h 2894079"/>
              <a:gd name="connsiteX90" fmla="*/ 268455 w 12341965"/>
              <a:gd name="connsiteY90" fmla="*/ 2101771 h 2894079"/>
              <a:gd name="connsiteX91" fmla="*/ 75483 w 12341965"/>
              <a:gd name="connsiteY91" fmla="*/ 2065556 h 2894079"/>
              <a:gd name="connsiteX92" fmla="*/ 36912 w 12341965"/>
              <a:gd name="connsiteY92" fmla="*/ 2050202 h 2894079"/>
              <a:gd name="connsiteX93" fmla="*/ 4480 w 12341965"/>
              <a:gd name="connsiteY93" fmla="*/ 2042483 h 2894079"/>
              <a:gd name="connsiteX94" fmla="*/ 0 w 12341965"/>
              <a:gd name="connsiteY94" fmla="*/ 2041389 h 2894079"/>
              <a:gd name="connsiteX0" fmla="*/ 220422 w 12341965"/>
              <a:gd name="connsiteY0" fmla="*/ 0 h 2894079"/>
              <a:gd name="connsiteX1" fmla="*/ 12341965 w 12341965"/>
              <a:gd name="connsiteY1" fmla="*/ 1308844 h 2894079"/>
              <a:gd name="connsiteX2" fmla="*/ 12263497 w 12341965"/>
              <a:gd name="connsiteY2" fmla="*/ 2035552 h 2894079"/>
              <a:gd name="connsiteX3" fmla="*/ 11965860 w 12341965"/>
              <a:gd name="connsiteY3" fmla="*/ 1985279 h 2894079"/>
              <a:gd name="connsiteX4" fmla="*/ 11724758 w 12341965"/>
              <a:gd name="connsiteY4" fmla="*/ 1975746 h 2894079"/>
              <a:gd name="connsiteX5" fmla="*/ 11689778 w 12341965"/>
              <a:gd name="connsiteY5" fmla="*/ 1966871 h 2894079"/>
              <a:gd name="connsiteX6" fmla="*/ 11689778 w 12341965"/>
              <a:gd name="connsiteY6" fmla="*/ 2894079 h 2894079"/>
              <a:gd name="connsiteX7" fmla="*/ 7533154 w 12341965"/>
              <a:gd name="connsiteY7" fmla="*/ 2207393 h 2894079"/>
              <a:gd name="connsiteX8" fmla="*/ 7520438 w 12341965"/>
              <a:gd name="connsiteY8" fmla="*/ 2221621 h 2894079"/>
              <a:gd name="connsiteX9" fmla="*/ 7506231 w 12341965"/>
              <a:gd name="connsiteY9" fmla="*/ 2233137 h 2894079"/>
              <a:gd name="connsiteX10" fmla="*/ 7396556 w 12341965"/>
              <a:gd name="connsiteY10" fmla="*/ 2265493 h 2894079"/>
              <a:gd name="connsiteX11" fmla="*/ 7246167 w 12341965"/>
              <a:gd name="connsiteY11" fmla="*/ 2287725 h 2894079"/>
              <a:gd name="connsiteX12" fmla="*/ 7238841 w 12341965"/>
              <a:gd name="connsiteY12" fmla="*/ 2297086 h 2894079"/>
              <a:gd name="connsiteX13" fmla="*/ 7195429 w 12341965"/>
              <a:gd name="connsiteY13" fmla="*/ 2314078 h 2894079"/>
              <a:gd name="connsiteX14" fmla="*/ 7175833 w 12341965"/>
              <a:gd name="connsiteY14" fmla="*/ 2323047 h 2894079"/>
              <a:gd name="connsiteX15" fmla="*/ 6909853 w 12341965"/>
              <a:gd name="connsiteY15" fmla="*/ 2323220 h 2894079"/>
              <a:gd name="connsiteX16" fmla="*/ 6804732 w 12341965"/>
              <a:gd name="connsiteY16" fmla="*/ 2320509 h 2894079"/>
              <a:gd name="connsiteX17" fmla="*/ 6701005 w 12341965"/>
              <a:gd name="connsiteY17" fmla="*/ 2320573 h 2894079"/>
              <a:gd name="connsiteX18" fmla="*/ 6663627 w 12341965"/>
              <a:gd name="connsiteY18" fmla="*/ 2321931 h 2894079"/>
              <a:gd name="connsiteX19" fmla="*/ 6563598 w 12341965"/>
              <a:gd name="connsiteY19" fmla="*/ 2313634 h 2894079"/>
              <a:gd name="connsiteX20" fmla="*/ 6525203 w 12341965"/>
              <a:gd name="connsiteY20" fmla="*/ 2312470 h 2894079"/>
              <a:gd name="connsiteX21" fmla="*/ 6517061 w 12341965"/>
              <a:gd name="connsiteY21" fmla="*/ 2312846 h 2894079"/>
              <a:gd name="connsiteX22" fmla="*/ 6478721 w 12341965"/>
              <a:gd name="connsiteY22" fmla="*/ 2318342 h 2894079"/>
              <a:gd name="connsiteX23" fmla="*/ 6373502 w 12341965"/>
              <a:gd name="connsiteY23" fmla="*/ 2296294 h 2894079"/>
              <a:gd name="connsiteX24" fmla="*/ 6250573 w 12341965"/>
              <a:gd name="connsiteY24" fmla="*/ 2310299 h 2894079"/>
              <a:gd name="connsiteX25" fmla="*/ 6103688 w 12341965"/>
              <a:gd name="connsiteY25" fmla="*/ 2319965 h 2894079"/>
              <a:gd name="connsiteX26" fmla="*/ 5881220 w 12341965"/>
              <a:gd name="connsiteY26" fmla="*/ 2352697 h 2894079"/>
              <a:gd name="connsiteX27" fmla="*/ 5787527 w 12341965"/>
              <a:gd name="connsiteY27" fmla="*/ 2338337 h 2894079"/>
              <a:gd name="connsiteX28" fmla="*/ 5643041 w 12341965"/>
              <a:gd name="connsiteY28" fmla="*/ 2349756 h 2894079"/>
              <a:gd name="connsiteX29" fmla="*/ 5517419 w 12341965"/>
              <a:gd name="connsiteY29" fmla="*/ 2351254 h 2894079"/>
              <a:gd name="connsiteX30" fmla="*/ 5503615 w 12341965"/>
              <a:gd name="connsiteY30" fmla="*/ 2350690 h 2894079"/>
              <a:gd name="connsiteX31" fmla="*/ 5452604 w 12341965"/>
              <a:gd name="connsiteY31" fmla="*/ 2341455 h 2894079"/>
              <a:gd name="connsiteX32" fmla="*/ 5218880 w 12341965"/>
              <a:gd name="connsiteY32" fmla="*/ 2347042 h 2894079"/>
              <a:gd name="connsiteX33" fmla="*/ 5147783 w 12341965"/>
              <a:gd name="connsiteY33" fmla="*/ 2337307 h 2894079"/>
              <a:gd name="connsiteX34" fmla="*/ 5112799 w 12341965"/>
              <a:gd name="connsiteY34" fmla="*/ 2336446 h 2894079"/>
              <a:gd name="connsiteX35" fmla="*/ 5106864 w 12341965"/>
              <a:gd name="connsiteY35" fmla="*/ 2335911 h 2894079"/>
              <a:gd name="connsiteX36" fmla="*/ 5066303 w 12341965"/>
              <a:gd name="connsiteY36" fmla="*/ 2329557 h 2894079"/>
              <a:gd name="connsiteX37" fmla="*/ 5006531 w 12341965"/>
              <a:gd name="connsiteY37" fmla="*/ 2315968 h 2894079"/>
              <a:gd name="connsiteX38" fmla="*/ 4945504 w 12341965"/>
              <a:gd name="connsiteY38" fmla="*/ 2294413 h 2894079"/>
              <a:gd name="connsiteX39" fmla="*/ 4909961 w 12341965"/>
              <a:gd name="connsiteY39" fmla="*/ 2284281 h 2894079"/>
              <a:gd name="connsiteX40" fmla="*/ 4885568 w 12341965"/>
              <a:gd name="connsiteY40" fmla="*/ 2274743 h 2894079"/>
              <a:gd name="connsiteX41" fmla="*/ 4815574 w 12341965"/>
              <a:gd name="connsiteY41" fmla="*/ 2262107 h 2894079"/>
              <a:gd name="connsiteX42" fmla="*/ 4696246 w 12341965"/>
              <a:gd name="connsiteY42" fmla="*/ 2246027 h 2894079"/>
              <a:gd name="connsiteX43" fmla="*/ 4647561 w 12341965"/>
              <a:gd name="connsiteY43" fmla="*/ 2224054 h 2894079"/>
              <a:gd name="connsiteX44" fmla="*/ 4544244 w 12341965"/>
              <a:gd name="connsiteY44" fmla="*/ 2213903 h 2894079"/>
              <a:gd name="connsiteX45" fmla="*/ 4520901 w 12341965"/>
              <a:gd name="connsiteY45" fmla="*/ 2217902 h 2894079"/>
              <a:gd name="connsiteX46" fmla="*/ 4466684 w 12341965"/>
              <a:gd name="connsiteY46" fmla="*/ 2217811 h 2894079"/>
              <a:gd name="connsiteX47" fmla="*/ 4384389 w 12341965"/>
              <a:gd name="connsiteY47" fmla="*/ 2227803 h 2894079"/>
              <a:gd name="connsiteX48" fmla="*/ 4294465 w 12341965"/>
              <a:gd name="connsiteY48" fmla="*/ 2240110 h 2894079"/>
              <a:gd name="connsiteX49" fmla="*/ 4240927 w 12341965"/>
              <a:gd name="connsiteY49" fmla="*/ 2245879 h 2894079"/>
              <a:gd name="connsiteX50" fmla="*/ 4234993 w 12341965"/>
              <a:gd name="connsiteY50" fmla="*/ 2246302 h 2894079"/>
              <a:gd name="connsiteX51" fmla="*/ 4193946 w 12341965"/>
              <a:gd name="connsiteY51" fmla="*/ 2246529 h 2894079"/>
              <a:gd name="connsiteX52" fmla="*/ 4068669 w 12341965"/>
              <a:gd name="connsiteY52" fmla="*/ 2231190 h 2894079"/>
              <a:gd name="connsiteX53" fmla="*/ 4031847 w 12341965"/>
              <a:gd name="connsiteY53" fmla="*/ 2226882 h 2894079"/>
              <a:gd name="connsiteX54" fmla="*/ 4006096 w 12341965"/>
              <a:gd name="connsiteY54" fmla="*/ 2221376 h 2894079"/>
              <a:gd name="connsiteX55" fmla="*/ 3934949 w 12341965"/>
              <a:gd name="connsiteY55" fmla="*/ 2220116 h 2894079"/>
              <a:gd name="connsiteX56" fmla="*/ 3814672 w 12341965"/>
              <a:gd name="connsiteY56" fmla="*/ 2223359 h 2894079"/>
              <a:gd name="connsiteX57" fmla="*/ 3761308 w 12341965"/>
              <a:gd name="connsiteY57" fmla="*/ 2214030 h 2894079"/>
              <a:gd name="connsiteX58" fmla="*/ 3569306 w 12341965"/>
              <a:gd name="connsiteY58" fmla="*/ 2214461 h 2894079"/>
              <a:gd name="connsiteX59" fmla="*/ 3407590 w 12341965"/>
              <a:gd name="connsiteY59" fmla="*/ 2207870 h 2894079"/>
              <a:gd name="connsiteX60" fmla="*/ 3281075 w 12341965"/>
              <a:gd name="connsiteY60" fmla="*/ 2208906 h 2894079"/>
              <a:gd name="connsiteX61" fmla="*/ 3008454 w 12341965"/>
              <a:gd name="connsiteY61" fmla="*/ 2216904 h 2894079"/>
              <a:gd name="connsiteX62" fmla="*/ 2993596 w 12341965"/>
              <a:gd name="connsiteY62" fmla="*/ 2224321 h 2894079"/>
              <a:gd name="connsiteX63" fmla="*/ 2939335 w 12341965"/>
              <a:gd name="connsiteY63" fmla="*/ 2232438 h 2894079"/>
              <a:gd name="connsiteX64" fmla="*/ 2870672 w 12341965"/>
              <a:gd name="connsiteY64" fmla="*/ 2240299 h 2894079"/>
              <a:gd name="connsiteX65" fmla="*/ 2870224 w 12341965"/>
              <a:gd name="connsiteY65" fmla="*/ 2239378 h 2894079"/>
              <a:gd name="connsiteX66" fmla="*/ 2839549 w 12341965"/>
              <a:gd name="connsiteY66" fmla="*/ 2232556 h 2894079"/>
              <a:gd name="connsiteX67" fmla="*/ 2715695 w 12341965"/>
              <a:gd name="connsiteY67" fmla="*/ 2217586 h 2894079"/>
              <a:gd name="connsiteX68" fmla="*/ 2710404 w 12341965"/>
              <a:gd name="connsiteY68" fmla="*/ 2216336 h 2894079"/>
              <a:gd name="connsiteX69" fmla="*/ 2473552 w 12341965"/>
              <a:gd name="connsiteY69" fmla="*/ 2198719 h 2894079"/>
              <a:gd name="connsiteX70" fmla="*/ 2371052 w 12341965"/>
              <a:gd name="connsiteY70" fmla="*/ 2192460 h 2894079"/>
              <a:gd name="connsiteX71" fmla="*/ 2285669 w 12341965"/>
              <a:gd name="connsiteY71" fmla="*/ 2178867 h 2894079"/>
              <a:gd name="connsiteX72" fmla="*/ 2162799 w 12341965"/>
              <a:gd name="connsiteY72" fmla="*/ 2176749 h 2894079"/>
              <a:gd name="connsiteX73" fmla="*/ 2052698 w 12341965"/>
              <a:gd name="connsiteY73" fmla="*/ 2201848 h 2894079"/>
              <a:gd name="connsiteX74" fmla="*/ 2036176 w 12341965"/>
              <a:gd name="connsiteY74" fmla="*/ 2207519 h 2894079"/>
              <a:gd name="connsiteX75" fmla="*/ 1867865 w 12341965"/>
              <a:gd name="connsiteY75" fmla="*/ 2233814 h 2894079"/>
              <a:gd name="connsiteX76" fmla="*/ 1747309 w 12341965"/>
              <a:gd name="connsiteY76" fmla="*/ 2244873 h 2894079"/>
              <a:gd name="connsiteX77" fmla="*/ 1621993 w 12341965"/>
              <a:gd name="connsiteY77" fmla="*/ 2277323 h 2894079"/>
              <a:gd name="connsiteX78" fmla="*/ 1413302 w 12341965"/>
              <a:gd name="connsiteY78" fmla="*/ 2315386 h 2894079"/>
              <a:gd name="connsiteX79" fmla="*/ 1349774 w 12341965"/>
              <a:gd name="connsiteY79" fmla="*/ 2311415 h 2894079"/>
              <a:gd name="connsiteX80" fmla="*/ 1335513 w 12341965"/>
              <a:gd name="connsiteY80" fmla="*/ 2307541 h 2894079"/>
              <a:gd name="connsiteX81" fmla="*/ 1259923 w 12341965"/>
              <a:gd name="connsiteY81" fmla="*/ 2294046 h 2894079"/>
              <a:gd name="connsiteX82" fmla="*/ 1177798 w 12341965"/>
              <a:gd name="connsiteY82" fmla="*/ 2268264 h 2894079"/>
              <a:gd name="connsiteX83" fmla="*/ 953096 w 12341965"/>
              <a:gd name="connsiteY83" fmla="*/ 2252491 h 2894079"/>
              <a:gd name="connsiteX84" fmla="*/ 797811 w 12341965"/>
              <a:gd name="connsiteY84" fmla="*/ 2225024 h 2894079"/>
              <a:gd name="connsiteX85" fmla="*/ 586407 w 12341965"/>
              <a:gd name="connsiteY85" fmla="*/ 2173725 h 2894079"/>
              <a:gd name="connsiteX86" fmla="*/ 510297 w 12341965"/>
              <a:gd name="connsiteY86" fmla="*/ 2165489 h 2894079"/>
              <a:gd name="connsiteX87" fmla="*/ 406606 w 12341965"/>
              <a:gd name="connsiteY87" fmla="*/ 2130615 h 2894079"/>
              <a:gd name="connsiteX88" fmla="*/ 369789 w 12341965"/>
              <a:gd name="connsiteY88" fmla="*/ 2123930 h 2894079"/>
              <a:gd name="connsiteX89" fmla="*/ 268455 w 12341965"/>
              <a:gd name="connsiteY89" fmla="*/ 2101771 h 2894079"/>
              <a:gd name="connsiteX90" fmla="*/ 75483 w 12341965"/>
              <a:gd name="connsiteY90" fmla="*/ 2065556 h 2894079"/>
              <a:gd name="connsiteX91" fmla="*/ 36912 w 12341965"/>
              <a:gd name="connsiteY91" fmla="*/ 2050202 h 2894079"/>
              <a:gd name="connsiteX92" fmla="*/ 4480 w 12341965"/>
              <a:gd name="connsiteY92" fmla="*/ 2042483 h 2894079"/>
              <a:gd name="connsiteX93" fmla="*/ 0 w 12341965"/>
              <a:gd name="connsiteY93" fmla="*/ 2041389 h 2894079"/>
              <a:gd name="connsiteX94" fmla="*/ 220422 w 12341965"/>
              <a:gd name="connsiteY94" fmla="*/ 0 h 2894079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1689778 w 12341965"/>
              <a:gd name="connsiteY5" fmla="*/ 1966871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506231 w 12341965"/>
              <a:gd name="connsiteY8" fmla="*/ 2233137 h 2353377"/>
              <a:gd name="connsiteX9" fmla="*/ 7396556 w 12341965"/>
              <a:gd name="connsiteY9" fmla="*/ 2265493 h 2353377"/>
              <a:gd name="connsiteX10" fmla="*/ 7246167 w 12341965"/>
              <a:gd name="connsiteY10" fmla="*/ 2287725 h 2353377"/>
              <a:gd name="connsiteX11" fmla="*/ 7238841 w 12341965"/>
              <a:gd name="connsiteY11" fmla="*/ 2297086 h 2353377"/>
              <a:gd name="connsiteX12" fmla="*/ 7195429 w 12341965"/>
              <a:gd name="connsiteY12" fmla="*/ 2314078 h 2353377"/>
              <a:gd name="connsiteX13" fmla="*/ 7175833 w 12341965"/>
              <a:gd name="connsiteY13" fmla="*/ 2323047 h 2353377"/>
              <a:gd name="connsiteX14" fmla="*/ 6909853 w 12341965"/>
              <a:gd name="connsiteY14" fmla="*/ 2323220 h 2353377"/>
              <a:gd name="connsiteX15" fmla="*/ 6804732 w 12341965"/>
              <a:gd name="connsiteY15" fmla="*/ 2320509 h 2353377"/>
              <a:gd name="connsiteX16" fmla="*/ 6701005 w 12341965"/>
              <a:gd name="connsiteY16" fmla="*/ 2320573 h 2353377"/>
              <a:gd name="connsiteX17" fmla="*/ 6663627 w 12341965"/>
              <a:gd name="connsiteY17" fmla="*/ 2321931 h 2353377"/>
              <a:gd name="connsiteX18" fmla="*/ 6563598 w 12341965"/>
              <a:gd name="connsiteY18" fmla="*/ 2313634 h 2353377"/>
              <a:gd name="connsiteX19" fmla="*/ 6525203 w 12341965"/>
              <a:gd name="connsiteY19" fmla="*/ 2312470 h 2353377"/>
              <a:gd name="connsiteX20" fmla="*/ 6517061 w 12341965"/>
              <a:gd name="connsiteY20" fmla="*/ 2312846 h 2353377"/>
              <a:gd name="connsiteX21" fmla="*/ 6478721 w 12341965"/>
              <a:gd name="connsiteY21" fmla="*/ 2318342 h 2353377"/>
              <a:gd name="connsiteX22" fmla="*/ 6373502 w 12341965"/>
              <a:gd name="connsiteY22" fmla="*/ 2296294 h 2353377"/>
              <a:gd name="connsiteX23" fmla="*/ 6250573 w 12341965"/>
              <a:gd name="connsiteY23" fmla="*/ 2310299 h 2353377"/>
              <a:gd name="connsiteX24" fmla="*/ 6103688 w 12341965"/>
              <a:gd name="connsiteY24" fmla="*/ 2319965 h 2353377"/>
              <a:gd name="connsiteX25" fmla="*/ 5881220 w 12341965"/>
              <a:gd name="connsiteY25" fmla="*/ 2352697 h 2353377"/>
              <a:gd name="connsiteX26" fmla="*/ 5787527 w 12341965"/>
              <a:gd name="connsiteY26" fmla="*/ 2338337 h 2353377"/>
              <a:gd name="connsiteX27" fmla="*/ 5643041 w 12341965"/>
              <a:gd name="connsiteY27" fmla="*/ 2349756 h 2353377"/>
              <a:gd name="connsiteX28" fmla="*/ 5517419 w 12341965"/>
              <a:gd name="connsiteY28" fmla="*/ 2351254 h 2353377"/>
              <a:gd name="connsiteX29" fmla="*/ 5503615 w 12341965"/>
              <a:gd name="connsiteY29" fmla="*/ 2350690 h 2353377"/>
              <a:gd name="connsiteX30" fmla="*/ 5452604 w 12341965"/>
              <a:gd name="connsiteY30" fmla="*/ 2341455 h 2353377"/>
              <a:gd name="connsiteX31" fmla="*/ 5218880 w 12341965"/>
              <a:gd name="connsiteY31" fmla="*/ 2347042 h 2353377"/>
              <a:gd name="connsiteX32" fmla="*/ 5147783 w 12341965"/>
              <a:gd name="connsiteY32" fmla="*/ 2337307 h 2353377"/>
              <a:gd name="connsiteX33" fmla="*/ 5112799 w 12341965"/>
              <a:gd name="connsiteY33" fmla="*/ 2336446 h 2353377"/>
              <a:gd name="connsiteX34" fmla="*/ 5106864 w 12341965"/>
              <a:gd name="connsiteY34" fmla="*/ 2335911 h 2353377"/>
              <a:gd name="connsiteX35" fmla="*/ 5066303 w 12341965"/>
              <a:gd name="connsiteY35" fmla="*/ 2329557 h 2353377"/>
              <a:gd name="connsiteX36" fmla="*/ 5006531 w 12341965"/>
              <a:gd name="connsiteY36" fmla="*/ 2315968 h 2353377"/>
              <a:gd name="connsiteX37" fmla="*/ 4945504 w 12341965"/>
              <a:gd name="connsiteY37" fmla="*/ 2294413 h 2353377"/>
              <a:gd name="connsiteX38" fmla="*/ 4909961 w 12341965"/>
              <a:gd name="connsiteY38" fmla="*/ 2284281 h 2353377"/>
              <a:gd name="connsiteX39" fmla="*/ 4885568 w 12341965"/>
              <a:gd name="connsiteY39" fmla="*/ 2274743 h 2353377"/>
              <a:gd name="connsiteX40" fmla="*/ 4815574 w 12341965"/>
              <a:gd name="connsiteY40" fmla="*/ 2262107 h 2353377"/>
              <a:gd name="connsiteX41" fmla="*/ 4696246 w 12341965"/>
              <a:gd name="connsiteY41" fmla="*/ 2246027 h 2353377"/>
              <a:gd name="connsiteX42" fmla="*/ 4647561 w 12341965"/>
              <a:gd name="connsiteY42" fmla="*/ 2224054 h 2353377"/>
              <a:gd name="connsiteX43" fmla="*/ 4544244 w 12341965"/>
              <a:gd name="connsiteY43" fmla="*/ 2213903 h 2353377"/>
              <a:gd name="connsiteX44" fmla="*/ 4520901 w 12341965"/>
              <a:gd name="connsiteY44" fmla="*/ 2217902 h 2353377"/>
              <a:gd name="connsiteX45" fmla="*/ 4466684 w 12341965"/>
              <a:gd name="connsiteY45" fmla="*/ 2217811 h 2353377"/>
              <a:gd name="connsiteX46" fmla="*/ 4384389 w 12341965"/>
              <a:gd name="connsiteY46" fmla="*/ 2227803 h 2353377"/>
              <a:gd name="connsiteX47" fmla="*/ 4294465 w 12341965"/>
              <a:gd name="connsiteY47" fmla="*/ 2240110 h 2353377"/>
              <a:gd name="connsiteX48" fmla="*/ 4240927 w 12341965"/>
              <a:gd name="connsiteY48" fmla="*/ 2245879 h 2353377"/>
              <a:gd name="connsiteX49" fmla="*/ 4234993 w 12341965"/>
              <a:gd name="connsiteY49" fmla="*/ 2246302 h 2353377"/>
              <a:gd name="connsiteX50" fmla="*/ 4193946 w 12341965"/>
              <a:gd name="connsiteY50" fmla="*/ 2246529 h 2353377"/>
              <a:gd name="connsiteX51" fmla="*/ 4068669 w 12341965"/>
              <a:gd name="connsiteY51" fmla="*/ 2231190 h 2353377"/>
              <a:gd name="connsiteX52" fmla="*/ 4031847 w 12341965"/>
              <a:gd name="connsiteY52" fmla="*/ 2226882 h 2353377"/>
              <a:gd name="connsiteX53" fmla="*/ 4006096 w 12341965"/>
              <a:gd name="connsiteY53" fmla="*/ 2221376 h 2353377"/>
              <a:gd name="connsiteX54" fmla="*/ 3934949 w 12341965"/>
              <a:gd name="connsiteY54" fmla="*/ 2220116 h 2353377"/>
              <a:gd name="connsiteX55" fmla="*/ 3814672 w 12341965"/>
              <a:gd name="connsiteY55" fmla="*/ 2223359 h 2353377"/>
              <a:gd name="connsiteX56" fmla="*/ 3761308 w 12341965"/>
              <a:gd name="connsiteY56" fmla="*/ 2214030 h 2353377"/>
              <a:gd name="connsiteX57" fmla="*/ 3569306 w 12341965"/>
              <a:gd name="connsiteY57" fmla="*/ 2214461 h 2353377"/>
              <a:gd name="connsiteX58" fmla="*/ 3407590 w 12341965"/>
              <a:gd name="connsiteY58" fmla="*/ 2207870 h 2353377"/>
              <a:gd name="connsiteX59" fmla="*/ 3281075 w 12341965"/>
              <a:gd name="connsiteY59" fmla="*/ 2208906 h 2353377"/>
              <a:gd name="connsiteX60" fmla="*/ 3008454 w 12341965"/>
              <a:gd name="connsiteY60" fmla="*/ 2216904 h 2353377"/>
              <a:gd name="connsiteX61" fmla="*/ 2993596 w 12341965"/>
              <a:gd name="connsiteY61" fmla="*/ 2224321 h 2353377"/>
              <a:gd name="connsiteX62" fmla="*/ 2939335 w 12341965"/>
              <a:gd name="connsiteY62" fmla="*/ 2232438 h 2353377"/>
              <a:gd name="connsiteX63" fmla="*/ 2870672 w 12341965"/>
              <a:gd name="connsiteY63" fmla="*/ 2240299 h 2353377"/>
              <a:gd name="connsiteX64" fmla="*/ 2870224 w 12341965"/>
              <a:gd name="connsiteY64" fmla="*/ 2239378 h 2353377"/>
              <a:gd name="connsiteX65" fmla="*/ 2839549 w 12341965"/>
              <a:gd name="connsiteY65" fmla="*/ 2232556 h 2353377"/>
              <a:gd name="connsiteX66" fmla="*/ 2715695 w 12341965"/>
              <a:gd name="connsiteY66" fmla="*/ 2217586 h 2353377"/>
              <a:gd name="connsiteX67" fmla="*/ 2710404 w 12341965"/>
              <a:gd name="connsiteY67" fmla="*/ 2216336 h 2353377"/>
              <a:gd name="connsiteX68" fmla="*/ 2473552 w 12341965"/>
              <a:gd name="connsiteY68" fmla="*/ 2198719 h 2353377"/>
              <a:gd name="connsiteX69" fmla="*/ 2371052 w 12341965"/>
              <a:gd name="connsiteY69" fmla="*/ 2192460 h 2353377"/>
              <a:gd name="connsiteX70" fmla="*/ 2285669 w 12341965"/>
              <a:gd name="connsiteY70" fmla="*/ 2178867 h 2353377"/>
              <a:gd name="connsiteX71" fmla="*/ 2162799 w 12341965"/>
              <a:gd name="connsiteY71" fmla="*/ 2176749 h 2353377"/>
              <a:gd name="connsiteX72" fmla="*/ 2052698 w 12341965"/>
              <a:gd name="connsiteY72" fmla="*/ 2201848 h 2353377"/>
              <a:gd name="connsiteX73" fmla="*/ 2036176 w 12341965"/>
              <a:gd name="connsiteY73" fmla="*/ 2207519 h 2353377"/>
              <a:gd name="connsiteX74" fmla="*/ 1867865 w 12341965"/>
              <a:gd name="connsiteY74" fmla="*/ 2233814 h 2353377"/>
              <a:gd name="connsiteX75" fmla="*/ 1747309 w 12341965"/>
              <a:gd name="connsiteY75" fmla="*/ 2244873 h 2353377"/>
              <a:gd name="connsiteX76" fmla="*/ 1621993 w 12341965"/>
              <a:gd name="connsiteY76" fmla="*/ 2277323 h 2353377"/>
              <a:gd name="connsiteX77" fmla="*/ 1413302 w 12341965"/>
              <a:gd name="connsiteY77" fmla="*/ 2315386 h 2353377"/>
              <a:gd name="connsiteX78" fmla="*/ 1349774 w 12341965"/>
              <a:gd name="connsiteY78" fmla="*/ 2311415 h 2353377"/>
              <a:gd name="connsiteX79" fmla="*/ 1335513 w 12341965"/>
              <a:gd name="connsiteY79" fmla="*/ 2307541 h 2353377"/>
              <a:gd name="connsiteX80" fmla="*/ 1259923 w 12341965"/>
              <a:gd name="connsiteY80" fmla="*/ 2294046 h 2353377"/>
              <a:gd name="connsiteX81" fmla="*/ 1177798 w 12341965"/>
              <a:gd name="connsiteY81" fmla="*/ 2268264 h 2353377"/>
              <a:gd name="connsiteX82" fmla="*/ 953096 w 12341965"/>
              <a:gd name="connsiteY82" fmla="*/ 2252491 h 2353377"/>
              <a:gd name="connsiteX83" fmla="*/ 797811 w 12341965"/>
              <a:gd name="connsiteY83" fmla="*/ 2225024 h 2353377"/>
              <a:gd name="connsiteX84" fmla="*/ 586407 w 12341965"/>
              <a:gd name="connsiteY84" fmla="*/ 2173725 h 2353377"/>
              <a:gd name="connsiteX85" fmla="*/ 510297 w 12341965"/>
              <a:gd name="connsiteY85" fmla="*/ 2165489 h 2353377"/>
              <a:gd name="connsiteX86" fmla="*/ 406606 w 12341965"/>
              <a:gd name="connsiteY86" fmla="*/ 2130615 h 2353377"/>
              <a:gd name="connsiteX87" fmla="*/ 369789 w 12341965"/>
              <a:gd name="connsiteY87" fmla="*/ 2123930 h 2353377"/>
              <a:gd name="connsiteX88" fmla="*/ 268455 w 12341965"/>
              <a:gd name="connsiteY88" fmla="*/ 2101771 h 2353377"/>
              <a:gd name="connsiteX89" fmla="*/ 75483 w 12341965"/>
              <a:gd name="connsiteY89" fmla="*/ 2065556 h 2353377"/>
              <a:gd name="connsiteX90" fmla="*/ 36912 w 12341965"/>
              <a:gd name="connsiteY90" fmla="*/ 2050202 h 2353377"/>
              <a:gd name="connsiteX91" fmla="*/ 4480 w 12341965"/>
              <a:gd name="connsiteY91" fmla="*/ 2042483 h 2353377"/>
              <a:gd name="connsiteX92" fmla="*/ 0 w 12341965"/>
              <a:gd name="connsiteY92" fmla="*/ 2041389 h 2353377"/>
              <a:gd name="connsiteX93" fmla="*/ 220422 w 12341965"/>
              <a:gd name="connsiteY93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520438 w 12341965"/>
              <a:gd name="connsiteY7" fmla="*/ 2221621 h 2353377"/>
              <a:gd name="connsiteX8" fmla="*/ 7396556 w 12341965"/>
              <a:gd name="connsiteY8" fmla="*/ 2265493 h 2353377"/>
              <a:gd name="connsiteX9" fmla="*/ 7246167 w 12341965"/>
              <a:gd name="connsiteY9" fmla="*/ 2287725 h 2353377"/>
              <a:gd name="connsiteX10" fmla="*/ 7238841 w 12341965"/>
              <a:gd name="connsiteY10" fmla="*/ 2297086 h 2353377"/>
              <a:gd name="connsiteX11" fmla="*/ 7195429 w 12341965"/>
              <a:gd name="connsiteY11" fmla="*/ 2314078 h 2353377"/>
              <a:gd name="connsiteX12" fmla="*/ 7175833 w 12341965"/>
              <a:gd name="connsiteY12" fmla="*/ 2323047 h 2353377"/>
              <a:gd name="connsiteX13" fmla="*/ 6909853 w 12341965"/>
              <a:gd name="connsiteY13" fmla="*/ 2323220 h 2353377"/>
              <a:gd name="connsiteX14" fmla="*/ 6804732 w 12341965"/>
              <a:gd name="connsiteY14" fmla="*/ 2320509 h 2353377"/>
              <a:gd name="connsiteX15" fmla="*/ 6701005 w 12341965"/>
              <a:gd name="connsiteY15" fmla="*/ 2320573 h 2353377"/>
              <a:gd name="connsiteX16" fmla="*/ 6663627 w 12341965"/>
              <a:gd name="connsiteY16" fmla="*/ 2321931 h 2353377"/>
              <a:gd name="connsiteX17" fmla="*/ 6563598 w 12341965"/>
              <a:gd name="connsiteY17" fmla="*/ 2313634 h 2353377"/>
              <a:gd name="connsiteX18" fmla="*/ 6525203 w 12341965"/>
              <a:gd name="connsiteY18" fmla="*/ 2312470 h 2353377"/>
              <a:gd name="connsiteX19" fmla="*/ 6517061 w 12341965"/>
              <a:gd name="connsiteY19" fmla="*/ 2312846 h 2353377"/>
              <a:gd name="connsiteX20" fmla="*/ 6478721 w 12341965"/>
              <a:gd name="connsiteY20" fmla="*/ 2318342 h 2353377"/>
              <a:gd name="connsiteX21" fmla="*/ 6373502 w 12341965"/>
              <a:gd name="connsiteY21" fmla="*/ 2296294 h 2353377"/>
              <a:gd name="connsiteX22" fmla="*/ 6250573 w 12341965"/>
              <a:gd name="connsiteY22" fmla="*/ 2310299 h 2353377"/>
              <a:gd name="connsiteX23" fmla="*/ 6103688 w 12341965"/>
              <a:gd name="connsiteY23" fmla="*/ 2319965 h 2353377"/>
              <a:gd name="connsiteX24" fmla="*/ 5881220 w 12341965"/>
              <a:gd name="connsiteY24" fmla="*/ 2352697 h 2353377"/>
              <a:gd name="connsiteX25" fmla="*/ 5787527 w 12341965"/>
              <a:gd name="connsiteY25" fmla="*/ 2338337 h 2353377"/>
              <a:gd name="connsiteX26" fmla="*/ 5643041 w 12341965"/>
              <a:gd name="connsiteY26" fmla="*/ 2349756 h 2353377"/>
              <a:gd name="connsiteX27" fmla="*/ 5517419 w 12341965"/>
              <a:gd name="connsiteY27" fmla="*/ 2351254 h 2353377"/>
              <a:gd name="connsiteX28" fmla="*/ 5503615 w 12341965"/>
              <a:gd name="connsiteY28" fmla="*/ 2350690 h 2353377"/>
              <a:gd name="connsiteX29" fmla="*/ 5452604 w 12341965"/>
              <a:gd name="connsiteY29" fmla="*/ 2341455 h 2353377"/>
              <a:gd name="connsiteX30" fmla="*/ 5218880 w 12341965"/>
              <a:gd name="connsiteY30" fmla="*/ 2347042 h 2353377"/>
              <a:gd name="connsiteX31" fmla="*/ 5147783 w 12341965"/>
              <a:gd name="connsiteY31" fmla="*/ 2337307 h 2353377"/>
              <a:gd name="connsiteX32" fmla="*/ 5112799 w 12341965"/>
              <a:gd name="connsiteY32" fmla="*/ 2336446 h 2353377"/>
              <a:gd name="connsiteX33" fmla="*/ 5106864 w 12341965"/>
              <a:gd name="connsiteY33" fmla="*/ 2335911 h 2353377"/>
              <a:gd name="connsiteX34" fmla="*/ 5066303 w 12341965"/>
              <a:gd name="connsiteY34" fmla="*/ 2329557 h 2353377"/>
              <a:gd name="connsiteX35" fmla="*/ 5006531 w 12341965"/>
              <a:gd name="connsiteY35" fmla="*/ 2315968 h 2353377"/>
              <a:gd name="connsiteX36" fmla="*/ 4945504 w 12341965"/>
              <a:gd name="connsiteY36" fmla="*/ 2294413 h 2353377"/>
              <a:gd name="connsiteX37" fmla="*/ 4909961 w 12341965"/>
              <a:gd name="connsiteY37" fmla="*/ 2284281 h 2353377"/>
              <a:gd name="connsiteX38" fmla="*/ 4885568 w 12341965"/>
              <a:gd name="connsiteY38" fmla="*/ 2274743 h 2353377"/>
              <a:gd name="connsiteX39" fmla="*/ 4815574 w 12341965"/>
              <a:gd name="connsiteY39" fmla="*/ 2262107 h 2353377"/>
              <a:gd name="connsiteX40" fmla="*/ 4696246 w 12341965"/>
              <a:gd name="connsiteY40" fmla="*/ 2246027 h 2353377"/>
              <a:gd name="connsiteX41" fmla="*/ 4647561 w 12341965"/>
              <a:gd name="connsiteY41" fmla="*/ 2224054 h 2353377"/>
              <a:gd name="connsiteX42" fmla="*/ 4544244 w 12341965"/>
              <a:gd name="connsiteY42" fmla="*/ 2213903 h 2353377"/>
              <a:gd name="connsiteX43" fmla="*/ 4520901 w 12341965"/>
              <a:gd name="connsiteY43" fmla="*/ 2217902 h 2353377"/>
              <a:gd name="connsiteX44" fmla="*/ 4466684 w 12341965"/>
              <a:gd name="connsiteY44" fmla="*/ 2217811 h 2353377"/>
              <a:gd name="connsiteX45" fmla="*/ 4384389 w 12341965"/>
              <a:gd name="connsiteY45" fmla="*/ 2227803 h 2353377"/>
              <a:gd name="connsiteX46" fmla="*/ 4294465 w 12341965"/>
              <a:gd name="connsiteY46" fmla="*/ 2240110 h 2353377"/>
              <a:gd name="connsiteX47" fmla="*/ 4240927 w 12341965"/>
              <a:gd name="connsiteY47" fmla="*/ 2245879 h 2353377"/>
              <a:gd name="connsiteX48" fmla="*/ 4234993 w 12341965"/>
              <a:gd name="connsiteY48" fmla="*/ 2246302 h 2353377"/>
              <a:gd name="connsiteX49" fmla="*/ 4193946 w 12341965"/>
              <a:gd name="connsiteY49" fmla="*/ 2246529 h 2353377"/>
              <a:gd name="connsiteX50" fmla="*/ 4068669 w 12341965"/>
              <a:gd name="connsiteY50" fmla="*/ 2231190 h 2353377"/>
              <a:gd name="connsiteX51" fmla="*/ 4031847 w 12341965"/>
              <a:gd name="connsiteY51" fmla="*/ 2226882 h 2353377"/>
              <a:gd name="connsiteX52" fmla="*/ 4006096 w 12341965"/>
              <a:gd name="connsiteY52" fmla="*/ 2221376 h 2353377"/>
              <a:gd name="connsiteX53" fmla="*/ 3934949 w 12341965"/>
              <a:gd name="connsiteY53" fmla="*/ 2220116 h 2353377"/>
              <a:gd name="connsiteX54" fmla="*/ 3814672 w 12341965"/>
              <a:gd name="connsiteY54" fmla="*/ 2223359 h 2353377"/>
              <a:gd name="connsiteX55" fmla="*/ 3761308 w 12341965"/>
              <a:gd name="connsiteY55" fmla="*/ 2214030 h 2353377"/>
              <a:gd name="connsiteX56" fmla="*/ 3569306 w 12341965"/>
              <a:gd name="connsiteY56" fmla="*/ 2214461 h 2353377"/>
              <a:gd name="connsiteX57" fmla="*/ 3407590 w 12341965"/>
              <a:gd name="connsiteY57" fmla="*/ 2207870 h 2353377"/>
              <a:gd name="connsiteX58" fmla="*/ 3281075 w 12341965"/>
              <a:gd name="connsiteY58" fmla="*/ 2208906 h 2353377"/>
              <a:gd name="connsiteX59" fmla="*/ 3008454 w 12341965"/>
              <a:gd name="connsiteY59" fmla="*/ 2216904 h 2353377"/>
              <a:gd name="connsiteX60" fmla="*/ 2993596 w 12341965"/>
              <a:gd name="connsiteY60" fmla="*/ 2224321 h 2353377"/>
              <a:gd name="connsiteX61" fmla="*/ 2939335 w 12341965"/>
              <a:gd name="connsiteY61" fmla="*/ 2232438 h 2353377"/>
              <a:gd name="connsiteX62" fmla="*/ 2870672 w 12341965"/>
              <a:gd name="connsiteY62" fmla="*/ 2240299 h 2353377"/>
              <a:gd name="connsiteX63" fmla="*/ 2870224 w 12341965"/>
              <a:gd name="connsiteY63" fmla="*/ 2239378 h 2353377"/>
              <a:gd name="connsiteX64" fmla="*/ 2839549 w 12341965"/>
              <a:gd name="connsiteY64" fmla="*/ 2232556 h 2353377"/>
              <a:gd name="connsiteX65" fmla="*/ 2715695 w 12341965"/>
              <a:gd name="connsiteY65" fmla="*/ 2217586 h 2353377"/>
              <a:gd name="connsiteX66" fmla="*/ 2710404 w 12341965"/>
              <a:gd name="connsiteY66" fmla="*/ 2216336 h 2353377"/>
              <a:gd name="connsiteX67" fmla="*/ 2473552 w 12341965"/>
              <a:gd name="connsiteY67" fmla="*/ 2198719 h 2353377"/>
              <a:gd name="connsiteX68" fmla="*/ 2371052 w 12341965"/>
              <a:gd name="connsiteY68" fmla="*/ 2192460 h 2353377"/>
              <a:gd name="connsiteX69" fmla="*/ 2285669 w 12341965"/>
              <a:gd name="connsiteY69" fmla="*/ 2178867 h 2353377"/>
              <a:gd name="connsiteX70" fmla="*/ 2162799 w 12341965"/>
              <a:gd name="connsiteY70" fmla="*/ 2176749 h 2353377"/>
              <a:gd name="connsiteX71" fmla="*/ 2052698 w 12341965"/>
              <a:gd name="connsiteY71" fmla="*/ 2201848 h 2353377"/>
              <a:gd name="connsiteX72" fmla="*/ 2036176 w 12341965"/>
              <a:gd name="connsiteY72" fmla="*/ 2207519 h 2353377"/>
              <a:gd name="connsiteX73" fmla="*/ 1867865 w 12341965"/>
              <a:gd name="connsiteY73" fmla="*/ 2233814 h 2353377"/>
              <a:gd name="connsiteX74" fmla="*/ 1747309 w 12341965"/>
              <a:gd name="connsiteY74" fmla="*/ 2244873 h 2353377"/>
              <a:gd name="connsiteX75" fmla="*/ 1621993 w 12341965"/>
              <a:gd name="connsiteY75" fmla="*/ 2277323 h 2353377"/>
              <a:gd name="connsiteX76" fmla="*/ 1413302 w 12341965"/>
              <a:gd name="connsiteY76" fmla="*/ 2315386 h 2353377"/>
              <a:gd name="connsiteX77" fmla="*/ 1349774 w 12341965"/>
              <a:gd name="connsiteY77" fmla="*/ 2311415 h 2353377"/>
              <a:gd name="connsiteX78" fmla="*/ 1335513 w 12341965"/>
              <a:gd name="connsiteY78" fmla="*/ 2307541 h 2353377"/>
              <a:gd name="connsiteX79" fmla="*/ 1259923 w 12341965"/>
              <a:gd name="connsiteY79" fmla="*/ 2294046 h 2353377"/>
              <a:gd name="connsiteX80" fmla="*/ 1177798 w 12341965"/>
              <a:gd name="connsiteY80" fmla="*/ 2268264 h 2353377"/>
              <a:gd name="connsiteX81" fmla="*/ 953096 w 12341965"/>
              <a:gd name="connsiteY81" fmla="*/ 2252491 h 2353377"/>
              <a:gd name="connsiteX82" fmla="*/ 797811 w 12341965"/>
              <a:gd name="connsiteY82" fmla="*/ 2225024 h 2353377"/>
              <a:gd name="connsiteX83" fmla="*/ 586407 w 12341965"/>
              <a:gd name="connsiteY83" fmla="*/ 2173725 h 2353377"/>
              <a:gd name="connsiteX84" fmla="*/ 510297 w 12341965"/>
              <a:gd name="connsiteY84" fmla="*/ 2165489 h 2353377"/>
              <a:gd name="connsiteX85" fmla="*/ 406606 w 12341965"/>
              <a:gd name="connsiteY85" fmla="*/ 2130615 h 2353377"/>
              <a:gd name="connsiteX86" fmla="*/ 369789 w 12341965"/>
              <a:gd name="connsiteY86" fmla="*/ 2123930 h 2353377"/>
              <a:gd name="connsiteX87" fmla="*/ 268455 w 12341965"/>
              <a:gd name="connsiteY87" fmla="*/ 2101771 h 2353377"/>
              <a:gd name="connsiteX88" fmla="*/ 75483 w 12341965"/>
              <a:gd name="connsiteY88" fmla="*/ 2065556 h 2353377"/>
              <a:gd name="connsiteX89" fmla="*/ 36912 w 12341965"/>
              <a:gd name="connsiteY89" fmla="*/ 2050202 h 2353377"/>
              <a:gd name="connsiteX90" fmla="*/ 4480 w 12341965"/>
              <a:gd name="connsiteY90" fmla="*/ 2042483 h 2353377"/>
              <a:gd name="connsiteX91" fmla="*/ 0 w 12341965"/>
              <a:gd name="connsiteY91" fmla="*/ 2041389 h 2353377"/>
              <a:gd name="connsiteX92" fmla="*/ 220422 w 12341965"/>
              <a:gd name="connsiteY92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7533154 w 12341965"/>
              <a:gd name="connsiteY6" fmla="*/ 2207393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11428 w 12341965"/>
              <a:gd name="connsiteY5" fmla="*/ 1858137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597726 w 12341965"/>
              <a:gd name="connsiteY6" fmla="*/ 1951987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396556 w 12341965"/>
              <a:gd name="connsiteY7" fmla="*/ 2265493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  <a:gd name="connsiteX0" fmla="*/ 220422 w 12341965"/>
              <a:gd name="connsiteY0" fmla="*/ 0 h 2353377"/>
              <a:gd name="connsiteX1" fmla="*/ 12341965 w 12341965"/>
              <a:gd name="connsiteY1" fmla="*/ 1308844 h 2353377"/>
              <a:gd name="connsiteX2" fmla="*/ 12263497 w 12341965"/>
              <a:gd name="connsiteY2" fmla="*/ 2035552 h 2353377"/>
              <a:gd name="connsiteX3" fmla="*/ 11965860 w 12341965"/>
              <a:gd name="connsiteY3" fmla="*/ 1985279 h 2353377"/>
              <a:gd name="connsiteX4" fmla="*/ 11724758 w 12341965"/>
              <a:gd name="connsiteY4" fmla="*/ 1975746 h 2353377"/>
              <a:gd name="connsiteX5" fmla="*/ 10904839 w 12341965"/>
              <a:gd name="connsiteY5" fmla="*/ 1919152 h 2353377"/>
              <a:gd name="connsiteX6" fmla="*/ 8756364 w 12341965"/>
              <a:gd name="connsiteY6" fmla="*/ 1969116 h 2353377"/>
              <a:gd name="connsiteX7" fmla="*/ 7441068 w 12341965"/>
              <a:gd name="connsiteY7" fmla="*/ 2196228 h 2353377"/>
              <a:gd name="connsiteX8" fmla="*/ 7246167 w 12341965"/>
              <a:gd name="connsiteY8" fmla="*/ 2287725 h 2353377"/>
              <a:gd name="connsiteX9" fmla="*/ 7238841 w 12341965"/>
              <a:gd name="connsiteY9" fmla="*/ 2297086 h 2353377"/>
              <a:gd name="connsiteX10" fmla="*/ 7195429 w 12341965"/>
              <a:gd name="connsiteY10" fmla="*/ 2314078 h 2353377"/>
              <a:gd name="connsiteX11" fmla="*/ 7175833 w 12341965"/>
              <a:gd name="connsiteY11" fmla="*/ 2323047 h 2353377"/>
              <a:gd name="connsiteX12" fmla="*/ 6909853 w 12341965"/>
              <a:gd name="connsiteY12" fmla="*/ 2323220 h 2353377"/>
              <a:gd name="connsiteX13" fmla="*/ 6804732 w 12341965"/>
              <a:gd name="connsiteY13" fmla="*/ 2320509 h 2353377"/>
              <a:gd name="connsiteX14" fmla="*/ 6701005 w 12341965"/>
              <a:gd name="connsiteY14" fmla="*/ 2320573 h 2353377"/>
              <a:gd name="connsiteX15" fmla="*/ 6663627 w 12341965"/>
              <a:gd name="connsiteY15" fmla="*/ 2321931 h 2353377"/>
              <a:gd name="connsiteX16" fmla="*/ 6563598 w 12341965"/>
              <a:gd name="connsiteY16" fmla="*/ 2313634 h 2353377"/>
              <a:gd name="connsiteX17" fmla="*/ 6525203 w 12341965"/>
              <a:gd name="connsiteY17" fmla="*/ 2312470 h 2353377"/>
              <a:gd name="connsiteX18" fmla="*/ 6517061 w 12341965"/>
              <a:gd name="connsiteY18" fmla="*/ 2312846 h 2353377"/>
              <a:gd name="connsiteX19" fmla="*/ 6478721 w 12341965"/>
              <a:gd name="connsiteY19" fmla="*/ 2318342 h 2353377"/>
              <a:gd name="connsiteX20" fmla="*/ 6373502 w 12341965"/>
              <a:gd name="connsiteY20" fmla="*/ 2296294 h 2353377"/>
              <a:gd name="connsiteX21" fmla="*/ 6250573 w 12341965"/>
              <a:gd name="connsiteY21" fmla="*/ 2310299 h 2353377"/>
              <a:gd name="connsiteX22" fmla="*/ 6103688 w 12341965"/>
              <a:gd name="connsiteY22" fmla="*/ 2319965 h 2353377"/>
              <a:gd name="connsiteX23" fmla="*/ 5881220 w 12341965"/>
              <a:gd name="connsiteY23" fmla="*/ 2352697 h 2353377"/>
              <a:gd name="connsiteX24" fmla="*/ 5787527 w 12341965"/>
              <a:gd name="connsiteY24" fmla="*/ 2338337 h 2353377"/>
              <a:gd name="connsiteX25" fmla="*/ 5643041 w 12341965"/>
              <a:gd name="connsiteY25" fmla="*/ 2349756 h 2353377"/>
              <a:gd name="connsiteX26" fmla="*/ 5517419 w 12341965"/>
              <a:gd name="connsiteY26" fmla="*/ 2351254 h 2353377"/>
              <a:gd name="connsiteX27" fmla="*/ 5503615 w 12341965"/>
              <a:gd name="connsiteY27" fmla="*/ 2350690 h 2353377"/>
              <a:gd name="connsiteX28" fmla="*/ 5452604 w 12341965"/>
              <a:gd name="connsiteY28" fmla="*/ 2341455 h 2353377"/>
              <a:gd name="connsiteX29" fmla="*/ 5218880 w 12341965"/>
              <a:gd name="connsiteY29" fmla="*/ 2347042 h 2353377"/>
              <a:gd name="connsiteX30" fmla="*/ 5147783 w 12341965"/>
              <a:gd name="connsiteY30" fmla="*/ 2337307 h 2353377"/>
              <a:gd name="connsiteX31" fmla="*/ 5112799 w 12341965"/>
              <a:gd name="connsiteY31" fmla="*/ 2336446 h 2353377"/>
              <a:gd name="connsiteX32" fmla="*/ 5106864 w 12341965"/>
              <a:gd name="connsiteY32" fmla="*/ 2335911 h 2353377"/>
              <a:gd name="connsiteX33" fmla="*/ 5066303 w 12341965"/>
              <a:gd name="connsiteY33" fmla="*/ 2329557 h 2353377"/>
              <a:gd name="connsiteX34" fmla="*/ 5006531 w 12341965"/>
              <a:gd name="connsiteY34" fmla="*/ 2315968 h 2353377"/>
              <a:gd name="connsiteX35" fmla="*/ 4945504 w 12341965"/>
              <a:gd name="connsiteY35" fmla="*/ 2294413 h 2353377"/>
              <a:gd name="connsiteX36" fmla="*/ 4909961 w 12341965"/>
              <a:gd name="connsiteY36" fmla="*/ 2284281 h 2353377"/>
              <a:gd name="connsiteX37" fmla="*/ 4885568 w 12341965"/>
              <a:gd name="connsiteY37" fmla="*/ 2274743 h 2353377"/>
              <a:gd name="connsiteX38" fmla="*/ 4815574 w 12341965"/>
              <a:gd name="connsiteY38" fmla="*/ 2262107 h 2353377"/>
              <a:gd name="connsiteX39" fmla="*/ 4696246 w 12341965"/>
              <a:gd name="connsiteY39" fmla="*/ 2246027 h 2353377"/>
              <a:gd name="connsiteX40" fmla="*/ 4647561 w 12341965"/>
              <a:gd name="connsiteY40" fmla="*/ 2224054 h 2353377"/>
              <a:gd name="connsiteX41" fmla="*/ 4544244 w 12341965"/>
              <a:gd name="connsiteY41" fmla="*/ 2213903 h 2353377"/>
              <a:gd name="connsiteX42" fmla="*/ 4520901 w 12341965"/>
              <a:gd name="connsiteY42" fmla="*/ 2217902 h 2353377"/>
              <a:gd name="connsiteX43" fmla="*/ 4466684 w 12341965"/>
              <a:gd name="connsiteY43" fmla="*/ 2217811 h 2353377"/>
              <a:gd name="connsiteX44" fmla="*/ 4384389 w 12341965"/>
              <a:gd name="connsiteY44" fmla="*/ 2227803 h 2353377"/>
              <a:gd name="connsiteX45" fmla="*/ 4294465 w 12341965"/>
              <a:gd name="connsiteY45" fmla="*/ 2240110 h 2353377"/>
              <a:gd name="connsiteX46" fmla="*/ 4240927 w 12341965"/>
              <a:gd name="connsiteY46" fmla="*/ 2245879 h 2353377"/>
              <a:gd name="connsiteX47" fmla="*/ 4234993 w 12341965"/>
              <a:gd name="connsiteY47" fmla="*/ 2246302 h 2353377"/>
              <a:gd name="connsiteX48" fmla="*/ 4193946 w 12341965"/>
              <a:gd name="connsiteY48" fmla="*/ 2246529 h 2353377"/>
              <a:gd name="connsiteX49" fmla="*/ 4068669 w 12341965"/>
              <a:gd name="connsiteY49" fmla="*/ 2231190 h 2353377"/>
              <a:gd name="connsiteX50" fmla="*/ 4031847 w 12341965"/>
              <a:gd name="connsiteY50" fmla="*/ 2226882 h 2353377"/>
              <a:gd name="connsiteX51" fmla="*/ 4006096 w 12341965"/>
              <a:gd name="connsiteY51" fmla="*/ 2221376 h 2353377"/>
              <a:gd name="connsiteX52" fmla="*/ 3934949 w 12341965"/>
              <a:gd name="connsiteY52" fmla="*/ 2220116 h 2353377"/>
              <a:gd name="connsiteX53" fmla="*/ 3814672 w 12341965"/>
              <a:gd name="connsiteY53" fmla="*/ 2223359 h 2353377"/>
              <a:gd name="connsiteX54" fmla="*/ 3761308 w 12341965"/>
              <a:gd name="connsiteY54" fmla="*/ 2214030 h 2353377"/>
              <a:gd name="connsiteX55" fmla="*/ 3569306 w 12341965"/>
              <a:gd name="connsiteY55" fmla="*/ 2214461 h 2353377"/>
              <a:gd name="connsiteX56" fmla="*/ 3407590 w 12341965"/>
              <a:gd name="connsiteY56" fmla="*/ 2207870 h 2353377"/>
              <a:gd name="connsiteX57" fmla="*/ 3281075 w 12341965"/>
              <a:gd name="connsiteY57" fmla="*/ 2208906 h 2353377"/>
              <a:gd name="connsiteX58" fmla="*/ 3008454 w 12341965"/>
              <a:gd name="connsiteY58" fmla="*/ 2216904 h 2353377"/>
              <a:gd name="connsiteX59" fmla="*/ 2993596 w 12341965"/>
              <a:gd name="connsiteY59" fmla="*/ 2224321 h 2353377"/>
              <a:gd name="connsiteX60" fmla="*/ 2939335 w 12341965"/>
              <a:gd name="connsiteY60" fmla="*/ 2232438 h 2353377"/>
              <a:gd name="connsiteX61" fmla="*/ 2870672 w 12341965"/>
              <a:gd name="connsiteY61" fmla="*/ 2240299 h 2353377"/>
              <a:gd name="connsiteX62" fmla="*/ 2870224 w 12341965"/>
              <a:gd name="connsiteY62" fmla="*/ 2239378 h 2353377"/>
              <a:gd name="connsiteX63" fmla="*/ 2839549 w 12341965"/>
              <a:gd name="connsiteY63" fmla="*/ 2232556 h 2353377"/>
              <a:gd name="connsiteX64" fmla="*/ 2715695 w 12341965"/>
              <a:gd name="connsiteY64" fmla="*/ 2217586 h 2353377"/>
              <a:gd name="connsiteX65" fmla="*/ 2710404 w 12341965"/>
              <a:gd name="connsiteY65" fmla="*/ 2216336 h 2353377"/>
              <a:gd name="connsiteX66" fmla="*/ 2473552 w 12341965"/>
              <a:gd name="connsiteY66" fmla="*/ 2198719 h 2353377"/>
              <a:gd name="connsiteX67" fmla="*/ 2371052 w 12341965"/>
              <a:gd name="connsiteY67" fmla="*/ 2192460 h 2353377"/>
              <a:gd name="connsiteX68" fmla="*/ 2285669 w 12341965"/>
              <a:gd name="connsiteY68" fmla="*/ 2178867 h 2353377"/>
              <a:gd name="connsiteX69" fmla="*/ 2162799 w 12341965"/>
              <a:gd name="connsiteY69" fmla="*/ 2176749 h 2353377"/>
              <a:gd name="connsiteX70" fmla="*/ 2052698 w 12341965"/>
              <a:gd name="connsiteY70" fmla="*/ 2201848 h 2353377"/>
              <a:gd name="connsiteX71" fmla="*/ 2036176 w 12341965"/>
              <a:gd name="connsiteY71" fmla="*/ 2207519 h 2353377"/>
              <a:gd name="connsiteX72" fmla="*/ 1867865 w 12341965"/>
              <a:gd name="connsiteY72" fmla="*/ 2233814 h 2353377"/>
              <a:gd name="connsiteX73" fmla="*/ 1747309 w 12341965"/>
              <a:gd name="connsiteY73" fmla="*/ 2244873 h 2353377"/>
              <a:gd name="connsiteX74" fmla="*/ 1621993 w 12341965"/>
              <a:gd name="connsiteY74" fmla="*/ 2277323 h 2353377"/>
              <a:gd name="connsiteX75" fmla="*/ 1413302 w 12341965"/>
              <a:gd name="connsiteY75" fmla="*/ 2315386 h 2353377"/>
              <a:gd name="connsiteX76" fmla="*/ 1349774 w 12341965"/>
              <a:gd name="connsiteY76" fmla="*/ 2311415 h 2353377"/>
              <a:gd name="connsiteX77" fmla="*/ 1335513 w 12341965"/>
              <a:gd name="connsiteY77" fmla="*/ 2307541 h 2353377"/>
              <a:gd name="connsiteX78" fmla="*/ 1259923 w 12341965"/>
              <a:gd name="connsiteY78" fmla="*/ 2294046 h 2353377"/>
              <a:gd name="connsiteX79" fmla="*/ 1177798 w 12341965"/>
              <a:gd name="connsiteY79" fmla="*/ 2268264 h 2353377"/>
              <a:gd name="connsiteX80" fmla="*/ 953096 w 12341965"/>
              <a:gd name="connsiteY80" fmla="*/ 2252491 h 2353377"/>
              <a:gd name="connsiteX81" fmla="*/ 797811 w 12341965"/>
              <a:gd name="connsiteY81" fmla="*/ 2225024 h 2353377"/>
              <a:gd name="connsiteX82" fmla="*/ 586407 w 12341965"/>
              <a:gd name="connsiteY82" fmla="*/ 2173725 h 2353377"/>
              <a:gd name="connsiteX83" fmla="*/ 510297 w 12341965"/>
              <a:gd name="connsiteY83" fmla="*/ 2165489 h 2353377"/>
              <a:gd name="connsiteX84" fmla="*/ 406606 w 12341965"/>
              <a:gd name="connsiteY84" fmla="*/ 2130615 h 2353377"/>
              <a:gd name="connsiteX85" fmla="*/ 369789 w 12341965"/>
              <a:gd name="connsiteY85" fmla="*/ 2123930 h 2353377"/>
              <a:gd name="connsiteX86" fmla="*/ 268455 w 12341965"/>
              <a:gd name="connsiteY86" fmla="*/ 2101771 h 2353377"/>
              <a:gd name="connsiteX87" fmla="*/ 75483 w 12341965"/>
              <a:gd name="connsiteY87" fmla="*/ 2065556 h 2353377"/>
              <a:gd name="connsiteX88" fmla="*/ 36912 w 12341965"/>
              <a:gd name="connsiteY88" fmla="*/ 2050202 h 2353377"/>
              <a:gd name="connsiteX89" fmla="*/ 4480 w 12341965"/>
              <a:gd name="connsiteY89" fmla="*/ 2042483 h 2353377"/>
              <a:gd name="connsiteX90" fmla="*/ 0 w 12341965"/>
              <a:gd name="connsiteY90" fmla="*/ 2041389 h 2353377"/>
              <a:gd name="connsiteX91" fmla="*/ 220422 w 12341965"/>
              <a:gd name="connsiteY91" fmla="*/ 0 h 23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341965" h="2353377">
                <a:moveTo>
                  <a:pt x="220422" y="0"/>
                </a:moveTo>
                <a:lnTo>
                  <a:pt x="12341965" y="1308844"/>
                </a:lnTo>
                <a:lnTo>
                  <a:pt x="12263497" y="2035552"/>
                </a:lnTo>
                <a:cubicBezTo>
                  <a:pt x="12106187" y="2024495"/>
                  <a:pt x="12065072" y="2002037"/>
                  <a:pt x="11965860" y="1985279"/>
                </a:cubicBezTo>
                <a:cubicBezTo>
                  <a:pt x="11876070" y="1975312"/>
                  <a:pt x="11779749" y="1979196"/>
                  <a:pt x="11724758" y="1975746"/>
                </a:cubicBezTo>
                <a:lnTo>
                  <a:pt x="10904839" y="1919152"/>
                </a:lnTo>
                <a:cubicBezTo>
                  <a:pt x="10055307" y="1760918"/>
                  <a:pt x="9109530" y="2036718"/>
                  <a:pt x="8756364" y="1969116"/>
                </a:cubicBezTo>
                <a:cubicBezTo>
                  <a:pt x="8495362" y="2002252"/>
                  <a:pt x="7865978" y="2131409"/>
                  <a:pt x="7441068" y="2196228"/>
                </a:cubicBezTo>
                <a:cubicBezTo>
                  <a:pt x="7386333" y="2202891"/>
                  <a:pt x="7305428" y="2295216"/>
                  <a:pt x="7246167" y="2287725"/>
                </a:cubicBezTo>
                <a:cubicBezTo>
                  <a:pt x="7244827" y="2291352"/>
                  <a:pt x="7242257" y="2294422"/>
                  <a:pt x="7238841" y="2297086"/>
                </a:cubicBezTo>
                <a:lnTo>
                  <a:pt x="7195429" y="2314078"/>
                </a:lnTo>
                <a:lnTo>
                  <a:pt x="7175833" y="2323047"/>
                </a:lnTo>
                <a:cubicBezTo>
                  <a:pt x="7128237" y="2324570"/>
                  <a:pt x="6971703" y="2323643"/>
                  <a:pt x="6909853" y="2323220"/>
                </a:cubicBezTo>
                <a:cubicBezTo>
                  <a:pt x="6869084" y="2323828"/>
                  <a:pt x="6840814" y="2308658"/>
                  <a:pt x="6804732" y="2320509"/>
                </a:cubicBezTo>
                <a:cubicBezTo>
                  <a:pt x="6766551" y="2321011"/>
                  <a:pt x="6732672" y="2315120"/>
                  <a:pt x="6701005" y="2320573"/>
                </a:cubicBezTo>
                <a:cubicBezTo>
                  <a:pt x="6687229" y="2315697"/>
                  <a:pt x="6674600" y="2313894"/>
                  <a:pt x="6663627" y="2321931"/>
                </a:cubicBezTo>
                <a:cubicBezTo>
                  <a:pt x="6640726" y="2320775"/>
                  <a:pt x="6586669" y="2315212"/>
                  <a:pt x="6563598" y="2313634"/>
                </a:cubicBezTo>
                <a:lnTo>
                  <a:pt x="6525203" y="2312470"/>
                </a:lnTo>
                <a:lnTo>
                  <a:pt x="6517061" y="2312846"/>
                </a:lnTo>
                <a:cubicBezTo>
                  <a:pt x="6503780" y="2314306"/>
                  <a:pt x="6490919" y="2316182"/>
                  <a:pt x="6478721" y="2318342"/>
                </a:cubicBezTo>
                <a:cubicBezTo>
                  <a:pt x="6454794" y="2315583"/>
                  <a:pt x="6405181" y="2297966"/>
                  <a:pt x="6373502" y="2296294"/>
                </a:cubicBezTo>
                <a:lnTo>
                  <a:pt x="6250573" y="2310299"/>
                </a:lnTo>
                <a:cubicBezTo>
                  <a:pt x="6219746" y="2312241"/>
                  <a:pt x="6169132" y="2313318"/>
                  <a:pt x="6103688" y="2319965"/>
                </a:cubicBezTo>
                <a:cubicBezTo>
                  <a:pt x="6040932" y="2325401"/>
                  <a:pt x="5903967" y="2345789"/>
                  <a:pt x="5881220" y="2352697"/>
                </a:cubicBezTo>
                <a:cubicBezTo>
                  <a:pt x="5862137" y="2355758"/>
                  <a:pt x="5777813" y="2348049"/>
                  <a:pt x="5787527" y="2338337"/>
                </a:cubicBezTo>
                <a:cubicBezTo>
                  <a:pt x="5731144" y="2359953"/>
                  <a:pt x="5708521" y="2339004"/>
                  <a:pt x="5643041" y="2349756"/>
                </a:cubicBezTo>
                <a:lnTo>
                  <a:pt x="5517419" y="2351254"/>
                </a:lnTo>
                <a:lnTo>
                  <a:pt x="5503615" y="2350690"/>
                </a:lnTo>
                <a:lnTo>
                  <a:pt x="5452604" y="2341455"/>
                </a:lnTo>
                <a:cubicBezTo>
                  <a:pt x="5362493" y="2351410"/>
                  <a:pt x="5269683" y="2347734"/>
                  <a:pt x="5218880" y="2347042"/>
                </a:cubicBezTo>
                <a:lnTo>
                  <a:pt x="5147783" y="2337307"/>
                </a:lnTo>
                <a:cubicBezTo>
                  <a:pt x="5136337" y="2335815"/>
                  <a:pt x="5122774" y="2337020"/>
                  <a:pt x="5112799" y="2336446"/>
                </a:cubicBezTo>
                <a:lnTo>
                  <a:pt x="5106864" y="2335911"/>
                </a:lnTo>
                <a:lnTo>
                  <a:pt x="5066303" y="2329557"/>
                </a:lnTo>
                <a:lnTo>
                  <a:pt x="5006531" y="2315968"/>
                </a:lnTo>
                <a:cubicBezTo>
                  <a:pt x="4987105" y="2308900"/>
                  <a:pt x="4971495" y="2288182"/>
                  <a:pt x="4945504" y="2294413"/>
                </a:cubicBezTo>
                <a:cubicBezTo>
                  <a:pt x="4952381" y="2284703"/>
                  <a:pt x="4915690" y="2293955"/>
                  <a:pt x="4909961" y="2284281"/>
                </a:cubicBezTo>
                <a:cubicBezTo>
                  <a:pt x="4906882" y="2276450"/>
                  <a:pt x="4895035" y="2277433"/>
                  <a:pt x="4885568" y="2274743"/>
                </a:cubicBezTo>
                <a:cubicBezTo>
                  <a:pt x="4878048" y="2266851"/>
                  <a:pt x="4831352" y="2260576"/>
                  <a:pt x="4815574" y="2262107"/>
                </a:cubicBezTo>
                <a:cubicBezTo>
                  <a:pt x="4771715" y="2271162"/>
                  <a:pt x="4731418" y="2239620"/>
                  <a:pt x="4696246" y="2246027"/>
                </a:cubicBezTo>
                <a:cubicBezTo>
                  <a:pt x="4663636" y="2237989"/>
                  <a:pt x="4668995" y="2228937"/>
                  <a:pt x="4647561" y="2224054"/>
                </a:cubicBezTo>
                <a:cubicBezTo>
                  <a:pt x="4622228" y="2218700"/>
                  <a:pt x="4560747" y="2213234"/>
                  <a:pt x="4544244" y="2213903"/>
                </a:cubicBezTo>
                <a:lnTo>
                  <a:pt x="4520901" y="2217902"/>
                </a:lnTo>
                <a:lnTo>
                  <a:pt x="4466684" y="2217811"/>
                </a:lnTo>
                <a:lnTo>
                  <a:pt x="4384389" y="2227803"/>
                </a:lnTo>
                <a:cubicBezTo>
                  <a:pt x="4354414" y="2231905"/>
                  <a:pt x="4318104" y="2228138"/>
                  <a:pt x="4294465" y="2240110"/>
                </a:cubicBezTo>
                <a:cubicBezTo>
                  <a:pt x="4280780" y="2241348"/>
                  <a:pt x="4250839" y="2244848"/>
                  <a:pt x="4240927" y="2245879"/>
                </a:cubicBezTo>
                <a:lnTo>
                  <a:pt x="4234993" y="2246302"/>
                </a:lnTo>
                <a:lnTo>
                  <a:pt x="4193946" y="2246529"/>
                </a:lnTo>
                <a:lnTo>
                  <a:pt x="4068669" y="2231190"/>
                </a:lnTo>
                <a:cubicBezTo>
                  <a:pt x="4073618" y="2220503"/>
                  <a:pt x="4039283" y="2235514"/>
                  <a:pt x="4031847" y="2226882"/>
                </a:cubicBezTo>
                <a:cubicBezTo>
                  <a:pt x="4027362" y="2219647"/>
                  <a:pt x="4015901" y="2222514"/>
                  <a:pt x="4006096" y="2221376"/>
                </a:cubicBezTo>
                <a:cubicBezTo>
                  <a:pt x="3997234" y="2214791"/>
                  <a:pt x="3950170" y="2216076"/>
                  <a:pt x="3934949" y="2220116"/>
                </a:cubicBezTo>
                <a:cubicBezTo>
                  <a:pt x="3893532" y="2236079"/>
                  <a:pt x="3848045" y="2211403"/>
                  <a:pt x="3814672" y="2223359"/>
                </a:cubicBezTo>
                <a:cubicBezTo>
                  <a:pt x="3781125" y="2220650"/>
                  <a:pt x="3783283" y="2215417"/>
                  <a:pt x="3761308" y="2214030"/>
                </a:cubicBezTo>
                <a:cubicBezTo>
                  <a:pt x="3720414" y="2212547"/>
                  <a:pt x="3628260" y="2215487"/>
                  <a:pt x="3569306" y="2214461"/>
                </a:cubicBezTo>
                <a:cubicBezTo>
                  <a:pt x="3514762" y="2212921"/>
                  <a:pt x="3465806" y="2207824"/>
                  <a:pt x="3407590" y="2207870"/>
                </a:cubicBezTo>
                <a:cubicBezTo>
                  <a:pt x="3361745" y="2215668"/>
                  <a:pt x="3314990" y="2196078"/>
                  <a:pt x="3281075" y="2208906"/>
                </a:cubicBezTo>
                <a:cubicBezTo>
                  <a:pt x="3120266" y="2215996"/>
                  <a:pt x="3053255" y="2197289"/>
                  <a:pt x="3008454" y="2216904"/>
                </a:cubicBezTo>
                <a:cubicBezTo>
                  <a:pt x="3004056" y="2220042"/>
                  <a:pt x="2999032" y="2222447"/>
                  <a:pt x="2993596" y="2224321"/>
                </a:cubicBezTo>
                <a:lnTo>
                  <a:pt x="2939335" y="2232438"/>
                </a:lnTo>
                <a:lnTo>
                  <a:pt x="2870672" y="2240299"/>
                </a:lnTo>
                <a:lnTo>
                  <a:pt x="2870224" y="2239378"/>
                </a:lnTo>
                <a:cubicBezTo>
                  <a:pt x="2865037" y="2238088"/>
                  <a:pt x="2852258" y="2237137"/>
                  <a:pt x="2839549" y="2232556"/>
                </a:cubicBezTo>
                <a:lnTo>
                  <a:pt x="2715695" y="2217586"/>
                </a:lnTo>
                <a:lnTo>
                  <a:pt x="2710404" y="2216336"/>
                </a:lnTo>
                <a:lnTo>
                  <a:pt x="2473552" y="2198719"/>
                </a:lnTo>
                <a:cubicBezTo>
                  <a:pt x="2433163" y="2209361"/>
                  <a:pt x="2411483" y="2193227"/>
                  <a:pt x="2371052" y="2192460"/>
                </a:cubicBezTo>
                <a:cubicBezTo>
                  <a:pt x="2339739" y="2189151"/>
                  <a:pt x="2307500" y="2179285"/>
                  <a:pt x="2285669" y="2178867"/>
                </a:cubicBezTo>
                <a:cubicBezTo>
                  <a:pt x="2219354" y="2185261"/>
                  <a:pt x="2203755" y="2177455"/>
                  <a:pt x="2162799" y="2176749"/>
                </a:cubicBezTo>
                <a:cubicBezTo>
                  <a:pt x="2131400" y="2180309"/>
                  <a:pt x="2073801" y="2196720"/>
                  <a:pt x="2052698" y="2201848"/>
                </a:cubicBezTo>
                <a:lnTo>
                  <a:pt x="2036176" y="2207519"/>
                </a:lnTo>
                <a:cubicBezTo>
                  <a:pt x="2005752" y="2212926"/>
                  <a:pt x="1885299" y="2245828"/>
                  <a:pt x="1867865" y="2233814"/>
                </a:cubicBezTo>
                <a:cubicBezTo>
                  <a:pt x="1829403" y="2230625"/>
                  <a:pt x="1808413" y="2235203"/>
                  <a:pt x="1747309" y="2244873"/>
                </a:cubicBezTo>
                <a:cubicBezTo>
                  <a:pt x="1706329" y="2252123"/>
                  <a:pt x="1676431" y="2271948"/>
                  <a:pt x="1621993" y="2277323"/>
                </a:cubicBezTo>
                <a:cubicBezTo>
                  <a:pt x="1568045" y="2305215"/>
                  <a:pt x="1477306" y="2297296"/>
                  <a:pt x="1413302" y="2315386"/>
                </a:cubicBezTo>
                <a:cubicBezTo>
                  <a:pt x="1367932" y="2321068"/>
                  <a:pt x="1362739" y="2312723"/>
                  <a:pt x="1349774" y="2311415"/>
                </a:cubicBezTo>
                <a:lnTo>
                  <a:pt x="1335513" y="2307541"/>
                </a:lnTo>
                <a:cubicBezTo>
                  <a:pt x="1320538" y="2304646"/>
                  <a:pt x="1286209" y="2300592"/>
                  <a:pt x="1259923" y="2294046"/>
                </a:cubicBezTo>
                <a:cubicBezTo>
                  <a:pt x="1241272" y="2283687"/>
                  <a:pt x="1192295" y="2269094"/>
                  <a:pt x="1177798" y="2268264"/>
                </a:cubicBezTo>
                <a:cubicBezTo>
                  <a:pt x="1154017" y="2270121"/>
                  <a:pt x="1015624" y="2260639"/>
                  <a:pt x="953096" y="2252491"/>
                </a:cubicBezTo>
                <a:cubicBezTo>
                  <a:pt x="897860" y="2238742"/>
                  <a:pt x="841713" y="2236936"/>
                  <a:pt x="797811" y="2225024"/>
                </a:cubicBezTo>
                <a:cubicBezTo>
                  <a:pt x="751212" y="2191331"/>
                  <a:pt x="634326" y="2183648"/>
                  <a:pt x="586407" y="2173725"/>
                </a:cubicBezTo>
                <a:cubicBezTo>
                  <a:pt x="565635" y="2167365"/>
                  <a:pt x="523888" y="2167240"/>
                  <a:pt x="510297" y="2165489"/>
                </a:cubicBezTo>
                <a:cubicBezTo>
                  <a:pt x="446302" y="2153145"/>
                  <a:pt x="441170" y="2142240"/>
                  <a:pt x="406606" y="2130615"/>
                </a:cubicBezTo>
                <a:cubicBezTo>
                  <a:pt x="394069" y="2136093"/>
                  <a:pt x="382142" y="2131632"/>
                  <a:pt x="369789" y="2123930"/>
                </a:cubicBezTo>
                <a:cubicBezTo>
                  <a:pt x="337624" y="2122458"/>
                  <a:pt x="305863" y="2109462"/>
                  <a:pt x="268455" y="2101771"/>
                </a:cubicBezTo>
                <a:cubicBezTo>
                  <a:pt x="219404" y="2092042"/>
                  <a:pt x="114073" y="2074150"/>
                  <a:pt x="75483" y="2065556"/>
                </a:cubicBezTo>
                <a:lnTo>
                  <a:pt x="36912" y="2050202"/>
                </a:lnTo>
                <a:cubicBezTo>
                  <a:pt x="29609" y="2043720"/>
                  <a:pt x="16374" y="2043760"/>
                  <a:pt x="4480" y="2042483"/>
                </a:cubicBezTo>
                <a:lnTo>
                  <a:pt x="0" y="2041389"/>
                </a:lnTo>
                <a:lnTo>
                  <a:pt x="220422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8E9A4-AA06-438D-8D89-524C6C945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6654" y="590280"/>
            <a:ext cx="4201826" cy="5663512"/>
          </a:xfrm>
          <a:custGeom>
            <a:avLst/>
            <a:gdLst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0 w 4486013"/>
              <a:gd name="connsiteY38" fmla="*/ 4524329 h 5663512"/>
              <a:gd name="connsiteX39" fmla="*/ 227640 w 4486013"/>
              <a:gd name="connsiteY39" fmla="*/ 4524329 h 5663512"/>
              <a:gd name="connsiteX40" fmla="*/ 248902 w 4486013"/>
              <a:gd name="connsiteY40" fmla="*/ 3948801 h 5663512"/>
              <a:gd name="connsiteX0" fmla="*/ 414836 w 4486013"/>
              <a:gd name="connsiteY0" fmla="*/ 0 h 5663512"/>
              <a:gd name="connsiteX1" fmla="*/ 3224977 w 4486013"/>
              <a:gd name="connsiteY1" fmla="*/ 145161 h 5663512"/>
              <a:gd name="connsiteX2" fmla="*/ 4000859 w 4486013"/>
              <a:gd name="connsiteY2" fmla="*/ 193118 h 5663512"/>
              <a:gd name="connsiteX3" fmla="*/ 4350169 w 4486013"/>
              <a:gd name="connsiteY3" fmla="*/ 210199 h 5663512"/>
              <a:gd name="connsiteX4" fmla="*/ 4376498 w 4486013"/>
              <a:gd name="connsiteY4" fmla="*/ 232320 h 5663512"/>
              <a:gd name="connsiteX5" fmla="*/ 4375204 w 4486013"/>
              <a:gd name="connsiteY5" fmla="*/ 264976 h 5663512"/>
              <a:gd name="connsiteX6" fmla="*/ 4377957 w 4486013"/>
              <a:gd name="connsiteY6" fmla="*/ 266710 h 5663512"/>
              <a:gd name="connsiteX7" fmla="*/ 4393686 w 4486013"/>
              <a:gd name="connsiteY7" fmla="*/ 298994 h 5663512"/>
              <a:gd name="connsiteX8" fmla="*/ 4382271 w 4486013"/>
              <a:gd name="connsiteY8" fmla="*/ 332680 h 5663512"/>
              <a:gd name="connsiteX9" fmla="*/ 4486013 w 4486013"/>
              <a:gd name="connsiteY9" fmla="*/ 332680 h 5663512"/>
              <a:gd name="connsiteX10" fmla="*/ 4486013 w 4486013"/>
              <a:gd name="connsiteY10" fmla="*/ 1737775 h 5663512"/>
              <a:gd name="connsiteX11" fmla="*/ 4318772 w 4486013"/>
              <a:gd name="connsiteY11" fmla="*/ 1737775 h 5663512"/>
              <a:gd name="connsiteX12" fmla="*/ 4318680 w 4486013"/>
              <a:gd name="connsiteY12" fmla="*/ 1740050 h 5663512"/>
              <a:gd name="connsiteX13" fmla="*/ 4316755 w 4486013"/>
              <a:gd name="connsiteY13" fmla="*/ 1740201 h 5663512"/>
              <a:gd name="connsiteX14" fmla="*/ 4310558 w 4486013"/>
              <a:gd name="connsiteY14" fmla="*/ 1896619 h 5663512"/>
              <a:gd name="connsiteX15" fmla="*/ 4318966 w 4486013"/>
              <a:gd name="connsiteY15" fmla="*/ 1921364 h 5663512"/>
              <a:gd name="connsiteX16" fmla="*/ 4321675 w 4486013"/>
              <a:gd name="connsiteY16" fmla="*/ 1972960 h 5663512"/>
              <a:gd name="connsiteX17" fmla="*/ 4321238 w 4486013"/>
              <a:gd name="connsiteY17" fmla="*/ 2007537 h 5663512"/>
              <a:gd name="connsiteX18" fmla="*/ 4320862 w 4486013"/>
              <a:gd name="connsiteY18" fmla="*/ 2012537 h 5663512"/>
              <a:gd name="connsiteX19" fmla="*/ 4312791 w 4486013"/>
              <a:gd name="connsiteY19" fmla="*/ 2053644 h 5663512"/>
              <a:gd name="connsiteX20" fmla="*/ 4315891 w 4486013"/>
              <a:gd name="connsiteY20" fmla="*/ 2057665 h 5663512"/>
              <a:gd name="connsiteX21" fmla="*/ 4318696 w 4486013"/>
              <a:gd name="connsiteY21" fmla="*/ 2070810 h 5663512"/>
              <a:gd name="connsiteX22" fmla="*/ 4314383 w 4486013"/>
              <a:gd name="connsiteY22" fmla="*/ 2081740 h 5663512"/>
              <a:gd name="connsiteX23" fmla="*/ 4305436 w 4486013"/>
              <a:gd name="connsiteY23" fmla="*/ 2133479 h 5663512"/>
              <a:gd name="connsiteX24" fmla="*/ 4299150 w 4486013"/>
              <a:gd name="connsiteY24" fmla="*/ 2184520 h 5663512"/>
              <a:gd name="connsiteX25" fmla="*/ 4258862 w 4486013"/>
              <a:gd name="connsiteY25" fmla="*/ 3270918 h 5663512"/>
              <a:gd name="connsiteX26" fmla="*/ 4249825 w 4486013"/>
              <a:gd name="connsiteY26" fmla="*/ 3531778 h 5663512"/>
              <a:gd name="connsiteX27" fmla="*/ 4241331 w 4486013"/>
              <a:gd name="connsiteY27" fmla="*/ 3699138 h 5663512"/>
              <a:gd name="connsiteX28" fmla="*/ 4175319 w 4486013"/>
              <a:gd name="connsiteY28" fmla="*/ 5384761 h 5663512"/>
              <a:gd name="connsiteX29" fmla="*/ 4180697 w 4486013"/>
              <a:gd name="connsiteY29" fmla="*/ 5422435 h 5663512"/>
              <a:gd name="connsiteX30" fmla="*/ 4184400 w 4486013"/>
              <a:gd name="connsiteY30" fmla="*/ 5457824 h 5663512"/>
              <a:gd name="connsiteX31" fmla="*/ 4188204 w 4486013"/>
              <a:gd name="connsiteY31" fmla="*/ 5560902 h 5663512"/>
              <a:gd name="connsiteX32" fmla="*/ 4171243 w 4486013"/>
              <a:gd name="connsiteY32" fmla="*/ 5596462 h 5663512"/>
              <a:gd name="connsiteX33" fmla="*/ 4166923 w 4486013"/>
              <a:gd name="connsiteY33" fmla="*/ 5599286 h 5663512"/>
              <a:gd name="connsiteX34" fmla="*/ 4164409 w 4486013"/>
              <a:gd name="connsiteY34" fmla="*/ 5663512 h 5663512"/>
              <a:gd name="connsiteX35" fmla="*/ 192084 w 4486013"/>
              <a:gd name="connsiteY35" fmla="*/ 5467037 h 5663512"/>
              <a:gd name="connsiteX36" fmla="*/ 195036 w 4486013"/>
              <a:gd name="connsiteY36" fmla="*/ 5398536 h 5663512"/>
              <a:gd name="connsiteX37" fmla="*/ 0 w 4486013"/>
              <a:gd name="connsiteY37" fmla="*/ 5398536 h 5663512"/>
              <a:gd name="connsiteX38" fmla="*/ 227640 w 4486013"/>
              <a:gd name="connsiteY38" fmla="*/ 4524329 h 5663512"/>
              <a:gd name="connsiteX39" fmla="*/ 248902 w 4486013"/>
              <a:gd name="connsiteY39" fmla="*/ 3948801 h 5663512"/>
              <a:gd name="connsiteX40" fmla="*/ 414836 w 4486013"/>
              <a:gd name="connsiteY40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35556 w 4293929"/>
              <a:gd name="connsiteY37" fmla="*/ 4524329 h 5663512"/>
              <a:gd name="connsiteX38" fmla="*/ 56818 w 4293929"/>
              <a:gd name="connsiteY38" fmla="*/ 3948801 h 5663512"/>
              <a:gd name="connsiteX39" fmla="*/ 222752 w 4293929"/>
              <a:gd name="connsiteY39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6677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22299 w 4293929"/>
              <a:gd name="connsiteY22" fmla="*/ 2081740 h 5663512"/>
              <a:gd name="connsiteX23" fmla="*/ 4113352 w 4293929"/>
              <a:gd name="connsiteY23" fmla="*/ 2133479 h 5663512"/>
              <a:gd name="connsiteX24" fmla="*/ 4107066 w 4293929"/>
              <a:gd name="connsiteY24" fmla="*/ 2184520 h 5663512"/>
              <a:gd name="connsiteX25" fmla="*/ 4074388 w 4293929"/>
              <a:gd name="connsiteY25" fmla="*/ 3270918 h 5663512"/>
              <a:gd name="connsiteX26" fmla="*/ 4057741 w 4293929"/>
              <a:gd name="connsiteY26" fmla="*/ 3531778 h 5663512"/>
              <a:gd name="connsiteX27" fmla="*/ 4049247 w 4293929"/>
              <a:gd name="connsiteY27" fmla="*/ 3699138 h 5663512"/>
              <a:gd name="connsiteX28" fmla="*/ 3983235 w 4293929"/>
              <a:gd name="connsiteY28" fmla="*/ 5384761 h 5663512"/>
              <a:gd name="connsiteX29" fmla="*/ 3988613 w 4293929"/>
              <a:gd name="connsiteY29" fmla="*/ 5422435 h 5663512"/>
              <a:gd name="connsiteX30" fmla="*/ 3992316 w 4293929"/>
              <a:gd name="connsiteY30" fmla="*/ 5457824 h 5663512"/>
              <a:gd name="connsiteX31" fmla="*/ 3996120 w 4293929"/>
              <a:gd name="connsiteY31" fmla="*/ 5560902 h 5663512"/>
              <a:gd name="connsiteX32" fmla="*/ 3979159 w 4293929"/>
              <a:gd name="connsiteY32" fmla="*/ 5596462 h 5663512"/>
              <a:gd name="connsiteX33" fmla="*/ 3974839 w 4293929"/>
              <a:gd name="connsiteY33" fmla="*/ 5599286 h 5663512"/>
              <a:gd name="connsiteX34" fmla="*/ 3972325 w 4293929"/>
              <a:gd name="connsiteY34" fmla="*/ 5663512 h 5663512"/>
              <a:gd name="connsiteX35" fmla="*/ 0 w 4293929"/>
              <a:gd name="connsiteY35" fmla="*/ 5467037 h 5663512"/>
              <a:gd name="connsiteX36" fmla="*/ 2952 w 4293929"/>
              <a:gd name="connsiteY36" fmla="*/ 5398536 h 5663512"/>
              <a:gd name="connsiteX37" fmla="*/ 56818 w 4293929"/>
              <a:gd name="connsiteY37" fmla="*/ 3948801 h 5663512"/>
              <a:gd name="connsiteX38" fmla="*/ 222752 w 4293929"/>
              <a:gd name="connsiteY38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591 w 4293929"/>
              <a:gd name="connsiteY16" fmla="*/ 1972960 h 5663512"/>
              <a:gd name="connsiteX17" fmla="*/ 4129154 w 4293929"/>
              <a:gd name="connsiteY17" fmla="*/ 2007537 h 5663512"/>
              <a:gd name="connsiteX18" fmla="*/ 4128778 w 4293929"/>
              <a:gd name="connsiteY18" fmla="*/ 2012537 h 5663512"/>
              <a:gd name="connsiteX19" fmla="*/ 4120707 w 4293929"/>
              <a:gd name="connsiteY19" fmla="*/ 2053644 h 5663512"/>
              <a:gd name="connsiteX20" fmla="*/ 4123807 w 4293929"/>
              <a:gd name="connsiteY20" fmla="*/ 2057665 h 5663512"/>
              <a:gd name="connsiteX21" fmla="*/ 4126612 w 4293929"/>
              <a:gd name="connsiteY21" fmla="*/ 2070810 h 5663512"/>
              <a:gd name="connsiteX22" fmla="*/ 4113352 w 4293929"/>
              <a:gd name="connsiteY22" fmla="*/ 2133479 h 5663512"/>
              <a:gd name="connsiteX23" fmla="*/ 4107066 w 4293929"/>
              <a:gd name="connsiteY23" fmla="*/ 2184520 h 5663512"/>
              <a:gd name="connsiteX24" fmla="*/ 4074388 w 4293929"/>
              <a:gd name="connsiteY24" fmla="*/ 3270918 h 5663512"/>
              <a:gd name="connsiteX25" fmla="*/ 4057741 w 4293929"/>
              <a:gd name="connsiteY25" fmla="*/ 3531778 h 5663512"/>
              <a:gd name="connsiteX26" fmla="*/ 4049247 w 4293929"/>
              <a:gd name="connsiteY26" fmla="*/ 3699138 h 5663512"/>
              <a:gd name="connsiteX27" fmla="*/ 3983235 w 4293929"/>
              <a:gd name="connsiteY27" fmla="*/ 5384761 h 5663512"/>
              <a:gd name="connsiteX28" fmla="*/ 3988613 w 4293929"/>
              <a:gd name="connsiteY28" fmla="*/ 5422435 h 5663512"/>
              <a:gd name="connsiteX29" fmla="*/ 3992316 w 4293929"/>
              <a:gd name="connsiteY29" fmla="*/ 5457824 h 5663512"/>
              <a:gd name="connsiteX30" fmla="*/ 3996120 w 4293929"/>
              <a:gd name="connsiteY30" fmla="*/ 5560902 h 5663512"/>
              <a:gd name="connsiteX31" fmla="*/ 3979159 w 4293929"/>
              <a:gd name="connsiteY31" fmla="*/ 5596462 h 5663512"/>
              <a:gd name="connsiteX32" fmla="*/ 3974839 w 4293929"/>
              <a:gd name="connsiteY32" fmla="*/ 5599286 h 5663512"/>
              <a:gd name="connsiteX33" fmla="*/ 3972325 w 4293929"/>
              <a:gd name="connsiteY33" fmla="*/ 5663512 h 5663512"/>
              <a:gd name="connsiteX34" fmla="*/ 0 w 4293929"/>
              <a:gd name="connsiteY34" fmla="*/ 5467037 h 5663512"/>
              <a:gd name="connsiteX35" fmla="*/ 2952 w 4293929"/>
              <a:gd name="connsiteY35" fmla="*/ 5398536 h 5663512"/>
              <a:gd name="connsiteX36" fmla="*/ 56818 w 4293929"/>
              <a:gd name="connsiteY36" fmla="*/ 3948801 h 5663512"/>
              <a:gd name="connsiteX37" fmla="*/ 222752 w 4293929"/>
              <a:gd name="connsiteY37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293929 w 4293929"/>
              <a:gd name="connsiteY10" fmla="*/ 1737775 h 5663512"/>
              <a:gd name="connsiteX11" fmla="*/ 4126688 w 4293929"/>
              <a:gd name="connsiteY11" fmla="*/ 1737775 h 5663512"/>
              <a:gd name="connsiteX12" fmla="*/ 4126596 w 4293929"/>
              <a:gd name="connsiteY12" fmla="*/ 1740050 h 5663512"/>
              <a:gd name="connsiteX13" fmla="*/ 4124671 w 4293929"/>
              <a:gd name="connsiteY13" fmla="*/ 1740201 h 5663512"/>
              <a:gd name="connsiteX14" fmla="*/ 4118474 w 4293929"/>
              <a:gd name="connsiteY14" fmla="*/ 1896619 h 5663512"/>
              <a:gd name="connsiteX15" fmla="*/ 4126882 w 4293929"/>
              <a:gd name="connsiteY15" fmla="*/ 1921364 h 5663512"/>
              <a:gd name="connsiteX16" fmla="*/ 4129154 w 4293929"/>
              <a:gd name="connsiteY16" fmla="*/ 2007537 h 5663512"/>
              <a:gd name="connsiteX17" fmla="*/ 4128778 w 4293929"/>
              <a:gd name="connsiteY17" fmla="*/ 2012537 h 5663512"/>
              <a:gd name="connsiteX18" fmla="*/ 4120707 w 4293929"/>
              <a:gd name="connsiteY18" fmla="*/ 2053644 h 5663512"/>
              <a:gd name="connsiteX19" fmla="*/ 4123807 w 4293929"/>
              <a:gd name="connsiteY19" fmla="*/ 2057665 h 5663512"/>
              <a:gd name="connsiteX20" fmla="*/ 4126612 w 4293929"/>
              <a:gd name="connsiteY20" fmla="*/ 2070810 h 5663512"/>
              <a:gd name="connsiteX21" fmla="*/ 4113352 w 4293929"/>
              <a:gd name="connsiteY21" fmla="*/ 2133479 h 5663512"/>
              <a:gd name="connsiteX22" fmla="*/ 4107066 w 4293929"/>
              <a:gd name="connsiteY22" fmla="*/ 2184520 h 5663512"/>
              <a:gd name="connsiteX23" fmla="*/ 4074388 w 4293929"/>
              <a:gd name="connsiteY23" fmla="*/ 3270918 h 5663512"/>
              <a:gd name="connsiteX24" fmla="*/ 4057741 w 4293929"/>
              <a:gd name="connsiteY24" fmla="*/ 3531778 h 5663512"/>
              <a:gd name="connsiteX25" fmla="*/ 4049247 w 4293929"/>
              <a:gd name="connsiteY25" fmla="*/ 3699138 h 5663512"/>
              <a:gd name="connsiteX26" fmla="*/ 3983235 w 4293929"/>
              <a:gd name="connsiteY26" fmla="*/ 5384761 h 5663512"/>
              <a:gd name="connsiteX27" fmla="*/ 3988613 w 4293929"/>
              <a:gd name="connsiteY27" fmla="*/ 5422435 h 5663512"/>
              <a:gd name="connsiteX28" fmla="*/ 3992316 w 4293929"/>
              <a:gd name="connsiteY28" fmla="*/ 5457824 h 5663512"/>
              <a:gd name="connsiteX29" fmla="*/ 3996120 w 4293929"/>
              <a:gd name="connsiteY29" fmla="*/ 5560902 h 5663512"/>
              <a:gd name="connsiteX30" fmla="*/ 3979159 w 4293929"/>
              <a:gd name="connsiteY30" fmla="*/ 5596462 h 5663512"/>
              <a:gd name="connsiteX31" fmla="*/ 3974839 w 4293929"/>
              <a:gd name="connsiteY31" fmla="*/ 5599286 h 5663512"/>
              <a:gd name="connsiteX32" fmla="*/ 3972325 w 4293929"/>
              <a:gd name="connsiteY32" fmla="*/ 5663512 h 5663512"/>
              <a:gd name="connsiteX33" fmla="*/ 0 w 4293929"/>
              <a:gd name="connsiteY33" fmla="*/ 5467037 h 5663512"/>
              <a:gd name="connsiteX34" fmla="*/ 2952 w 4293929"/>
              <a:gd name="connsiteY34" fmla="*/ 5398536 h 5663512"/>
              <a:gd name="connsiteX35" fmla="*/ 56818 w 4293929"/>
              <a:gd name="connsiteY35" fmla="*/ 3948801 h 5663512"/>
              <a:gd name="connsiteX36" fmla="*/ 222752 w 4293929"/>
              <a:gd name="connsiteY36" fmla="*/ 0 h 5663512"/>
              <a:gd name="connsiteX0" fmla="*/ 222752 w 4293929"/>
              <a:gd name="connsiteY0" fmla="*/ 0 h 5663512"/>
              <a:gd name="connsiteX1" fmla="*/ 3032893 w 4293929"/>
              <a:gd name="connsiteY1" fmla="*/ 145161 h 5663512"/>
              <a:gd name="connsiteX2" fmla="*/ 3808775 w 4293929"/>
              <a:gd name="connsiteY2" fmla="*/ 193118 h 5663512"/>
              <a:gd name="connsiteX3" fmla="*/ 4158085 w 4293929"/>
              <a:gd name="connsiteY3" fmla="*/ 210199 h 5663512"/>
              <a:gd name="connsiteX4" fmla="*/ 4184414 w 4293929"/>
              <a:gd name="connsiteY4" fmla="*/ 232320 h 5663512"/>
              <a:gd name="connsiteX5" fmla="*/ 4183120 w 4293929"/>
              <a:gd name="connsiteY5" fmla="*/ 264976 h 5663512"/>
              <a:gd name="connsiteX6" fmla="*/ 4185873 w 4293929"/>
              <a:gd name="connsiteY6" fmla="*/ 266710 h 5663512"/>
              <a:gd name="connsiteX7" fmla="*/ 4201602 w 4293929"/>
              <a:gd name="connsiteY7" fmla="*/ 298994 h 5663512"/>
              <a:gd name="connsiteX8" fmla="*/ 4190187 w 4293929"/>
              <a:gd name="connsiteY8" fmla="*/ 332680 h 5663512"/>
              <a:gd name="connsiteX9" fmla="*/ 4293929 w 4293929"/>
              <a:gd name="connsiteY9" fmla="*/ 332680 h 5663512"/>
              <a:gd name="connsiteX10" fmla="*/ 4126688 w 4293929"/>
              <a:gd name="connsiteY10" fmla="*/ 1737775 h 5663512"/>
              <a:gd name="connsiteX11" fmla="*/ 4126596 w 4293929"/>
              <a:gd name="connsiteY11" fmla="*/ 1740050 h 5663512"/>
              <a:gd name="connsiteX12" fmla="*/ 4124671 w 4293929"/>
              <a:gd name="connsiteY12" fmla="*/ 1740201 h 5663512"/>
              <a:gd name="connsiteX13" fmla="*/ 4118474 w 4293929"/>
              <a:gd name="connsiteY13" fmla="*/ 1896619 h 5663512"/>
              <a:gd name="connsiteX14" fmla="*/ 4126882 w 4293929"/>
              <a:gd name="connsiteY14" fmla="*/ 1921364 h 5663512"/>
              <a:gd name="connsiteX15" fmla="*/ 4129154 w 4293929"/>
              <a:gd name="connsiteY15" fmla="*/ 2007537 h 5663512"/>
              <a:gd name="connsiteX16" fmla="*/ 4128778 w 4293929"/>
              <a:gd name="connsiteY16" fmla="*/ 2012537 h 5663512"/>
              <a:gd name="connsiteX17" fmla="*/ 4120707 w 4293929"/>
              <a:gd name="connsiteY17" fmla="*/ 2053644 h 5663512"/>
              <a:gd name="connsiteX18" fmla="*/ 4123807 w 4293929"/>
              <a:gd name="connsiteY18" fmla="*/ 2057665 h 5663512"/>
              <a:gd name="connsiteX19" fmla="*/ 4126612 w 4293929"/>
              <a:gd name="connsiteY19" fmla="*/ 2070810 h 5663512"/>
              <a:gd name="connsiteX20" fmla="*/ 4113352 w 4293929"/>
              <a:gd name="connsiteY20" fmla="*/ 2133479 h 5663512"/>
              <a:gd name="connsiteX21" fmla="*/ 4107066 w 4293929"/>
              <a:gd name="connsiteY21" fmla="*/ 2184520 h 5663512"/>
              <a:gd name="connsiteX22" fmla="*/ 4074388 w 4293929"/>
              <a:gd name="connsiteY22" fmla="*/ 3270918 h 5663512"/>
              <a:gd name="connsiteX23" fmla="*/ 4057741 w 4293929"/>
              <a:gd name="connsiteY23" fmla="*/ 3531778 h 5663512"/>
              <a:gd name="connsiteX24" fmla="*/ 4049247 w 4293929"/>
              <a:gd name="connsiteY24" fmla="*/ 3699138 h 5663512"/>
              <a:gd name="connsiteX25" fmla="*/ 3983235 w 4293929"/>
              <a:gd name="connsiteY25" fmla="*/ 5384761 h 5663512"/>
              <a:gd name="connsiteX26" fmla="*/ 3988613 w 4293929"/>
              <a:gd name="connsiteY26" fmla="*/ 5422435 h 5663512"/>
              <a:gd name="connsiteX27" fmla="*/ 3992316 w 4293929"/>
              <a:gd name="connsiteY27" fmla="*/ 5457824 h 5663512"/>
              <a:gd name="connsiteX28" fmla="*/ 3996120 w 4293929"/>
              <a:gd name="connsiteY28" fmla="*/ 5560902 h 5663512"/>
              <a:gd name="connsiteX29" fmla="*/ 3979159 w 4293929"/>
              <a:gd name="connsiteY29" fmla="*/ 5596462 h 5663512"/>
              <a:gd name="connsiteX30" fmla="*/ 3974839 w 4293929"/>
              <a:gd name="connsiteY30" fmla="*/ 5599286 h 5663512"/>
              <a:gd name="connsiteX31" fmla="*/ 3972325 w 4293929"/>
              <a:gd name="connsiteY31" fmla="*/ 5663512 h 5663512"/>
              <a:gd name="connsiteX32" fmla="*/ 0 w 4293929"/>
              <a:gd name="connsiteY32" fmla="*/ 5467037 h 5663512"/>
              <a:gd name="connsiteX33" fmla="*/ 2952 w 4293929"/>
              <a:gd name="connsiteY33" fmla="*/ 5398536 h 5663512"/>
              <a:gd name="connsiteX34" fmla="*/ 56818 w 4293929"/>
              <a:gd name="connsiteY34" fmla="*/ 3948801 h 5663512"/>
              <a:gd name="connsiteX35" fmla="*/ 222752 w 4293929"/>
              <a:gd name="connsiteY35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90187 w 4201826"/>
              <a:gd name="connsiteY8" fmla="*/ 33268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0 h 5663512"/>
              <a:gd name="connsiteX1" fmla="*/ 3032893 w 4201826"/>
              <a:gd name="connsiteY1" fmla="*/ 145161 h 5663512"/>
              <a:gd name="connsiteX2" fmla="*/ 3808775 w 4201826"/>
              <a:gd name="connsiteY2" fmla="*/ 193118 h 5663512"/>
              <a:gd name="connsiteX3" fmla="*/ 4158085 w 4201826"/>
              <a:gd name="connsiteY3" fmla="*/ 210199 h 5663512"/>
              <a:gd name="connsiteX4" fmla="*/ 4184414 w 4201826"/>
              <a:gd name="connsiteY4" fmla="*/ 232320 h 5663512"/>
              <a:gd name="connsiteX5" fmla="*/ 4183120 w 4201826"/>
              <a:gd name="connsiteY5" fmla="*/ 264976 h 5663512"/>
              <a:gd name="connsiteX6" fmla="*/ 4185873 w 4201826"/>
              <a:gd name="connsiteY6" fmla="*/ 266710 h 5663512"/>
              <a:gd name="connsiteX7" fmla="*/ 4201602 w 4201826"/>
              <a:gd name="connsiteY7" fmla="*/ 298994 h 5663512"/>
              <a:gd name="connsiteX8" fmla="*/ 4185114 w 4201826"/>
              <a:gd name="connsiteY8" fmla="*/ 383410 h 5663512"/>
              <a:gd name="connsiteX9" fmla="*/ 4126688 w 4201826"/>
              <a:gd name="connsiteY9" fmla="*/ 1737775 h 5663512"/>
              <a:gd name="connsiteX10" fmla="*/ 4126596 w 4201826"/>
              <a:gd name="connsiteY10" fmla="*/ 1740050 h 5663512"/>
              <a:gd name="connsiteX11" fmla="*/ 4124671 w 4201826"/>
              <a:gd name="connsiteY11" fmla="*/ 1740201 h 5663512"/>
              <a:gd name="connsiteX12" fmla="*/ 4118474 w 4201826"/>
              <a:gd name="connsiteY12" fmla="*/ 1896619 h 5663512"/>
              <a:gd name="connsiteX13" fmla="*/ 4126882 w 4201826"/>
              <a:gd name="connsiteY13" fmla="*/ 1921364 h 5663512"/>
              <a:gd name="connsiteX14" fmla="*/ 4129154 w 4201826"/>
              <a:gd name="connsiteY14" fmla="*/ 2007537 h 5663512"/>
              <a:gd name="connsiteX15" fmla="*/ 4128778 w 4201826"/>
              <a:gd name="connsiteY15" fmla="*/ 2012537 h 5663512"/>
              <a:gd name="connsiteX16" fmla="*/ 4120707 w 4201826"/>
              <a:gd name="connsiteY16" fmla="*/ 2053644 h 5663512"/>
              <a:gd name="connsiteX17" fmla="*/ 4123807 w 4201826"/>
              <a:gd name="connsiteY17" fmla="*/ 2057665 h 5663512"/>
              <a:gd name="connsiteX18" fmla="*/ 4126612 w 4201826"/>
              <a:gd name="connsiteY18" fmla="*/ 2070810 h 5663512"/>
              <a:gd name="connsiteX19" fmla="*/ 4113352 w 4201826"/>
              <a:gd name="connsiteY19" fmla="*/ 2133479 h 5663512"/>
              <a:gd name="connsiteX20" fmla="*/ 4107066 w 4201826"/>
              <a:gd name="connsiteY20" fmla="*/ 2184520 h 5663512"/>
              <a:gd name="connsiteX21" fmla="*/ 4074388 w 4201826"/>
              <a:gd name="connsiteY21" fmla="*/ 3270918 h 5663512"/>
              <a:gd name="connsiteX22" fmla="*/ 4057741 w 4201826"/>
              <a:gd name="connsiteY22" fmla="*/ 3531778 h 5663512"/>
              <a:gd name="connsiteX23" fmla="*/ 4049247 w 4201826"/>
              <a:gd name="connsiteY23" fmla="*/ 3699138 h 5663512"/>
              <a:gd name="connsiteX24" fmla="*/ 3983235 w 4201826"/>
              <a:gd name="connsiteY24" fmla="*/ 5384761 h 5663512"/>
              <a:gd name="connsiteX25" fmla="*/ 3988613 w 4201826"/>
              <a:gd name="connsiteY25" fmla="*/ 5422435 h 5663512"/>
              <a:gd name="connsiteX26" fmla="*/ 3992316 w 4201826"/>
              <a:gd name="connsiteY26" fmla="*/ 5457824 h 5663512"/>
              <a:gd name="connsiteX27" fmla="*/ 3996120 w 4201826"/>
              <a:gd name="connsiteY27" fmla="*/ 5560902 h 5663512"/>
              <a:gd name="connsiteX28" fmla="*/ 3979159 w 4201826"/>
              <a:gd name="connsiteY28" fmla="*/ 5596462 h 5663512"/>
              <a:gd name="connsiteX29" fmla="*/ 3974839 w 4201826"/>
              <a:gd name="connsiteY29" fmla="*/ 5599286 h 5663512"/>
              <a:gd name="connsiteX30" fmla="*/ 3972325 w 4201826"/>
              <a:gd name="connsiteY30" fmla="*/ 5663512 h 5663512"/>
              <a:gd name="connsiteX31" fmla="*/ 0 w 4201826"/>
              <a:gd name="connsiteY31" fmla="*/ 5467037 h 5663512"/>
              <a:gd name="connsiteX32" fmla="*/ 2952 w 4201826"/>
              <a:gd name="connsiteY32" fmla="*/ 5398536 h 5663512"/>
              <a:gd name="connsiteX33" fmla="*/ 56818 w 4201826"/>
              <a:gd name="connsiteY33" fmla="*/ 3948801 h 5663512"/>
              <a:gd name="connsiteX34" fmla="*/ 222752 w 4201826"/>
              <a:gd name="connsiteY34" fmla="*/ 0 h 5663512"/>
              <a:gd name="connsiteX0" fmla="*/ 222752 w 4201826"/>
              <a:gd name="connsiteY0" fmla="*/ 241591 h 5905103"/>
              <a:gd name="connsiteX1" fmla="*/ 3808775 w 4201826"/>
              <a:gd name="connsiteY1" fmla="*/ 434709 h 5905103"/>
              <a:gd name="connsiteX2" fmla="*/ 4158085 w 4201826"/>
              <a:gd name="connsiteY2" fmla="*/ 451790 h 5905103"/>
              <a:gd name="connsiteX3" fmla="*/ 4184414 w 4201826"/>
              <a:gd name="connsiteY3" fmla="*/ 473911 h 5905103"/>
              <a:gd name="connsiteX4" fmla="*/ 4183120 w 4201826"/>
              <a:gd name="connsiteY4" fmla="*/ 506567 h 5905103"/>
              <a:gd name="connsiteX5" fmla="*/ 4185873 w 4201826"/>
              <a:gd name="connsiteY5" fmla="*/ 508301 h 5905103"/>
              <a:gd name="connsiteX6" fmla="*/ 4201602 w 4201826"/>
              <a:gd name="connsiteY6" fmla="*/ 540585 h 5905103"/>
              <a:gd name="connsiteX7" fmla="*/ 4185114 w 4201826"/>
              <a:gd name="connsiteY7" fmla="*/ 625001 h 5905103"/>
              <a:gd name="connsiteX8" fmla="*/ 4126688 w 4201826"/>
              <a:gd name="connsiteY8" fmla="*/ 1979366 h 5905103"/>
              <a:gd name="connsiteX9" fmla="*/ 4126596 w 4201826"/>
              <a:gd name="connsiteY9" fmla="*/ 1981641 h 5905103"/>
              <a:gd name="connsiteX10" fmla="*/ 4124671 w 4201826"/>
              <a:gd name="connsiteY10" fmla="*/ 1981792 h 5905103"/>
              <a:gd name="connsiteX11" fmla="*/ 4118474 w 4201826"/>
              <a:gd name="connsiteY11" fmla="*/ 2138210 h 5905103"/>
              <a:gd name="connsiteX12" fmla="*/ 4126882 w 4201826"/>
              <a:gd name="connsiteY12" fmla="*/ 2162955 h 5905103"/>
              <a:gd name="connsiteX13" fmla="*/ 4129154 w 4201826"/>
              <a:gd name="connsiteY13" fmla="*/ 2249128 h 5905103"/>
              <a:gd name="connsiteX14" fmla="*/ 4128778 w 4201826"/>
              <a:gd name="connsiteY14" fmla="*/ 2254128 h 5905103"/>
              <a:gd name="connsiteX15" fmla="*/ 4120707 w 4201826"/>
              <a:gd name="connsiteY15" fmla="*/ 2295235 h 5905103"/>
              <a:gd name="connsiteX16" fmla="*/ 4123807 w 4201826"/>
              <a:gd name="connsiteY16" fmla="*/ 2299256 h 5905103"/>
              <a:gd name="connsiteX17" fmla="*/ 4126612 w 4201826"/>
              <a:gd name="connsiteY17" fmla="*/ 2312401 h 5905103"/>
              <a:gd name="connsiteX18" fmla="*/ 4113352 w 4201826"/>
              <a:gd name="connsiteY18" fmla="*/ 2375070 h 5905103"/>
              <a:gd name="connsiteX19" fmla="*/ 4107066 w 4201826"/>
              <a:gd name="connsiteY19" fmla="*/ 2426111 h 5905103"/>
              <a:gd name="connsiteX20" fmla="*/ 4074388 w 4201826"/>
              <a:gd name="connsiteY20" fmla="*/ 3512509 h 5905103"/>
              <a:gd name="connsiteX21" fmla="*/ 4057741 w 4201826"/>
              <a:gd name="connsiteY21" fmla="*/ 3773369 h 5905103"/>
              <a:gd name="connsiteX22" fmla="*/ 4049247 w 4201826"/>
              <a:gd name="connsiteY22" fmla="*/ 3940729 h 5905103"/>
              <a:gd name="connsiteX23" fmla="*/ 3983235 w 4201826"/>
              <a:gd name="connsiteY23" fmla="*/ 5626352 h 5905103"/>
              <a:gd name="connsiteX24" fmla="*/ 3988613 w 4201826"/>
              <a:gd name="connsiteY24" fmla="*/ 5664026 h 5905103"/>
              <a:gd name="connsiteX25" fmla="*/ 3992316 w 4201826"/>
              <a:gd name="connsiteY25" fmla="*/ 5699415 h 5905103"/>
              <a:gd name="connsiteX26" fmla="*/ 3996120 w 4201826"/>
              <a:gd name="connsiteY26" fmla="*/ 5802493 h 5905103"/>
              <a:gd name="connsiteX27" fmla="*/ 3979159 w 4201826"/>
              <a:gd name="connsiteY27" fmla="*/ 5838053 h 5905103"/>
              <a:gd name="connsiteX28" fmla="*/ 3974839 w 4201826"/>
              <a:gd name="connsiteY28" fmla="*/ 5840877 h 5905103"/>
              <a:gd name="connsiteX29" fmla="*/ 3972325 w 4201826"/>
              <a:gd name="connsiteY29" fmla="*/ 5905103 h 5905103"/>
              <a:gd name="connsiteX30" fmla="*/ 0 w 4201826"/>
              <a:gd name="connsiteY30" fmla="*/ 5708628 h 5905103"/>
              <a:gd name="connsiteX31" fmla="*/ 2952 w 4201826"/>
              <a:gd name="connsiteY31" fmla="*/ 5640127 h 5905103"/>
              <a:gd name="connsiteX32" fmla="*/ 56818 w 4201826"/>
              <a:gd name="connsiteY32" fmla="*/ 4190392 h 5905103"/>
              <a:gd name="connsiteX33" fmla="*/ 222752 w 4201826"/>
              <a:gd name="connsiteY33" fmla="*/ 241591 h 5905103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107066 w 4201826"/>
              <a:gd name="connsiteY19" fmla="*/ 2184520 h 5663512"/>
              <a:gd name="connsiteX20" fmla="*/ 4074388 w 4201826"/>
              <a:gd name="connsiteY20" fmla="*/ 3270918 h 5663512"/>
              <a:gd name="connsiteX21" fmla="*/ 4057741 w 4201826"/>
              <a:gd name="connsiteY21" fmla="*/ 3531778 h 5663512"/>
              <a:gd name="connsiteX22" fmla="*/ 4049247 w 4201826"/>
              <a:gd name="connsiteY22" fmla="*/ 3699138 h 5663512"/>
              <a:gd name="connsiteX23" fmla="*/ 3983235 w 4201826"/>
              <a:gd name="connsiteY23" fmla="*/ 5384761 h 5663512"/>
              <a:gd name="connsiteX24" fmla="*/ 3988613 w 4201826"/>
              <a:gd name="connsiteY24" fmla="*/ 5422435 h 5663512"/>
              <a:gd name="connsiteX25" fmla="*/ 3992316 w 4201826"/>
              <a:gd name="connsiteY25" fmla="*/ 5457824 h 5663512"/>
              <a:gd name="connsiteX26" fmla="*/ 3996120 w 4201826"/>
              <a:gd name="connsiteY26" fmla="*/ 5560902 h 5663512"/>
              <a:gd name="connsiteX27" fmla="*/ 3979159 w 4201826"/>
              <a:gd name="connsiteY27" fmla="*/ 5596462 h 5663512"/>
              <a:gd name="connsiteX28" fmla="*/ 3974839 w 4201826"/>
              <a:gd name="connsiteY28" fmla="*/ 5599286 h 5663512"/>
              <a:gd name="connsiteX29" fmla="*/ 3972325 w 4201826"/>
              <a:gd name="connsiteY29" fmla="*/ 5663512 h 5663512"/>
              <a:gd name="connsiteX30" fmla="*/ 0 w 4201826"/>
              <a:gd name="connsiteY30" fmla="*/ 5467037 h 5663512"/>
              <a:gd name="connsiteX31" fmla="*/ 2952 w 4201826"/>
              <a:gd name="connsiteY31" fmla="*/ 5398536 h 5663512"/>
              <a:gd name="connsiteX32" fmla="*/ 56818 w 4201826"/>
              <a:gd name="connsiteY32" fmla="*/ 3948801 h 5663512"/>
              <a:gd name="connsiteX33" fmla="*/ 222752 w 4201826"/>
              <a:gd name="connsiteY33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26612 w 4201826"/>
              <a:gd name="connsiteY17" fmla="*/ 2070810 h 5663512"/>
              <a:gd name="connsiteX18" fmla="*/ 4113352 w 4201826"/>
              <a:gd name="connsiteY18" fmla="*/ 2133479 h 5663512"/>
              <a:gd name="connsiteX19" fmla="*/ 4074388 w 4201826"/>
              <a:gd name="connsiteY19" fmla="*/ 3270918 h 5663512"/>
              <a:gd name="connsiteX20" fmla="*/ 4057741 w 4201826"/>
              <a:gd name="connsiteY20" fmla="*/ 3531778 h 5663512"/>
              <a:gd name="connsiteX21" fmla="*/ 4049247 w 4201826"/>
              <a:gd name="connsiteY21" fmla="*/ 3699138 h 5663512"/>
              <a:gd name="connsiteX22" fmla="*/ 3983235 w 4201826"/>
              <a:gd name="connsiteY22" fmla="*/ 5384761 h 5663512"/>
              <a:gd name="connsiteX23" fmla="*/ 3988613 w 4201826"/>
              <a:gd name="connsiteY23" fmla="*/ 5422435 h 5663512"/>
              <a:gd name="connsiteX24" fmla="*/ 3992316 w 4201826"/>
              <a:gd name="connsiteY24" fmla="*/ 5457824 h 5663512"/>
              <a:gd name="connsiteX25" fmla="*/ 3996120 w 4201826"/>
              <a:gd name="connsiteY25" fmla="*/ 5560902 h 5663512"/>
              <a:gd name="connsiteX26" fmla="*/ 3979159 w 4201826"/>
              <a:gd name="connsiteY26" fmla="*/ 5596462 h 5663512"/>
              <a:gd name="connsiteX27" fmla="*/ 3974839 w 4201826"/>
              <a:gd name="connsiteY27" fmla="*/ 5599286 h 5663512"/>
              <a:gd name="connsiteX28" fmla="*/ 3972325 w 4201826"/>
              <a:gd name="connsiteY28" fmla="*/ 5663512 h 5663512"/>
              <a:gd name="connsiteX29" fmla="*/ 0 w 4201826"/>
              <a:gd name="connsiteY29" fmla="*/ 5467037 h 5663512"/>
              <a:gd name="connsiteX30" fmla="*/ 2952 w 4201826"/>
              <a:gd name="connsiteY30" fmla="*/ 5398536 h 5663512"/>
              <a:gd name="connsiteX31" fmla="*/ 56818 w 4201826"/>
              <a:gd name="connsiteY31" fmla="*/ 3948801 h 5663512"/>
              <a:gd name="connsiteX32" fmla="*/ 222752 w 4201826"/>
              <a:gd name="connsiteY32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96120 w 4201826"/>
              <a:gd name="connsiteY24" fmla="*/ 5560902 h 5663512"/>
              <a:gd name="connsiteX25" fmla="*/ 3979159 w 4201826"/>
              <a:gd name="connsiteY25" fmla="*/ 5596462 h 5663512"/>
              <a:gd name="connsiteX26" fmla="*/ 3974839 w 4201826"/>
              <a:gd name="connsiteY26" fmla="*/ 5599286 h 5663512"/>
              <a:gd name="connsiteX27" fmla="*/ 3972325 w 4201826"/>
              <a:gd name="connsiteY27" fmla="*/ 5663512 h 5663512"/>
              <a:gd name="connsiteX28" fmla="*/ 0 w 4201826"/>
              <a:gd name="connsiteY28" fmla="*/ 5467037 h 5663512"/>
              <a:gd name="connsiteX29" fmla="*/ 2952 w 4201826"/>
              <a:gd name="connsiteY29" fmla="*/ 5398536 h 5663512"/>
              <a:gd name="connsiteX30" fmla="*/ 56818 w 4201826"/>
              <a:gd name="connsiteY30" fmla="*/ 3948801 h 5663512"/>
              <a:gd name="connsiteX31" fmla="*/ 222752 w 4201826"/>
              <a:gd name="connsiteY31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92316 w 4201826"/>
              <a:gd name="connsiteY23" fmla="*/ 5457824 h 5663512"/>
              <a:gd name="connsiteX24" fmla="*/ 3979159 w 4201826"/>
              <a:gd name="connsiteY24" fmla="*/ 5596462 h 5663512"/>
              <a:gd name="connsiteX25" fmla="*/ 3974839 w 4201826"/>
              <a:gd name="connsiteY25" fmla="*/ 5599286 h 5663512"/>
              <a:gd name="connsiteX26" fmla="*/ 3972325 w 4201826"/>
              <a:gd name="connsiteY26" fmla="*/ 5663512 h 5663512"/>
              <a:gd name="connsiteX27" fmla="*/ 0 w 4201826"/>
              <a:gd name="connsiteY27" fmla="*/ 5467037 h 5663512"/>
              <a:gd name="connsiteX28" fmla="*/ 2952 w 4201826"/>
              <a:gd name="connsiteY28" fmla="*/ 5398536 h 5663512"/>
              <a:gd name="connsiteX29" fmla="*/ 56818 w 4201826"/>
              <a:gd name="connsiteY29" fmla="*/ 3948801 h 5663512"/>
              <a:gd name="connsiteX30" fmla="*/ 222752 w 4201826"/>
              <a:gd name="connsiteY30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23807 w 4201826"/>
              <a:gd name="connsiteY16" fmla="*/ 2057665 h 5663512"/>
              <a:gd name="connsiteX17" fmla="*/ 4113352 w 4201826"/>
              <a:gd name="connsiteY17" fmla="*/ 2133479 h 5663512"/>
              <a:gd name="connsiteX18" fmla="*/ 4074388 w 4201826"/>
              <a:gd name="connsiteY18" fmla="*/ 3270918 h 5663512"/>
              <a:gd name="connsiteX19" fmla="*/ 4057741 w 4201826"/>
              <a:gd name="connsiteY19" fmla="*/ 3531778 h 5663512"/>
              <a:gd name="connsiteX20" fmla="*/ 4049247 w 4201826"/>
              <a:gd name="connsiteY20" fmla="*/ 3699138 h 5663512"/>
              <a:gd name="connsiteX21" fmla="*/ 3983235 w 4201826"/>
              <a:gd name="connsiteY21" fmla="*/ 5384761 h 5663512"/>
              <a:gd name="connsiteX22" fmla="*/ 3988613 w 4201826"/>
              <a:gd name="connsiteY22" fmla="*/ 5422435 h 5663512"/>
              <a:gd name="connsiteX23" fmla="*/ 3979159 w 4201826"/>
              <a:gd name="connsiteY23" fmla="*/ 5596462 h 5663512"/>
              <a:gd name="connsiteX24" fmla="*/ 3974839 w 4201826"/>
              <a:gd name="connsiteY24" fmla="*/ 5599286 h 5663512"/>
              <a:gd name="connsiteX25" fmla="*/ 3972325 w 4201826"/>
              <a:gd name="connsiteY25" fmla="*/ 5663512 h 5663512"/>
              <a:gd name="connsiteX26" fmla="*/ 0 w 4201826"/>
              <a:gd name="connsiteY26" fmla="*/ 5467037 h 5663512"/>
              <a:gd name="connsiteX27" fmla="*/ 2952 w 4201826"/>
              <a:gd name="connsiteY27" fmla="*/ 5398536 h 5663512"/>
              <a:gd name="connsiteX28" fmla="*/ 56818 w 4201826"/>
              <a:gd name="connsiteY28" fmla="*/ 3948801 h 5663512"/>
              <a:gd name="connsiteX29" fmla="*/ 222752 w 4201826"/>
              <a:gd name="connsiteY29" fmla="*/ 0 h 5663512"/>
              <a:gd name="connsiteX0" fmla="*/ 222752 w 4201826"/>
              <a:gd name="connsiteY0" fmla="*/ 0 h 5663512"/>
              <a:gd name="connsiteX1" fmla="*/ 3808775 w 4201826"/>
              <a:gd name="connsiteY1" fmla="*/ 193118 h 5663512"/>
              <a:gd name="connsiteX2" fmla="*/ 4158085 w 4201826"/>
              <a:gd name="connsiteY2" fmla="*/ 210199 h 5663512"/>
              <a:gd name="connsiteX3" fmla="*/ 4184414 w 4201826"/>
              <a:gd name="connsiteY3" fmla="*/ 232320 h 5663512"/>
              <a:gd name="connsiteX4" fmla="*/ 4183120 w 4201826"/>
              <a:gd name="connsiteY4" fmla="*/ 264976 h 5663512"/>
              <a:gd name="connsiteX5" fmla="*/ 4185873 w 4201826"/>
              <a:gd name="connsiteY5" fmla="*/ 266710 h 5663512"/>
              <a:gd name="connsiteX6" fmla="*/ 4201602 w 4201826"/>
              <a:gd name="connsiteY6" fmla="*/ 298994 h 5663512"/>
              <a:gd name="connsiteX7" fmla="*/ 4185114 w 4201826"/>
              <a:gd name="connsiteY7" fmla="*/ 383410 h 5663512"/>
              <a:gd name="connsiteX8" fmla="*/ 4126688 w 4201826"/>
              <a:gd name="connsiteY8" fmla="*/ 1737775 h 5663512"/>
              <a:gd name="connsiteX9" fmla="*/ 4126596 w 4201826"/>
              <a:gd name="connsiteY9" fmla="*/ 1740050 h 5663512"/>
              <a:gd name="connsiteX10" fmla="*/ 4124671 w 4201826"/>
              <a:gd name="connsiteY10" fmla="*/ 1740201 h 5663512"/>
              <a:gd name="connsiteX11" fmla="*/ 4118474 w 4201826"/>
              <a:gd name="connsiteY11" fmla="*/ 1896619 h 5663512"/>
              <a:gd name="connsiteX12" fmla="*/ 4126882 w 4201826"/>
              <a:gd name="connsiteY12" fmla="*/ 1921364 h 5663512"/>
              <a:gd name="connsiteX13" fmla="*/ 4129154 w 4201826"/>
              <a:gd name="connsiteY13" fmla="*/ 2007537 h 5663512"/>
              <a:gd name="connsiteX14" fmla="*/ 4128778 w 4201826"/>
              <a:gd name="connsiteY14" fmla="*/ 2012537 h 5663512"/>
              <a:gd name="connsiteX15" fmla="*/ 4120707 w 4201826"/>
              <a:gd name="connsiteY15" fmla="*/ 2053644 h 5663512"/>
              <a:gd name="connsiteX16" fmla="*/ 4113352 w 4201826"/>
              <a:gd name="connsiteY16" fmla="*/ 2133479 h 5663512"/>
              <a:gd name="connsiteX17" fmla="*/ 4074388 w 4201826"/>
              <a:gd name="connsiteY17" fmla="*/ 3270918 h 5663512"/>
              <a:gd name="connsiteX18" fmla="*/ 4057741 w 4201826"/>
              <a:gd name="connsiteY18" fmla="*/ 3531778 h 5663512"/>
              <a:gd name="connsiteX19" fmla="*/ 4049247 w 4201826"/>
              <a:gd name="connsiteY19" fmla="*/ 3699138 h 5663512"/>
              <a:gd name="connsiteX20" fmla="*/ 3983235 w 4201826"/>
              <a:gd name="connsiteY20" fmla="*/ 5384761 h 5663512"/>
              <a:gd name="connsiteX21" fmla="*/ 3988613 w 4201826"/>
              <a:gd name="connsiteY21" fmla="*/ 5422435 h 5663512"/>
              <a:gd name="connsiteX22" fmla="*/ 3979159 w 4201826"/>
              <a:gd name="connsiteY22" fmla="*/ 5596462 h 5663512"/>
              <a:gd name="connsiteX23" fmla="*/ 3974839 w 4201826"/>
              <a:gd name="connsiteY23" fmla="*/ 5599286 h 5663512"/>
              <a:gd name="connsiteX24" fmla="*/ 3972325 w 4201826"/>
              <a:gd name="connsiteY24" fmla="*/ 5663512 h 5663512"/>
              <a:gd name="connsiteX25" fmla="*/ 0 w 4201826"/>
              <a:gd name="connsiteY25" fmla="*/ 5467037 h 5663512"/>
              <a:gd name="connsiteX26" fmla="*/ 2952 w 4201826"/>
              <a:gd name="connsiteY26" fmla="*/ 5398536 h 5663512"/>
              <a:gd name="connsiteX27" fmla="*/ 56818 w 4201826"/>
              <a:gd name="connsiteY27" fmla="*/ 3948801 h 5663512"/>
              <a:gd name="connsiteX28" fmla="*/ 222752 w 4201826"/>
              <a:gd name="connsiteY28" fmla="*/ 0 h 566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01826" h="5663512">
                <a:moveTo>
                  <a:pt x="222752" y="0"/>
                </a:moveTo>
                <a:lnTo>
                  <a:pt x="3808775" y="193118"/>
                </a:lnTo>
                <a:lnTo>
                  <a:pt x="4158085" y="210199"/>
                </a:lnTo>
                <a:lnTo>
                  <a:pt x="4184414" y="232320"/>
                </a:lnTo>
                <a:cubicBezTo>
                  <a:pt x="4183983" y="243206"/>
                  <a:pt x="4183551" y="254090"/>
                  <a:pt x="4183120" y="264976"/>
                </a:cubicBezTo>
                <a:lnTo>
                  <a:pt x="4185873" y="266710"/>
                </a:lnTo>
                <a:cubicBezTo>
                  <a:pt x="4194870" y="268364"/>
                  <a:pt x="4203324" y="254877"/>
                  <a:pt x="4201602" y="298994"/>
                </a:cubicBezTo>
                <a:lnTo>
                  <a:pt x="4185114" y="383410"/>
                </a:lnTo>
                <a:lnTo>
                  <a:pt x="4126688" y="1737775"/>
                </a:lnTo>
                <a:cubicBezTo>
                  <a:pt x="4126657" y="1738533"/>
                  <a:pt x="4126627" y="1739292"/>
                  <a:pt x="4126596" y="1740050"/>
                </a:cubicBezTo>
                <a:lnTo>
                  <a:pt x="4124671" y="1740201"/>
                </a:lnTo>
                <a:lnTo>
                  <a:pt x="4118474" y="1896619"/>
                </a:lnTo>
                <a:lnTo>
                  <a:pt x="4126882" y="1921364"/>
                </a:lnTo>
                <a:cubicBezTo>
                  <a:pt x="4127639" y="1950088"/>
                  <a:pt x="4128397" y="1978813"/>
                  <a:pt x="4129154" y="2007537"/>
                </a:cubicBezTo>
                <a:cubicBezTo>
                  <a:pt x="4129029" y="2009204"/>
                  <a:pt x="4128903" y="2010870"/>
                  <a:pt x="4128778" y="2012537"/>
                </a:cubicBezTo>
                <a:lnTo>
                  <a:pt x="4120707" y="2053644"/>
                </a:lnTo>
                <a:cubicBezTo>
                  <a:pt x="4118136" y="2073801"/>
                  <a:pt x="4121072" y="1930600"/>
                  <a:pt x="4113352" y="2133479"/>
                </a:cubicBezTo>
                <a:lnTo>
                  <a:pt x="4074388" y="3270918"/>
                </a:lnTo>
                <a:cubicBezTo>
                  <a:pt x="4072534" y="3351848"/>
                  <a:pt x="4059594" y="3450848"/>
                  <a:pt x="4057741" y="3531778"/>
                </a:cubicBezTo>
                <a:cubicBezTo>
                  <a:pt x="4063853" y="3525628"/>
                  <a:pt x="4055864" y="3680107"/>
                  <a:pt x="4049247" y="3699138"/>
                </a:cubicBezTo>
                <a:lnTo>
                  <a:pt x="3983235" y="5384761"/>
                </a:lnTo>
                <a:lnTo>
                  <a:pt x="3988613" y="5422435"/>
                </a:lnTo>
                <a:cubicBezTo>
                  <a:pt x="3987934" y="5457718"/>
                  <a:pt x="3981455" y="5566987"/>
                  <a:pt x="3979159" y="5596462"/>
                </a:cubicBezTo>
                <a:lnTo>
                  <a:pt x="3974839" y="5599286"/>
                </a:lnTo>
                <a:cubicBezTo>
                  <a:pt x="3974001" y="5620694"/>
                  <a:pt x="3976042" y="5639205"/>
                  <a:pt x="3972325" y="5663512"/>
                </a:cubicBezTo>
                <a:lnTo>
                  <a:pt x="0" y="5467037"/>
                </a:lnTo>
                <a:lnTo>
                  <a:pt x="2952" y="5398536"/>
                </a:lnTo>
                <a:lnTo>
                  <a:pt x="56818" y="3948801"/>
                </a:lnTo>
                <a:lnTo>
                  <a:pt x="222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" y="723606"/>
            <a:ext cx="6218486" cy="1706584"/>
          </a:xfrm>
        </p:spPr>
        <p:txBody>
          <a:bodyPr anchor="ctr">
            <a:normAutofit/>
          </a:bodyPr>
          <a:lstStyle/>
          <a:p>
            <a:r>
              <a:rPr lang="en-US" dirty="0"/>
              <a:t>Optimizing Presentations with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85800" y="2810013"/>
            <a:ext cx="5874026" cy="3514587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Designer uses AI to suggest layouts and images to create stunning slides Presenter Coach uses AI to provide feedback on your delivery, pronunciation and pacing</a:t>
            </a:r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2555F4E5-41B8-5EE6-7A77-6EA77133E4F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1272">
            <a:off x="7684579" y="1636936"/>
            <a:ext cx="3582518" cy="35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2673"/>
      </p:ext>
    </p:extLst>
  </p:cSld>
  <p:clrMapOvr>
    <a:masterClrMapping/>
  </p:clrMapOvr>
</p:sld>
</file>

<file path=ppt/slides/slide_10F_279EF59E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6B3A1-4DE6-D45E-E7AF-13181F0EA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06" b="4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r>
              <a:rPr lang="en-US" sz="4000"/>
              <a:t>Using AI to maximize visual appeal of your slides</a:t>
            </a:r>
          </a:p>
        </p:txBody>
      </p:sp>
    </p:spTree>
    <p:extLst>
      <p:ext uri="{BB962C8B-B14F-4D97-AF65-F5344CB8AC3E}">
        <p14:creationId xmlns:p14="http://schemas.microsoft.com/office/powerpoint/2010/main" val="664728990"/>
      </p:ext>
    </p:extLst>
  </p:cSld>
  <p:clrMapOvr>
    <a:masterClrMapping/>
  </p:clrMapOvr>
</p:sld>
</file>

<file path=ppt/slides/slide_110_252EC283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7B6DA072-E5BB-86EE-CF29-BADE5C168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" r="-4" b="4707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r>
              <a:rPr lang="en-US" sz="4000"/>
              <a:t>Creating Creative Graphics and Charts with AI-powered tools</a:t>
            </a:r>
          </a:p>
        </p:txBody>
      </p:sp>
    </p:spTree>
    <p:extLst>
      <p:ext uri="{BB962C8B-B14F-4D97-AF65-F5344CB8AC3E}">
        <p14:creationId xmlns:p14="http://schemas.microsoft.com/office/powerpoint/2010/main" val="623821443"/>
      </p:ext>
    </p:extLst>
  </p:cSld>
  <p:clrMapOvr>
    <a:masterClrMapping/>
  </p:clrMapOvr>
</p:sld>
</file>

<file path=ppt/slides/slide_111_86B3A6A4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Using AI to enhance audience engagement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8AB0D75-E739-4163-67FA-B2BE6DA2B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37272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920548"/>
      </p:ext>
    </p:extLst>
  </p:cSld>
  <p:clrMapOvr>
    <a:masterClrMapping/>
  </p:clrMapOvr>
</p:sld>
</file>

<file path=ppt/theme/theme_8000000C_8811BE40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2A4C6"/>
      </a:accent1>
      <a:accent2>
        <a:srgbClr val="78AAB9"/>
      </a:accent2>
      <a:accent3>
        <a:srgbClr val="7FAAA2"/>
      </a:accent3>
      <a:accent4>
        <a:srgbClr val="75AF8C"/>
      </a:accent4>
      <a:accent5>
        <a:srgbClr val="80AD7F"/>
      </a:accent5>
      <a:accent6>
        <a:srgbClr val="8BAB73"/>
      </a:accent6>
      <a:hlink>
        <a:srgbClr val="95805A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AfterhoursVTI</vt:lpstr>
      <vt:lpstr>How to Create Presentation using AI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2023-04-16T10:57:54Z</dcterms:created>
  <dcterms:modified xsi:type="dcterms:W3CDTF">2023-04-16T10:57:54Z</dcterms:modified>
</cp:coreProperties>
</file>