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FDA26B-E63B-484A-A141-CB7511205F40}" v="1" dt="2023-04-16T11:00:55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iba Sheikh" userId="391e9e46da75830e" providerId="Windows Live" clId="Web-{43FDA26B-E63B-484A-A141-CB7511205F40}"/>
    <pc:docChg chg="modSld">
      <pc:chgData name="Laiba Sheikh" userId="391e9e46da75830e" providerId="Windows Live" clId="Web-{43FDA26B-E63B-484A-A141-CB7511205F40}" dt="2023-04-16T11:01:50.398" v="3"/>
      <pc:docMkLst>
        <pc:docMk/>
      </pc:docMkLst>
      <pc:sldChg chg="addSp delSp modSp addAnim">
        <pc:chgData name="Laiba Sheikh" userId="391e9e46da75830e" providerId="Windows Live" clId="Web-{43FDA26B-E63B-484A-A141-CB7511205F40}" dt="2023-04-16T11:00:55.975" v="1"/>
        <pc:sldMkLst>
          <pc:docMk/>
          <pc:sldMk cId="3308323341" sldId="257"/>
        </pc:sldMkLst>
        <pc:spChg chg="mod">
          <ac:chgData name="Laiba Sheikh" userId="391e9e46da75830e" providerId="Windows Live" clId="Web-{43FDA26B-E63B-484A-A141-CB7511205F40}" dt="2023-04-16T11:00:55.975" v="0"/>
          <ac:spMkLst>
            <pc:docMk/>
            <pc:sldMk cId="3308323341" sldId="257"/>
            <ac:spMk id="2" creationId="{00000000-0000-0000-0000-000000000000}"/>
          </ac:spMkLst>
        </pc:spChg>
        <pc:spChg chg="del">
          <ac:chgData name="Laiba Sheikh" userId="391e9e46da75830e" providerId="Windows Live" clId="Web-{43FDA26B-E63B-484A-A141-CB7511205F40}" dt="2023-04-16T11:00:55.975" v="0"/>
          <ac:spMkLst>
            <pc:docMk/>
            <pc:sldMk cId="3308323341" sldId="257"/>
            <ac:spMk id="9" creationId="{A9727012-97DE-47A6-9F25-DBDC9FEE5697}"/>
          </ac:spMkLst>
        </pc:spChg>
        <pc:spChg chg="del">
          <ac:chgData name="Laiba Sheikh" userId="391e9e46da75830e" providerId="Windows Live" clId="Web-{43FDA26B-E63B-484A-A141-CB7511205F40}" dt="2023-04-16T11:00:55.975" v="0"/>
          <ac:spMkLst>
            <pc:docMk/>
            <pc:sldMk cId="3308323341" sldId="257"/>
            <ac:spMk id="11" creationId="{6C107D36-3F9D-4837-A944-FF85DD3419EB}"/>
          </ac:spMkLst>
        </pc:spChg>
        <pc:spChg chg="del">
          <ac:chgData name="Laiba Sheikh" userId="391e9e46da75830e" providerId="Windows Live" clId="Web-{43FDA26B-E63B-484A-A141-CB7511205F40}" dt="2023-04-16T11:00:55.975" v="0"/>
          <ac:spMkLst>
            <pc:docMk/>
            <pc:sldMk cId="3308323341" sldId="257"/>
            <ac:spMk id="13" creationId="{B5C5D4DC-D372-4E7D-8D35-B8D6CA2577C5}"/>
          </ac:spMkLst>
        </pc:spChg>
        <pc:spChg chg="add">
          <ac:chgData name="Laiba Sheikh" userId="391e9e46da75830e" providerId="Windows Live" clId="Web-{43FDA26B-E63B-484A-A141-CB7511205F40}" dt="2023-04-16T11:00:55.975" v="0"/>
          <ac:spMkLst>
            <pc:docMk/>
            <pc:sldMk cId="3308323341" sldId="257"/>
            <ac:spMk id="18" creationId="{FFC321AD-2C92-446F-AF58-8CAA634BFD36}"/>
          </ac:spMkLst>
        </pc:spChg>
        <pc:spChg chg="add">
          <ac:chgData name="Laiba Sheikh" userId="391e9e46da75830e" providerId="Windows Live" clId="Web-{43FDA26B-E63B-484A-A141-CB7511205F40}" dt="2023-04-16T11:00:55.975" v="0"/>
          <ac:spMkLst>
            <pc:docMk/>
            <pc:sldMk cId="3308323341" sldId="257"/>
            <ac:spMk id="20" creationId="{3EA855B9-EE27-4441-846C-35DF1C6483BF}"/>
          </ac:spMkLst>
        </pc:spChg>
        <pc:spChg chg="add">
          <ac:chgData name="Laiba Sheikh" userId="391e9e46da75830e" providerId="Windows Live" clId="Web-{43FDA26B-E63B-484A-A141-CB7511205F40}" dt="2023-04-16T11:00:55.975" v="0"/>
          <ac:spMkLst>
            <pc:docMk/>
            <pc:sldMk cId="3308323341" sldId="257"/>
            <ac:spMk id="22" creationId="{2BF5D4DB-368A-4B23-81E4-E0454BAD8672}"/>
          </ac:spMkLst>
        </pc:spChg>
        <pc:spChg chg="add">
          <ac:chgData name="Laiba Sheikh" userId="391e9e46da75830e" providerId="Windows Live" clId="Web-{43FDA26B-E63B-484A-A141-CB7511205F40}" dt="2023-04-16T11:00:55.975" v="0"/>
          <ac:spMkLst>
            <pc:docMk/>
            <pc:sldMk cId="3308323341" sldId="257"/>
            <ac:spMk id="24" creationId="{F372D7B9-36D5-4C1F-B7C9-36717C28F150}"/>
          </ac:spMkLst>
        </pc:spChg>
        <pc:picChg chg="mod">
          <ac:chgData name="Laiba Sheikh" userId="391e9e46da75830e" providerId="Windows Live" clId="Web-{43FDA26B-E63B-484A-A141-CB7511205F40}" dt="2023-04-16T11:00:55.975" v="0"/>
          <ac:picMkLst>
            <pc:docMk/>
            <pc:sldMk cId="3308323341" sldId="257"/>
            <ac:picMk id="3" creationId="{BA340F10-B97E-FFFE-827C-75E8BA350FB8}"/>
          </ac:picMkLst>
        </pc:picChg>
      </pc:sldChg>
      <pc:sldChg chg="addSp delSp modSp mod setBg">
        <pc:chgData name="Laiba Sheikh" userId="391e9e46da75830e" providerId="Windows Live" clId="Web-{43FDA26B-E63B-484A-A141-CB7511205F40}" dt="2023-04-16T11:01:22.148" v="2"/>
        <pc:sldMkLst>
          <pc:docMk/>
          <pc:sldMk cId="3730117770" sldId="266"/>
        </pc:sldMkLst>
        <pc:spChg chg="del">
          <ac:chgData name="Laiba Sheikh" userId="391e9e46da75830e" providerId="Windows Live" clId="Web-{43FDA26B-E63B-484A-A141-CB7511205F40}" dt="2023-04-16T11:01:22.148" v="2"/>
          <ac:spMkLst>
            <pc:docMk/>
            <pc:sldMk cId="3730117770" sldId="266"/>
            <ac:spMk id="3" creationId="{00000000-0000-0000-0000-000000000000}"/>
          </ac:spMkLst>
        </pc:spChg>
        <pc:spChg chg="mod">
          <ac:chgData name="Laiba Sheikh" userId="391e9e46da75830e" providerId="Windows Live" clId="Web-{43FDA26B-E63B-484A-A141-CB7511205F40}" dt="2023-04-16T11:01:22.148" v="2"/>
          <ac:spMkLst>
            <pc:docMk/>
            <pc:sldMk cId="3730117770" sldId="266"/>
            <ac:spMk id="9" creationId="{7C7B3269-0A18-40F5-8E91-D6AE2D71E893}"/>
          </ac:spMkLst>
        </pc:spChg>
        <pc:spChg chg="mod">
          <ac:chgData name="Laiba Sheikh" userId="391e9e46da75830e" providerId="Windows Live" clId="Web-{43FDA26B-E63B-484A-A141-CB7511205F40}" dt="2023-04-16T11:01:22.148" v="2"/>
          <ac:spMkLst>
            <pc:docMk/>
            <pc:sldMk cId="3730117770" sldId="266"/>
            <ac:spMk id="11" creationId="{DF765F4A-2DF9-42BC-89D8-E61753DA5A3E}"/>
          </ac:spMkLst>
        </pc:spChg>
        <pc:spChg chg="mod">
          <ac:chgData name="Laiba Sheikh" userId="391e9e46da75830e" providerId="Windows Live" clId="Web-{43FDA26B-E63B-484A-A141-CB7511205F40}" dt="2023-04-16T11:01:22.148" v="2"/>
          <ac:spMkLst>
            <pc:docMk/>
            <pc:sldMk cId="3730117770" sldId="266"/>
            <ac:spMk id="13" creationId="{716E55FE-7292-474F-B63E-7EF4C8DD1222}"/>
          </ac:spMkLst>
        </pc:spChg>
        <pc:spChg chg="mod">
          <ac:chgData name="Laiba Sheikh" userId="391e9e46da75830e" providerId="Windows Live" clId="Web-{43FDA26B-E63B-484A-A141-CB7511205F40}" dt="2023-04-16T11:01:22.148" v="2"/>
          <ac:spMkLst>
            <pc:docMk/>
            <pc:sldMk cId="3730117770" sldId="266"/>
            <ac:spMk id="15" creationId="{32E95C4D-CC3C-4C9D-B8E6-271568CB8F71}"/>
          </ac:spMkLst>
        </pc:spChg>
        <pc:spChg chg="add">
          <ac:chgData name="Laiba Sheikh" userId="391e9e46da75830e" providerId="Windows Live" clId="Web-{43FDA26B-E63B-484A-A141-CB7511205F40}" dt="2023-04-16T11:01:22.148" v="2"/>
          <ac:spMkLst>
            <pc:docMk/>
            <pc:sldMk cId="3730117770" sldId="266"/>
            <ac:spMk id="21" creationId="{FF28492A-DDDF-4C12-AE60-3EA02D8D20CD}"/>
          </ac:spMkLst>
        </pc:spChg>
        <pc:spChg chg="add">
          <ac:chgData name="Laiba Sheikh" userId="391e9e46da75830e" providerId="Windows Live" clId="Web-{43FDA26B-E63B-484A-A141-CB7511205F40}" dt="2023-04-16T11:01:22.148" v="2"/>
          <ac:spMkLst>
            <pc:docMk/>
            <pc:sldMk cId="3730117770" sldId="266"/>
            <ac:spMk id="23" creationId="{E063DF58-06E6-4ED6-947D-1490C2F718F8}"/>
          </ac:spMkLst>
        </pc:spChg>
        <pc:graphicFrameChg chg="add">
          <ac:chgData name="Laiba Sheikh" userId="391e9e46da75830e" providerId="Windows Live" clId="Web-{43FDA26B-E63B-484A-A141-CB7511205F40}" dt="2023-04-16T11:01:22.148" v="2"/>
          <ac:graphicFrameMkLst>
            <pc:docMk/>
            <pc:sldMk cId="3730117770" sldId="266"/>
            <ac:graphicFrameMk id="17" creationId="{693C8683-2DE5-180E-A162-ECD3A19B59D8}"/>
          </ac:graphicFrameMkLst>
        </pc:graphicFrameChg>
      </pc:sldChg>
      <pc:sldChg chg="addSp modSp mod setBg">
        <pc:chgData name="Laiba Sheikh" userId="391e9e46da75830e" providerId="Windows Live" clId="Web-{43FDA26B-E63B-484A-A141-CB7511205F40}" dt="2023-04-16T11:01:50.398" v="3"/>
        <pc:sldMkLst>
          <pc:docMk/>
          <pc:sldMk cId="836165292" sldId="267"/>
        </pc:sldMkLst>
        <pc:spChg chg="mod">
          <ac:chgData name="Laiba Sheikh" userId="391e9e46da75830e" providerId="Windows Live" clId="Web-{43FDA26B-E63B-484A-A141-CB7511205F40}" dt="2023-04-16T11:01:50.398" v="3"/>
          <ac:spMkLst>
            <pc:docMk/>
            <pc:sldMk cId="836165292" sldId="267"/>
            <ac:spMk id="2" creationId="{00000000-0000-0000-0000-000000000000}"/>
          </ac:spMkLst>
        </pc:spChg>
        <pc:spChg chg="mod">
          <ac:chgData name="Laiba Sheikh" userId="391e9e46da75830e" providerId="Windows Live" clId="Web-{43FDA26B-E63B-484A-A141-CB7511205F40}" dt="2023-04-16T11:01:50.398" v="3"/>
          <ac:spMkLst>
            <pc:docMk/>
            <pc:sldMk cId="836165292" sldId="267"/>
            <ac:spMk id="3" creationId="{00000000-0000-0000-0000-000000000000}"/>
          </ac:spMkLst>
        </pc:spChg>
        <pc:spChg chg="mod">
          <ac:chgData name="Laiba Sheikh" userId="391e9e46da75830e" providerId="Windows Live" clId="Web-{43FDA26B-E63B-484A-A141-CB7511205F40}" dt="2023-04-16T11:01:50.398" v="3"/>
          <ac:spMkLst>
            <pc:docMk/>
            <pc:sldMk cId="836165292" sldId="267"/>
            <ac:spMk id="9" creationId="{DF765F4A-2DF9-42BC-89D8-E61753DA5A3E}"/>
          </ac:spMkLst>
        </pc:spChg>
        <pc:spChg chg="mod">
          <ac:chgData name="Laiba Sheikh" userId="391e9e46da75830e" providerId="Windows Live" clId="Web-{43FDA26B-E63B-484A-A141-CB7511205F40}" dt="2023-04-16T11:01:50.398" v="3"/>
          <ac:spMkLst>
            <pc:docMk/>
            <pc:sldMk cId="836165292" sldId="267"/>
            <ac:spMk id="11" creationId="{716E55FE-7292-474F-B63E-7EF4C8DD1222}"/>
          </ac:spMkLst>
        </pc:spChg>
        <pc:spChg chg="mod">
          <ac:chgData name="Laiba Sheikh" userId="391e9e46da75830e" providerId="Windows Live" clId="Web-{43FDA26B-E63B-484A-A141-CB7511205F40}" dt="2023-04-16T11:01:50.398" v="3"/>
          <ac:spMkLst>
            <pc:docMk/>
            <pc:sldMk cId="836165292" sldId="267"/>
            <ac:spMk id="13" creationId="{32E95C4D-CC3C-4C9D-B8E6-271568CB8F71}"/>
          </ac:spMkLst>
        </pc:spChg>
        <pc:spChg chg="add">
          <ac:chgData name="Laiba Sheikh" userId="391e9e46da75830e" providerId="Windows Live" clId="Web-{43FDA26B-E63B-484A-A141-CB7511205F40}" dt="2023-04-16T11:01:50.398" v="3"/>
          <ac:spMkLst>
            <pc:docMk/>
            <pc:sldMk cId="836165292" sldId="267"/>
            <ac:spMk id="18" creationId="{81F5FC55-60D3-4CB2-8D8D-9B24C0E6F858}"/>
          </ac:spMkLst>
        </pc:spChg>
        <pc:spChg chg="add">
          <ac:chgData name="Laiba Sheikh" userId="391e9e46da75830e" providerId="Windows Live" clId="Web-{43FDA26B-E63B-484A-A141-CB7511205F40}" dt="2023-04-16T11:01:50.398" v="3"/>
          <ac:spMkLst>
            <pc:docMk/>
            <pc:sldMk cId="836165292" sldId="267"/>
            <ac:spMk id="20" creationId="{AFF3331B-B24B-4D24-A30B-AFAFF1BE5BEB}"/>
          </ac:spMkLst>
        </pc:spChg>
        <pc:spChg chg="add">
          <ac:chgData name="Laiba Sheikh" userId="391e9e46da75830e" providerId="Windows Live" clId="Web-{43FDA26B-E63B-484A-A141-CB7511205F40}" dt="2023-04-16T11:01:50.398" v="3"/>
          <ac:spMkLst>
            <pc:docMk/>
            <pc:sldMk cId="836165292" sldId="267"/>
            <ac:spMk id="22" creationId="{516A6749-8395-423B-BA45-614219288E1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D3AD5E-A380-4552-B963-55BA74A393B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85EA701-AEAC-4C37-B6B3-C5012A266696}">
      <dgm:prSet/>
      <dgm:spPr/>
      <dgm:t>
        <a:bodyPr/>
        <a:lstStyle/>
        <a:p>
          <a:r>
            <a:rPr lang="en-US"/>
            <a:t>Enhancing PowerPoint Presentations with AI tools</a:t>
          </a:r>
        </a:p>
      </dgm:t>
    </dgm:pt>
    <dgm:pt modelId="{D25C547A-AC4C-4BE4-96C3-435161F70FC1}" type="parTrans" cxnId="{43E68114-6B39-427C-B192-1286458E9F92}">
      <dgm:prSet/>
      <dgm:spPr/>
      <dgm:t>
        <a:bodyPr/>
        <a:lstStyle/>
        <a:p>
          <a:endParaRPr lang="en-US"/>
        </a:p>
      </dgm:t>
    </dgm:pt>
    <dgm:pt modelId="{8E2346DA-190A-486A-BFB2-13E59E353BEC}" type="sibTrans" cxnId="{43E68114-6B39-427C-B192-1286458E9F92}">
      <dgm:prSet/>
      <dgm:spPr/>
      <dgm:t>
        <a:bodyPr/>
        <a:lstStyle/>
        <a:p>
          <a:endParaRPr lang="en-US"/>
        </a:p>
      </dgm:t>
    </dgm:pt>
    <dgm:pt modelId="{E0C53650-C2F7-4029-84C7-F18AE56D750E}">
      <dgm:prSet/>
      <dgm:spPr/>
      <dgm:t>
        <a:bodyPr/>
        <a:lstStyle/>
        <a:p>
          <a:r>
            <a:rPr lang="en-US"/>
            <a:t>Creating visually appealing slides with AI</a:t>
          </a:r>
        </a:p>
      </dgm:t>
    </dgm:pt>
    <dgm:pt modelId="{BEB3FA69-EA8E-41B9-A95E-19C72BFFBC1C}" type="parTrans" cxnId="{7F3C43FD-53C5-44B0-946B-BC56EDD56F34}">
      <dgm:prSet/>
      <dgm:spPr/>
      <dgm:t>
        <a:bodyPr/>
        <a:lstStyle/>
        <a:p>
          <a:endParaRPr lang="en-US"/>
        </a:p>
      </dgm:t>
    </dgm:pt>
    <dgm:pt modelId="{BCD6825D-AB83-4BC4-938B-1B5B27515D73}" type="sibTrans" cxnId="{7F3C43FD-53C5-44B0-946B-BC56EDD56F34}">
      <dgm:prSet/>
      <dgm:spPr/>
      <dgm:t>
        <a:bodyPr/>
        <a:lstStyle/>
        <a:p>
          <a:endParaRPr lang="en-US"/>
        </a:p>
      </dgm:t>
    </dgm:pt>
    <dgm:pt modelId="{1EE4EEBD-D20A-4DF7-AAB4-BBB2E09FE2C1}">
      <dgm:prSet/>
      <dgm:spPr/>
      <dgm:t>
        <a:bodyPr/>
        <a:lstStyle/>
        <a:p>
          <a:r>
            <a:rPr lang="en-US"/>
            <a:t>Enhancing audience engagement with AI</a:t>
          </a:r>
        </a:p>
      </dgm:t>
    </dgm:pt>
    <dgm:pt modelId="{5BBF1A98-E0F3-4E7A-9EF5-A4B8D8E189E5}" type="parTrans" cxnId="{A893EA9D-5560-4765-AB0A-B445729981A4}">
      <dgm:prSet/>
      <dgm:spPr/>
      <dgm:t>
        <a:bodyPr/>
        <a:lstStyle/>
        <a:p>
          <a:endParaRPr lang="en-US"/>
        </a:p>
      </dgm:t>
    </dgm:pt>
    <dgm:pt modelId="{609EAE56-1FEF-49B0-A5C9-88C26253E504}" type="sibTrans" cxnId="{A893EA9D-5560-4765-AB0A-B445729981A4}">
      <dgm:prSet/>
      <dgm:spPr/>
      <dgm:t>
        <a:bodyPr/>
        <a:lstStyle/>
        <a:p>
          <a:endParaRPr lang="en-US"/>
        </a:p>
      </dgm:t>
    </dgm:pt>
    <dgm:pt modelId="{ACEF48FD-77DF-4A5F-AF6A-58B70C20DB26}">
      <dgm:prSet/>
      <dgm:spPr/>
      <dgm:t>
        <a:bodyPr/>
        <a:lstStyle/>
        <a:p>
          <a:r>
            <a:rPr lang="en-US"/>
            <a:t>Ai-powered features in PowerPoint</a:t>
          </a:r>
        </a:p>
      </dgm:t>
    </dgm:pt>
    <dgm:pt modelId="{9C738269-D21B-4EFF-B4A4-D603EEE28330}" type="parTrans" cxnId="{DAD9E93E-3891-469B-835C-5527762DA1CE}">
      <dgm:prSet/>
      <dgm:spPr/>
      <dgm:t>
        <a:bodyPr/>
        <a:lstStyle/>
        <a:p>
          <a:endParaRPr lang="en-US"/>
        </a:p>
      </dgm:t>
    </dgm:pt>
    <dgm:pt modelId="{5983D22C-B3AB-490E-8F8D-4B2342709703}" type="sibTrans" cxnId="{DAD9E93E-3891-469B-835C-5527762DA1CE}">
      <dgm:prSet/>
      <dgm:spPr/>
      <dgm:t>
        <a:bodyPr/>
        <a:lstStyle/>
        <a:p>
          <a:endParaRPr lang="en-US"/>
        </a:p>
      </dgm:t>
    </dgm:pt>
    <dgm:pt modelId="{5D3D40D2-E26B-474C-A988-5D9BB9695CB5}">
      <dgm:prSet/>
      <dgm:spPr/>
      <dgm:t>
        <a:bodyPr/>
        <a:lstStyle/>
        <a:p>
          <a:r>
            <a:rPr lang="en-US"/>
            <a:t>Benefits of using AI tools for PowerPoint presentation</a:t>
          </a:r>
        </a:p>
      </dgm:t>
    </dgm:pt>
    <dgm:pt modelId="{918A2081-D921-446D-8524-FC5B4602F327}" type="parTrans" cxnId="{DA14948E-CC12-4221-AEC6-873606E6D2DE}">
      <dgm:prSet/>
      <dgm:spPr/>
      <dgm:t>
        <a:bodyPr/>
        <a:lstStyle/>
        <a:p>
          <a:endParaRPr lang="en-US"/>
        </a:p>
      </dgm:t>
    </dgm:pt>
    <dgm:pt modelId="{2B0DCFE9-43C6-4DB9-96C5-C391F7109CF5}" type="sibTrans" cxnId="{DA14948E-CC12-4221-AEC6-873606E6D2DE}">
      <dgm:prSet/>
      <dgm:spPr/>
      <dgm:t>
        <a:bodyPr/>
        <a:lstStyle/>
        <a:p>
          <a:endParaRPr lang="en-US"/>
        </a:p>
      </dgm:t>
    </dgm:pt>
    <dgm:pt modelId="{8AC201E8-8230-48C7-AA26-99FC049059C5}" type="pres">
      <dgm:prSet presAssocID="{CED3AD5E-A380-4552-B963-55BA74A393BD}" presName="outerComposite" presStyleCnt="0">
        <dgm:presLayoutVars>
          <dgm:chMax val="5"/>
          <dgm:dir/>
          <dgm:resizeHandles val="exact"/>
        </dgm:presLayoutVars>
      </dgm:prSet>
      <dgm:spPr/>
    </dgm:pt>
    <dgm:pt modelId="{4505B6F8-A60B-4C65-9D55-9423BACFEC9F}" type="pres">
      <dgm:prSet presAssocID="{CED3AD5E-A380-4552-B963-55BA74A393BD}" presName="dummyMaxCanvas" presStyleCnt="0">
        <dgm:presLayoutVars/>
      </dgm:prSet>
      <dgm:spPr/>
    </dgm:pt>
    <dgm:pt modelId="{27A37CA0-1231-471F-9A2B-BF243ADEEA81}" type="pres">
      <dgm:prSet presAssocID="{CED3AD5E-A380-4552-B963-55BA74A393BD}" presName="FiveNodes_1" presStyleLbl="node1" presStyleIdx="0" presStyleCnt="5">
        <dgm:presLayoutVars>
          <dgm:bulletEnabled val="1"/>
        </dgm:presLayoutVars>
      </dgm:prSet>
      <dgm:spPr/>
    </dgm:pt>
    <dgm:pt modelId="{2753ADFE-3FA4-4C58-9372-5D8C2B7A0219}" type="pres">
      <dgm:prSet presAssocID="{CED3AD5E-A380-4552-B963-55BA74A393BD}" presName="FiveNodes_2" presStyleLbl="node1" presStyleIdx="1" presStyleCnt="5">
        <dgm:presLayoutVars>
          <dgm:bulletEnabled val="1"/>
        </dgm:presLayoutVars>
      </dgm:prSet>
      <dgm:spPr/>
    </dgm:pt>
    <dgm:pt modelId="{0FB681C9-5F00-427A-89DD-B3B3C2870735}" type="pres">
      <dgm:prSet presAssocID="{CED3AD5E-A380-4552-B963-55BA74A393BD}" presName="FiveNodes_3" presStyleLbl="node1" presStyleIdx="2" presStyleCnt="5">
        <dgm:presLayoutVars>
          <dgm:bulletEnabled val="1"/>
        </dgm:presLayoutVars>
      </dgm:prSet>
      <dgm:spPr/>
    </dgm:pt>
    <dgm:pt modelId="{C874C288-92CD-4F74-A524-8966152D1451}" type="pres">
      <dgm:prSet presAssocID="{CED3AD5E-A380-4552-B963-55BA74A393BD}" presName="FiveNodes_4" presStyleLbl="node1" presStyleIdx="3" presStyleCnt="5">
        <dgm:presLayoutVars>
          <dgm:bulletEnabled val="1"/>
        </dgm:presLayoutVars>
      </dgm:prSet>
      <dgm:spPr/>
    </dgm:pt>
    <dgm:pt modelId="{8FF59C7B-B6E9-4D64-A969-63C53F9230FC}" type="pres">
      <dgm:prSet presAssocID="{CED3AD5E-A380-4552-B963-55BA74A393BD}" presName="FiveNodes_5" presStyleLbl="node1" presStyleIdx="4" presStyleCnt="5">
        <dgm:presLayoutVars>
          <dgm:bulletEnabled val="1"/>
        </dgm:presLayoutVars>
      </dgm:prSet>
      <dgm:spPr/>
    </dgm:pt>
    <dgm:pt modelId="{E1C37983-BAED-46BB-9000-4A6F53A91362}" type="pres">
      <dgm:prSet presAssocID="{CED3AD5E-A380-4552-B963-55BA74A393BD}" presName="FiveConn_1-2" presStyleLbl="fgAccFollowNode1" presStyleIdx="0" presStyleCnt="4">
        <dgm:presLayoutVars>
          <dgm:bulletEnabled val="1"/>
        </dgm:presLayoutVars>
      </dgm:prSet>
      <dgm:spPr/>
    </dgm:pt>
    <dgm:pt modelId="{550FA97D-2384-46D5-9EFA-4612CA682281}" type="pres">
      <dgm:prSet presAssocID="{CED3AD5E-A380-4552-B963-55BA74A393BD}" presName="FiveConn_2-3" presStyleLbl="fgAccFollowNode1" presStyleIdx="1" presStyleCnt="4">
        <dgm:presLayoutVars>
          <dgm:bulletEnabled val="1"/>
        </dgm:presLayoutVars>
      </dgm:prSet>
      <dgm:spPr/>
    </dgm:pt>
    <dgm:pt modelId="{20A8F444-44BB-48D4-B67E-513B681AE031}" type="pres">
      <dgm:prSet presAssocID="{CED3AD5E-A380-4552-B963-55BA74A393BD}" presName="FiveConn_3-4" presStyleLbl="fgAccFollowNode1" presStyleIdx="2" presStyleCnt="4">
        <dgm:presLayoutVars>
          <dgm:bulletEnabled val="1"/>
        </dgm:presLayoutVars>
      </dgm:prSet>
      <dgm:spPr/>
    </dgm:pt>
    <dgm:pt modelId="{16B57A5C-249B-4042-AF9A-402813B4F77B}" type="pres">
      <dgm:prSet presAssocID="{CED3AD5E-A380-4552-B963-55BA74A393BD}" presName="FiveConn_4-5" presStyleLbl="fgAccFollowNode1" presStyleIdx="3" presStyleCnt="4">
        <dgm:presLayoutVars>
          <dgm:bulletEnabled val="1"/>
        </dgm:presLayoutVars>
      </dgm:prSet>
      <dgm:spPr/>
    </dgm:pt>
    <dgm:pt modelId="{5636A66B-04A5-4FB2-8334-7847FB47841A}" type="pres">
      <dgm:prSet presAssocID="{CED3AD5E-A380-4552-B963-55BA74A393BD}" presName="FiveNodes_1_text" presStyleLbl="node1" presStyleIdx="4" presStyleCnt="5">
        <dgm:presLayoutVars>
          <dgm:bulletEnabled val="1"/>
        </dgm:presLayoutVars>
      </dgm:prSet>
      <dgm:spPr/>
    </dgm:pt>
    <dgm:pt modelId="{914F5357-652D-42B3-9A7D-4EAA71C9144C}" type="pres">
      <dgm:prSet presAssocID="{CED3AD5E-A380-4552-B963-55BA74A393BD}" presName="FiveNodes_2_text" presStyleLbl="node1" presStyleIdx="4" presStyleCnt="5">
        <dgm:presLayoutVars>
          <dgm:bulletEnabled val="1"/>
        </dgm:presLayoutVars>
      </dgm:prSet>
      <dgm:spPr/>
    </dgm:pt>
    <dgm:pt modelId="{3B46DE13-F2F2-4658-AB9C-00D498B4B948}" type="pres">
      <dgm:prSet presAssocID="{CED3AD5E-A380-4552-B963-55BA74A393BD}" presName="FiveNodes_3_text" presStyleLbl="node1" presStyleIdx="4" presStyleCnt="5">
        <dgm:presLayoutVars>
          <dgm:bulletEnabled val="1"/>
        </dgm:presLayoutVars>
      </dgm:prSet>
      <dgm:spPr/>
    </dgm:pt>
    <dgm:pt modelId="{B6B25F45-FB47-4F91-82ED-C55DBBA65C19}" type="pres">
      <dgm:prSet presAssocID="{CED3AD5E-A380-4552-B963-55BA74A393BD}" presName="FiveNodes_4_text" presStyleLbl="node1" presStyleIdx="4" presStyleCnt="5">
        <dgm:presLayoutVars>
          <dgm:bulletEnabled val="1"/>
        </dgm:presLayoutVars>
      </dgm:prSet>
      <dgm:spPr/>
    </dgm:pt>
    <dgm:pt modelId="{770333A5-4DCD-4104-89B4-E84DE941A548}" type="pres">
      <dgm:prSet presAssocID="{CED3AD5E-A380-4552-B963-55BA74A393B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FAE3008-B6F6-4919-A99F-79939E653F71}" type="presOf" srcId="{BCD6825D-AB83-4BC4-938B-1B5B27515D73}" destId="{550FA97D-2384-46D5-9EFA-4612CA682281}" srcOrd="0" destOrd="0" presId="urn:microsoft.com/office/officeart/2005/8/layout/vProcess5"/>
    <dgm:cxn modelId="{43E68114-6B39-427C-B192-1286458E9F92}" srcId="{CED3AD5E-A380-4552-B963-55BA74A393BD}" destId="{E85EA701-AEAC-4C37-B6B3-C5012A266696}" srcOrd="0" destOrd="0" parTransId="{D25C547A-AC4C-4BE4-96C3-435161F70FC1}" sibTransId="{8E2346DA-190A-486A-BFB2-13E59E353BEC}"/>
    <dgm:cxn modelId="{F7A6FD19-942F-487C-BB7E-83182218E6A7}" type="presOf" srcId="{E85EA701-AEAC-4C37-B6B3-C5012A266696}" destId="{27A37CA0-1231-471F-9A2B-BF243ADEEA81}" srcOrd="0" destOrd="0" presId="urn:microsoft.com/office/officeart/2005/8/layout/vProcess5"/>
    <dgm:cxn modelId="{1AB5612B-8220-44F2-8B59-981BA2BBA6F8}" type="presOf" srcId="{CED3AD5E-A380-4552-B963-55BA74A393BD}" destId="{8AC201E8-8230-48C7-AA26-99FC049059C5}" srcOrd="0" destOrd="0" presId="urn:microsoft.com/office/officeart/2005/8/layout/vProcess5"/>
    <dgm:cxn modelId="{A50D2030-4F08-49FA-AC00-A7C68EFA00DE}" type="presOf" srcId="{1EE4EEBD-D20A-4DF7-AAB4-BBB2E09FE2C1}" destId="{0FB681C9-5F00-427A-89DD-B3B3C2870735}" srcOrd="0" destOrd="0" presId="urn:microsoft.com/office/officeart/2005/8/layout/vProcess5"/>
    <dgm:cxn modelId="{1D0D4A32-C82A-4771-8F4E-2E59D28B1EDA}" type="presOf" srcId="{5983D22C-B3AB-490E-8F8D-4B2342709703}" destId="{16B57A5C-249B-4042-AF9A-402813B4F77B}" srcOrd="0" destOrd="0" presId="urn:microsoft.com/office/officeart/2005/8/layout/vProcess5"/>
    <dgm:cxn modelId="{DAD9E93E-3891-469B-835C-5527762DA1CE}" srcId="{CED3AD5E-A380-4552-B963-55BA74A393BD}" destId="{ACEF48FD-77DF-4A5F-AF6A-58B70C20DB26}" srcOrd="3" destOrd="0" parTransId="{9C738269-D21B-4EFF-B4A4-D603EEE28330}" sibTransId="{5983D22C-B3AB-490E-8F8D-4B2342709703}"/>
    <dgm:cxn modelId="{4C806B63-8A8D-4BFE-8B5E-CF31C5809B5B}" type="presOf" srcId="{5D3D40D2-E26B-474C-A988-5D9BB9695CB5}" destId="{770333A5-4DCD-4104-89B4-E84DE941A548}" srcOrd="1" destOrd="0" presId="urn:microsoft.com/office/officeart/2005/8/layout/vProcess5"/>
    <dgm:cxn modelId="{55C14067-5847-4702-866D-041D5FD85900}" type="presOf" srcId="{E85EA701-AEAC-4C37-B6B3-C5012A266696}" destId="{5636A66B-04A5-4FB2-8334-7847FB47841A}" srcOrd="1" destOrd="0" presId="urn:microsoft.com/office/officeart/2005/8/layout/vProcess5"/>
    <dgm:cxn modelId="{19B10653-F6EC-4815-8CA1-45A60886FF36}" type="presOf" srcId="{1EE4EEBD-D20A-4DF7-AAB4-BBB2E09FE2C1}" destId="{3B46DE13-F2F2-4658-AB9C-00D498B4B948}" srcOrd="1" destOrd="0" presId="urn:microsoft.com/office/officeart/2005/8/layout/vProcess5"/>
    <dgm:cxn modelId="{69874F87-C0AF-45C9-96BA-EE5F7D279624}" type="presOf" srcId="{E0C53650-C2F7-4029-84C7-F18AE56D750E}" destId="{914F5357-652D-42B3-9A7D-4EAA71C9144C}" srcOrd="1" destOrd="0" presId="urn:microsoft.com/office/officeart/2005/8/layout/vProcess5"/>
    <dgm:cxn modelId="{9902BD87-F775-4FD6-B18C-FF7E39B7A43A}" type="presOf" srcId="{ACEF48FD-77DF-4A5F-AF6A-58B70C20DB26}" destId="{C874C288-92CD-4F74-A524-8966152D1451}" srcOrd="0" destOrd="0" presId="urn:microsoft.com/office/officeart/2005/8/layout/vProcess5"/>
    <dgm:cxn modelId="{DA14948E-CC12-4221-AEC6-873606E6D2DE}" srcId="{CED3AD5E-A380-4552-B963-55BA74A393BD}" destId="{5D3D40D2-E26B-474C-A988-5D9BB9695CB5}" srcOrd="4" destOrd="0" parTransId="{918A2081-D921-446D-8524-FC5B4602F327}" sibTransId="{2B0DCFE9-43C6-4DB9-96C5-C391F7109CF5}"/>
    <dgm:cxn modelId="{A893EA9D-5560-4765-AB0A-B445729981A4}" srcId="{CED3AD5E-A380-4552-B963-55BA74A393BD}" destId="{1EE4EEBD-D20A-4DF7-AAB4-BBB2E09FE2C1}" srcOrd="2" destOrd="0" parTransId="{5BBF1A98-E0F3-4E7A-9EF5-A4B8D8E189E5}" sibTransId="{609EAE56-1FEF-49B0-A5C9-88C26253E504}"/>
    <dgm:cxn modelId="{78BCDC9F-3644-4A2B-A534-DA1E52005683}" type="presOf" srcId="{609EAE56-1FEF-49B0-A5C9-88C26253E504}" destId="{20A8F444-44BB-48D4-B67E-513B681AE031}" srcOrd="0" destOrd="0" presId="urn:microsoft.com/office/officeart/2005/8/layout/vProcess5"/>
    <dgm:cxn modelId="{CCF1ACA6-CCBF-440F-8578-C8FAF712D93F}" type="presOf" srcId="{E0C53650-C2F7-4029-84C7-F18AE56D750E}" destId="{2753ADFE-3FA4-4C58-9372-5D8C2B7A0219}" srcOrd="0" destOrd="0" presId="urn:microsoft.com/office/officeart/2005/8/layout/vProcess5"/>
    <dgm:cxn modelId="{03782CAF-AC52-4635-96EA-021F326605AA}" type="presOf" srcId="{ACEF48FD-77DF-4A5F-AF6A-58B70C20DB26}" destId="{B6B25F45-FB47-4F91-82ED-C55DBBA65C19}" srcOrd="1" destOrd="0" presId="urn:microsoft.com/office/officeart/2005/8/layout/vProcess5"/>
    <dgm:cxn modelId="{3CFEC6AF-F304-42B6-912A-5CC51052F4FE}" type="presOf" srcId="{5D3D40D2-E26B-474C-A988-5D9BB9695CB5}" destId="{8FF59C7B-B6E9-4D64-A969-63C53F9230FC}" srcOrd="0" destOrd="0" presId="urn:microsoft.com/office/officeart/2005/8/layout/vProcess5"/>
    <dgm:cxn modelId="{9E13DBFA-838E-41CE-BF35-560E1CCFEB45}" type="presOf" srcId="{8E2346DA-190A-486A-BFB2-13E59E353BEC}" destId="{E1C37983-BAED-46BB-9000-4A6F53A91362}" srcOrd="0" destOrd="0" presId="urn:microsoft.com/office/officeart/2005/8/layout/vProcess5"/>
    <dgm:cxn modelId="{7F3C43FD-53C5-44B0-946B-BC56EDD56F34}" srcId="{CED3AD5E-A380-4552-B963-55BA74A393BD}" destId="{E0C53650-C2F7-4029-84C7-F18AE56D750E}" srcOrd="1" destOrd="0" parTransId="{BEB3FA69-EA8E-41B9-A95E-19C72BFFBC1C}" sibTransId="{BCD6825D-AB83-4BC4-938B-1B5B27515D73}"/>
    <dgm:cxn modelId="{FC246EE4-0D38-47CD-ACB6-E4C4AF08DD7A}" type="presParOf" srcId="{8AC201E8-8230-48C7-AA26-99FC049059C5}" destId="{4505B6F8-A60B-4C65-9D55-9423BACFEC9F}" srcOrd="0" destOrd="0" presId="urn:microsoft.com/office/officeart/2005/8/layout/vProcess5"/>
    <dgm:cxn modelId="{D048D296-65ED-4208-AFF6-3FF25D2E8E40}" type="presParOf" srcId="{8AC201E8-8230-48C7-AA26-99FC049059C5}" destId="{27A37CA0-1231-471F-9A2B-BF243ADEEA81}" srcOrd="1" destOrd="0" presId="urn:microsoft.com/office/officeart/2005/8/layout/vProcess5"/>
    <dgm:cxn modelId="{8F3DF8DF-B6B5-4E96-B27B-2BB715E76DC6}" type="presParOf" srcId="{8AC201E8-8230-48C7-AA26-99FC049059C5}" destId="{2753ADFE-3FA4-4C58-9372-5D8C2B7A0219}" srcOrd="2" destOrd="0" presId="urn:microsoft.com/office/officeart/2005/8/layout/vProcess5"/>
    <dgm:cxn modelId="{15BF5051-A1EB-4390-B04D-7D220CEB9103}" type="presParOf" srcId="{8AC201E8-8230-48C7-AA26-99FC049059C5}" destId="{0FB681C9-5F00-427A-89DD-B3B3C2870735}" srcOrd="3" destOrd="0" presId="urn:microsoft.com/office/officeart/2005/8/layout/vProcess5"/>
    <dgm:cxn modelId="{F81ED4AE-5D70-4360-9E19-0D84B13EAAD5}" type="presParOf" srcId="{8AC201E8-8230-48C7-AA26-99FC049059C5}" destId="{C874C288-92CD-4F74-A524-8966152D1451}" srcOrd="4" destOrd="0" presId="urn:microsoft.com/office/officeart/2005/8/layout/vProcess5"/>
    <dgm:cxn modelId="{EC4C10AE-2009-459A-BF10-9AB49F32ED20}" type="presParOf" srcId="{8AC201E8-8230-48C7-AA26-99FC049059C5}" destId="{8FF59C7B-B6E9-4D64-A969-63C53F9230FC}" srcOrd="5" destOrd="0" presId="urn:microsoft.com/office/officeart/2005/8/layout/vProcess5"/>
    <dgm:cxn modelId="{14B03A79-1468-46A4-974C-AE8EF3234F62}" type="presParOf" srcId="{8AC201E8-8230-48C7-AA26-99FC049059C5}" destId="{E1C37983-BAED-46BB-9000-4A6F53A91362}" srcOrd="6" destOrd="0" presId="urn:microsoft.com/office/officeart/2005/8/layout/vProcess5"/>
    <dgm:cxn modelId="{A34A1ACF-C88A-4604-AB79-3880891E0E80}" type="presParOf" srcId="{8AC201E8-8230-48C7-AA26-99FC049059C5}" destId="{550FA97D-2384-46D5-9EFA-4612CA682281}" srcOrd="7" destOrd="0" presId="urn:microsoft.com/office/officeart/2005/8/layout/vProcess5"/>
    <dgm:cxn modelId="{0C28AF90-D2D8-4A55-A25A-036912742440}" type="presParOf" srcId="{8AC201E8-8230-48C7-AA26-99FC049059C5}" destId="{20A8F444-44BB-48D4-B67E-513B681AE031}" srcOrd="8" destOrd="0" presId="urn:microsoft.com/office/officeart/2005/8/layout/vProcess5"/>
    <dgm:cxn modelId="{D7FC6672-39AE-4B58-992B-CA824CE32968}" type="presParOf" srcId="{8AC201E8-8230-48C7-AA26-99FC049059C5}" destId="{16B57A5C-249B-4042-AF9A-402813B4F77B}" srcOrd="9" destOrd="0" presId="urn:microsoft.com/office/officeart/2005/8/layout/vProcess5"/>
    <dgm:cxn modelId="{BB86406D-32CF-4F2E-BACA-F50D10D5238E}" type="presParOf" srcId="{8AC201E8-8230-48C7-AA26-99FC049059C5}" destId="{5636A66B-04A5-4FB2-8334-7847FB47841A}" srcOrd="10" destOrd="0" presId="urn:microsoft.com/office/officeart/2005/8/layout/vProcess5"/>
    <dgm:cxn modelId="{37073663-7E91-4F6B-A71C-67572E4C40B2}" type="presParOf" srcId="{8AC201E8-8230-48C7-AA26-99FC049059C5}" destId="{914F5357-652D-42B3-9A7D-4EAA71C9144C}" srcOrd="11" destOrd="0" presId="urn:microsoft.com/office/officeart/2005/8/layout/vProcess5"/>
    <dgm:cxn modelId="{15022EF9-938F-4EA5-97B2-7D022BE8C402}" type="presParOf" srcId="{8AC201E8-8230-48C7-AA26-99FC049059C5}" destId="{3B46DE13-F2F2-4658-AB9C-00D498B4B948}" srcOrd="12" destOrd="0" presId="urn:microsoft.com/office/officeart/2005/8/layout/vProcess5"/>
    <dgm:cxn modelId="{406C66F8-13EF-4C2D-BF09-1C8E5E6A9CF2}" type="presParOf" srcId="{8AC201E8-8230-48C7-AA26-99FC049059C5}" destId="{B6B25F45-FB47-4F91-82ED-C55DBBA65C19}" srcOrd="13" destOrd="0" presId="urn:microsoft.com/office/officeart/2005/8/layout/vProcess5"/>
    <dgm:cxn modelId="{B67B9DC2-E850-4232-AB3D-DE430EF22242}" type="presParOf" srcId="{8AC201E8-8230-48C7-AA26-99FC049059C5}" destId="{770333A5-4DCD-4104-89B4-E84DE941A54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A37CA0-1231-471F-9A2B-BF243ADEEA81}">
      <dsp:nvSpPr>
        <dsp:cNvPr id="0" name=""/>
        <dsp:cNvSpPr/>
      </dsp:nvSpPr>
      <dsp:spPr>
        <a:xfrm>
          <a:off x="0" y="0"/>
          <a:ext cx="8160575" cy="7147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Enhancing PowerPoint Presentations with AI tools</a:t>
          </a:r>
        </a:p>
      </dsp:txBody>
      <dsp:txXfrm>
        <a:off x="20936" y="20936"/>
        <a:ext cx="7305620" cy="672926"/>
      </dsp:txXfrm>
    </dsp:sp>
    <dsp:sp modelId="{2753ADFE-3FA4-4C58-9372-5D8C2B7A0219}">
      <dsp:nvSpPr>
        <dsp:cNvPr id="0" name=""/>
        <dsp:cNvSpPr/>
      </dsp:nvSpPr>
      <dsp:spPr>
        <a:xfrm>
          <a:off x="609393" y="814075"/>
          <a:ext cx="8160575" cy="714798"/>
        </a:xfrm>
        <a:prstGeom prst="roundRect">
          <a:avLst>
            <a:gd name="adj" fmla="val 10000"/>
          </a:avLst>
        </a:prstGeom>
        <a:solidFill>
          <a:schemeClr val="accent2">
            <a:hueOff val="744764"/>
            <a:satOff val="33"/>
            <a:lumOff val="-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Creating visually appealing slides with AI</a:t>
          </a:r>
        </a:p>
      </dsp:txBody>
      <dsp:txXfrm>
        <a:off x="630329" y="835011"/>
        <a:ext cx="7044691" cy="672926"/>
      </dsp:txXfrm>
    </dsp:sp>
    <dsp:sp modelId="{0FB681C9-5F00-427A-89DD-B3B3C2870735}">
      <dsp:nvSpPr>
        <dsp:cNvPr id="0" name=""/>
        <dsp:cNvSpPr/>
      </dsp:nvSpPr>
      <dsp:spPr>
        <a:xfrm>
          <a:off x="1218787" y="1628151"/>
          <a:ext cx="8160575" cy="714798"/>
        </a:xfrm>
        <a:prstGeom prst="roundRect">
          <a:avLst>
            <a:gd name="adj" fmla="val 10000"/>
          </a:avLst>
        </a:prstGeom>
        <a:solidFill>
          <a:schemeClr val="accent2">
            <a:hueOff val="1489527"/>
            <a:satOff val="66"/>
            <a:lumOff val="-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Enhancing audience engagement with AI</a:t>
          </a:r>
        </a:p>
      </dsp:txBody>
      <dsp:txXfrm>
        <a:off x="1239723" y="1649087"/>
        <a:ext cx="7044691" cy="672926"/>
      </dsp:txXfrm>
    </dsp:sp>
    <dsp:sp modelId="{C874C288-92CD-4F74-A524-8966152D1451}">
      <dsp:nvSpPr>
        <dsp:cNvPr id="0" name=""/>
        <dsp:cNvSpPr/>
      </dsp:nvSpPr>
      <dsp:spPr>
        <a:xfrm>
          <a:off x="1828180" y="2442227"/>
          <a:ext cx="8160575" cy="714798"/>
        </a:xfrm>
        <a:prstGeom prst="roundRect">
          <a:avLst>
            <a:gd name="adj" fmla="val 10000"/>
          </a:avLst>
        </a:prstGeom>
        <a:solidFill>
          <a:schemeClr val="accent2">
            <a:hueOff val="2234291"/>
            <a:satOff val="100"/>
            <a:lumOff val="-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Ai-powered features in PowerPoint</a:t>
          </a:r>
        </a:p>
      </dsp:txBody>
      <dsp:txXfrm>
        <a:off x="1849116" y="2463163"/>
        <a:ext cx="7044691" cy="672926"/>
      </dsp:txXfrm>
    </dsp:sp>
    <dsp:sp modelId="{8FF59C7B-B6E9-4D64-A969-63C53F9230FC}">
      <dsp:nvSpPr>
        <dsp:cNvPr id="0" name=""/>
        <dsp:cNvSpPr/>
      </dsp:nvSpPr>
      <dsp:spPr>
        <a:xfrm>
          <a:off x="2437574" y="3256302"/>
          <a:ext cx="8160575" cy="714798"/>
        </a:xfrm>
        <a:prstGeom prst="roundRect">
          <a:avLst>
            <a:gd name="adj" fmla="val 10000"/>
          </a:avLst>
        </a:prstGeom>
        <a:solidFill>
          <a:schemeClr val="accent2">
            <a:hueOff val="2979055"/>
            <a:satOff val="133"/>
            <a:lumOff val="-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Benefits of using AI tools for PowerPoint presentation</a:t>
          </a:r>
        </a:p>
      </dsp:txBody>
      <dsp:txXfrm>
        <a:off x="2458510" y="3277238"/>
        <a:ext cx="7044691" cy="672926"/>
      </dsp:txXfrm>
    </dsp:sp>
    <dsp:sp modelId="{E1C37983-BAED-46BB-9000-4A6F53A91362}">
      <dsp:nvSpPr>
        <dsp:cNvPr id="0" name=""/>
        <dsp:cNvSpPr/>
      </dsp:nvSpPr>
      <dsp:spPr>
        <a:xfrm>
          <a:off x="7695956" y="522199"/>
          <a:ext cx="464618" cy="4646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800495" y="522199"/>
        <a:ext cx="255540" cy="349625"/>
      </dsp:txXfrm>
    </dsp:sp>
    <dsp:sp modelId="{550FA97D-2384-46D5-9EFA-4612CA682281}">
      <dsp:nvSpPr>
        <dsp:cNvPr id="0" name=""/>
        <dsp:cNvSpPr/>
      </dsp:nvSpPr>
      <dsp:spPr>
        <a:xfrm>
          <a:off x="8305350" y="1336275"/>
          <a:ext cx="464618" cy="4646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50446"/>
            <a:satOff val="-45"/>
            <a:lumOff val="-10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50446"/>
              <a:satOff val="-45"/>
              <a:lumOff val="-1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409889" y="1336275"/>
        <a:ext cx="255540" cy="349625"/>
      </dsp:txXfrm>
    </dsp:sp>
    <dsp:sp modelId="{20A8F444-44BB-48D4-B67E-513B681AE031}">
      <dsp:nvSpPr>
        <dsp:cNvPr id="0" name=""/>
        <dsp:cNvSpPr/>
      </dsp:nvSpPr>
      <dsp:spPr>
        <a:xfrm>
          <a:off x="8914743" y="2138437"/>
          <a:ext cx="464618" cy="4646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100891"/>
            <a:satOff val="-91"/>
            <a:lumOff val="-2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100891"/>
              <a:satOff val="-91"/>
              <a:lumOff val="-2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019282" y="2138437"/>
        <a:ext cx="255540" cy="349625"/>
      </dsp:txXfrm>
    </dsp:sp>
    <dsp:sp modelId="{16B57A5C-249B-4042-AF9A-402813B4F77B}">
      <dsp:nvSpPr>
        <dsp:cNvPr id="0" name=""/>
        <dsp:cNvSpPr/>
      </dsp:nvSpPr>
      <dsp:spPr>
        <a:xfrm>
          <a:off x="9524137" y="2960455"/>
          <a:ext cx="464618" cy="4646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151337"/>
            <a:satOff val="-136"/>
            <a:lumOff val="-3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151337"/>
              <a:satOff val="-136"/>
              <a:lumOff val="-3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628676" y="2960455"/>
        <a:ext cx="255540" cy="349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156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595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361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7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8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1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0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3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4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8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80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2">
          <p15:clr>
            <a:srgbClr val="F26B43"/>
          </p15:clr>
        </p15:guide>
        <p15:guide id="2" pos="504">
          <p15:clr>
            <a:srgbClr val="F26B43"/>
          </p15:clr>
        </p15:guide>
        <p15:guide id="3" pos="7176">
          <p15:clr>
            <a:srgbClr val="F26B43"/>
          </p15:clr>
        </p15:guide>
        <p15:guide id="5" orient="horz" pos="1272">
          <p15:clr>
            <a:srgbClr val="F26B43"/>
          </p15:clr>
        </p15:guide>
        <p15:guide id="6" orient="horz" pos="1728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3432">
          <p15:clr>
            <a:srgbClr val="F26B43"/>
          </p15:clr>
        </p15:guide>
        <p15:guide id="9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A855B9-EE27-4441-846C-35DF1C648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340F10-B97E-FFFE-827C-75E8BA350F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591" r="1052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142018" cy="28529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to Create Presentation using AI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2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F28492A-DDDF-4C12-AE60-3EA02D8D2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063DF58-06E6-4ED6-947D-1490C2F71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04030" y="-5378272"/>
            <a:ext cx="1409700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7B3269-0A18-40F5-8E91-D6AE2D71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50" y="517186"/>
            <a:ext cx="10282725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270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DF765F4A-2DF9-42BC-89D8-E61753DA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F4EE96-C834-4CB1-9BE3-A85B22A039C7}" type="datetime1">
              <a:rPr lang="en-US" smtClean="0"/>
              <a:pPr>
                <a:spcAft>
                  <a:spcPts val="600"/>
                </a:spcAft>
              </a:pPr>
              <a:t>4/16/2023</a:t>
            </a:fld>
            <a:endParaRPr lang="en-US"/>
          </a:p>
        </p:txBody>
      </p:sp>
      <p:sp>
        <p:nvSpPr>
          <p:cNvPr id="13" name="Footer Placeholder 11">
            <a:extLst>
              <a:ext uri="{FF2B5EF4-FFF2-40B4-BE49-F238E27FC236}">
                <a16:creationId xmlns:a16="http://schemas.microsoft.com/office/drawing/2014/main" id="{716E55FE-7292-474F-B63E-7EF4C8DD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5" name="Slide Number Placeholder 17">
            <a:extLst>
              <a:ext uri="{FF2B5EF4-FFF2-40B4-BE49-F238E27FC236}">
                <a16:creationId xmlns:a16="http://schemas.microsoft.com/office/drawing/2014/main" id="{32E95C4D-CC3C-4C9D-B8E6-271568CB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17" name="Content Placeholder">
            <a:extLst>
              <a:ext uri="{FF2B5EF4-FFF2-40B4-BE49-F238E27FC236}">
                <a16:creationId xmlns:a16="http://schemas.microsoft.com/office/drawing/2014/main" id="{693C8683-2DE5-180E-A162-ECD3A19B59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412470"/>
              </p:ext>
            </p:extLst>
          </p:nvPr>
        </p:nvGraphicFramePr>
        <p:xfrm>
          <a:off x="808038" y="2369713"/>
          <a:ext cx="10598150" cy="3971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3011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1F5FC55-60D3-4CB2-8D8D-9B24C0E6F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F3331B-B24B-4D24-A30B-AFAFF1BE5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985391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16A6749-8395-423B-BA45-614219288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691" y="3621176"/>
            <a:ext cx="3385566" cy="3236824"/>
          </a:xfrm>
          <a:custGeom>
            <a:avLst/>
            <a:gdLst>
              <a:gd name="connsiteX0" fmla="*/ 0 w 3917703"/>
              <a:gd name="connsiteY0" fmla="*/ 3745582 h 3745582"/>
              <a:gd name="connsiteX1" fmla="*/ 3917703 w 3917703"/>
              <a:gd name="connsiteY1" fmla="*/ 0 h 3745582"/>
              <a:gd name="connsiteX2" fmla="*/ 0 w 3917703"/>
              <a:gd name="connsiteY2" fmla="*/ 0 h 374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7703" h="3745582">
                <a:moveTo>
                  <a:pt x="0" y="3745582"/>
                </a:moveTo>
                <a:lnTo>
                  <a:pt x="3917703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041992" y="1199213"/>
            <a:ext cx="4481136" cy="4579495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8100000" algn="tr" rotWithShape="0">
              <a:schemeClr val="tx1"/>
            </a:outerShdw>
          </a:effectLst>
        </p:spPr>
        <p:txBody>
          <a:bodyPr anchor="b">
            <a:normAutofit/>
          </a:bodyPr>
          <a:lstStyle/>
          <a:p>
            <a:r>
              <a:rPr lang="en-US" sz="3000">
                <a:solidFill>
                  <a:srgbClr val="000000"/>
                </a:solidFill>
              </a:rPr>
              <a:t>Optimizing Presentations with AI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563430" y="1199213"/>
            <a:ext cx="4517486" cy="4790414"/>
          </a:xfrm>
        </p:spPr>
        <p:txBody>
          <a:bodyPr>
            <a:normAutofit/>
          </a:bodyPr>
          <a:lstStyle/>
          <a:p>
            <a:pPr lvl="0"/>
            <a:r>
              <a:rPr lang="en-US"/>
              <a:t>Designer uses AI to suggest layouts and images to create stunning slides Presenter Coach uses AI to provide feedback on your delivery, pronunciation and pacing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DF765F4A-2DF9-42BC-89D8-E61753DA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F4EE96-C834-4CB1-9BE3-A85B22A039C7}" type="datetime1">
              <a:rPr lang="en-US" smtClean="0"/>
              <a:pPr>
                <a:spcAft>
                  <a:spcPts val="600"/>
                </a:spcAft>
              </a:pPr>
              <a:t>4/16/2023</a:t>
            </a:fld>
            <a:endParaRPr lang="en-US"/>
          </a:p>
        </p:txBody>
      </p:sp>
      <p:sp>
        <p:nvSpPr>
          <p:cNvPr id="11" name="Footer Placeholder 11">
            <a:extLst>
              <a:ext uri="{FF2B5EF4-FFF2-40B4-BE49-F238E27FC236}">
                <a16:creationId xmlns:a16="http://schemas.microsoft.com/office/drawing/2014/main" id="{716E55FE-7292-474F-B63E-7EF4C8DD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3" name="Slide Number Placeholder 17">
            <a:extLst>
              <a:ext uri="{FF2B5EF4-FFF2-40B4-BE49-F238E27FC236}">
                <a16:creationId xmlns:a16="http://schemas.microsoft.com/office/drawing/2014/main" id="{32E95C4D-CC3C-4C9D-B8E6-271568CB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6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011681" y="1797271"/>
            <a:ext cx="6875059" cy="2243100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>
                <a:solidFill>
                  <a:srgbClr val="000000"/>
                </a:solidFill>
              </a:rPr>
              <a:t>Using AI to maximize visual appeal of your slides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E024CF5-F9C8-4156-99B2-12A982E8B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1680" y="4236244"/>
            <a:ext cx="6875058" cy="729651"/>
          </a:xfrm>
        </p:spPr>
        <p:txBody>
          <a:bodyPr anchor="b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0D9251A-EEDC-48EB-B42C-62D377B0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CCE1F26-F264-4CA2-86F8-38288220AEB4}" type="datetime1">
              <a:rPr lang="en-US" smtClean="0"/>
              <a:pPr>
                <a:spcAft>
                  <a:spcPts val="600"/>
                </a:spcAft>
              </a:pPr>
              <a:t>4/16/2023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1DF7FA2-A834-4C6F-8EA5-32DEA29C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28B762E-E798-4B94-97A0-B637EFCD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89E1B79A-9F16-2EE4-17F7-218DF66F3D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066382" y="1679510"/>
            <a:ext cx="4149013" cy="2726838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</a:rPr>
              <a:t>Creating Creative Graphics and Charts with AI-powered tools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BA1043F-282A-469A-B742-1FC2858BD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2367" y="4810539"/>
            <a:ext cx="3937518" cy="788089"/>
          </a:xfrm>
        </p:spPr>
        <p:txBody>
          <a:bodyPr anchor="ctr">
            <a:normAutofit/>
          </a:bodyPr>
          <a:lstStyle/>
          <a:p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" name="Date Placeholder 7">
            <a:extLst>
              <a:ext uri="{FF2B5EF4-FFF2-40B4-BE49-F238E27FC236}">
                <a16:creationId xmlns:a16="http://schemas.microsoft.com/office/drawing/2014/main" id="{8556D007-6C04-49DF-A0D6-30AD59C1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478A2DD-9ADC-4C2E-A874-1DCF4CD5B326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4/16/2023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F2650204-731C-42C7-A04B-9BE77D83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535709A-A67F-4015-913B-A0F75E67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A80A021-E2A7-4965-9D91-2D103FDB3863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679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600200" y="699591"/>
            <a:ext cx="7638168" cy="1470404"/>
          </a:xfrm>
        </p:spPr>
        <p:txBody>
          <a:bodyPr anchor="b">
            <a:normAutofit/>
          </a:bodyPr>
          <a:lstStyle/>
          <a:p>
            <a:r>
              <a:rPr lang="en-US" dirty="0"/>
              <a:t>Using AI to enhance audience engagement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600200" y="2476499"/>
            <a:ext cx="7638168" cy="3614813"/>
          </a:xfrm>
        </p:spPr>
        <p:txBody>
          <a:bodyPr>
            <a:normAutofit/>
          </a:bodyPr>
          <a:lstStyle/>
          <a:p>
            <a:pPr lvl="0"/>
            <a:r>
              <a:rPr lang="en-US"/>
              <a:t>Unlock the benefits of AI: Enhance your PowerPoint now!</a:t>
            </a:r>
          </a:p>
          <a:p>
            <a:pPr lvl="0"/>
            <a:r>
              <a:rPr lang="en-US"/>
              <a:t>Closing: With the power of AI at your fingertips, you can create visually stunning and engaging PowerPoint presentations that captivate your audience</a:t>
            </a:r>
          </a:p>
          <a:p>
            <a:pPr lvl="0"/>
            <a:r>
              <a:rPr lang="en-US"/>
              <a:t>So why not give it a try and take your presentations to the next level?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DF765F4A-2DF9-42BC-89D8-E61753DA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DF4EE96-C834-4CB1-9BE3-A85B22A039C7}" type="datetime1">
              <a:rPr lang="en-US" smtClean="0"/>
              <a:pPr>
                <a:spcAft>
                  <a:spcPts val="600"/>
                </a:spcAft>
              </a:pPr>
              <a:t>4/16/2023</a:t>
            </a:fld>
            <a:endParaRPr lang="en-US"/>
          </a:p>
        </p:txBody>
      </p:sp>
      <p:sp>
        <p:nvSpPr>
          <p:cNvPr id="11" name="Footer Placeholder 11">
            <a:extLst>
              <a:ext uri="{FF2B5EF4-FFF2-40B4-BE49-F238E27FC236}">
                <a16:creationId xmlns:a16="http://schemas.microsoft.com/office/drawing/2014/main" id="{716E55FE-7292-474F-B63E-7EF4C8DD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3" name="Slide Number Placeholder 17">
            <a:extLst>
              <a:ext uri="{FF2B5EF4-FFF2-40B4-BE49-F238E27FC236}">
                <a16:creationId xmlns:a16="http://schemas.microsoft.com/office/drawing/2014/main" id="{32E95C4D-CC3C-4C9D-B8E6-271568CB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554230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LightSeed_2SEEDS">
      <a:dk1>
        <a:srgbClr val="000000"/>
      </a:dk1>
      <a:lt1>
        <a:srgbClr val="FFFFFF"/>
      </a:lt1>
      <a:dk2>
        <a:srgbClr val="41243E"/>
      </a:dk2>
      <a:lt2>
        <a:srgbClr val="E4E8E2"/>
      </a:lt2>
      <a:accent1>
        <a:srgbClr val="AA7FBA"/>
      </a:accent1>
      <a:accent2>
        <a:srgbClr val="A596C6"/>
      </a:accent2>
      <a:accent3>
        <a:srgbClr val="C492BD"/>
      </a:accent3>
      <a:accent4>
        <a:srgbClr val="77AF89"/>
      </a:accent4>
      <a:accent5>
        <a:srgbClr val="82ACA2"/>
      </a:accent5>
      <a:accent6>
        <a:srgbClr val="7CACB5"/>
      </a:accent6>
      <a:hlink>
        <a:srgbClr val="668E56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VeniceBeachVTI</vt:lpstr>
      <vt:lpstr>How to Create Presentation using AI</vt:lpstr>
      <vt:lpstr>PowerPoint Presentation</vt:lpstr>
      <vt:lpstr>Optimizing Presentations with AI</vt:lpstr>
      <vt:lpstr>Using AI to maximize visual appeal of your slides</vt:lpstr>
      <vt:lpstr>Creating Creative Graphics and Charts with AI-powered tools</vt:lpstr>
      <vt:lpstr>Using AI to enhance audience engagement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6</cp:revision>
  <dcterms:created xsi:type="dcterms:W3CDTF">2023-04-16T10:58:49Z</dcterms:created>
  <dcterms:modified xsi:type="dcterms:W3CDTF">2023-04-16T11:01:50Z</dcterms:modified>
</cp:coreProperties>
</file>