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slideMasters/slideMaster_8000000C_E103E5D7.xml" ContentType="application/vnd.openxmlformats-officedocument.presentationml.slideMaster+xml"/>
  <Override PartName="/ppt/slides/slide_101_A9B176DC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E103E5D7.xml" ContentType="application/vnd.openxmlformats-officedocument.theme+xml"/>
  <Override PartName="/ppt/tableStyles.xml" ContentType="application/vnd.openxmlformats-officedocument.presentationml.tableStyles+xml"/>
  <Override PartName="/ppt/slideLayouts/slideLayout_8000000D_32D0BA0C.xml" ContentType="application/vnd.openxmlformats-officedocument.presentationml.slideLayout+xml"/>
  <Override PartName="/ppt/slideLayouts/slideLayout_8000000E_FD58D17A.xml" ContentType="application/vnd.openxmlformats-officedocument.presentationml.slideLayout+xml"/>
  <Override PartName="/ppt/slideLayouts/slideLayout_8000000F_E30C8BBC.xml" ContentType="application/vnd.openxmlformats-officedocument.presentationml.slideLayout+xml"/>
  <Override PartName="/ppt/slideLayouts/slideLayout_80000010_D26512E5.xml" ContentType="application/vnd.openxmlformats-officedocument.presentationml.slideLayout+xml"/>
  <Override PartName="/ppt/slideLayouts/slideLayout_80000011_BC372FF8.xml" ContentType="application/vnd.openxmlformats-officedocument.presentationml.slideLayout+xml"/>
  <Override PartName="/ppt/slideLayouts/slideLayout_80000012_6382B803.xml" ContentType="application/vnd.openxmlformats-officedocument.presentationml.slideLayout+xml"/>
  <Override PartName="/ppt/slideLayouts/slideLayout_80000013_E2824505.xml" ContentType="application/vnd.openxmlformats-officedocument.presentationml.slideLayout+xml"/>
  <Override PartName="/ppt/slideLayouts/slideLayout_80000014_EE4CD5A8.xml" ContentType="application/vnd.openxmlformats-officedocument.presentationml.slideLayout+xml"/>
  <Override PartName="/ppt/slideLayouts/slideLayout_80000015_1B13E549.xml" ContentType="application/vnd.openxmlformats-officedocument.presentationml.slideLayout+xml"/>
  <Override PartName="/ppt/slideLayouts/slideLayout_80000016_830ED5D3.xml" ContentType="application/vnd.openxmlformats-officedocument.presentationml.slideLayout+xml"/>
  <Override PartName="/ppt/slideLayouts/slideLayout_80000017_56679A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13_E8B4E28B.xml" ContentType="application/vnd.openxmlformats-officedocument.presentationml.slide+xml"/>
  <Override PartName="/ppt/diagrams/data_101_E8B4E28B.xml" ContentType="application/vnd.openxmlformats-officedocument.drawingml.diagramData+xml"/>
  <Override PartName="/ppt/diagrams/data_105_78F24DAC.xml" ContentType="application/vnd.openxmlformats-officedocument.drawingml.diagramData+xml"/>
  <Override PartName="/ppt/diagrams/data_104_CFCAB7A0.xml" ContentType="application/vnd.openxmlformats-officedocument.drawingml.diagramData+xml"/>
  <Override PartName="/ppt/diagrams/colors_104_CFCAB7A0.xml" ContentType="application/vnd.openxmlformats-officedocument.drawingml.diagramColors+xml"/>
  <Override PartName="/ppt/diagrams/quickStyle_104_CFCAB7A0.xml" ContentType="application/vnd.openxmlformats-officedocument.drawingml.diagramStyle+xml"/>
  <Override PartName="/ppt/diagrams/layout_104_CFCAB7A0.xml" ContentType="application/vnd.openxmlformats-officedocument.drawingml.diagramLayout+xml"/>
  <Override PartName="/ppt/diagrams/drawing_105_78F24DAC.xml" ContentType="application/vnd.ms-office.drawingml.diagramDrawing+xml"/>
  <Override PartName="/ppt/diagrams/colors_105_78F24DAC.xml" ContentType="application/vnd.openxmlformats-officedocument.drawingml.diagramColors+xml"/>
  <Override PartName="/ppt/diagrams/quickStyle_105_78F24DAC.xml" ContentType="application/vnd.openxmlformats-officedocument.drawingml.diagramStyle+xml"/>
  <Override PartName="/ppt/diagrams/layout_105_78F24DAC.xml" ContentType="application/vnd.openxmlformats-officedocument.drawingml.diagramLayout+xml"/>
  <Override PartName="/ppt/diagrams/drawing_104_CFCAB7A0.xml" ContentType="application/vnd.ms-office.drawingml.diagramDrawing+xml"/>
  <Override PartName="/ppt/diagrams/layout_101_E8B4E28B.xml" ContentType="application/vnd.openxmlformats-officedocument.drawingml.diagramLayout+xml"/>
  <Override PartName="/ppt/diagrams/quickStyle_101_E8B4E28B.xml" ContentType="application/vnd.openxmlformats-officedocument.drawingml.diagramStyle+xml"/>
  <Override PartName="/ppt/diagrams/colors_101_E8B4E28B.xml" ContentType="application/vnd.openxmlformats-officedocument.drawingml.diagramColors+xml"/>
  <Override PartName="/ppt/diagrams/drawing_101_E8B4E28B.xml" ContentType="application/vnd.ms-office.drawingml.diagramDrawing+xml"/>
  <Override PartName="/ppt/slides/slide_114_5158A51A.xml" ContentType="application/vnd.openxmlformats-officedocument.presentationml.slide+xml"/>
  <Override PartName="/ppt/slides/slide_115_EF14BC7C.xml" ContentType="application/vnd.openxmlformats-officedocument.presentationml.slide+xml"/>
  <Override PartName="/ppt/slides/slide_116_20B56320.xml" ContentType="application/vnd.openxmlformats-officedocument.presentationml.slide+xml"/>
  <Override PartName="/ppt/slides/slide_117_696AE01C.xml" ContentType="application/vnd.openxmlformats-officedocument.presentationml.slide+xml"/>
  <Override PartName="/ppt/diagrams/data_102_1E7FBC73.xml" ContentType="application/vnd.openxmlformats-officedocument.drawingml.diagramData+xml"/>
  <Override PartName="/ppt/diagrams/data_105_B1716528.xml" ContentType="application/vnd.openxmlformats-officedocument.drawingml.diagramData+xml"/>
  <Override PartName="/ppt/diagrams/data_104_345AC436.xml" ContentType="application/vnd.openxmlformats-officedocument.drawingml.diagramData+xml"/>
  <Override PartName="/ppt/diagrams/quickStyle_104_345AC436.xml" ContentType="application/vnd.openxmlformats-officedocument.drawingml.diagramStyle+xml"/>
  <Override PartName="/ppt/diagrams/drawing_104_345AC436.xml" ContentType="application/vnd.ms-office.drawingml.diagramDrawing+xml"/>
  <Override PartName="/ppt/diagrams/layout_104_345AC436.xml" ContentType="application/vnd.openxmlformats-officedocument.drawingml.diagramLayout+xml"/>
  <Override PartName="/ppt/diagrams/drawing_105_B1716528.xml" ContentType="application/vnd.ms-office.drawingml.diagramDrawing+xml"/>
  <Override PartName="/ppt/diagrams/colors_105_B1716528.xml" ContentType="application/vnd.openxmlformats-officedocument.drawingml.diagramColors+xml"/>
  <Override PartName="/ppt/diagrams/quickStyle_105_B1716528.xml" ContentType="application/vnd.openxmlformats-officedocument.drawingml.diagramStyle+xml"/>
  <Override PartName="/ppt/diagrams/layout_105_B1716528.xml" ContentType="application/vnd.openxmlformats-officedocument.drawingml.diagramLayout+xml"/>
  <Override PartName="/ppt/diagrams/layout_102_1E7FBC73.xml" ContentType="application/vnd.openxmlformats-officedocument.drawingml.diagramLayout+xml"/>
  <Override PartName="/ppt/diagrams/quickStyle_102_1E7FBC73.xml" ContentType="application/vnd.openxmlformats-officedocument.drawingml.diagramStyle+xml"/>
  <Override PartName="/ppt/diagrams/colors_102_1E7FBC73.xml" ContentType="application/vnd.openxmlformats-officedocument.drawingml.diagramColors+xml"/>
  <Override PartName="/ppt/diagrams/drawing_102_1E7FBC73.xml" ContentType="application/vnd.ms-office.drawingml.diagramDrawing+xml"/>
  <Override PartName="/ppt/diagrams/colors_104_345AC436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8"/>
    <p:sldId id="275" r:id="rId29"/>
    <p:sldId id="276" r:id="rId30"/>
    <p:sldId id="277" r:id="rId31"/>
    <p:sldId id="278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_101_A9B176DC.xml" Id="rId8" /><Relationship Type="http://schemas.openxmlformats.org/officeDocument/2006/relationships/tableStyles" Target="tableStyles.xml" Id="rId12" /><Relationship Type="http://schemas.openxmlformats.org/officeDocument/2006/relationships/slideMaster" Target="slideMasters/slideMaster_8000000C_E103E5D7.xml" Id="rId1" /><Relationship Type="http://schemas.openxmlformats.org/officeDocument/2006/relationships/theme" Target="theme/theme_8000000C_E103E5D7.xml" Id="rId11" /><Relationship Type="http://schemas.openxmlformats.org/officeDocument/2006/relationships/viewProps" Target="viewProps.xml" Id="rId10" /><Relationship Type="http://schemas.openxmlformats.org/officeDocument/2006/relationships/presProps" Target="presProps.xml" Id="rId9" /><Relationship Type="http://schemas.openxmlformats.org/officeDocument/2006/relationships/slide" Target="slides/slide_113_E8B4E28B.xml" Id="rId29" /><Relationship Type="http://schemas.openxmlformats.org/officeDocument/2006/relationships/slide" Target="slides/slide_114_5158A51A.xml" Id="rId30" /><Relationship Type="http://schemas.openxmlformats.org/officeDocument/2006/relationships/slide" Target="slides/slide_115_EF14BC7C.xml" Id="rId31" /><Relationship Type="http://schemas.openxmlformats.org/officeDocument/2006/relationships/slide" Target="slides/slide_116_20B56320.xml" Id="rId32" /><Relationship Type="http://schemas.openxmlformats.org/officeDocument/2006/relationships/slide" Target="slides/slide_117_696AE01C.xml" Id="rId33" /></Relationships>
</file>

<file path=ppt/diagrams/_rels/data_101_E8B4E28B.xml.rels><?xml version="1.0" encoding="UTF-8" standalone="yes"?>
<Relationships xmlns="http://schemas.openxmlformats.org/package/2006/relationships"><Relationship Id="rId3" Type="http://schemas.openxmlformats.org/officeDocument/2006/relationships/image" Target="../media/image_3D301D2F.svg"/><Relationship Id="rId2" Type="http://schemas.openxmlformats.org/officeDocument/2006/relationships/image" Target="../media/image_31E5DE9C.svg"/><Relationship Id="rId1" Type="http://schemas.openxmlformats.org/officeDocument/2006/relationships/image" Target="../media/image_1BB639EE.svg"/><Relationship Id="rId5" Type="http://schemas.openxmlformats.org/officeDocument/2006/relationships/image" Target="../media/image_A995D0C.svg"/><Relationship Id="rId4" Type="http://schemas.openxmlformats.org/officeDocument/2006/relationships/image" Target="../media/image_D41B1DDE.svg"/></Relationships>
</file>

<file path=ppt/diagrams/_rels/data_102_1E7FBC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_70F9EE7F.svg"/><Relationship Id="rId2" Type="http://schemas.openxmlformats.org/officeDocument/2006/relationships/image" Target="../media/image_E4FDA096.svg"/><Relationship Id="rId1" Type="http://schemas.openxmlformats.org/officeDocument/2006/relationships/image" Target="../media/image_817FD497.svg"/></Relationships>
</file>

<file path=ppt/diagrams/colors_101_E8B4E28B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1E7FBC7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4_345AC43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4_CFCAB7A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5_78F24DAC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5_B171652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_101_E8B4E28B.xml><?xml version="1.0" encoding="utf-8"?>
<dgm:dataModel xmlns:dgm="http://schemas.openxmlformats.org/drawingml/2006/diagram" xmlns:a="http://schemas.openxmlformats.org/drawingml/2006/main">
  <dgm:ptLst>
    <dgm:pt modelId="{49546205-2B98-405E-9553-A35C4C9FE43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FC643CE-92CB-42E5-A111-6F9D40E27CD0}">
      <dgm:prSet/>
      <dgm:spPr/>
      <dgm:t>
        <a:bodyPr/>
        <a:lstStyle/>
        <a:p>
          <a:pPr>
            <a:defRPr cap="all"/>
          </a:pPr>
          <a:r>
            <a:rPr lang="en-US"/>
            <a:t>Enhancing PowerPoint Presentations with AI tools</a:t>
          </a:r>
        </a:p>
      </dgm:t>
    </dgm:pt>
    <dgm:pt modelId="{F27BA951-F938-4FB1-B66D-F4F58235E9F0}" type="parTrans" cxnId="{5C1FB684-EA78-410E-BA80-2076C73501EB}">
      <dgm:prSet/>
      <dgm:spPr/>
      <dgm:t>
        <a:bodyPr/>
        <a:lstStyle/>
        <a:p>
          <a:endParaRPr lang="en-US"/>
        </a:p>
      </dgm:t>
    </dgm:pt>
    <dgm:pt modelId="{3FCB9677-4A8F-4E1F-852E-4B297463D5F0}" type="sibTrans" cxnId="{5C1FB684-EA78-410E-BA80-2076C73501EB}">
      <dgm:prSet/>
      <dgm:spPr/>
      <dgm:t>
        <a:bodyPr/>
        <a:lstStyle/>
        <a:p>
          <a:endParaRPr lang="en-US"/>
        </a:p>
      </dgm:t>
    </dgm:pt>
    <dgm:pt modelId="{34518897-E2D8-4868-AABC-2BDB0BA79C95}">
      <dgm:prSet/>
      <dgm:spPr/>
      <dgm:t>
        <a:bodyPr/>
        <a:lstStyle/>
        <a:p>
          <a:pPr>
            <a:defRPr cap="all"/>
          </a:pPr>
          <a:r>
            <a:rPr lang="en-US"/>
            <a:t>Creating visually appealing slides with AI</a:t>
          </a:r>
        </a:p>
      </dgm:t>
    </dgm:pt>
    <dgm:pt modelId="{DA897C6F-E2B3-40C6-9678-B8C660734F59}" type="parTrans" cxnId="{9DACCD06-4611-4016-B26B-1427237F678D}">
      <dgm:prSet/>
      <dgm:spPr/>
      <dgm:t>
        <a:bodyPr/>
        <a:lstStyle/>
        <a:p>
          <a:endParaRPr lang="en-US"/>
        </a:p>
      </dgm:t>
    </dgm:pt>
    <dgm:pt modelId="{7C07F33B-5D6D-4829-A95D-9BC4DA5A0993}" type="sibTrans" cxnId="{9DACCD06-4611-4016-B26B-1427237F678D}">
      <dgm:prSet/>
      <dgm:spPr/>
      <dgm:t>
        <a:bodyPr/>
        <a:lstStyle/>
        <a:p>
          <a:endParaRPr lang="en-US"/>
        </a:p>
      </dgm:t>
    </dgm:pt>
    <dgm:pt modelId="{6B29478B-5929-4D96-8235-1C82FC7B0BB6}">
      <dgm:prSet/>
      <dgm:spPr/>
      <dgm:t>
        <a:bodyPr/>
        <a:lstStyle/>
        <a:p>
          <a:pPr>
            <a:defRPr cap="all"/>
          </a:pPr>
          <a:r>
            <a:rPr lang="en-US"/>
            <a:t>Enhancing audience engagement with AI</a:t>
          </a:r>
        </a:p>
      </dgm:t>
    </dgm:pt>
    <dgm:pt modelId="{B57296F1-225A-4F72-B315-A6B28E718B0B}" type="parTrans" cxnId="{0DFA8CA8-74EC-4E49-90C3-91A86102F799}">
      <dgm:prSet/>
      <dgm:spPr/>
      <dgm:t>
        <a:bodyPr/>
        <a:lstStyle/>
        <a:p>
          <a:endParaRPr lang="en-US"/>
        </a:p>
      </dgm:t>
    </dgm:pt>
    <dgm:pt modelId="{0ACC9112-4F84-41AA-A557-CB7C76E4515F}" type="sibTrans" cxnId="{0DFA8CA8-74EC-4E49-90C3-91A86102F799}">
      <dgm:prSet/>
      <dgm:spPr/>
      <dgm:t>
        <a:bodyPr/>
        <a:lstStyle/>
        <a:p>
          <a:endParaRPr lang="en-US"/>
        </a:p>
      </dgm:t>
    </dgm:pt>
    <dgm:pt modelId="{9B543D27-3E75-498B-AF0B-71992CA70C00}">
      <dgm:prSet/>
      <dgm:spPr/>
      <dgm:t>
        <a:bodyPr/>
        <a:lstStyle/>
        <a:p>
          <a:pPr>
            <a:defRPr cap="all"/>
          </a:pPr>
          <a:r>
            <a:rPr lang="en-US"/>
            <a:t>Ai-powered features in PowerPoint</a:t>
          </a:r>
        </a:p>
      </dgm:t>
    </dgm:pt>
    <dgm:pt modelId="{298AD18B-F4E0-44B9-A2D5-F924C480DE84}" type="parTrans" cxnId="{8F822891-7C7F-4AA8-B407-E7266D45DE2D}">
      <dgm:prSet/>
      <dgm:spPr/>
      <dgm:t>
        <a:bodyPr/>
        <a:lstStyle/>
        <a:p>
          <a:endParaRPr lang="en-US"/>
        </a:p>
      </dgm:t>
    </dgm:pt>
    <dgm:pt modelId="{F1739A54-8525-4DAA-ABAD-4BB14543F30E}" type="sibTrans" cxnId="{8F822891-7C7F-4AA8-B407-E7266D45DE2D}">
      <dgm:prSet/>
      <dgm:spPr/>
      <dgm:t>
        <a:bodyPr/>
        <a:lstStyle/>
        <a:p>
          <a:endParaRPr lang="en-US"/>
        </a:p>
      </dgm:t>
    </dgm:pt>
    <dgm:pt modelId="{A58488E0-0697-478B-938B-4909838A7011}">
      <dgm:prSet/>
      <dgm:spPr/>
      <dgm:t>
        <a:bodyPr/>
        <a:lstStyle/>
        <a:p>
          <a:pPr>
            <a:defRPr cap="all"/>
          </a:pPr>
          <a:r>
            <a:rPr lang="en-US"/>
            <a:t>Benefits of using AI tools for PowerPoint presentation</a:t>
          </a:r>
        </a:p>
      </dgm:t>
    </dgm:pt>
    <dgm:pt modelId="{D54286CF-3836-4945-AC50-E9D8701932DE}" type="parTrans" cxnId="{1AB9A4E0-E105-4557-9BD0-415D6C48D261}">
      <dgm:prSet/>
      <dgm:spPr/>
      <dgm:t>
        <a:bodyPr/>
        <a:lstStyle/>
        <a:p>
          <a:endParaRPr lang="en-US"/>
        </a:p>
      </dgm:t>
    </dgm:pt>
    <dgm:pt modelId="{4765100E-C4F0-4E5F-9DCE-2DE6C56029C7}" type="sibTrans" cxnId="{1AB9A4E0-E105-4557-9BD0-415D6C48D261}">
      <dgm:prSet/>
      <dgm:spPr/>
      <dgm:t>
        <a:bodyPr/>
        <a:lstStyle/>
        <a:p>
          <a:endParaRPr lang="en-US"/>
        </a:p>
      </dgm:t>
    </dgm:pt>
    <dgm:pt modelId="{53DC6FF5-8F26-4D1C-8683-34F1C011FB63}" type="pres">
      <dgm:prSet presAssocID="{49546205-2B98-405E-9553-A35C4C9FE43B}" presName="root" presStyleCnt="0">
        <dgm:presLayoutVars>
          <dgm:dir/>
          <dgm:resizeHandles val="exact"/>
        </dgm:presLayoutVars>
      </dgm:prSet>
      <dgm:spPr/>
    </dgm:pt>
    <dgm:pt modelId="{8D5162B5-4DA4-4F55-9E84-60DA82D981EF}" type="pres">
      <dgm:prSet presAssocID="{0FC643CE-92CB-42E5-A111-6F9D40E27CD0}" presName="compNode" presStyleCnt="0"/>
      <dgm:spPr/>
    </dgm:pt>
    <dgm:pt modelId="{76D16B4A-0599-476C-9BA6-C488CB53CEB1}" type="pres">
      <dgm:prSet presAssocID="{0FC643CE-92CB-42E5-A111-6F9D40E27CD0}" presName="iconBgRect" presStyleLbl="bgShp" presStyleIdx="0" presStyleCnt="5"/>
      <dgm:spPr/>
    </dgm:pt>
    <dgm:pt modelId="{21E8B044-31F3-4EB7-8085-1381EE48B7A7}" type="pres">
      <dgm:prSet presAssocID="{0FC643CE-92CB-42E5-A111-6F9D40E27CD0}" presName="iconRect" presStyleLbl="node1" presStyleIdx="0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9C04FEA-3358-4201-ADD9-85518EB312A5}" type="pres">
      <dgm:prSet presAssocID="{0FC643CE-92CB-42E5-A111-6F9D40E27CD0}" presName="spaceRect" presStyleCnt="0"/>
      <dgm:spPr/>
    </dgm:pt>
    <dgm:pt modelId="{06ACB282-0B43-4892-8B70-5D04166E11BA}" type="pres">
      <dgm:prSet presAssocID="{0FC643CE-92CB-42E5-A111-6F9D40E27CD0}" presName="textRect" presStyleLbl="revTx" presStyleIdx="0" presStyleCnt="5">
        <dgm:presLayoutVars>
          <dgm:chMax val="1"/>
          <dgm:chPref val="1"/>
        </dgm:presLayoutVars>
      </dgm:prSet>
      <dgm:spPr/>
    </dgm:pt>
    <dgm:pt modelId="{C3F5A1F2-BD57-4A8E-B2AE-EB34541702B6}" type="pres">
      <dgm:prSet presAssocID="{3FCB9677-4A8F-4E1F-852E-4B297463D5F0}" presName="sibTrans" presStyleCnt="0"/>
      <dgm:spPr/>
    </dgm:pt>
    <dgm:pt modelId="{81E037F2-00EC-4ACF-A257-F80982A4A295}" type="pres">
      <dgm:prSet presAssocID="{34518897-E2D8-4868-AABC-2BDB0BA79C95}" presName="compNode" presStyleCnt="0"/>
      <dgm:spPr/>
    </dgm:pt>
    <dgm:pt modelId="{5138ADBA-E004-4257-8B77-F25F1CEB7E83}" type="pres">
      <dgm:prSet presAssocID="{34518897-E2D8-4868-AABC-2BDB0BA79C95}" presName="iconBgRect" presStyleLbl="bgShp" presStyleIdx="1" presStyleCnt="5"/>
      <dgm:spPr/>
    </dgm:pt>
    <dgm:pt modelId="{E1ACE173-B400-4F6C-9C7A-094195D26912}" type="pres">
      <dgm:prSet presAssocID="{34518897-E2D8-4868-AABC-2BDB0BA79C95}" presName="iconRect" presStyleLbl="node1" presStyleIdx="1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D2DEF7C3-023A-4FCB-8D36-7E639CF96D79}" type="pres">
      <dgm:prSet presAssocID="{34518897-E2D8-4868-AABC-2BDB0BA79C95}" presName="spaceRect" presStyleCnt="0"/>
      <dgm:spPr/>
    </dgm:pt>
    <dgm:pt modelId="{4BDE348A-40D4-45AC-8EE7-CC7B7057C299}" type="pres">
      <dgm:prSet presAssocID="{34518897-E2D8-4868-AABC-2BDB0BA79C95}" presName="textRect" presStyleLbl="revTx" presStyleIdx="1" presStyleCnt="5">
        <dgm:presLayoutVars>
          <dgm:chMax val="1"/>
          <dgm:chPref val="1"/>
        </dgm:presLayoutVars>
      </dgm:prSet>
      <dgm:spPr/>
    </dgm:pt>
    <dgm:pt modelId="{42DAC67E-B82F-46CE-B5E4-5A16D9983F24}" type="pres">
      <dgm:prSet presAssocID="{7C07F33B-5D6D-4829-A95D-9BC4DA5A0993}" presName="sibTrans" presStyleCnt="0"/>
      <dgm:spPr/>
    </dgm:pt>
    <dgm:pt modelId="{F7DAAF21-F557-4DD6-B6BF-0F0DF5CB9C13}" type="pres">
      <dgm:prSet presAssocID="{6B29478B-5929-4D96-8235-1C82FC7B0BB6}" presName="compNode" presStyleCnt="0"/>
      <dgm:spPr/>
    </dgm:pt>
    <dgm:pt modelId="{83953428-B4B7-44C1-A02A-6FF33C724A78}" type="pres">
      <dgm:prSet presAssocID="{6B29478B-5929-4D96-8235-1C82FC7B0BB6}" presName="iconBgRect" presStyleLbl="bgShp" presStyleIdx="2" presStyleCnt="5"/>
      <dgm:spPr/>
    </dgm:pt>
    <dgm:pt modelId="{B433735C-CBB1-4BFF-8455-C7C771A7E139}" type="pres">
      <dgm:prSet presAssocID="{6B29478B-5929-4D96-8235-1C82FC7B0BB6}" presName="iconRect" presStyleLbl="node1" presStyleIdx="2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0872A31-B6FF-450A-AFD0-FBE57702762B}" type="pres">
      <dgm:prSet presAssocID="{6B29478B-5929-4D96-8235-1C82FC7B0BB6}" presName="spaceRect" presStyleCnt="0"/>
      <dgm:spPr/>
    </dgm:pt>
    <dgm:pt modelId="{D8DE7AD7-27B8-4716-AB15-6CE6BD5D195B}" type="pres">
      <dgm:prSet presAssocID="{6B29478B-5929-4D96-8235-1C82FC7B0BB6}" presName="textRect" presStyleLbl="revTx" presStyleIdx="2" presStyleCnt="5">
        <dgm:presLayoutVars>
          <dgm:chMax val="1"/>
          <dgm:chPref val="1"/>
        </dgm:presLayoutVars>
      </dgm:prSet>
      <dgm:spPr/>
    </dgm:pt>
    <dgm:pt modelId="{2E55B623-6EA1-4AE3-9793-9AEB82A386C9}" type="pres">
      <dgm:prSet presAssocID="{0ACC9112-4F84-41AA-A557-CB7C76E4515F}" presName="sibTrans" presStyleCnt="0"/>
      <dgm:spPr/>
    </dgm:pt>
    <dgm:pt modelId="{8259A1DE-43E2-4FBF-B6CA-EC244A75009E}" type="pres">
      <dgm:prSet presAssocID="{9B543D27-3E75-498B-AF0B-71992CA70C00}" presName="compNode" presStyleCnt="0"/>
      <dgm:spPr/>
    </dgm:pt>
    <dgm:pt modelId="{0B844769-DBD0-4BF6-A65D-181244B417F3}" type="pres">
      <dgm:prSet presAssocID="{9B543D27-3E75-498B-AF0B-71992CA70C00}" presName="iconBgRect" presStyleLbl="bgShp" presStyleIdx="3" presStyleCnt="5"/>
      <dgm:spPr/>
    </dgm:pt>
    <dgm:pt modelId="{BF11AA53-C6ED-42C2-8BCA-9475C81DB1E8}" type="pres">
      <dgm:prSet presAssocID="{9B543D27-3E75-498B-AF0B-71992CA70C00}" presName="iconRect" presStyleLbl="node1" presStyleIdx="3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6524446-ABEB-479F-8016-FAAFCE476858}" type="pres">
      <dgm:prSet presAssocID="{9B543D27-3E75-498B-AF0B-71992CA70C00}" presName="spaceRect" presStyleCnt="0"/>
      <dgm:spPr/>
    </dgm:pt>
    <dgm:pt modelId="{6DE5996D-4195-42FC-8EE6-81D6831B964A}" type="pres">
      <dgm:prSet presAssocID="{9B543D27-3E75-498B-AF0B-71992CA70C00}" presName="textRect" presStyleLbl="revTx" presStyleIdx="3" presStyleCnt="5">
        <dgm:presLayoutVars>
          <dgm:chMax val="1"/>
          <dgm:chPref val="1"/>
        </dgm:presLayoutVars>
      </dgm:prSet>
      <dgm:spPr/>
    </dgm:pt>
    <dgm:pt modelId="{F8DC7C10-A780-497B-ADA2-E8CD5C8D7A64}" type="pres">
      <dgm:prSet presAssocID="{F1739A54-8525-4DAA-ABAD-4BB14543F30E}" presName="sibTrans" presStyleCnt="0"/>
      <dgm:spPr/>
    </dgm:pt>
    <dgm:pt modelId="{85DD5FD8-13ED-4FF6-8444-9073F2CB051F}" type="pres">
      <dgm:prSet presAssocID="{A58488E0-0697-478B-938B-4909838A7011}" presName="compNode" presStyleCnt="0"/>
      <dgm:spPr/>
    </dgm:pt>
    <dgm:pt modelId="{F8397F94-1746-44D7-BFB2-5B73E773F1F2}" type="pres">
      <dgm:prSet presAssocID="{A58488E0-0697-478B-938B-4909838A7011}" presName="iconBgRect" presStyleLbl="bgShp" presStyleIdx="4" presStyleCnt="5"/>
      <dgm:spPr/>
    </dgm:pt>
    <dgm:pt modelId="{493D3B20-BBA5-4099-B0EE-D6EE9203B7BB}" type="pres">
      <dgm:prSet presAssocID="{A58488E0-0697-478B-938B-4909838A7011}" presName="iconRect" presStyleLbl="node1" presStyleIdx="4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17A91BE-1A73-43FB-869B-DA92440CEEDD}" type="pres">
      <dgm:prSet presAssocID="{A58488E0-0697-478B-938B-4909838A7011}" presName="spaceRect" presStyleCnt="0"/>
      <dgm:spPr/>
    </dgm:pt>
    <dgm:pt modelId="{EC7557C3-CE1B-48F2-829E-6A498278775F}" type="pres">
      <dgm:prSet presAssocID="{A58488E0-0697-478B-938B-4909838A701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DACCD06-4611-4016-B26B-1427237F678D}" srcId="{49546205-2B98-405E-9553-A35C4C9FE43B}" destId="{34518897-E2D8-4868-AABC-2BDB0BA79C95}" srcOrd="1" destOrd="0" parTransId="{DA897C6F-E2B3-40C6-9678-B8C660734F59}" sibTransId="{7C07F33B-5D6D-4829-A95D-9BC4DA5A0993}"/>
    <dgm:cxn modelId="{89EF364B-1C01-4B95-9F50-BB11AD8D3031}" type="presOf" srcId="{A58488E0-0697-478B-938B-4909838A7011}" destId="{EC7557C3-CE1B-48F2-829E-6A498278775F}" srcOrd="0" destOrd="0" presId="urn:microsoft.com/office/officeart/2018/5/layout/IconCircleLabelList"/>
    <dgm:cxn modelId="{5C1FB684-EA78-410E-BA80-2076C73501EB}" srcId="{49546205-2B98-405E-9553-A35C4C9FE43B}" destId="{0FC643CE-92CB-42E5-A111-6F9D40E27CD0}" srcOrd="0" destOrd="0" parTransId="{F27BA951-F938-4FB1-B66D-F4F58235E9F0}" sibTransId="{3FCB9677-4A8F-4E1F-852E-4B297463D5F0}"/>
    <dgm:cxn modelId="{8F822891-7C7F-4AA8-B407-E7266D45DE2D}" srcId="{49546205-2B98-405E-9553-A35C4C9FE43B}" destId="{9B543D27-3E75-498B-AF0B-71992CA70C00}" srcOrd="3" destOrd="0" parTransId="{298AD18B-F4E0-44B9-A2D5-F924C480DE84}" sibTransId="{F1739A54-8525-4DAA-ABAD-4BB14543F30E}"/>
    <dgm:cxn modelId="{0DFA8CA8-74EC-4E49-90C3-91A86102F799}" srcId="{49546205-2B98-405E-9553-A35C4C9FE43B}" destId="{6B29478B-5929-4D96-8235-1C82FC7B0BB6}" srcOrd="2" destOrd="0" parTransId="{B57296F1-225A-4F72-B315-A6B28E718B0B}" sibTransId="{0ACC9112-4F84-41AA-A557-CB7C76E4515F}"/>
    <dgm:cxn modelId="{9C6758C1-5494-4595-8D06-B5B2AF64AC5D}" type="presOf" srcId="{6B29478B-5929-4D96-8235-1C82FC7B0BB6}" destId="{D8DE7AD7-27B8-4716-AB15-6CE6BD5D195B}" srcOrd="0" destOrd="0" presId="urn:microsoft.com/office/officeart/2018/5/layout/IconCircleLabelList"/>
    <dgm:cxn modelId="{C53031C5-CDB6-43E4-B9E4-219B0F3333C3}" type="presOf" srcId="{34518897-E2D8-4868-AABC-2BDB0BA79C95}" destId="{4BDE348A-40D4-45AC-8EE7-CC7B7057C299}" srcOrd="0" destOrd="0" presId="urn:microsoft.com/office/officeart/2018/5/layout/IconCircleLabelList"/>
    <dgm:cxn modelId="{38EC8DC5-D4B8-442B-9D02-2479FB6F3C31}" type="presOf" srcId="{49546205-2B98-405E-9553-A35C4C9FE43B}" destId="{53DC6FF5-8F26-4D1C-8683-34F1C011FB63}" srcOrd="0" destOrd="0" presId="urn:microsoft.com/office/officeart/2018/5/layout/IconCircleLabelList"/>
    <dgm:cxn modelId="{251BB7D1-3BC0-43F3-9512-91DE3FD1F18D}" type="presOf" srcId="{0FC643CE-92CB-42E5-A111-6F9D40E27CD0}" destId="{06ACB282-0B43-4892-8B70-5D04166E11BA}" srcOrd="0" destOrd="0" presId="urn:microsoft.com/office/officeart/2018/5/layout/IconCircleLabelList"/>
    <dgm:cxn modelId="{1AB9A4E0-E105-4557-9BD0-415D6C48D261}" srcId="{49546205-2B98-405E-9553-A35C4C9FE43B}" destId="{A58488E0-0697-478B-938B-4909838A7011}" srcOrd="4" destOrd="0" parTransId="{D54286CF-3836-4945-AC50-E9D8701932DE}" sibTransId="{4765100E-C4F0-4E5F-9DCE-2DE6C56029C7}"/>
    <dgm:cxn modelId="{C91EA9FD-A6DE-4902-9682-4B59BF27F681}" type="presOf" srcId="{9B543D27-3E75-498B-AF0B-71992CA70C00}" destId="{6DE5996D-4195-42FC-8EE6-81D6831B964A}" srcOrd="0" destOrd="0" presId="urn:microsoft.com/office/officeart/2018/5/layout/IconCircleLabelList"/>
    <dgm:cxn modelId="{9E2A359B-5CE3-4376-B26E-4721C03E90E1}" type="presParOf" srcId="{53DC6FF5-8F26-4D1C-8683-34F1C011FB63}" destId="{8D5162B5-4DA4-4F55-9E84-60DA82D981EF}" srcOrd="0" destOrd="0" presId="urn:microsoft.com/office/officeart/2018/5/layout/IconCircleLabelList"/>
    <dgm:cxn modelId="{4652CFCF-AC7F-45D4-8247-E61954F7D70D}" type="presParOf" srcId="{8D5162B5-4DA4-4F55-9E84-60DA82D981EF}" destId="{76D16B4A-0599-476C-9BA6-C488CB53CEB1}" srcOrd="0" destOrd="0" presId="urn:microsoft.com/office/officeart/2018/5/layout/IconCircleLabelList"/>
    <dgm:cxn modelId="{010D81E2-8D05-4F2F-8137-BBED62736D42}" type="presParOf" srcId="{8D5162B5-4DA4-4F55-9E84-60DA82D981EF}" destId="{21E8B044-31F3-4EB7-8085-1381EE48B7A7}" srcOrd="1" destOrd="0" presId="urn:microsoft.com/office/officeart/2018/5/layout/IconCircleLabelList"/>
    <dgm:cxn modelId="{3A3D75BA-460E-486C-800F-6F77ECA9D4D7}" type="presParOf" srcId="{8D5162B5-4DA4-4F55-9E84-60DA82D981EF}" destId="{A9C04FEA-3358-4201-ADD9-85518EB312A5}" srcOrd="2" destOrd="0" presId="urn:microsoft.com/office/officeart/2018/5/layout/IconCircleLabelList"/>
    <dgm:cxn modelId="{D4C59D27-15B9-434A-867E-9F177046DE72}" type="presParOf" srcId="{8D5162B5-4DA4-4F55-9E84-60DA82D981EF}" destId="{06ACB282-0B43-4892-8B70-5D04166E11BA}" srcOrd="3" destOrd="0" presId="urn:microsoft.com/office/officeart/2018/5/layout/IconCircleLabelList"/>
    <dgm:cxn modelId="{828140D7-C6C7-4E42-B37C-9ABBAA709CEB}" type="presParOf" srcId="{53DC6FF5-8F26-4D1C-8683-34F1C011FB63}" destId="{C3F5A1F2-BD57-4A8E-B2AE-EB34541702B6}" srcOrd="1" destOrd="0" presId="urn:microsoft.com/office/officeart/2018/5/layout/IconCircleLabelList"/>
    <dgm:cxn modelId="{2DF43B6A-1B52-4E51-A642-771327FCCBC7}" type="presParOf" srcId="{53DC6FF5-8F26-4D1C-8683-34F1C011FB63}" destId="{81E037F2-00EC-4ACF-A257-F80982A4A295}" srcOrd="2" destOrd="0" presId="urn:microsoft.com/office/officeart/2018/5/layout/IconCircleLabelList"/>
    <dgm:cxn modelId="{631D60CA-C1E4-4BFC-B125-BA4E8D28676E}" type="presParOf" srcId="{81E037F2-00EC-4ACF-A257-F80982A4A295}" destId="{5138ADBA-E004-4257-8B77-F25F1CEB7E83}" srcOrd="0" destOrd="0" presId="urn:microsoft.com/office/officeart/2018/5/layout/IconCircleLabelList"/>
    <dgm:cxn modelId="{CE2A3E2D-04C7-4B59-BE2D-4309EBD29A7C}" type="presParOf" srcId="{81E037F2-00EC-4ACF-A257-F80982A4A295}" destId="{E1ACE173-B400-4F6C-9C7A-094195D26912}" srcOrd="1" destOrd="0" presId="urn:microsoft.com/office/officeart/2018/5/layout/IconCircleLabelList"/>
    <dgm:cxn modelId="{BB495ED9-4FAC-41D5-8D75-A14F186E6CCA}" type="presParOf" srcId="{81E037F2-00EC-4ACF-A257-F80982A4A295}" destId="{D2DEF7C3-023A-4FCB-8D36-7E639CF96D79}" srcOrd="2" destOrd="0" presId="urn:microsoft.com/office/officeart/2018/5/layout/IconCircleLabelList"/>
    <dgm:cxn modelId="{7BF5A0C2-F9CF-4E42-93A3-BD8B23AE853E}" type="presParOf" srcId="{81E037F2-00EC-4ACF-A257-F80982A4A295}" destId="{4BDE348A-40D4-45AC-8EE7-CC7B7057C299}" srcOrd="3" destOrd="0" presId="urn:microsoft.com/office/officeart/2018/5/layout/IconCircleLabelList"/>
    <dgm:cxn modelId="{816A704E-B9D6-4459-81E4-D727E8C19FE7}" type="presParOf" srcId="{53DC6FF5-8F26-4D1C-8683-34F1C011FB63}" destId="{42DAC67E-B82F-46CE-B5E4-5A16D9983F24}" srcOrd="3" destOrd="0" presId="urn:microsoft.com/office/officeart/2018/5/layout/IconCircleLabelList"/>
    <dgm:cxn modelId="{6D2351CF-0488-4B1E-BA4A-289B6CED4029}" type="presParOf" srcId="{53DC6FF5-8F26-4D1C-8683-34F1C011FB63}" destId="{F7DAAF21-F557-4DD6-B6BF-0F0DF5CB9C13}" srcOrd="4" destOrd="0" presId="urn:microsoft.com/office/officeart/2018/5/layout/IconCircleLabelList"/>
    <dgm:cxn modelId="{106F008B-44C0-426F-8271-98A92E244694}" type="presParOf" srcId="{F7DAAF21-F557-4DD6-B6BF-0F0DF5CB9C13}" destId="{83953428-B4B7-44C1-A02A-6FF33C724A78}" srcOrd="0" destOrd="0" presId="urn:microsoft.com/office/officeart/2018/5/layout/IconCircleLabelList"/>
    <dgm:cxn modelId="{7331E875-1B7C-4662-941F-5B9DF8834487}" type="presParOf" srcId="{F7DAAF21-F557-4DD6-B6BF-0F0DF5CB9C13}" destId="{B433735C-CBB1-4BFF-8455-C7C771A7E139}" srcOrd="1" destOrd="0" presId="urn:microsoft.com/office/officeart/2018/5/layout/IconCircleLabelList"/>
    <dgm:cxn modelId="{277677DC-4037-43C0-A347-1171FF7D2264}" type="presParOf" srcId="{F7DAAF21-F557-4DD6-B6BF-0F0DF5CB9C13}" destId="{50872A31-B6FF-450A-AFD0-FBE57702762B}" srcOrd="2" destOrd="0" presId="urn:microsoft.com/office/officeart/2018/5/layout/IconCircleLabelList"/>
    <dgm:cxn modelId="{9A19051B-613A-4446-B6A3-1DC5EA8F60AE}" type="presParOf" srcId="{F7DAAF21-F557-4DD6-B6BF-0F0DF5CB9C13}" destId="{D8DE7AD7-27B8-4716-AB15-6CE6BD5D195B}" srcOrd="3" destOrd="0" presId="urn:microsoft.com/office/officeart/2018/5/layout/IconCircleLabelList"/>
    <dgm:cxn modelId="{481F5D65-90CF-46E6-81EC-8C786C3EEEBF}" type="presParOf" srcId="{53DC6FF5-8F26-4D1C-8683-34F1C011FB63}" destId="{2E55B623-6EA1-4AE3-9793-9AEB82A386C9}" srcOrd="5" destOrd="0" presId="urn:microsoft.com/office/officeart/2018/5/layout/IconCircleLabelList"/>
    <dgm:cxn modelId="{2C8F9555-FB61-4E97-B174-B05F571F942B}" type="presParOf" srcId="{53DC6FF5-8F26-4D1C-8683-34F1C011FB63}" destId="{8259A1DE-43E2-4FBF-B6CA-EC244A75009E}" srcOrd="6" destOrd="0" presId="urn:microsoft.com/office/officeart/2018/5/layout/IconCircleLabelList"/>
    <dgm:cxn modelId="{851DA0C6-0DD2-4534-A0AB-2E1970EA2FCA}" type="presParOf" srcId="{8259A1DE-43E2-4FBF-B6CA-EC244A75009E}" destId="{0B844769-DBD0-4BF6-A65D-181244B417F3}" srcOrd="0" destOrd="0" presId="urn:microsoft.com/office/officeart/2018/5/layout/IconCircleLabelList"/>
    <dgm:cxn modelId="{8CAEE7F1-0947-40BE-AA4A-034DA91FB90C}" type="presParOf" srcId="{8259A1DE-43E2-4FBF-B6CA-EC244A75009E}" destId="{BF11AA53-C6ED-42C2-8BCA-9475C81DB1E8}" srcOrd="1" destOrd="0" presId="urn:microsoft.com/office/officeart/2018/5/layout/IconCircleLabelList"/>
    <dgm:cxn modelId="{2C27EF29-7092-423D-B294-C92BF890836D}" type="presParOf" srcId="{8259A1DE-43E2-4FBF-B6CA-EC244A75009E}" destId="{76524446-ABEB-479F-8016-FAAFCE476858}" srcOrd="2" destOrd="0" presId="urn:microsoft.com/office/officeart/2018/5/layout/IconCircleLabelList"/>
    <dgm:cxn modelId="{AC82740A-8379-489A-8395-8944550AD79A}" type="presParOf" srcId="{8259A1DE-43E2-4FBF-B6CA-EC244A75009E}" destId="{6DE5996D-4195-42FC-8EE6-81D6831B964A}" srcOrd="3" destOrd="0" presId="urn:microsoft.com/office/officeart/2018/5/layout/IconCircleLabelList"/>
    <dgm:cxn modelId="{6DC4FA51-3953-42EF-B96C-15449504C0F0}" type="presParOf" srcId="{53DC6FF5-8F26-4D1C-8683-34F1C011FB63}" destId="{F8DC7C10-A780-497B-ADA2-E8CD5C8D7A64}" srcOrd="7" destOrd="0" presId="urn:microsoft.com/office/officeart/2018/5/layout/IconCircleLabelList"/>
    <dgm:cxn modelId="{DB75FB57-10E5-44A1-917E-1ACA88E2D17D}" type="presParOf" srcId="{53DC6FF5-8F26-4D1C-8683-34F1C011FB63}" destId="{85DD5FD8-13ED-4FF6-8444-9073F2CB051F}" srcOrd="8" destOrd="0" presId="urn:microsoft.com/office/officeart/2018/5/layout/IconCircleLabelList"/>
    <dgm:cxn modelId="{A2159E95-6353-4993-B618-491A83281970}" type="presParOf" srcId="{85DD5FD8-13ED-4FF6-8444-9073F2CB051F}" destId="{F8397F94-1746-44D7-BFB2-5B73E773F1F2}" srcOrd="0" destOrd="0" presId="urn:microsoft.com/office/officeart/2018/5/layout/IconCircleLabelList"/>
    <dgm:cxn modelId="{E6903571-B982-40D5-950A-03F04878925B}" type="presParOf" srcId="{85DD5FD8-13ED-4FF6-8444-9073F2CB051F}" destId="{493D3B20-BBA5-4099-B0EE-D6EE9203B7BB}" srcOrd="1" destOrd="0" presId="urn:microsoft.com/office/officeart/2018/5/layout/IconCircleLabelList"/>
    <dgm:cxn modelId="{DFFBB33E-F27D-4492-9755-EC0626FAFAD6}" type="presParOf" srcId="{85DD5FD8-13ED-4FF6-8444-9073F2CB051F}" destId="{E17A91BE-1A73-43FB-869B-DA92440CEEDD}" srcOrd="2" destOrd="0" presId="urn:microsoft.com/office/officeart/2018/5/layout/IconCircleLabelList"/>
    <dgm:cxn modelId="{8C29C5DE-A001-4C06-AF28-AB7D94D0FB1E}" type="presParOf" srcId="{85DD5FD8-13ED-4FF6-8444-9073F2CB051F}" destId="{EC7557C3-CE1B-48F2-829E-6A498278775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1E7FBC73.xml><?xml version="1.0" encoding="utf-8"?>
<dgm:dataModel xmlns:dgm="http://schemas.openxmlformats.org/drawingml/2006/diagram" xmlns:a="http://schemas.openxmlformats.org/drawingml/2006/main">
  <dgm:ptLst>
    <dgm:pt modelId="{DE08F2BA-3EEC-4DCA-AD30-6FE1F3D70B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B52E1F-A6F6-47DE-969C-6FEFA5F948F4}">
      <dgm:prSet/>
      <dgm:spPr/>
      <dgm:t>
        <a:bodyPr/>
        <a:lstStyle/>
        <a:p>
          <a:r>
            <a:rPr lang="en-US"/>
            <a:t>Unlock the benefits of AI: Enhance your PowerPoint now!</a:t>
          </a:r>
        </a:p>
      </dgm:t>
    </dgm:pt>
    <dgm:pt modelId="{25761F01-907A-4BA2-B223-4854F5BE0A33}" type="parTrans" cxnId="{2D1604DE-0E41-4CC2-83DA-F63279440A3B}">
      <dgm:prSet/>
      <dgm:spPr/>
      <dgm:t>
        <a:bodyPr/>
        <a:lstStyle/>
        <a:p>
          <a:endParaRPr lang="en-US"/>
        </a:p>
      </dgm:t>
    </dgm:pt>
    <dgm:pt modelId="{D419AFF1-4302-451F-AF7C-730964C369DC}" type="sibTrans" cxnId="{2D1604DE-0E41-4CC2-83DA-F63279440A3B}">
      <dgm:prSet/>
      <dgm:spPr/>
      <dgm:t>
        <a:bodyPr/>
        <a:lstStyle/>
        <a:p>
          <a:endParaRPr lang="en-US"/>
        </a:p>
      </dgm:t>
    </dgm:pt>
    <dgm:pt modelId="{786EF84C-3F5C-4EDE-915F-40056DC5B989}">
      <dgm:prSet/>
      <dgm:spPr/>
      <dgm:t>
        <a:bodyPr/>
        <a:lstStyle/>
        <a:p>
          <a:r>
            <a:rPr lang="en-US"/>
            <a:t>Closing: With the power of AI at your fingertips, you can create visually stunning and engaging PowerPoint presentations that captivate your audience</a:t>
          </a:r>
        </a:p>
      </dgm:t>
    </dgm:pt>
    <dgm:pt modelId="{82ABCE7A-C193-4C47-B7F6-BAB7B39B24C6}" type="parTrans" cxnId="{BC2AC6CE-620A-47F0-AF30-4023D4683D8A}">
      <dgm:prSet/>
      <dgm:spPr/>
      <dgm:t>
        <a:bodyPr/>
        <a:lstStyle/>
        <a:p>
          <a:endParaRPr lang="en-US"/>
        </a:p>
      </dgm:t>
    </dgm:pt>
    <dgm:pt modelId="{DB6785F3-3C8C-4DB9-A42F-55CD66614D62}" type="sibTrans" cxnId="{BC2AC6CE-620A-47F0-AF30-4023D4683D8A}">
      <dgm:prSet/>
      <dgm:spPr/>
      <dgm:t>
        <a:bodyPr/>
        <a:lstStyle/>
        <a:p>
          <a:endParaRPr lang="en-US"/>
        </a:p>
      </dgm:t>
    </dgm:pt>
    <dgm:pt modelId="{4F9F577E-C66A-4344-A4E5-F7D762E32BC6}">
      <dgm:prSet/>
      <dgm:spPr/>
      <dgm:t>
        <a:bodyPr/>
        <a:lstStyle/>
        <a:p>
          <a:r>
            <a:rPr lang="en-US"/>
            <a:t>So why not give it a try and take your presentations to the next level?</a:t>
          </a:r>
        </a:p>
      </dgm:t>
    </dgm:pt>
    <dgm:pt modelId="{428AF19E-327C-4418-A6A3-CB1F67A67B8C}" type="parTrans" cxnId="{B473C539-32C0-4E5A-B4F6-39123677ED82}">
      <dgm:prSet/>
      <dgm:spPr/>
      <dgm:t>
        <a:bodyPr/>
        <a:lstStyle/>
        <a:p>
          <a:endParaRPr lang="en-US"/>
        </a:p>
      </dgm:t>
    </dgm:pt>
    <dgm:pt modelId="{01A9D69D-505E-4EFF-997E-DE18950FD78C}" type="sibTrans" cxnId="{B473C539-32C0-4E5A-B4F6-39123677ED82}">
      <dgm:prSet/>
      <dgm:spPr/>
      <dgm:t>
        <a:bodyPr/>
        <a:lstStyle/>
        <a:p>
          <a:endParaRPr lang="en-US"/>
        </a:p>
      </dgm:t>
    </dgm:pt>
    <dgm:pt modelId="{4FBE4A45-E0CF-4600-9DD3-8DBD541DFE09}" type="pres">
      <dgm:prSet presAssocID="{DE08F2BA-3EEC-4DCA-AD30-6FE1F3D70BF1}" presName="root" presStyleCnt="0">
        <dgm:presLayoutVars>
          <dgm:dir/>
          <dgm:resizeHandles val="exact"/>
        </dgm:presLayoutVars>
      </dgm:prSet>
      <dgm:spPr/>
    </dgm:pt>
    <dgm:pt modelId="{1D7CDBEC-8060-4CB2-9199-E9639DC613DA}" type="pres">
      <dgm:prSet presAssocID="{47B52E1F-A6F6-47DE-969C-6FEFA5F948F4}" presName="compNode" presStyleCnt="0"/>
      <dgm:spPr/>
    </dgm:pt>
    <dgm:pt modelId="{3047D432-3695-4FC8-A6C5-E24CA41AE91C}" type="pres">
      <dgm:prSet presAssocID="{47B52E1F-A6F6-47DE-969C-6FEFA5F948F4}" presName="bgRect" presStyleLbl="bgShp" presStyleIdx="0" presStyleCnt="3"/>
      <dgm:spPr/>
    </dgm:pt>
    <dgm:pt modelId="{C767864C-39A9-48C3-BB7B-6F10F030E6EE}" type="pres">
      <dgm:prSet presAssocID="{47B52E1F-A6F6-47DE-969C-6FEFA5F948F4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D701251-39F5-44AC-9AC5-D0737A674171}" type="pres">
      <dgm:prSet presAssocID="{47B52E1F-A6F6-47DE-969C-6FEFA5F948F4}" presName="spaceRect" presStyleCnt="0"/>
      <dgm:spPr/>
    </dgm:pt>
    <dgm:pt modelId="{1C5BC8EB-5408-4D2E-A7F2-B6658C9889F3}" type="pres">
      <dgm:prSet presAssocID="{47B52E1F-A6F6-47DE-969C-6FEFA5F948F4}" presName="parTx" presStyleLbl="revTx" presStyleIdx="0" presStyleCnt="3">
        <dgm:presLayoutVars>
          <dgm:chMax val="0"/>
          <dgm:chPref val="0"/>
        </dgm:presLayoutVars>
      </dgm:prSet>
      <dgm:spPr/>
    </dgm:pt>
    <dgm:pt modelId="{0512CFCB-74C9-4CC9-A9DD-9A0A1A7A4C7F}" type="pres">
      <dgm:prSet presAssocID="{D419AFF1-4302-451F-AF7C-730964C369DC}" presName="sibTrans" presStyleCnt="0"/>
      <dgm:spPr/>
    </dgm:pt>
    <dgm:pt modelId="{CD4B0683-F618-43AA-9EFE-B6A642523DF6}" type="pres">
      <dgm:prSet presAssocID="{786EF84C-3F5C-4EDE-915F-40056DC5B989}" presName="compNode" presStyleCnt="0"/>
      <dgm:spPr/>
    </dgm:pt>
    <dgm:pt modelId="{900A36C2-699A-44E9-B3CF-CA7DE8852610}" type="pres">
      <dgm:prSet presAssocID="{786EF84C-3F5C-4EDE-915F-40056DC5B989}" presName="bgRect" presStyleLbl="bgShp" presStyleIdx="1" presStyleCnt="3"/>
      <dgm:spPr/>
    </dgm:pt>
    <dgm:pt modelId="{9DD8069C-78A2-4EBD-904D-FAFF055A7224}" type="pres">
      <dgm:prSet presAssocID="{786EF84C-3F5C-4EDE-915F-40056DC5B989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925501A-D3BF-44E9-860A-12A5C50A901D}" type="pres">
      <dgm:prSet presAssocID="{786EF84C-3F5C-4EDE-915F-40056DC5B989}" presName="spaceRect" presStyleCnt="0"/>
      <dgm:spPr/>
    </dgm:pt>
    <dgm:pt modelId="{9777E8E8-DBB7-4FEF-A862-4CC0833927A2}" type="pres">
      <dgm:prSet presAssocID="{786EF84C-3F5C-4EDE-915F-40056DC5B989}" presName="parTx" presStyleLbl="revTx" presStyleIdx="1" presStyleCnt="3">
        <dgm:presLayoutVars>
          <dgm:chMax val="0"/>
          <dgm:chPref val="0"/>
        </dgm:presLayoutVars>
      </dgm:prSet>
      <dgm:spPr/>
    </dgm:pt>
    <dgm:pt modelId="{FD401345-4D6E-4127-AD02-16319C2F05DF}" type="pres">
      <dgm:prSet presAssocID="{DB6785F3-3C8C-4DB9-A42F-55CD66614D62}" presName="sibTrans" presStyleCnt="0"/>
      <dgm:spPr/>
    </dgm:pt>
    <dgm:pt modelId="{C328FF25-0DAC-42F3-8B55-6E28936CB09A}" type="pres">
      <dgm:prSet presAssocID="{4F9F577E-C66A-4344-A4E5-F7D762E32BC6}" presName="compNode" presStyleCnt="0"/>
      <dgm:spPr/>
    </dgm:pt>
    <dgm:pt modelId="{9F03EA86-0CA8-43F1-A8DC-81C0702278D6}" type="pres">
      <dgm:prSet presAssocID="{4F9F577E-C66A-4344-A4E5-F7D762E32BC6}" presName="bgRect" presStyleLbl="bgShp" presStyleIdx="2" presStyleCnt="3"/>
      <dgm:spPr/>
    </dgm:pt>
    <dgm:pt modelId="{5F779BB4-465D-4A8C-9EFA-D4CD3FD253E9}" type="pres">
      <dgm:prSet presAssocID="{4F9F577E-C66A-4344-A4E5-F7D762E32BC6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D20E2ED4-F247-40B7-9893-3E6FAFDC26D3}" type="pres">
      <dgm:prSet presAssocID="{4F9F577E-C66A-4344-A4E5-F7D762E32BC6}" presName="spaceRect" presStyleCnt="0"/>
      <dgm:spPr/>
    </dgm:pt>
    <dgm:pt modelId="{D877750E-17A1-4020-B27A-AE57AB729F17}" type="pres">
      <dgm:prSet presAssocID="{4F9F577E-C66A-4344-A4E5-F7D762E32B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473C539-32C0-4E5A-B4F6-39123677ED82}" srcId="{DE08F2BA-3EEC-4DCA-AD30-6FE1F3D70BF1}" destId="{4F9F577E-C66A-4344-A4E5-F7D762E32BC6}" srcOrd="2" destOrd="0" parTransId="{428AF19E-327C-4418-A6A3-CB1F67A67B8C}" sibTransId="{01A9D69D-505E-4EFF-997E-DE18950FD78C}"/>
    <dgm:cxn modelId="{5D8B5589-AEB9-43E3-BA2E-98745A0F51E4}" type="presOf" srcId="{786EF84C-3F5C-4EDE-915F-40056DC5B989}" destId="{9777E8E8-DBB7-4FEF-A862-4CC0833927A2}" srcOrd="0" destOrd="0" presId="urn:microsoft.com/office/officeart/2018/2/layout/IconVerticalSolidList"/>
    <dgm:cxn modelId="{B04C1EB4-46C5-4297-B628-74D0024C6371}" type="presOf" srcId="{4F9F577E-C66A-4344-A4E5-F7D762E32BC6}" destId="{D877750E-17A1-4020-B27A-AE57AB729F17}" srcOrd="0" destOrd="0" presId="urn:microsoft.com/office/officeart/2018/2/layout/IconVerticalSolidList"/>
    <dgm:cxn modelId="{4A3D94CB-E319-4F42-BD48-A489D8B0C5AD}" type="presOf" srcId="{DE08F2BA-3EEC-4DCA-AD30-6FE1F3D70BF1}" destId="{4FBE4A45-E0CF-4600-9DD3-8DBD541DFE09}" srcOrd="0" destOrd="0" presId="urn:microsoft.com/office/officeart/2018/2/layout/IconVerticalSolidList"/>
    <dgm:cxn modelId="{BC2AC6CE-620A-47F0-AF30-4023D4683D8A}" srcId="{DE08F2BA-3EEC-4DCA-AD30-6FE1F3D70BF1}" destId="{786EF84C-3F5C-4EDE-915F-40056DC5B989}" srcOrd="1" destOrd="0" parTransId="{82ABCE7A-C193-4C47-B7F6-BAB7B39B24C6}" sibTransId="{DB6785F3-3C8C-4DB9-A42F-55CD66614D62}"/>
    <dgm:cxn modelId="{2D1604DE-0E41-4CC2-83DA-F63279440A3B}" srcId="{DE08F2BA-3EEC-4DCA-AD30-6FE1F3D70BF1}" destId="{47B52E1F-A6F6-47DE-969C-6FEFA5F948F4}" srcOrd="0" destOrd="0" parTransId="{25761F01-907A-4BA2-B223-4854F5BE0A33}" sibTransId="{D419AFF1-4302-451F-AF7C-730964C369DC}"/>
    <dgm:cxn modelId="{DAFD87E5-057C-4E02-80DD-E7B251528873}" type="presOf" srcId="{47B52E1F-A6F6-47DE-969C-6FEFA5F948F4}" destId="{1C5BC8EB-5408-4D2E-A7F2-B6658C9889F3}" srcOrd="0" destOrd="0" presId="urn:microsoft.com/office/officeart/2018/2/layout/IconVerticalSolidList"/>
    <dgm:cxn modelId="{F7761408-5315-42F9-A6B1-9523A02393BD}" type="presParOf" srcId="{4FBE4A45-E0CF-4600-9DD3-8DBD541DFE09}" destId="{1D7CDBEC-8060-4CB2-9199-E9639DC613DA}" srcOrd="0" destOrd="0" presId="urn:microsoft.com/office/officeart/2018/2/layout/IconVerticalSolidList"/>
    <dgm:cxn modelId="{EA9C2850-EEC6-4F39-9B1E-73F14566223F}" type="presParOf" srcId="{1D7CDBEC-8060-4CB2-9199-E9639DC613DA}" destId="{3047D432-3695-4FC8-A6C5-E24CA41AE91C}" srcOrd="0" destOrd="0" presId="urn:microsoft.com/office/officeart/2018/2/layout/IconVerticalSolidList"/>
    <dgm:cxn modelId="{81DCADF0-E2F4-4917-AAB7-0232D8131895}" type="presParOf" srcId="{1D7CDBEC-8060-4CB2-9199-E9639DC613DA}" destId="{C767864C-39A9-48C3-BB7B-6F10F030E6EE}" srcOrd="1" destOrd="0" presId="urn:microsoft.com/office/officeart/2018/2/layout/IconVerticalSolidList"/>
    <dgm:cxn modelId="{8743E1F6-D7C1-4CEC-8233-3069FEDAB190}" type="presParOf" srcId="{1D7CDBEC-8060-4CB2-9199-E9639DC613DA}" destId="{DD701251-39F5-44AC-9AC5-D0737A674171}" srcOrd="2" destOrd="0" presId="urn:microsoft.com/office/officeart/2018/2/layout/IconVerticalSolidList"/>
    <dgm:cxn modelId="{9FC833FD-0C41-4C0A-BD75-0D726EA289A5}" type="presParOf" srcId="{1D7CDBEC-8060-4CB2-9199-E9639DC613DA}" destId="{1C5BC8EB-5408-4D2E-A7F2-B6658C9889F3}" srcOrd="3" destOrd="0" presId="urn:microsoft.com/office/officeart/2018/2/layout/IconVerticalSolidList"/>
    <dgm:cxn modelId="{D65A6515-C190-4286-8D1F-3665F20C943F}" type="presParOf" srcId="{4FBE4A45-E0CF-4600-9DD3-8DBD541DFE09}" destId="{0512CFCB-74C9-4CC9-A9DD-9A0A1A7A4C7F}" srcOrd="1" destOrd="0" presId="urn:microsoft.com/office/officeart/2018/2/layout/IconVerticalSolidList"/>
    <dgm:cxn modelId="{F73302DA-5AE9-414F-93BC-1AF4FD605A7D}" type="presParOf" srcId="{4FBE4A45-E0CF-4600-9DD3-8DBD541DFE09}" destId="{CD4B0683-F618-43AA-9EFE-B6A642523DF6}" srcOrd="2" destOrd="0" presId="urn:microsoft.com/office/officeart/2018/2/layout/IconVerticalSolidList"/>
    <dgm:cxn modelId="{B2E66F79-C31C-47B6-9209-05418D2C6A02}" type="presParOf" srcId="{CD4B0683-F618-43AA-9EFE-B6A642523DF6}" destId="{900A36C2-699A-44E9-B3CF-CA7DE8852610}" srcOrd="0" destOrd="0" presId="urn:microsoft.com/office/officeart/2018/2/layout/IconVerticalSolidList"/>
    <dgm:cxn modelId="{F3AA1E9C-4BBE-4ACD-8F3E-0AB082C8B1BE}" type="presParOf" srcId="{CD4B0683-F618-43AA-9EFE-B6A642523DF6}" destId="{9DD8069C-78A2-4EBD-904D-FAFF055A7224}" srcOrd="1" destOrd="0" presId="urn:microsoft.com/office/officeart/2018/2/layout/IconVerticalSolidList"/>
    <dgm:cxn modelId="{755FEF76-CAC6-471C-9790-CC5739F41963}" type="presParOf" srcId="{CD4B0683-F618-43AA-9EFE-B6A642523DF6}" destId="{8925501A-D3BF-44E9-860A-12A5C50A901D}" srcOrd="2" destOrd="0" presId="urn:microsoft.com/office/officeart/2018/2/layout/IconVerticalSolidList"/>
    <dgm:cxn modelId="{217C3714-CAE2-4B86-958B-6512EE660E03}" type="presParOf" srcId="{CD4B0683-F618-43AA-9EFE-B6A642523DF6}" destId="{9777E8E8-DBB7-4FEF-A862-4CC0833927A2}" srcOrd="3" destOrd="0" presId="urn:microsoft.com/office/officeart/2018/2/layout/IconVerticalSolidList"/>
    <dgm:cxn modelId="{F4C79753-744E-49B5-8921-546B22E22E11}" type="presParOf" srcId="{4FBE4A45-E0CF-4600-9DD3-8DBD541DFE09}" destId="{FD401345-4D6E-4127-AD02-16319C2F05DF}" srcOrd="3" destOrd="0" presId="urn:microsoft.com/office/officeart/2018/2/layout/IconVerticalSolidList"/>
    <dgm:cxn modelId="{DEDE2BB9-853E-44F1-B478-CE5B7BA35799}" type="presParOf" srcId="{4FBE4A45-E0CF-4600-9DD3-8DBD541DFE09}" destId="{C328FF25-0DAC-42F3-8B55-6E28936CB09A}" srcOrd="4" destOrd="0" presId="urn:microsoft.com/office/officeart/2018/2/layout/IconVerticalSolidList"/>
    <dgm:cxn modelId="{A89EC3EE-2032-4E9B-95F0-155C7095B339}" type="presParOf" srcId="{C328FF25-0DAC-42F3-8B55-6E28936CB09A}" destId="{9F03EA86-0CA8-43F1-A8DC-81C0702278D6}" srcOrd="0" destOrd="0" presId="urn:microsoft.com/office/officeart/2018/2/layout/IconVerticalSolidList"/>
    <dgm:cxn modelId="{110ABC23-3B4B-420F-A447-2B9EEE2D5627}" type="presParOf" srcId="{C328FF25-0DAC-42F3-8B55-6E28936CB09A}" destId="{5F779BB4-465D-4A8C-9EFA-D4CD3FD253E9}" srcOrd="1" destOrd="0" presId="urn:microsoft.com/office/officeart/2018/2/layout/IconVerticalSolidList"/>
    <dgm:cxn modelId="{AEFCD306-8082-42B6-AD8F-38738F4F7A52}" type="presParOf" srcId="{C328FF25-0DAC-42F3-8B55-6E28936CB09A}" destId="{D20E2ED4-F247-40B7-9893-3E6FAFDC26D3}" srcOrd="2" destOrd="0" presId="urn:microsoft.com/office/officeart/2018/2/layout/IconVerticalSolidList"/>
    <dgm:cxn modelId="{D5CA3255-1D6F-4C7D-8F6F-FE02FCDD7913}" type="presParOf" srcId="{C328FF25-0DAC-42F3-8B55-6E28936CB09A}" destId="{D877750E-17A1-4020-B27A-AE57AB729F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4_345AC436.xml><?xml version="1.0" encoding="utf-8"?>
<dgm:dataModel xmlns:dgm="http://schemas.openxmlformats.org/drawingml/2006/diagram" xmlns:a="http://schemas.openxmlformats.org/drawingml/2006/main">
  <dgm:ptLst>
    <dgm:pt modelId="{705E69E7-2219-4119-BDD6-49F1D2AD380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7F7F0E-9CCF-43FA-B8F6-AB95201EF67E}">
      <dgm:prSet/>
      <dgm:spPr/>
      <dgm:t>
        <a:bodyPr/>
        <a:lstStyle/>
        <a:p>
          <a:r>
            <a:rPr lang="en-US"/>
            <a:t>Unlock the benefits of AI: Enhance your PowerPoint now!</a:t>
          </a:r>
        </a:p>
      </dgm:t>
    </dgm:pt>
    <dgm:pt modelId="{EDFB5D3A-C143-49C8-A215-75A021C61325}" type="parTrans" cxnId="{68D28AF1-4901-4597-9FD8-EA18EB8C8FBE}">
      <dgm:prSet/>
      <dgm:spPr/>
      <dgm:t>
        <a:bodyPr/>
        <a:lstStyle/>
        <a:p>
          <a:endParaRPr lang="en-US"/>
        </a:p>
      </dgm:t>
    </dgm:pt>
    <dgm:pt modelId="{C1CEB627-ECBC-4E0A-88B2-A9E58A759434}" type="sibTrans" cxnId="{68D28AF1-4901-4597-9FD8-EA18EB8C8FBE}">
      <dgm:prSet/>
      <dgm:spPr/>
      <dgm:t>
        <a:bodyPr/>
        <a:lstStyle/>
        <a:p>
          <a:endParaRPr lang="en-US"/>
        </a:p>
      </dgm:t>
    </dgm:pt>
    <dgm:pt modelId="{BCAFEDBF-E125-4066-819B-633EE0DACA95}">
      <dgm:prSet/>
      <dgm:spPr/>
      <dgm:t>
        <a:bodyPr/>
        <a:lstStyle/>
        <a:p>
          <a:r>
            <a:rPr lang="en-US"/>
            <a:t>Closing: With the power of AI at your fingertips, you can create visually stunning and engaging PowerPoint presentations that captivate your audience</a:t>
          </a:r>
        </a:p>
      </dgm:t>
    </dgm:pt>
    <dgm:pt modelId="{84F0BD06-4BA9-40E9-9552-946F504AE41E}" type="parTrans" cxnId="{35434D10-61B8-4CD3-8DA6-F389BDE5FD14}">
      <dgm:prSet/>
      <dgm:spPr/>
      <dgm:t>
        <a:bodyPr/>
        <a:lstStyle/>
        <a:p>
          <a:endParaRPr lang="en-US"/>
        </a:p>
      </dgm:t>
    </dgm:pt>
    <dgm:pt modelId="{BE1AE647-BB47-403D-85BC-D3C0F8365EAE}" type="sibTrans" cxnId="{35434D10-61B8-4CD3-8DA6-F389BDE5FD14}">
      <dgm:prSet/>
      <dgm:spPr/>
      <dgm:t>
        <a:bodyPr/>
        <a:lstStyle/>
        <a:p>
          <a:endParaRPr lang="en-US"/>
        </a:p>
      </dgm:t>
    </dgm:pt>
    <dgm:pt modelId="{3D398ACB-8731-4EDC-ABC6-A442675BDD71}">
      <dgm:prSet/>
      <dgm:spPr/>
      <dgm:t>
        <a:bodyPr/>
        <a:lstStyle/>
        <a:p>
          <a:r>
            <a:rPr lang="en-US"/>
            <a:t>So why not give it a try and take your presentations to the next level?</a:t>
          </a:r>
        </a:p>
      </dgm:t>
    </dgm:pt>
    <dgm:pt modelId="{9F819D47-24A9-45E9-94C7-3A309C7688DD}" type="parTrans" cxnId="{A5A027AC-5DAB-496B-8A29-A6609FC284EC}">
      <dgm:prSet/>
      <dgm:spPr/>
      <dgm:t>
        <a:bodyPr/>
        <a:lstStyle/>
        <a:p>
          <a:endParaRPr lang="en-US"/>
        </a:p>
      </dgm:t>
    </dgm:pt>
    <dgm:pt modelId="{F731650A-7869-4A7D-8381-15EAACABE835}" type="sibTrans" cxnId="{A5A027AC-5DAB-496B-8A29-A6609FC284EC}">
      <dgm:prSet/>
      <dgm:spPr/>
      <dgm:t>
        <a:bodyPr/>
        <a:lstStyle/>
        <a:p>
          <a:endParaRPr lang="en-US"/>
        </a:p>
      </dgm:t>
    </dgm:pt>
  </dgm:ptLst>
  <dgm:cxnLst>
    <dgm:cxn modelId="{35434D10-61B8-4CD3-8DA6-F389BDE5FD14}" srcId="{705E69E7-2219-4119-BDD6-49F1D2AD3808}" destId="{BCAFEDBF-E125-4066-819B-633EE0DACA95}" srcOrd="1" destOrd="0" parTransId="{84F0BD06-4BA9-40E9-9552-946F504AE41E}" sibTransId="{BE1AE647-BB47-403D-85BC-D3C0F8365EAE}"/>
    <dgm:cxn modelId="{A5A027AC-5DAB-496B-8A29-A6609FC284EC}" srcId="{705E69E7-2219-4119-BDD6-49F1D2AD3808}" destId="{3D398ACB-8731-4EDC-ABC6-A442675BDD71}" srcOrd="2" destOrd="0" parTransId="{9F819D47-24A9-45E9-94C7-3A309C7688DD}" sibTransId="{F731650A-7869-4A7D-8381-15EAACABE835}"/>
    <dgm:cxn modelId="{68D28AF1-4901-4597-9FD8-EA18EB8C8FBE}" srcId="{705E69E7-2219-4119-BDD6-49F1D2AD3808}" destId="{187F7F0E-9CCF-43FA-B8F6-AB95201EF67E}" srcOrd="0" destOrd="0" parTransId="{EDFB5D3A-C143-49C8-A215-75A021C61325}" sibTransId="{C1CEB627-ECBC-4E0A-88B2-A9E58A759434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4_CFCAB7A0.xml><?xml version="1.0" encoding="utf-8"?>
<dgm:dataModel xmlns:dgm="http://schemas.openxmlformats.org/drawingml/2006/diagram" xmlns:a="http://schemas.openxmlformats.org/drawingml/2006/main">
  <dgm:ptLst>
    <dgm:pt modelId="{7D186269-8A22-4315-A900-2F09D7723216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97C4358-5C5E-4122-8B3B-A08E6F8CF0B0}">
      <dgm:prSet/>
      <dgm:spPr/>
      <dgm:t>
        <a:bodyPr/>
        <a:lstStyle/>
        <a:p>
          <a:r>
            <a:rPr lang="en-US"/>
            <a:t>Enhancing PowerPoint Presentations with AI tools</a:t>
          </a:r>
        </a:p>
      </dgm:t>
    </dgm:pt>
    <dgm:pt modelId="{8FA33824-2F75-4CBE-AD59-DB5D00C1947D}" type="parTrans" cxnId="{FDF447F9-D8BD-43FF-BC9F-B25867D34CE2}">
      <dgm:prSet/>
      <dgm:spPr/>
      <dgm:t>
        <a:bodyPr/>
        <a:lstStyle/>
        <a:p>
          <a:endParaRPr lang="en-US"/>
        </a:p>
      </dgm:t>
    </dgm:pt>
    <dgm:pt modelId="{95F6FA3F-9B23-443A-98E5-ADE85715EE17}" type="sibTrans" cxnId="{FDF447F9-D8BD-43FF-BC9F-B25867D34CE2}">
      <dgm:prSet/>
      <dgm:spPr/>
      <dgm:t>
        <a:bodyPr/>
        <a:lstStyle/>
        <a:p>
          <a:endParaRPr lang="en-US"/>
        </a:p>
      </dgm:t>
    </dgm:pt>
    <dgm:pt modelId="{92911D1A-34FA-4329-8325-667EAA03E2D2}">
      <dgm:prSet/>
      <dgm:spPr/>
      <dgm:t>
        <a:bodyPr/>
        <a:lstStyle/>
        <a:p>
          <a:r>
            <a:rPr lang="en-US"/>
            <a:t>Creating visually appealing slides with AI</a:t>
          </a:r>
        </a:p>
      </dgm:t>
    </dgm:pt>
    <dgm:pt modelId="{A63473C2-6F65-46EB-AC2E-D0C04467C8F6}" type="parTrans" cxnId="{96F75320-9244-4510-91DB-D396392499AD}">
      <dgm:prSet/>
      <dgm:spPr/>
      <dgm:t>
        <a:bodyPr/>
        <a:lstStyle/>
        <a:p>
          <a:endParaRPr lang="en-US"/>
        </a:p>
      </dgm:t>
    </dgm:pt>
    <dgm:pt modelId="{0979AAB4-DDB2-4C17-A5E9-5F67ACA6F8A0}" type="sibTrans" cxnId="{96F75320-9244-4510-91DB-D396392499AD}">
      <dgm:prSet/>
      <dgm:spPr/>
      <dgm:t>
        <a:bodyPr/>
        <a:lstStyle/>
        <a:p>
          <a:endParaRPr lang="en-US"/>
        </a:p>
      </dgm:t>
    </dgm:pt>
    <dgm:pt modelId="{9ECB9005-4DF3-4E69-B603-C9495A4E3CCF}">
      <dgm:prSet/>
      <dgm:spPr/>
      <dgm:t>
        <a:bodyPr/>
        <a:lstStyle/>
        <a:p>
          <a:r>
            <a:rPr lang="en-US"/>
            <a:t>Enhancing audience engagement with AI</a:t>
          </a:r>
        </a:p>
      </dgm:t>
    </dgm:pt>
    <dgm:pt modelId="{6A345F7A-DFAD-46CB-9768-630547DA67AB}" type="parTrans" cxnId="{84945F4E-DF38-4CEF-95E9-518A269571B0}">
      <dgm:prSet/>
      <dgm:spPr/>
      <dgm:t>
        <a:bodyPr/>
        <a:lstStyle/>
        <a:p>
          <a:endParaRPr lang="en-US"/>
        </a:p>
      </dgm:t>
    </dgm:pt>
    <dgm:pt modelId="{3A685970-5413-4942-8D12-129759B85560}" type="sibTrans" cxnId="{84945F4E-DF38-4CEF-95E9-518A269571B0}">
      <dgm:prSet/>
      <dgm:spPr/>
      <dgm:t>
        <a:bodyPr/>
        <a:lstStyle/>
        <a:p>
          <a:endParaRPr lang="en-US"/>
        </a:p>
      </dgm:t>
    </dgm:pt>
    <dgm:pt modelId="{9FDE205D-E8CE-4A5F-8AD6-832F8478C54D}">
      <dgm:prSet/>
      <dgm:spPr/>
      <dgm:t>
        <a:bodyPr/>
        <a:lstStyle/>
        <a:p>
          <a:r>
            <a:rPr lang="en-US"/>
            <a:t>Ai-powered features in PowerPoint</a:t>
          </a:r>
        </a:p>
      </dgm:t>
    </dgm:pt>
    <dgm:pt modelId="{BF59D1C0-C5A9-41C5-A887-5C452F54B5FA}" type="parTrans" cxnId="{C9FF156D-80BB-4C89-B284-A34CE9F2B994}">
      <dgm:prSet/>
      <dgm:spPr/>
      <dgm:t>
        <a:bodyPr/>
        <a:lstStyle/>
        <a:p>
          <a:endParaRPr lang="en-US"/>
        </a:p>
      </dgm:t>
    </dgm:pt>
    <dgm:pt modelId="{32F8E978-C0BB-4A69-A0D5-D31323F9994F}" type="sibTrans" cxnId="{C9FF156D-80BB-4C89-B284-A34CE9F2B994}">
      <dgm:prSet/>
      <dgm:spPr/>
      <dgm:t>
        <a:bodyPr/>
        <a:lstStyle/>
        <a:p>
          <a:endParaRPr lang="en-US"/>
        </a:p>
      </dgm:t>
    </dgm:pt>
    <dgm:pt modelId="{BB88DB5B-D324-4CCC-8465-4335EFA830B6}">
      <dgm:prSet/>
      <dgm:spPr/>
      <dgm:t>
        <a:bodyPr/>
        <a:lstStyle/>
        <a:p>
          <a:r>
            <a:rPr lang="en-US"/>
            <a:t>Benefits of using AI tools for PowerPoint presentation</a:t>
          </a:r>
        </a:p>
      </dgm:t>
    </dgm:pt>
    <dgm:pt modelId="{C6C3E842-19EA-4139-865D-2699BED69E26}" type="parTrans" cxnId="{589F00AC-A8BA-4DAF-AED5-31390B22E2F0}">
      <dgm:prSet/>
      <dgm:spPr/>
      <dgm:t>
        <a:bodyPr/>
        <a:lstStyle/>
        <a:p>
          <a:endParaRPr lang="en-US"/>
        </a:p>
      </dgm:t>
    </dgm:pt>
    <dgm:pt modelId="{769F72D0-59D0-411B-A303-DA23408402AE}" type="sibTrans" cxnId="{589F00AC-A8BA-4DAF-AED5-31390B22E2F0}">
      <dgm:prSet/>
      <dgm:spPr/>
      <dgm:t>
        <a:bodyPr/>
        <a:lstStyle/>
        <a:p>
          <a:endParaRPr lang="en-US"/>
        </a:p>
      </dgm:t>
    </dgm:pt>
  </dgm:ptLst>
  <dgm:cxnLst>
    <dgm:cxn modelId="{96F75320-9244-4510-91DB-D396392499AD}" srcId="{7D186269-8A22-4315-A900-2F09D7723216}" destId="{92911D1A-34FA-4329-8325-667EAA03E2D2}" srcOrd="1" destOrd="0" parTransId="{A63473C2-6F65-46EB-AC2E-D0C04467C8F6}" sibTransId="{0979AAB4-DDB2-4C17-A5E9-5F67ACA6F8A0}"/>
    <dgm:cxn modelId="{C9FF156D-80BB-4C89-B284-A34CE9F2B994}" srcId="{7D186269-8A22-4315-A900-2F09D7723216}" destId="{9FDE205D-E8CE-4A5F-8AD6-832F8478C54D}" srcOrd="3" destOrd="0" parTransId="{BF59D1C0-C5A9-41C5-A887-5C452F54B5FA}" sibTransId="{32F8E978-C0BB-4A69-A0D5-D31323F9994F}"/>
    <dgm:cxn modelId="{84945F4E-DF38-4CEF-95E9-518A269571B0}" srcId="{7D186269-8A22-4315-A900-2F09D7723216}" destId="{9ECB9005-4DF3-4E69-B603-C9495A4E3CCF}" srcOrd="2" destOrd="0" parTransId="{6A345F7A-DFAD-46CB-9768-630547DA67AB}" sibTransId="{3A685970-5413-4942-8D12-129759B85560}"/>
    <dgm:cxn modelId="{589F00AC-A8BA-4DAF-AED5-31390B22E2F0}" srcId="{7D186269-8A22-4315-A900-2F09D7723216}" destId="{BB88DB5B-D324-4CCC-8465-4335EFA830B6}" srcOrd="4" destOrd="0" parTransId="{C6C3E842-19EA-4139-865D-2699BED69E26}" sibTransId="{769F72D0-59D0-411B-A303-DA23408402AE}"/>
    <dgm:cxn modelId="{FDF447F9-D8BD-43FF-BC9F-B25867D34CE2}" srcId="{7D186269-8A22-4315-A900-2F09D7723216}" destId="{D97C4358-5C5E-4122-8B3B-A08E6F8CF0B0}" srcOrd="0" destOrd="0" parTransId="{8FA33824-2F75-4CBE-AD59-DB5D00C1947D}" sibTransId="{95F6FA3F-9B23-443A-98E5-ADE85715EE17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5_78F24DAC.xml><?xml version="1.0" encoding="utf-8"?>
<dgm:dataModel xmlns:dgm="http://schemas.openxmlformats.org/drawingml/2006/diagram" xmlns:a="http://schemas.openxmlformats.org/drawingml/2006/main">
  <dgm:ptLst>
    <dgm:pt modelId="{11CF6112-92F7-4712-83CE-D76C8B191C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D6103D-5285-4659-B7B6-B8633C8C29F3}">
      <dgm:prSet/>
      <dgm:spPr/>
      <dgm:t>
        <a:bodyPr/>
        <a:lstStyle/>
        <a:p>
          <a:r>
            <a:rPr lang="en-US"/>
            <a:t>Enhancing PowerPoint Presentations with AI tools</a:t>
          </a:r>
        </a:p>
      </dgm:t>
    </dgm:pt>
    <dgm:pt modelId="{F9502F21-BE42-424C-8E4C-87FF3A3CC8F7}" type="parTrans" cxnId="{9A1ACDC7-F099-426B-AE95-9E66495D36C3}">
      <dgm:prSet/>
      <dgm:spPr/>
      <dgm:t>
        <a:bodyPr/>
        <a:lstStyle/>
        <a:p>
          <a:endParaRPr lang="en-US"/>
        </a:p>
      </dgm:t>
    </dgm:pt>
    <dgm:pt modelId="{616AA6F3-2FFC-4843-8B81-460CB1F2CC6F}" type="sibTrans" cxnId="{9A1ACDC7-F099-426B-AE95-9E66495D36C3}">
      <dgm:prSet/>
      <dgm:spPr/>
      <dgm:t>
        <a:bodyPr/>
        <a:lstStyle/>
        <a:p>
          <a:endParaRPr lang="en-US"/>
        </a:p>
      </dgm:t>
    </dgm:pt>
    <dgm:pt modelId="{782CB5C8-21C6-4DD4-8972-76E01A04281E}">
      <dgm:prSet/>
      <dgm:spPr/>
      <dgm:t>
        <a:bodyPr/>
        <a:lstStyle/>
        <a:p>
          <a:r>
            <a:rPr lang="en-US"/>
            <a:t>Creating visually appealing slides with AI</a:t>
          </a:r>
        </a:p>
      </dgm:t>
    </dgm:pt>
    <dgm:pt modelId="{2D7F2DD2-D0F2-4AA0-A4E1-FF892772A7BB}" type="parTrans" cxnId="{FC74FD8C-4CB7-4F80-A485-2BF8A6FA5B70}">
      <dgm:prSet/>
      <dgm:spPr/>
      <dgm:t>
        <a:bodyPr/>
        <a:lstStyle/>
        <a:p>
          <a:endParaRPr lang="en-US"/>
        </a:p>
      </dgm:t>
    </dgm:pt>
    <dgm:pt modelId="{C12FD0B4-2117-4070-A98B-BD88ED1F6625}" type="sibTrans" cxnId="{FC74FD8C-4CB7-4F80-A485-2BF8A6FA5B70}">
      <dgm:prSet/>
      <dgm:spPr/>
      <dgm:t>
        <a:bodyPr/>
        <a:lstStyle/>
        <a:p>
          <a:endParaRPr lang="en-US"/>
        </a:p>
      </dgm:t>
    </dgm:pt>
    <dgm:pt modelId="{06B81017-F8D1-4164-9608-A1079FD0A6B6}">
      <dgm:prSet/>
      <dgm:spPr/>
      <dgm:t>
        <a:bodyPr/>
        <a:lstStyle/>
        <a:p>
          <a:r>
            <a:rPr lang="en-US"/>
            <a:t>Enhancing audience engagement with AI</a:t>
          </a:r>
        </a:p>
      </dgm:t>
    </dgm:pt>
    <dgm:pt modelId="{CA001584-CEB2-4624-8E43-E31B3C7A2F0D}" type="parTrans" cxnId="{CA923057-FA1F-43E0-915E-AD82D0AEFEEB}">
      <dgm:prSet/>
      <dgm:spPr/>
      <dgm:t>
        <a:bodyPr/>
        <a:lstStyle/>
        <a:p>
          <a:endParaRPr lang="en-US"/>
        </a:p>
      </dgm:t>
    </dgm:pt>
    <dgm:pt modelId="{4F650268-9549-4E55-9C3D-88B26CA892D7}" type="sibTrans" cxnId="{CA923057-FA1F-43E0-915E-AD82D0AEFEEB}">
      <dgm:prSet/>
      <dgm:spPr/>
      <dgm:t>
        <a:bodyPr/>
        <a:lstStyle/>
        <a:p>
          <a:endParaRPr lang="en-US"/>
        </a:p>
      </dgm:t>
    </dgm:pt>
    <dgm:pt modelId="{2E6EDCC2-7EF9-46BB-9320-20DB21DBAAAB}">
      <dgm:prSet/>
      <dgm:spPr/>
      <dgm:t>
        <a:bodyPr/>
        <a:lstStyle/>
        <a:p>
          <a:r>
            <a:rPr lang="en-US"/>
            <a:t>Ai-powered features in PowerPoint</a:t>
          </a:r>
        </a:p>
      </dgm:t>
    </dgm:pt>
    <dgm:pt modelId="{D8EFBB0B-D84B-4A80-BFA9-DCA81D57021D}" type="parTrans" cxnId="{86397FE4-353F-4165-A293-C901D232A87E}">
      <dgm:prSet/>
      <dgm:spPr/>
      <dgm:t>
        <a:bodyPr/>
        <a:lstStyle/>
        <a:p>
          <a:endParaRPr lang="en-US"/>
        </a:p>
      </dgm:t>
    </dgm:pt>
    <dgm:pt modelId="{073404CA-C6FC-4B9F-898D-89414CED96F8}" type="sibTrans" cxnId="{86397FE4-353F-4165-A293-C901D232A87E}">
      <dgm:prSet/>
      <dgm:spPr/>
      <dgm:t>
        <a:bodyPr/>
        <a:lstStyle/>
        <a:p>
          <a:endParaRPr lang="en-US"/>
        </a:p>
      </dgm:t>
    </dgm:pt>
    <dgm:pt modelId="{D72BAC02-6FEB-40F5-8878-CCEFE7BDB736}">
      <dgm:prSet/>
      <dgm:spPr/>
      <dgm:t>
        <a:bodyPr/>
        <a:lstStyle/>
        <a:p>
          <a:r>
            <a:rPr lang="en-US"/>
            <a:t>Benefits of using AI tools for PowerPoint presentation</a:t>
          </a:r>
        </a:p>
      </dgm:t>
    </dgm:pt>
    <dgm:pt modelId="{3C6C1D6B-7855-4E6B-BD24-5BB0E31937A6}" type="parTrans" cxnId="{04D0F4D3-7C54-4EE8-8BA1-1907F46BC892}">
      <dgm:prSet/>
      <dgm:spPr/>
      <dgm:t>
        <a:bodyPr/>
        <a:lstStyle/>
        <a:p>
          <a:endParaRPr lang="en-US"/>
        </a:p>
      </dgm:t>
    </dgm:pt>
    <dgm:pt modelId="{388C19FA-7BF2-4672-8E34-442C68C40E43}" type="sibTrans" cxnId="{04D0F4D3-7C54-4EE8-8BA1-1907F46BC892}">
      <dgm:prSet/>
      <dgm:spPr/>
      <dgm:t>
        <a:bodyPr/>
        <a:lstStyle/>
        <a:p>
          <a:endParaRPr lang="en-US"/>
        </a:p>
      </dgm:t>
    </dgm:pt>
  </dgm:ptLst>
  <dgm:cxnLst>
    <dgm:cxn modelId="{CA923057-FA1F-43E0-915E-AD82D0AEFEEB}" srcId="{11CF6112-92F7-4712-83CE-D76C8B191C0B}" destId="{06B81017-F8D1-4164-9608-A1079FD0A6B6}" srcOrd="2" destOrd="0" parTransId="{CA001584-CEB2-4624-8E43-E31B3C7A2F0D}" sibTransId="{4F650268-9549-4E55-9C3D-88B26CA892D7}"/>
    <dgm:cxn modelId="{FC74FD8C-4CB7-4F80-A485-2BF8A6FA5B70}" srcId="{11CF6112-92F7-4712-83CE-D76C8B191C0B}" destId="{782CB5C8-21C6-4DD4-8972-76E01A04281E}" srcOrd="1" destOrd="0" parTransId="{2D7F2DD2-D0F2-4AA0-A4E1-FF892772A7BB}" sibTransId="{C12FD0B4-2117-4070-A98B-BD88ED1F6625}"/>
    <dgm:cxn modelId="{9A1ACDC7-F099-426B-AE95-9E66495D36C3}" srcId="{11CF6112-92F7-4712-83CE-D76C8B191C0B}" destId="{C2D6103D-5285-4659-B7B6-B8633C8C29F3}" srcOrd="0" destOrd="0" parTransId="{F9502F21-BE42-424C-8E4C-87FF3A3CC8F7}" sibTransId="{616AA6F3-2FFC-4843-8B81-460CB1F2CC6F}"/>
    <dgm:cxn modelId="{04D0F4D3-7C54-4EE8-8BA1-1907F46BC892}" srcId="{11CF6112-92F7-4712-83CE-D76C8B191C0B}" destId="{D72BAC02-6FEB-40F5-8878-CCEFE7BDB736}" srcOrd="4" destOrd="0" parTransId="{3C6C1D6B-7855-4E6B-BD24-5BB0E31937A6}" sibTransId="{388C19FA-7BF2-4672-8E34-442C68C40E43}"/>
    <dgm:cxn modelId="{86397FE4-353F-4165-A293-C901D232A87E}" srcId="{11CF6112-92F7-4712-83CE-D76C8B191C0B}" destId="{2E6EDCC2-7EF9-46BB-9320-20DB21DBAAAB}" srcOrd="3" destOrd="0" parTransId="{D8EFBB0B-D84B-4A80-BFA9-DCA81D57021D}" sibTransId="{073404CA-C6FC-4B9F-898D-89414CED96F8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5_B1716528.xml><?xml version="1.0" encoding="utf-8"?>
<dgm:dataModel xmlns:dgm="http://schemas.openxmlformats.org/drawingml/2006/diagram" xmlns:a="http://schemas.openxmlformats.org/drawingml/2006/main">
  <dgm:ptLst>
    <dgm:pt modelId="{B4388ADA-CB96-4923-A1A8-F8D0D280F2B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60E7CC2-7381-47E6-9F1E-E86E0CA86C54}">
      <dgm:prSet/>
      <dgm:spPr/>
      <dgm:t>
        <a:bodyPr/>
        <a:lstStyle/>
        <a:p>
          <a:r>
            <a:rPr lang="en-US"/>
            <a:t>Unlock the benefits of AI: Enhance your PowerPoint now!</a:t>
          </a:r>
        </a:p>
      </dgm:t>
    </dgm:pt>
    <dgm:pt modelId="{6B969C08-098C-473F-B14E-A5FCBCEBC054}" type="parTrans" cxnId="{EEDB47E0-44E2-4310-933F-F6294FCE6D8E}">
      <dgm:prSet/>
      <dgm:spPr/>
      <dgm:t>
        <a:bodyPr/>
        <a:lstStyle/>
        <a:p>
          <a:endParaRPr lang="en-US"/>
        </a:p>
      </dgm:t>
    </dgm:pt>
    <dgm:pt modelId="{18276B08-97E2-4B8D-9993-3E9AB678B101}" type="sibTrans" cxnId="{EEDB47E0-44E2-4310-933F-F6294FCE6D8E}">
      <dgm:prSet/>
      <dgm:spPr/>
      <dgm:t>
        <a:bodyPr/>
        <a:lstStyle/>
        <a:p>
          <a:endParaRPr lang="en-US"/>
        </a:p>
      </dgm:t>
    </dgm:pt>
    <dgm:pt modelId="{BF6F985A-03A3-4A66-AE4C-26BFFAD534F4}">
      <dgm:prSet/>
      <dgm:spPr/>
      <dgm:t>
        <a:bodyPr/>
        <a:lstStyle/>
        <a:p>
          <a:r>
            <a:rPr lang="en-US"/>
            <a:t>Closing: With the power of AI at your fingertips, you can create visually stunning and engaging PowerPoint presentations that captivate your audience</a:t>
          </a:r>
        </a:p>
      </dgm:t>
    </dgm:pt>
    <dgm:pt modelId="{DD64DB23-BF93-4586-B957-C8C46B511D8E}" type="parTrans" cxnId="{6CDEF31F-8555-4E31-963D-002D3B14645C}">
      <dgm:prSet/>
      <dgm:spPr/>
      <dgm:t>
        <a:bodyPr/>
        <a:lstStyle/>
        <a:p>
          <a:endParaRPr lang="en-US"/>
        </a:p>
      </dgm:t>
    </dgm:pt>
    <dgm:pt modelId="{A9C9C31D-A2D9-4ED6-93EC-71AD2CF7F120}" type="sibTrans" cxnId="{6CDEF31F-8555-4E31-963D-002D3B14645C}">
      <dgm:prSet/>
      <dgm:spPr/>
      <dgm:t>
        <a:bodyPr/>
        <a:lstStyle/>
        <a:p>
          <a:endParaRPr lang="en-US"/>
        </a:p>
      </dgm:t>
    </dgm:pt>
    <dgm:pt modelId="{A7E4E17E-39F4-49DB-A839-19A059031D07}">
      <dgm:prSet/>
      <dgm:spPr/>
      <dgm:t>
        <a:bodyPr/>
        <a:lstStyle/>
        <a:p>
          <a:r>
            <a:rPr lang="en-US"/>
            <a:t>So why not give it a try and take your presentations to the next level?</a:t>
          </a:r>
        </a:p>
      </dgm:t>
    </dgm:pt>
    <dgm:pt modelId="{5346958B-D8C8-4782-A8ED-10C227F48156}" type="parTrans" cxnId="{B0DF6830-E839-4710-95DE-2498B90E87BD}">
      <dgm:prSet/>
      <dgm:spPr/>
      <dgm:t>
        <a:bodyPr/>
        <a:lstStyle/>
        <a:p>
          <a:endParaRPr lang="en-US"/>
        </a:p>
      </dgm:t>
    </dgm:pt>
    <dgm:pt modelId="{4337A9E4-CC55-4422-B034-40C011E7913F}" type="sibTrans" cxnId="{B0DF6830-E839-4710-95DE-2498B90E87BD}">
      <dgm:prSet/>
      <dgm:spPr/>
      <dgm:t>
        <a:bodyPr/>
        <a:lstStyle/>
        <a:p>
          <a:endParaRPr lang="en-US"/>
        </a:p>
      </dgm:t>
    </dgm:pt>
  </dgm:ptLst>
  <dgm:cxnLst>
    <dgm:cxn modelId="{6CDEF31F-8555-4E31-963D-002D3B14645C}" srcId="{B4388ADA-CB96-4923-A1A8-F8D0D280F2BC}" destId="{BF6F985A-03A3-4A66-AE4C-26BFFAD534F4}" srcOrd="1" destOrd="0" parTransId="{DD64DB23-BF93-4586-B957-C8C46B511D8E}" sibTransId="{A9C9C31D-A2D9-4ED6-93EC-71AD2CF7F120}"/>
    <dgm:cxn modelId="{B0DF6830-E839-4710-95DE-2498B90E87BD}" srcId="{B4388ADA-CB96-4923-A1A8-F8D0D280F2BC}" destId="{A7E4E17E-39F4-49DB-A839-19A059031D07}" srcOrd="2" destOrd="0" parTransId="{5346958B-D8C8-4782-A8ED-10C227F48156}" sibTransId="{4337A9E4-CC55-4422-B034-40C011E7913F}"/>
    <dgm:cxn modelId="{EEDB47E0-44E2-4310-933F-F6294FCE6D8E}" srcId="{B4388ADA-CB96-4923-A1A8-F8D0D280F2BC}" destId="{A60E7CC2-7381-47E6-9F1E-E86E0CA86C54}" srcOrd="0" destOrd="0" parTransId="{6B969C08-098C-473F-B14E-A5FCBCEBC054}" sibTransId="{18276B08-97E2-4B8D-9993-3E9AB678B101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_101_E8B4E28B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1E7FBC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4_345AC4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4_CFCAB7A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5_78F24DAC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5_B17165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_101_E8B4E28B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_102_1E7FBC7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4_345AC43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_104_CFCAB7A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5_78F24DAC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5_B171652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_101_E8B4E28B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1E7FBC7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4_345AC4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4_CFCAB7A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5_78F24DAC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5_B17165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_8000000D_32D0BA0C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103E5D7.xml"/></Relationships>
</file>

<file path=ppt/slideLayouts/_rels/slideLayout_8000000E_FD58D17A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103E5D7.xml"/></Relationships>
</file>

<file path=ppt/slideLayouts/_rels/slideLayout_8000000F_E30C8BBC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103E5D7.xml"/></Relationships>
</file>

<file path=ppt/slideLayouts/_rels/slideLayout_80000010_D26512E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103E5D7.xml"/></Relationships>
</file>

<file path=ppt/slideLayouts/_rels/slideLayout_80000011_BC372FF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103E5D7.xml"/></Relationships>
</file>

<file path=ppt/slideLayouts/_rels/slideLayout_80000012_6382B8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103E5D7.xml"/></Relationships>
</file>

<file path=ppt/slideLayouts/_rels/slideLayout_80000013_E2824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103E5D7.xml"/></Relationships>
</file>

<file path=ppt/slideLayouts/_rels/slideLayout_80000014_EE4CD5A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103E5D7.xml"/></Relationships>
</file>

<file path=ppt/slideLayouts/_rels/slideLayout_80000015_1B13E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103E5D7.xml"/></Relationships>
</file>

<file path=ppt/slideLayouts/_rels/slideLayout_80000016_830ED5D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103E5D7.xml"/></Relationships>
</file>

<file path=ppt/slideLayouts/_rels/slideLayout_80000017_56679A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103E5D7.xml"/></Relationships>
</file>

<file path=ppt/slideLayouts/slideLayout_8000000D_32D0BA0C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39916"/>
      </p:ext>
    </p:extLst>
  </p:cSld>
  <p:clrMapOvr>
    <a:masterClrMapping/>
  </p:clrMapOvr>
</p:sldLayout>
</file>

<file path=ppt/slideLayouts/slideLayout_8000000E_FD58D17A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6442"/>
      </p:ext>
    </p:extLst>
  </p:cSld>
  <p:clrMapOvr>
    <a:masterClrMapping/>
  </p:clrMapOvr>
</p:sldLayout>
</file>

<file path=ppt/slideLayouts/slideLayout_8000000F_E30C8BBC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50236"/>
      </p:ext>
    </p:extLst>
  </p:cSld>
  <p:clrMapOvr>
    <a:masterClrMapping/>
  </p:clrMapOvr>
</p:sldLayout>
</file>

<file path=ppt/slideLayouts/slideLayout_80000010_D26512E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39333"/>
      </p:ext>
    </p:extLst>
  </p:cSld>
  <p:clrMapOvr>
    <a:masterClrMapping/>
  </p:clrMapOvr>
</p:sldLayout>
</file>

<file path=ppt/slideLayouts/slideLayout_80000011_BC372FF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3368"/>
      </p:ext>
    </p:extLst>
  </p:cSld>
  <p:clrMapOvr>
    <a:masterClrMapping/>
  </p:clrMapOvr>
</p:sldLayout>
</file>

<file path=ppt/slideLayouts/slideLayout_80000012_6382B80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11171"/>
      </p:ext>
    </p:extLst>
  </p:cSld>
  <p:clrMapOvr>
    <a:masterClrMapping/>
  </p:clrMapOvr>
</p:sldLayout>
</file>

<file path=ppt/slideLayouts/slideLayout_80000013_E282450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88165"/>
      </p:ext>
    </p:extLst>
  </p:cSld>
  <p:clrMapOvr>
    <a:masterClrMapping/>
  </p:clrMapOvr>
</p:sldLayout>
</file>

<file path=ppt/slideLayouts/slideLayout_80000014_EE4CD5A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12840"/>
      </p:ext>
    </p:extLst>
  </p:cSld>
  <p:clrMapOvr>
    <a:masterClrMapping/>
  </p:clrMapOvr>
</p:sldLayout>
</file>

<file path=ppt/slideLayouts/slideLayout_80000015_1B13E54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88713"/>
      </p:ext>
    </p:extLst>
  </p:cSld>
  <p:clrMapOvr>
    <a:masterClrMapping/>
  </p:clrMapOvr>
</p:sldLayout>
</file>

<file path=ppt/slideLayouts/slideLayout_80000016_830ED5D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87539"/>
      </p:ext>
    </p:extLst>
  </p:cSld>
  <p:clrMapOvr>
    <a:masterClrMapping/>
  </p:clrMapOvr>
</p:sldLayout>
</file>

<file path=ppt/slideLayouts/slideLayout_80000017_56679A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01888"/>
      </p:ext>
    </p:extLst>
  </p:cSld>
  <p:clrMapOvr>
    <a:masterClrMapping/>
  </p:clrMapOvr>
</p:sldLayout>
</file>

<file path=ppt/slideMasters/_rels/slideMaster_8000000C_E103E5D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EE4CD5A8.xml"/><Relationship Id="rId3" Type="http://schemas.openxmlformats.org/officeDocument/2006/relationships/slideLayout" Target="../slideLayouts/slideLayout_8000000F_E30C8BBC.xml"/><Relationship Id="rId7" Type="http://schemas.openxmlformats.org/officeDocument/2006/relationships/slideLayout" Target="../slideLayouts/slideLayout_80000013_E2824505.xml"/><Relationship Id="rId12" Type="http://schemas.openxmlformats.org/officeDocument/2006/relationships/theme" Target="../theme/theme_8000000C_E103E5D7.xml"/><Relationship Id="rId2" Type="http://schemas.openxmlformats.org/officeDocument/2006/relationships/slideLayout" Target="../slideLayouts/slideLayout_8000000E_FD58D17A.xml"/><Relationship Id="rId1" Type="http://schemas.openxmlformats.org/officeDocument/2006/relationships/slideLayout" Target="../slideLayouts/slideLayout_8000000D_32D0BA0C.xml"/><Relationship Id="rId6" Type="http://schemas.openxmlformats.org/officeDocument/2006/relationships/slideLayout" Target="../slideLayouts/slideLayout_80000012_6382B803.xml"/><Relationship Id="rId11" Type="http://schemas.openxmlformats.org/officeDocument/2006/relationships/slideLayout" Target="../slideLayouts/slideLayout_80000017_56679A0.xml"/><Relationship Id="rId5" Type="http://schemas.openxmlformats.org/officeDocument/2006/relationships/slideLayout" Target="../slideLayouts/slideLayout_80000011_BC372FF8.xml"/><Relationship Id="rId10" Type="http://schemas.openxmlformats.org/officeDocument/2006/relationships/slideLayout" Target="../slideLayouts/slideLayout_80000016_830ED5D3.xml"/><Relationship Id="rId4" Type="http://schemas.openxmlformats.org/officeDocument/2006/relationships/slideLayout" Target="../slideLayouts/slideLayout_80000010_D26512E5.xml"/><Relationship Id="rId9" Type="http://schemas.openxmlformats.org/officeDocument/2006/relationships/slideLayout" Target="../slideLayouts/slideLayout_80000015_1B13E549.xml"/></Relationships>
</file>

<file path=ppt/slideMasters/slideMaster_8000000C_E103E5D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12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_101_A9B176DC.xml.rels>&#65279;<?xml version="1.0" encoding="utf-8"?><Relationships xmlns="http://schemas.openxmlformats.org/package/2006/relationships"><Relationship Type="http://schemas.openxmlformats.org/officeDocument/2006/relationships/image" Target="../media/image_86B38B3F.jpeg" Id="rId2" /><Relationship Type="http://schemas.openxmlformats.org/officeDocument/2006/relationships/slideLayout" Target="/ppt/slideLayouts/slideLayout_8000000D_32D0BA0C.xml" Id="Rb6a7b3754f724f4f" /></Relationships>
</file>

<file path=ppt/slides/_rels/slide_113_E8B4E28B.xml.rels>&#65279;<?xml version="1.0" encoding="utf-8"?><Relationships xmlns="http://schemas.openxmlformats.org/package/2006/relationships"><Relationship Type="http://schemas.openxmlformats.org/officeDocument/2006/relationships/diagramLayout" Target="../diagrams/layout_101_E8B4E28B.xml" Id="rId3" /><Relationship Type="http://schemas.openxmlformats.org/officeDocument/2006/relationships/diagramData" Target="../diagrams/data_101_E8B4E28B.xml" Id="rId2" /><Relationship Type="http://schemas.microsoft.com/office/2007/relationships/diagramDrawing" Target="../diagrams/drawing_101_E8B4E28B.xml" Id="rId6" /><Relationship Type="http://schemas.openxmlformats.org/officeDocument/2006/relationships/diagramColors" Target="../diagrams/colors_101_E8B4E28B.xml" Id="rId5" /><Relationship Type="http://schemas.openxmlformats.org/officeDocument/2006/relationships/diagramQuickStyle" Target="../diagrams/quickStyle_101_E8B4E28B.xml" Id="rId4" /><Relationship Type="http://schemas.openxmlformats.org/officeDocument/2006/relationships/slideLayout" Target="/ppt/slideLayouts/slideLayout_8000000E_FD58D17A.xml" Id="R651bb327b1414e0a" /></Relationships>
</file>

<file path=ppt/slides/_rels/slide_114_5158A51A.xml.rels>&#65279;<?xml version="1.0" encoding="utf-8"?><Relationships xmlns="http://schemas.openxmlformats.org/package/2006/relationships"><Relationship Type="http://schemas.openxmlformats.org/officeDocument/2006/relationships/image" Target="../media/image_D8A8DF85.jpeg" Id="rId2" /><Relationship Type="http://schemas.openxmlformats.org/officeDocument/2006/relationships/slideLayout" Target="/ppt/slideLayouts/slideLayout_8000000E_FD58D17A.xml" Id="R2f0b2ea8d870455b" /></Relationships>
</file>

<file path=ppt/slides/_rels/slide_115_EF14BC7C.xml.rels>&#65279;<?xml version="1.0" encoding="utf-8"?><Relationships xmlns="http://schemas.openxmlformats.org/package/2006/relationships"><Relationship Type="http://schemas.openxmlformats.org/officeDocument/2006/relationships/image" Target="../media/image_FA33701.svg" Id="rId2" /><Relationship Type="http://schemas.openxmlformats.org/officeDocument/2006/relationships/slideLayout" Target="/ppt/slideLayouts/slideLayout_8000000D_32D0BA0C.xml" Id="R0b027ea6f40442d4" /></Relationships>
</file>

<file path=ppt/slides/_rels/slide_116_20B56320.xml.rels>&#65279;<?xml version="1.0" encoding="utf-8"?><Relationships xmlns="http://schemas.openxmlformats.org/package/2006/relationships"><Relationship Type="http://schemas.openxmlformats.org/officeDocument/2006/relationships/image" Target="../media/image_137DD88A.jpeg" Id="rId2" /><Relationship Type="http://schemas.openxmlformats.org/officeDocument/2006/relationships/slideLayout" Target="/ppt/slideLayouts/slideLayout_8000000D_32D0BA0C.xml" Id="R12071a5f93b44a42" /></Relationships>
</file>

<file path=ppt/slides/_rels/slide_117_696AE01C.xml.rels>&#65279;<?xml version="1.0" encoding="utf-8"?><Relationships xmlns="http://schemas.openxmlformats.org/package/2006/relationships"><Relationship Type="http://schemas.openxmlformats.org/officeDocument/2006/relationships/image" Target="../media/image_C4215C13.jpeg" Id="rId2" /><Relationship Type="http://schemas.openxmlformats.org/officeDocument/2006/relationships/slideLayout" Target="/ppt/slideLayouts/slideLayout_8000000E_FD58D17A.xml" Id="Rfaeb6a923dcd42d4" /></Relationships>
</file>

<file path=ppt/slides/slide_101_A9B176DC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D26AE-255F-D153-C1E6-4277F4F25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731" b="-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4314" y="1088571"/>
            <a:ext cx="9958356" cy="2050908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to Create Presentation using AI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79804"/>
      </p:ext>
    </p:extLst>
  </p:cSld>
  <p:clrMapOvr>
    <a:masterClrMapping/>
  </p:clrMapOvr>
</p:sld>
</file>

<file path=ppt/slides/slide_113_E8B4E28B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A6A2E0-18A1-4B22-8F61-5E162B674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88136" y="1090244"/>
            <a:ext cx="3763693" cy="2338756"/>
          </a:xfrm>
        </p:spPr>
        <p:txBody>
          <a:bodyPr anchor="t">
            <a:normAutofit/>
          </a:bodyPr>
          <a:lstStyle/>
          <a:p>
            <a:endParaRPr sz="4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5909CB-6CD3-45DF-9920-8D818248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ED78206-DCDD-4445-BCA0-2437B100C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311030"/>
              </p:ext>
            </p:extLst>
          </p:nvPr>
        </p:nvGraphicFramePr>
        <p:xfrm>
          <a:off x="5524499" y="1006573"/>
          <a:ext cx="5800913" cy="480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168587"/>
      </p:ext>
    </p:extLst>
  </p:cSld>
  <p:clrMapOvr>
    <a:masterClrMapping/>
  </p:clrMapOvr>
</p:sld>
</file>

<file path=ppt/slides/slide_114_5158A51A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/>
              <a:t>Optimizing Presentations with AI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Designer uses AI to suggest layouts and images to create stunning slides Presenter Coach uses AI to provide feedback on your delivery, pronunciation and pacing</a:t>
            </a:r>
          </a:p>
        </p:txBody>
      </p:sp>
      <p:pic>
        <p:nvPicPr>
          <p:cNvPr id="6" name="Picture 5" descr="Camera lens">
            <a:extLst>
              <a:ext uri="{FF2B5EF4-FFF2-40B4-BE49-F238E27FC236}">
                <a16:creationId xmlns:a16="http://schemas.microsoft.com/office/drawing/2014/main" id="{FFD335EC-C483-3723-6D4E-E05328D36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6" r="30123" b="-3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63930"/>
      </p:ext>
    </p:extLst>
  </p:cSld>
  <p:clrMapOvr>
    <a:masterClrMapping/>
  </p:clrMapOvr>
</p:sld>
</file>

<file path=ppt/slides/slide_115_EF14BC7C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9646" y="1092848"/>
            <a:ext cx="9958753" cy="680144"/>
          </a:xfrm>
        </p:spPr>
        <p:txBody>
          <a:bodyPr anchor="t">
            <a:normAutofit/>
          </a:bodyPr>
          <a:lstStyle/>
          <a:p>
            <a:r>
              <a:rPr lang="en-US" sz="2500"/>
              <a:t>Using AI to maximize visual appeal of your slides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A3B4A1D3-646E-9E94-A021-8AE0DDF202C6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81100" y="2846575"/>
            <a:ext cx="3439925" cy="34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13596"/>
      </p:ext>
    </p:extLst>
  </p:cSld>
  <p:clrMapOvr>
    <a:masterClrMapping/>
  </p:clrMapOvr>
</p:sld>
</file>

<file path=ppt/slides/slide_116_20B56320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5000"/>
              <a:t>Creating Creative Graphics and Charts with AI-powered tools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B64D9EE7-7680-C4E4-5C03-77976ED6B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47" r="25738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58304"/>
      </p:ext>
    </p:extLst>
  </p:cSld>
  <p:clrMapOvr>
    <a:masterClrMapping/>
  </p:clrMapOvr>
</p:sld>
</file>

<file path=ppt/slides/slide_117_696AE01C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4700"/>
              <a:t>Using AI to enhance audience engagement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Unlock the benefits of AI: Enhance your PowerPoint now!</a:t>
            </a:r>
          </a:p>
          <a:p>
            <a:pPr lvl="0"/>
            <a:r>
              <a:rPr lang="en-US" dirty="0"/>
              <a:t>Closing: With the power of AI at your fingertips, you can create visually stunning and engaging PowerPoint presentations that captivate your audience</a:t>
            </a:r>
          </a:p>
          <a:p>
            <a:pPr lvl="0"/>
            <a:r>
              <a:rPr lang="en-US" dirty="0"/>
              <a:t>So why not give it a try and take your presentations to the next level?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9386D0FC-2E74-1FD3-C792-0D9E9C1C0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52" r="25200" b="-3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11868"/>
      </p:ext>
    </p:extLst>
  </p:cSld>
  <p:clrMapOvr>
    <a:masterClrMapping/>
  </p:clrMapOvr>
</p:sld>
</file>

<file path=ppt/theme/theme_8000000C_E103E5D7.xml><?xml version="1.0" encoding="utf-8"?>
<a:theme xmlns:a="http://schemas.openxmlformats.org/drawingml/2006/main" name="BjornVTI">
  <a:themeElements>
    <a:clrScheme name="AnalogousFromRegularSeedRightStep">
      <a:dk1>
        <a:srgbClr val="000000"/>
      </a:dk1>
      <a:lt1>
        <a:srgbClr val="FFFFFF"/>
      </a:lt1>
      <a:dk2>
        <a:srgbClr val="243941"/>
      </a:dk2>
      <a:lt2>
        <a:srgbClr val="E2E8E7"/>
      </a:lt2>
      <a:accent1>
        <a:srgbClr val="CE4253"/>
      </a:accent1>
      <a:accent2>
        <a:srgbClr val="BC5930"/>
      </a:accent2>
      <a:accent3>
        <a:srgbClr val="C59F40"/>
      </a:accent3>
      <a:accent4>
        <a:srgbClr val="9DAD2D"/>
      </a:accent4>
      <a:accent5>
        <a:srgbClr val="72B53A"/>
      </a:accent5>
      <a:accent6>
        <a:srgbClr val="36BC30"/>
      </a:accent6>
      <a:hlink>
        <a:srgbClr val="309286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BjornVTI</vt:lpstr>
      <vt:lpstr>How to Create Presentation using AI</vt:lpstr>
      <vt:lpstr>How to Create Presentation using AI</vt:lpstr>
      <vt:lpstr>How to Create Presentation using AI</vt:lpstr>
      <vt:lpstr>How to Create Presentation using AI</vt:lpstr>
      <vt:lpstr>How to Create Presentation using AI</vt:lpstr>
      <vt:lpstr>How to Create Presentation using AI</vt:lpstr>
      <vt:lpstr>How to Create Presentation using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2023-04-16T10:59:33Z</dcterms:created>
  <dcterms:modified xsi:type="dcterms:W3CDTF">2023-04-16T10:59:33Z</dcterms:modified>
</cp:coreProperties>
</file>