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Default Extension="png" ContentType="image/png"/>
  <Override PartName="/ppt/presentation.xml" ContentType="application/vnd.openxmlformats-officedocument.presentationml.presentation.main+xml"/>
  <Override PartName="/ppt/slideMasters/slideMaster_8000000C_EAD8347F.xml" ContentType="application/vnd.openxmlformats-officedocument.presentationml.slideMaster+xml"/>
  <Override PartName="/ppt/slides/slide_101_9C5ECBB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EAD8347F.xml" ContentType="application/vnd.openxmlformats-officedocument.theme+xml"/>
  <Override PartName="/ppt/tableStyles.xml" ContentType="application/vnd.openxmlformats-officedocument.presentationml.tableStyles+xml"/>
  <Override PartName="/ppt/slideLayouts/slideLayout_8000000D_8361560D.xml" ContentType="application/vnd.openxmlformats-officedocument.presentationml.slideLayout+xml"/>
  <Override PartName="/ppt/slideLayouts/slideLayout_8000000E_FA12EA93.xml" ContentType="application/vnd.openxmlformats-officedocument.presentationml.slideLayout+xml"/>
  <Override PartName="/ppt/slideLayouts/slideLayout_8000000F_9438D1CD.xml" ContentType="application/vnd.openxmlformats-officedocument.presentationml.slideLayout+xml"/>
  <Override PartName="/ppt/slideLayouts/slideLayout_80000010_AB1AE3B7.xml" ContentType="application/vnd.openxmlformats-officedocument.presentationml.slideLayout+xml"/>
  <Override PartName="/ppt/slideLayouts/slideLayout_80000011_819F3161.xml" ContentType="application/vnd.openxmlformats-officedocument.presentationml.slideLayout+xml"/>
  <Override PartName="/ppt/slideLayouts/slideLayout_80000012_BC397DE9.xml" ContentType="application/vnd.openxmlformats-officedocument.presentationml.slideLayout+xml"/>
  <Override PartName="/ppt/slideLayouts/slideLayout_80000013_ABFE8515.xml" ContentType="application/vnd.openxmlformats-officedocument.presentationml.slideLayout+xml"/>
  <Override PartName="/ppt/slideLayouts/slideLayout_80000014_9443EAF8.xml" ContentType="application/vnd.openxmlformats-officedocument.presentationml.slideLayout+xml"/>
  <Override PartName="/ppt/slideLayouts/slideLayout_80000015_C40B0101.xml" ContentType="application/vnd.openxmlformats-officedocument.presentationml.slideLayout+xml"/>
  <Override PartName="/ppt/slideLayouts/slideLayout_80000016_67B9EEBB.xml" ContentType="application/vnd.openxmlformats-officedocument.presentationml.slideLayout+xml"/>
  <Override PartName="/ppt/slideLayouts/slideLayout_80000017_BF62792D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D_3ACC5A5F.xml" ContentType="application/vnd.openxmlformats-officedocument.presentationml.slide+xml"/>
  <Override PartName="/ppt/diagrams/data_102_6827A910.xml" ContentType="application/vnd.openxmlformats-officedocument.drawingml.diagramData+xml"/>
  <Override PartName="/ppt/diagrams/data_105_D0FB13DA.xml" ContentType="application/vnd.openxmlformats-officedocument.drawingml.diagramData+xml"/>
  <Override PartName="/ppt/diagrams/data_104_AB2964C6.xml" ContentType="application/vnd.openxmlformats-officedocument.drawingml.diagramData+xml"/>
  <Override PartName="/ppt/diagrams/colors_104_AB2964C6.xml" ContentType="application/vnd.openxmlformats-officedocument.drawingml.diagramColors+xml"/>
  <Override PartName="/ppt/diagrams/quickStyle_104_AB2964C6.xml" ContentType="application/vnd.openxmlformats-officedocument.drawingml.diagramStyle+xml"/>
  <Override PartName="/ppt/diagrams/drawing_104_AB2964C6.xml" ContentType="application/vnd.ms-office.drawingml.diagramDrawing+xml"/>
  <Override PartName="/ppt/diagrams/layout_104_AB2964C6.xml" ContentType="application/vnd.openxmlformats-officedocument.drawingml.diagramLayout+xml"/>
  <Override PartName="/ppt/diagrams/drawing_105_D0FB13DA.xml" ContentType="application/vnd.ms-office.drawingml.diagramDrawing+xml"/>
  <Override PartName="/ppt/diagrams/colors_105_D0FB13DA.xml" ContentType="application/vnd.openxmlformats-officedocument.drawingml.diagramColors+xml"/>
  <Override PartName="/ppt/diagrams/quickStyle_105_D0FB13DA.xml" ContentType="application/vnd.openxmlformats-officedocument.drawingml.diagramStyle+xml"/>
  <Override PartName="/ppt/diagrams/layout_105_D0FB13DA.xml" ContentType="application/vnd.openxmlformats-officedocument.drawingml.diagramLayout+xml"/>
  <Override PartName="/ppt/diagrams/layout_102_6827A910.xml" ContentType="application/vnd.openxmlformats-officedocument.drawingml.diagramLayout+xml"/>
  <Override PartName="/ppt/diagrams/quickStyle_102_6827A910.xml" ContentType="application/vnd.openxmlformats-officedocument.drawingml.diagramStyle+xml"/>
  <Override PartName="/ppt/diagrams/colors_102_6827A910.xml" ContentType="application/vnd.openxmlformats-officedocument.drawingml.diagramColors+xml"/>
  <Override PartName="/ppt/diagrams/drawing_102_6827A910.xml" ContentType="application/vnd.ms-office.drawingml.diagramDrawing+xml"/>
  <Override PartName="/ppt/slides/slide_10E_57D93FB8.xml" ContentType="application/vnd.openxmlformats-officedocument.presentationml.slide+xml"/>
  <Override PartName="/ppt/ink/ink_104_96FF644B.xml" ContentType="application/inkml+xml"/>
  <Override PartName="/ppt/ink/ink_103_5FF002F2.xml" ContentType="application/inkml+xml"/>
  <Override PartName="/ppt/slides/slide_10F_8D8218C9.xml" ContentType="application/vnd.openxmlformats-officedocument.presentationml.slide+xml"/>
  <Override PartName="/ppt/slides/slide_110_E840E9A8.xml" ContentType="application/vnd.openxmlformats-officedocument.presentationml.slide+xml"/>
  <Override PartName="/ppt/slides/slide_111_A35C4BF4.xml" ContentType="application/vnd.openxmlformats-officedocument.presentationml.slide+xml"/>
  <Override PartName="/ppt/diagrams/data_103_DABCC4C7.xml" ContentType="application/vnd.openxmlformats-officedocument.drawingml.diagramData+xml"/>
  <Override PartName="/ppt/diagrams/data_105_807C2AD2.xml" ContentType="application/vnd.openxmlformats-officedocument.drawingml.diagramData+xml"/>
  <Override PartName="/ppt/diagrams/data_104_59CFD69A.xml" ContentType="application/vnd.openxmlformats-officedocument.drawingml.diagramData+xml"/>
  <Override PartName="/ppt/diagrams/layout_104_59CFD69A.xml" ContentType="application/vnd.openxmlformats-officedocument.drawingml.diagramLayout+xml"/>
  <Override PartName="/ppt/diagrams/drawing_105_807C2AD2.xml" ContentType="application/vnd.ms-office.drawingml.diagramDrawing+xml"/>
  <Override PartName="/ppt/diagrams/drawing_104_59CFD69A.xml" ContentType="application/vnd.ms-office.drawingml.diagramDrawing+xml"/>
  <Override PartName="/ppt/diagrams/colors_105_807C2AD2.xml" ContentType="application/vnd.openxmlformats-officedocument.drawingml.diagramColors+xml"/>
  <Override PartName="/ppt/diagrams/quickStyle_105_807C2AD2.xml" ContentType="application/vnd.openxmlformats-officedocument.drawingml.diagramStyle+xml"/>
  <Override PartName="/ppt/diagrams/layout_105_807C2AD2.xml" ContentType="application/vnd.openxmlformats-officedocument.drawingml.diagramLayout+xml"/>
  <Override PartName="/ppt/ink/ink_106_9AF58B1D.xml" ContentType="application/inkml+xml"/>
  <Override PartName="/ppt/diagrams/quickStyle_104_59CFD69A.xml" ContentType="application/vnd.openxmlformats-officedocument.drawingml.diagramStyle+xml"/>
  <Override PartName="/ppt/diagrams/layout_103_DABCC4C7.xml" ContentType="application/vnd.openxmlformats-officedocument.drawingml.diagramLayout+xml"/>
  <Override PartName="/ppt/diagrams/quickStyle_103_DABCC4C7.xml" ContentType="application/vnd.openxmlformats-officedocument.drawingml.diagramStyle+xml"/>
  <Override PartName="/ppt/diagrams/colors_104_59CFD69A.xml" ContentType="application/vnd.openxmlformats-officedocument.drawingml.diagramColors+xml"/>
  <Override PartName="/ppt/diagrams/colors_103_DABCC4C7.xml" ContentType="application/vnd.openxmlformats-officedocument.drawingml.diagramColors+xml"/>
  <Override PartName="/ppt/diagrams/drawing_103_DABCC4C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6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presProps" Target="presProps.xml" Id="rId7" /><Relationship Type="http://schemas.openxmlformats.org/officeDocument/2006/relationships/slideMaster" Target="slideMasters/slideMaster_8000000C_EAD8347F.xml" Id="rId1" /><Relationship Type="http://schemas.openxmlformats.org/officeDocument/2006/relationships/slide" Target="slides/slide_101_9C5ECBB3.xml" Id="rId6" /><Relationship Type="http://schemas.openxmlformats.org/officeDocument/2006/relationships/tableStyles" Target="tableStyles.xml" Id="rId10" /><Relationship Type="http://schemas.openxmlformats.org/officeDocument/2006/relationships/theme" Target="theme/theme_8000000C_EAD8347F.xml" Id="rId9" /><Relationship Type="http://schemas.openxmlformats.org/officeDocument/2006/relationships/slide" Target="slides/slide_10D_3ACC5A5F.xml" Id="rId23" /><Relationship Type="http://schemas.openxmlformats.org/officeDocument/2006/relationships/slide" Target="slides/slide_10E_57D93FB8.xml" Id="rId24" /><Relationship Type="http://schemas.openxmlformats.org/officeDocument/2006/relationships/slide" Target="slides/slide_10F_8D8218C9.xml" Id="rId25" /><Relationship Type="http://schemas.openxmlformats.org/officeDocument/2006/relationships/slide" Target="slides/slide_110_E840E9A8.xml" Id="rId26" /><Relationship Type="http://schemas.openxmlformats.org/officeDocument/2006/relationships/slide" Target="slides/slide_111_A35C4BF4.xml" Id="rId27" /></Relationships>
</file>

<file path=ppt/diagrams/_rels/data_102_6827A9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_94F2A22C.svg"/><Relationship Id="rId2" Type="http://schemas.openxmlformats.org/officeDocument/2006/relationships/image" Target="../media/image_52B9447C.svg"/><Relationship Id="rId1" Type="http://schemas.openxmlformats.org/officeDocument/2006/relationships/image" Target="../media/image_B7C62F1C.svg"/><Relationship Id="rId5" Type="http://schemas.openxmlformats.org/officeDocument/2006/relationships/image" Target="../media/image_F68FE153.svg"/><Relationship Id="rId4" Type="http://schemas.openxmlformats.org/officeDocument/2006/relationships/image" Target="../media/image_E0C0A712.svg"/></Relationships>
</file>

<file path=ppt/diagrams/_rels/data_103_DABCC4C7.xml.rels><?xml version="1.0" encoding="UTF-8" standalone="yes"?>
<Relationships xmlns="http://schemas.openxmlformats.org/package/2006/relationships"><Relationship Id="rId3" Type="http://schemas.openxmlformats.org/officeDocument/2006/relationships/image" Target="../media/image_2D085CFC.svg"/><Relationship Id="rId2" Type="http://schemas.openxmlformats.org/officeDocument/2006/relationships/image" Target="../media/image_CDC8329D.svg"/><Relationship Id="rId1" Type="http://schemas.openxmlformats.org/officeDocument/2006/relationships/image" Target="../media/image_B547EEB1.svg"/></Relationships>
</file>

<file path=ppt/diagrams/colors_102_6827A9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DABCC4C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4_59CFD69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AB2964C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807C2AD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D0FB13D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2_6827A910.xml><?xml version="1.0" encoding="utf-8"?>
<dgm:dataModel xmlns:dgm="http://schemas.openxmlformats.org/drawingml/2006/diagram" xmlns:a="http://schemas.openxmlformats.org/drawingml/2006/main">
  <dgm:ptLst>
    <dgm:pt modelId="{4016A63F-FA13-4EBF-96A1-A799F67AA0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A7726A-D7F9-48BE-8D8C-2B494B39FD56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0652F421-D77F-4558-828E-85A413A46797}" type="parTrans" cxnId="{11CA395E-6CC6-42B5-988D-4C22E9B086DE}">
      <dgm:prSet/>
      <dgm:spPr/>
      <dgm:t>
        <a:bodyPr/>
        <a:lstStyle/>
        <a:p>
          <a:endParaRPr lang="en-US"/>
        </a:p>
      </dgm:t>
    </dgm:pt>
    <dgm:pt modelId="{D11A5D89-AA9D-4600-B517-EE2686AB5DFF}" type="sibTrans" cxnId="{11CA395E-6CC6-42B5-988D-4C22E9B086DE}">
      <dgm:prSet/>
      <dgm:spPr/>
      <dgm:t>
        <a:bodyPr/>
        <a:lstStyle/>
        <a:p>
          <a:endParaRPr lang="en-US"/>
        </a:p>
      </dgm:t>
    </dgm:pt>
    <dgm:pt modelId="{3C22AD63-B1A1-4F7A-84C5-1AD3E7818737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25EFD7AB-D453-484F-A7D4-D0B9E7908BE0}" type="parTrans" cxnId="{43450425-C643-464F-B767-2C0C229356CA}">
      <dgm:prSet/>
      <dgm:spPr/>
      <dgm:t>
        <a:bodyPr/>
        <a:lstStyle/>
        <a:p>
          <a:endParaRPr lang="en-US"/>
        </a:p>
      </dgm:t>
    </dgm:pt>
    <dgm:pt modelId="{CB719426-10A1-423C-82B6-D655BF4FF74D}" type="sibTrans" cxnId="{43450425-C643-464F-B767-2C0C229356CA}">
      <dgm:prSet/>
      <dgm:spPr/>
      <dgm:t>
        <a:bodyPr/>
        <a:lstStyle/>
        <a:p>
          <a:endParaRPr lang="en-US"/>
        </a:p>
      </dgm:t>
    </dgm:pt>
    <dgm:pt modelId="{A2F9A7F3-B05A-491F-B794-16668A921B1B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06FA6B77-A416-4123-8426-CF55B45BD3B2}" type="parTrans" cxnId="{64F952F4-B52B-4C19-8F0A-3C4673BD0EEF}">
      <dgm:prSet/>
      <dgm:spPr/>
      <dgm:t>
        <a:bodyPr/>
        <a:lstStyle/>
        <a:p>
          <a:endParaRPr lang="en-US"/>
        </a:p>
      </dgm:t>
    </dgm:pt>
    <dgm:pt modelId="{5349F257-10B8-4EB8-8A3A-84D3275F41C1}" type="sibTrans" cxnId="{64F952F4-B52B-4C19-8F0A-3C4673BD0EEF}">
      <dgm:prSet/>
      <dgm:spPr/>
      <dgm:t>
        <a:bodyPr/>
        <a:lstStyle/>
        <a:p>
          <a:endParaRPr lang="en-US"/>
        </a:p>
      </dgm:t>
    </dgm:pt>
    <dgm:pt modelId="{DF211B22-C529-450C-BA81-3A8C5CF29F6A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609A972E-6005-421A-BF5D-B30D8D55989A}" type="parTrans" cxnId="{4814B8A9-0C08-4DCB-AA35-A04D68DB5599}">
      <dgm:prSet/>
      <dgm:spPr/>
      <dgm:t>
        <a:bodyPr/>
        <a:lstStyle/>
        <a:p>
          <a:endParaRPr lang="en-US"/>
        </a:p>
      </dgm:t>
    </dgm:pt>
    <dgm:pt modelId="{69EFA518-F075-4F94-99DB-939DD2A52AA7}" type="sibTrans" cxnId="{4814B8A9-0C08-4DCB-AA35-A04D68DB5599}">
      <dgm:prSet/>
      <dgm:spPr/>
      <dgm:t>
        <a:bodyPr/>
        <a:lstStyle/>
        <a:p>
          <a:endParaRPr lang="en-US"/>
        </a:p>
      </dgm:t>
    </dgm:pt>
    <dgm:pt modelId="{4E447557-20FA-4402-B2A2-77FB78CFA8BE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BAD1BD82-9F85-4138-B6DB-FA073D191C6E}" type="parTrans" cxnId="{C9471983-A316-46F5-AF42-EA9B5E213A12}">
      <dgm:prSet/>
      <dgm:spPr/>
      <dgm:t>
        <a:bodyPr/>
        <a:lstStyle/>
        <a:p>
          <a:endParaRPr lang="en-US"/>
        </a:p>
      </dgm:t>
    </dgm:pt>
    <dgm:pt modelId="{B685B59C-AABD-4A18-BBD7-99EA7A5C74E0}" type="sibTrans" cxnId="{C9471983-A316-46F5-AF42-EA9B5E213A12}">
      <dgm:prSet/>
      <dgm:spPr/>
      <dgm:t>
        <a:bodyPr/>
        <a:lstStyle/>
        <a:p>
          <a:endParaRPr lang="en-US"/>
        </a:p>
      </dgm:t>
    </dgm:pt>
    <dgm:pt modelId="{2026927C-1370-4DF1-AA64-A9214D0FA1EA}" type="pres">
      <dgm:prSet presAssocID="{4016A63F-FA13-4EBF-96A1-A799F67AA09C}" presName="root" presStyleCnt="0">
        <dgm:presLayoutVars>
          <dgm:dir/>
          <dgm:resizeHandles val="exact"/>
        </dgm:presLayoutVars>
      </dgm:prSet>
      <dgm:spPr/>
    </dgm:pt>
    <dgm:pt modelId="{CB314176-495F-4AC5-B9B1-96A05C5D1F1D}" type="pres">
      <dgm:prSet presAssocID="{44A7726A-D7F9-48BE-8D8C-2B494B39FD56}" presName="compNode" presStyleCnt="0"/>
      <dgm:spPr/>
    </dgm:pt>
    <dgm:pt modelId="{0706E836-4ED9-4A1C-8A1D-E0C18717FCB1}" type="pres">
      <dgm:prSet presAssocID="{44A7726A-D7F9-48BE-8D8C-2B494B39FD56}" presName="bgRect" presStyleLbl="bgShp" presStyleIdx="0" presStyleCnt="5"/>
      <dgm:spPr/>
    </dgm:pt>
    <dgm:pt modelId="{AC06DD04-9F80-4C3E-A4DF-498722575CA7}" type="pres">
      <dgm:prSet presAssocID="{44A7726A-D7F9-48BE-8D8C-2B494B39FD56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FD819D-8429-445D-A2CE-C3FF3BD6CB19}" type="pres">
      <dgm:prSet presAssocID="{44A7726A-D7F9-48BE-8D8C-2B494B39FD56}" presName="spaceRect" presStyleCnt="0"/>
      <dgm:spPr/>
    </dgm:pt>
    <dgm:pt modelId="{2384C43C-5680-4036-8D0B-FE99351A892C}" type="pres">
      <dgm:prSet presAssocID="{44A7726A-D7F9-48BE-8D8C-2B494B39FD56}" presName="parTx" presStyleLbl="revTx" presStyleIdx="0" presStyleCnt="5">
        <dgm:presLayoutVars>
          <dgm:chMax val="0"/>
          <dgm:chPref val="0"/>
        </dgm:presLayoutVars>
      </dgm:prSet>
      <dgm:spPr/>
    </dgm:pt>
    <dgm:pt modelId="{B548745E-282B-45B5-A9DA-7401B7EB65AE}" type="pres">
      <dgm:prSet presAssocID="{D11A5D89-AA9D-4600-B517-EE2686AB5DFF}" presName="sibTrans" presStyleCnt="0"/>
      <dgm:spPr/>
    </dgm:pt>
    <dgm:pt modelId="{7452D739-17FD-42AE-9508-471F09B9C89A}" type="pres">
      <dgm:prSet presAssocID="{3C22AD63-B1A1-4F7A-84C5-1AD3E7818737}" presName="compNode" presStyleCnt="0"/>
      <dgm:spPr/>
    </dgm:pt>
    <dgm:pt modelId="{23FE9B29-1B9A-42C3-9CC9-FDF9F52059CC}" type="pres">
      <dgm:prSet presAssocID="{3C22AD63-B1A1-4F7A-84C5-1AD3E7818737}" presName="bgRect" presStyleLbl="bgShp" presStyleIdx="1" presStyleCnt="5"/>
      <dgm:spPr/>
    </dgm:pt>
    <dgm:pt modelId="{55D69101-991F-4936-AB36-F0C488DAEC18}" type="pres">
      <dgm:prSet presAssocID="{3C22AD63-B1A1-4F7A-84C5-1AD3E7818737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15AA57E-5EE6-4C83-937D-C30DF7EDD085}" type="pres">
      <dgm:prSet presAssocID="{3C22AD63-B1A1-4F7A-84C5-1AD3E7818737}" presName="spaceRect" presStyleCnt="0"/>
      <dgm:spPr/>
    </dgm:pt>
    <dgm:pt modelId="{C5D25720-BA10-473F-8EF0-AD8B14EB4120}" type="pres">
      <dgm:prSet presAssocID="{3C22AD63-B1A1-4F7A-84C5-1AD3E7818737}" presName="parTx" presStyleLbl="revTx" presStyleIdx="1" presStyleCnt="5">
        <dgm:presLayoutVars>
          <dgm:chMax val="0"/>
          <dgm:chPref val="0"/>
        </dgm:presLayoutVars>
      </dgm:prSet>
      <dgm:spPr/>
    </dgm:pt>
    <dgm:pt modelId="{AC713336-B2D1-479B-A8E7-B28621A88ED8}" type="pres">
      <dgm:prSet presAssocID="{CB719426-10A1-423C-82B6-D655BF4FF74D}" presName="sibTrans" presStyleCnt="0"/>
      <dgm:spPr/>
    </dgm:pt>
    <dgm:pt modelId="{40D22B86-F18C-4EAE-BEC9-B49948EEB296}" type="pres">
      <dgm:prSet presAssocID="{A2F9A7F3-B05A-491F-B794-16668A921B1B}" presName="compNode" presStyleCnt="0"/>
      <dgm:spPr/>
    </dgm:pt>
    <dgm:pt modelId="{02450889-3B38-4924-A3D2-866948C3E1A6}" type="pres">
      <dgm:prSet presAssocID="{A2F9A7F3-B05A-491F-B794-16668A921B1B}" presName="bgRect" presStyleLbl="bgShp" presStyleIdx="2" presStyleCnt="5"/>
      <dgm:spPr/>
    </dgm:pt>
    <dgm:pt modelId="{07605476-6D51-4C2B-8D7F-5A150180EAC4}" type="pres">
      <dgm:prSet presAssocID="{A2F9A7F3-B05A-491F-B794-16668A921B1B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8B89E1-09A6-4570-B31E-BDD260743AFA}" type="pres">
      <dgm:prSet presAssocID="{A2F9A7F3-B05A-491F-B794-16668A921B1B}" presName="spaceRect" presStyleCnt="0"/>
      <dgm:spPr/>
    </dgm:pt>
    <dgm:pt modelId="{ABA422CF-D0D1-41E3-93AC-08CEF5FB30DB}" type="pres">
      <dgm:prSet presAssocID="{A2F9A7F3-B05A-491F-B794-16668A921B1B}" presName="parTx" presStyleLbl="revTx" presStyleIdx="2" presStyleCnt="5">
        <dgm:presLayoutVars>
          <dgm:chMax val="0"/>
          <dgm:chPref val="0"/>
        </dgm:presLayoutVars>
      </dgm:prSet>
      <dgm:spPr/>
    </dgm:pt>
    <dgm:pt modelId="{9FAE575C-1E45-4514-B00E-E38671770FF2}" type="pres">
      <dgm:prSet presAssocID="{5349F257-10B8-4EB8-8A3A-84D3275F41C1}" presName="sibTrans" presStyleCnt="0"/>
      <dgm:spPr/>
    </dgm:pt>
    <dgm:pt modelId="{11E6A2EF-955D-4FF9-9A13-74A3DA19A031}" type="pres">
      <dgm:prSet presAssocID="{DF211B22-C529-450C-BA81-3A8C5CF29F6A}" presName="compNode" presStyleCnt="0"/>
      <dgm:spPr/>
    </dgm:pt>
    <dgm:pt modelId="{72920ED1-25CD-49A3-8EC0-AA831F1AE62C}" type="pres">
      <dgm:prSet presAssocID="{DF211B22-C529-450C-BA81-3A8C5CF29F6A}" presName="bgRect" presStyleLbl="bgShp" presStyleIdx="3" presStyleCnt="5"/>
      <dgm:spPr/>
    </dgm:pt>
    <dgm:pt modelId="{20B26595-7A70-457D-B2DB-FE200DBA8233}" type="pres">
      <dgm:prSet presAssocID="{DF211B22-C529-450C-BA81-3A8C5CF29F6A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63EA6C3-57C9-4F5F-A2D9-F7C9AD6EA700}" type="pres">
      <dgm:prSet presAssocID="{DF211B22-C529-450C-BA81-3A8C5CF29F6A}" presName="spaceRect" presStyleCnt="0"/>
      <dgm:spPr/>
    </dgm:pt>
    <dgm:pt modelId="{97FDE2DD-A91F-4503-9D9A-F28AF4674122}" type="pres">
      <dgm:prSet presAssocID="{DF211B22-C529-450C-BA81-3A8C5CF29F6A}" presName="parTx" presStyleLbl="revTx" presStyleIdx="3" presStyleCnt="5">
        <dgm:presLayoutVars>
          <dgm:chMax val="0"/>
          <dgm:chPref val="0"/>
        </dgm:presLayoutVars>
      </dgm:prSet>
      <dgm:spPr/>
    </dgm:pt>
    <dgm:pt modelId="{A1C1DB8B-D05F-489B-B59E-800A4BFDECDD}" type="pres">
      <dgm:prSet presAssocID="{69EFA518-F075-4F94-99DB-939DD2A52AA7}" presName="sibTrans" presStyleCnt="0"/>
      <dgm:spPr/>
    </dgm:pt>
    <dgm:pt modelId="{51C464D9-CBB2-4ACE-84FA-B0C7181CAF64}" type="pres">
      <dgm:prSet presAssocID="{4E447557-20FA-4402-B2A2-77FB78CFA8BE}" presName="compNode" presStyleCnt="0"/>
      <dgm:spPr/>
    </dgm:pt>
    <dgm:pt modelId="{7E4D28CE-ABAA-4D20-93CC-0A33177F2B1C}" type="pres">
      <dgm:prSet presAssocID="{4E447557-20FA-4402-B2A2-77FB78CFA8BE}" presName="bgRect" presStyleLbl="bgShp" presStyleIdx="4" presStyleCnt="5"/>
      <dgm:spPr/>
    </dgm:pt>
    <dgm:pt modelId="{F0961D8D-8348-4F4D-9684-C26D333DE4C2}" type="pres">
      <dgm:prSet presAssocID="{4E447557-20FA-4402-B2A2-77FB78CFA8BE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71C4CE-D6C2-43ED-900B-5B909DA258D7}" type="pres">
      <dgm:prSet presAssocID="{4E447557-20FA-4402-B2A2-77FB78CFA8BE}" presName="spaceRect" presStyleCnt="0"/>
      <dgm:spPr/>
    </dgm:pt>
    <dgm:pt modelId="{DD88305C-BA34-47DD-87C4-03770F9A1FF5}" type="pres">
      <dgm:prSet presAssocID="{4E447557-20FA-4402-B2A2-77FB78CFA8B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12A4B08-DF55-4AFE-BE02-BABBCCB21F49}" type="presOf" srcId="{4016A63F-FA13-4EBF-96A1-A799F67AA09C}" destId="{2026927C-1370-4DF1-AA64-A9214D0FA1EA}" srcOrd="0" destOrd="0" presId="urn:microsoft.com/office/officeart/2018/2/layout/IconVerticalSolidList"/>
    <dgm:cxn modelId="{43450425-C643-464F-B767-2C0C229356CA}" srcId="{4016A63F-FA13-4EBF-96A1-A799F67AA09C}" destId="{3C22AD63-B1A1-4F7A-84C5-1AD3E7818737}" srcOrd="1" destOrd="0" parTransId="{25EFD7AB-D453-484F-A7D4-D0B9E7908BE0}" sibTransId="{CB719426-10A1-423C-82B6-D655BF4FF74D}"/>
    <dgm:cxn modelId="{D5C5322A-D8D1-462F-A6E1-1463668BEE01}" type="presOf" srcId="{DF211B22-C529-450C-BA81-3A8C5CF29F6A}" destId="{97FDE2DD-A91F-4503-9D9A-F28AF4674122}" srcOrd="0" destOrd="0" presId="urn:microsoft.com/office/officeart/2018/2/layout/IconVerticalSolidList"/>
    <dgm:cxn modelId="{8332263F-FCC4-4974-BB50-65CA15E2292C}" type="presOf" srcId="{4E447557-20FA-4402-B2A2-77FB78CFA8BE}" destId="{DD88305C-BA34-47DD-87C4-03770F9A1FF5}" srcOrd="0" destOrd="0" presId="urn:microsoft.com/office/officeart/2018/2/layout/IconVerticalSolidList"/>
    <dgm:cxn modelId="{11CA395E-6CC6-42B5-988D-4C22E9B086DE}" srcId="{4016A63F-FA13-4EBF-96A1-A799F67AA09C}" destId="{44A7726A-D7F9-48BE-8D8C-2B494B39FD56}" srcOrd="0" destOrd="0" parTransId="{0652F421-D77F-4558-828E-85A413A46797}" sibTransId="{D11A5D89-AA9D-4600-B517-EE2686AB5DFF}"/>
    <dgm:cxn modelId="{C9471983-A316-46F5-AF42-EA9B5E213A12}" srcId="{4016A63F-FA13-4EBF-96A1-A799F67AA09C}" destId="{4E447557-20FA-4402-B2A2-77FB78CFA8BE}" srcOrd="4" destOrd="0" parTransId="{BAD1BD82-9F85-4138-B6DB-FA073D191C6E}" sibTransId="{B685B59C-AABD-4A18-BBD7-99EA7A5C74E0}"/>
    <dgm:cxn modelId="{16ABAF9F-ADB7-4A5A-A4ED-213CB1C432F7}" type="presOf" srcId="{A2F9A7F3-B05A-491F-B794-16668A921B1B}" destId="{ABA422CF-D0D1-41E3-93AC-08CEF5FB30DB}" srcOrd="0" destOrd="0" presId="urn:microsoft.com/office/officeart/2018/2/layout/IconVerticalSolidList"/>
    <dgm:cxn modelId="{4814B8A9-0C08-4DCB-AA35-A04D68DB5599}" srcId="{4016A63F-FA13-4EBF-96A1-A799F67AA09C}" destId="{DF211B22-C529-450C-BA81-3A8C5CF29F6A}" srcOrd="3" destOrd="0" parTransId="{609A972E-6005-421A-BF5D-B30D8D55989A}" sibTransId="{69EFA518-F075-4F94-99DB-939DD2A52AA7}"/>
    <dgm:cxn modelId="{EEE1ADD7-E050-48A9-A484-BD11C7A52D99}" type="presOf" srcId="{3C22AD63-B1A1-4F7A-84C5-1AD3E7818737}" destId="{C5D25720-BA10-473F-8EF0-AD8B14EB4120}" srcOrd="0" destOrd="0" presId="urn:microsoft.com/office/officeart/2018/2/layout/IconVerticalSolidList"/>
    <dgm:cxn modelId="{6D4C17EE-A55C-4806-8B8D-E1822990FD64}" type="presOf" srcId="{44A7726A-D7F9-48BE-8D8C-2B494B39FD56}" destId="{2384C43C-5680-4036-8D0B-FE99351A892C}" srcOrd="0" destOrd="0" presId="urn:microsoft.com/office/officeart/2018/2/layout/IconVerticalSolidList"/>
    <dgm:cxn modelId="{64F952F4-B52B-4C19-8F0A-3C4673BD0EEF}" srcId="{4016A63F-FA13-4EBF-96A1-A799F67AA09C}" destId="{A2F9A7F3-B05A-491F-B794-16668A921B1B}" srcOrd="2" destOrd="0" parTransId="{06FA6B77-A416-4123-8426-CF55B45BD3B2}" sibTransId="{5349F257-10B8-4EB8-8A3A-84D3275F41C1}"/>
    <dgm:cxn modelId="{7FC1EBA7-37B6-4391-A015-C120CAF422E6}" type="presParOf" srcId="{2026927C-1370-4DF1-AA64-A9214D0FA1EA}" destId="{CB314176-495F-4AC5-B9B1-96A05C5D1F1D}" srcOrd="0" destOrd="0" presId="urn:microsoft.com/office/officeart/2018/2/layout/IconVerticalSolidList"/>
    <dgm:cxn modelId="{955D4A31-4C10-4E68-AB47-3127475B98B6}" type="presParOf" srcId="{CB314176-495F-4AC5-B9B1-96A05C5D1F1D}" destId="{0706E836-4ED9-4A1C-8A1D-E0C18717FCB1}" srcOrd="0" destOrd="0" presId="urn:microsoft.com/office/officeart/2018/2/layout/IconVerticalSolidList"/>
    <dgm:cxn modelId="{406A5297-B015-4EB5-91C8-AD438E4D9CDC}" type="presParOf" srcId="{CB314176-495F-4AC5-B9B1-96A05C5D1F1D}" destId="{AC06DD04-9F80-4C3E-A4DF-498722575CA7}" srcOrd="1" destOrd="0" presId="urn:microsoft.com/office/officeart/2018/2/layout/IconVerticalSolidList"/>
    <dgm:cxn modelId="{9E596E0A-F9DF-473D-94C1-8BB5F197484E}" type="presParOf" srcId="{CB314176-495F-4AC5-B9B1-96A05C5D1F1D}" destId="{62FD819D-8429-445D-A2CE-C3FF3BD6CB19}" srcOrd="2" destOrd="0" presId="urn:microsoft.com/office/officeart/2018/2/layout/IconVerticalSolidList"/>
    <dgm:cxn modelId="{758E6013-77A9-4C82-B5E7-C9D2A18A8E72}" type="presParOf" srcId="{CB314176-495F-4AC5-B9B1-96A05C5D1F1D}" destId="{2384C43C-5680-4036-8D0B-FE99351A892C}" srcOrd="3" destOrd="0" presId="urn:microsoft.com/office/officeart/2018/2/layout/IconVerticalSolidList"/>
    <dgm:cxn modelId="{0719486B-7D7D-4017-AF1F-67D63EA0AC9A}" type="presParOf" srcId="{2026927C-1370-4DF1-AA64-A9214D0FA1EA}" destId="{B548745E-282B-45B5-A9DA-7401B7EB65AE}" srcOrd="1" destOrd="0" presId="urn:microsoft.com/office/officeart/2018/2/layout/IconVerticalSolidList"/>
    <dgm:cxn modelId="{B58674F8-F664-41FF-ABF8-84D53925D104}" type="presParOf" srcId="{2026927C-1370-4DF1-AA64-A9214D0FA1EA}" destId="{7452D739-17FD-42AE-9508-471F09B9C89A}" srcOrd="2" destOrd="0" presId="urn:microsoft.com/office/officeart/2018/2/layout/IconVerticalSolidList"/>
    <dgm:cxn modelId="{1C7CFBBF-BB3F-40A9-B708-D0690FB1B305}" type="presParOf" srcId="{7452D739-17FD-42AE-9508-471F09B9C89A}" destId="{23FE9B29-1B9A-42C3-9CC9-FDF9F52059CC}" srcOrd="0" destOrd="0" presId="urn:microsoft.com/office/officeart/2018/2/layout/IconVerticalSolidList"/>
    <dgm:cxn modelId="{AD8E02A8-B385-4602-B8F0-6CAD5111A24D}" type="presParOf" srcId="{7452D739-17FD-42AE-9508-471F09B9C89A}" destId="{55D69101-991F-4936-AB36-F0C488DAEC18}" srcOrd="1" destOrd="0" presId="urn:microsoft.com/office/officeart/2018/2/layout/IconVerticalSolidList"/>
    <dgm:cxn modelId="{FBA90370-9B15-41CF-BCFA-67F2BC3EF75F}" type="presParOf" srcId="{7452D739-17FD-42AE-9508-471F09B9C89A}" destId="{815AA57E-5EE6-4C83-937D-C30DF7EDD085}" srcOrd="2" destOrd="0" presId="urn:microsoft.com/office/officeart/2018/2/layout/IconVerticalSolidList"/>
    <dgm:cxn modelId="{D93FBFB9-8250-4A51-A12C-86CC90047F01}" type="presParOf" srcId="{7452D739-17FD-42AE-9508-471F09B9C89A}" destId="{C5D25720-BA10-473F-8EF0-AD8B14EB4120}" srcOrd="3" destOrd="0" presId="urn:microsoft.com/office/officeart/2018/2/layout/IconVerticalSolidList"/>
    <dgm:cxn modelId="{7279CF9B-0259-49DC-B580-15429E250FB3}" type="presParOf" srcId="{2026927C-1370-4DF1-AA64-A9214D0FA1EA}" destId="{AC713336-B2D1-479B-A8E7-B28621A88ED8}" srcOrd="3" destOrd="0" presId="urn:microsoft.com/office/officeart/2018/2/layout/IconVerticalSolidList"/>
    <dgm:cxn modelId="{2925F1E9-CA7D-441C-936F-64D48C36AF80}" type="presParOf" srcId="{2026927C-1370-4DF1-AA64-A9214D0FA1EA}" destId="{40D22B86-F18C-4EAE-BEC9-B49948EEB296}" srcOrd="4" destOrd="0" presId="urn:microsoft.com/office/officeart/2018/2/layout/IconVerticalSolidList"/>
    <dgm:cxn modelId="{7FEF4B3F-68F9-4A3B-8A6B-FD83A1AFA8DE}" type="presParOf" srcId="{40D22B86-F18C-4EAE-BEC9-B49948EEB296}" destId="{02450889-3B38-4924-A3D2-866948C3E1A6}" srcOrd="0" destOrd="0" presId="urn:microsoft.com/office/officeart/2018/2/layout/IconVerticalSolidList"/>
    <dgm:cxn modelId="{85211A37-CD27-44BA-A690-76291F535564}" type="presParOf" srcId="{40D22B86-F18C-4EAE-BEC9-B49948EEB296}" destId="{07605476-6D51-4C2B-8D7F-5A150180EAC4}" srcOrd="1" destOrd="0" presId="urn:microsoft.com/office/officeart/2018/2/layout/IconVerticalSolidList"/>
    <dgm:cxn modelId="{C22EA1A9-2208-4D66-B47E-BCFF03EC48F0}" type="presParOf" srcId="{40D22B86-F18C-4EAE-BEC9-B49948EEB296}" destId="{558B89E1-09A6-4570-B31E-BDD260743AFA}" srcOrd="2" destOrd="0" presId="urn:microsoft.com/office/officeart/2018/2/layout/IconVerticalSolidList"/>
    <dgm:cxn modelId="{1403C89D-BB7A-413C-8F6E-A1D98384C839}" type="presParOf" srcId="{40D22B86-F18C-4EAE-BEC9-B49948EEB296}" destId="{ABA422CF-D0D1-41E3-93AC-08CEF5FB30DB}" srcOrd="3" destOrd="0" presId="urn:microsoft.com/office/officeart/2018/2/layout/IconVerticalSolidList"/>
    <dgm:cxn modelId="{3EAF5A1F-00F5-4D7A-AF8A-5EBE80C5E917}" type="presParOf" srcId="{2026927C-1370-4DF1-AA64-A9214D0FA1EA}" destId="{9FAE575C-1E45-4514-B00E-E38671770FF2}" srcOrd="5" destOrd="0" presId="urn:microsoft.com/office/officeart/2018/2/layout/IconVerticalSolidList"/>
    <dgm:cxn modelId="{D358D347-5A3F-4673-A70D-8835159B2CE6}" type="presParOf" srcId="{2026927C-1370-4DF1-AA64-A9214D0FA1EA}" destId="{11E6A2EF-955D-4FF9-9A13-74A3DA19A031}" srcOrd="6" destOrd="0" presId="urn:microsoft.com/office/officeart/2018/2/layout/IconVerticalSolidList"/>
    <dgm:cxn modelId="{52160421-A2CC-4A64-8F93-B0A10B3EBE55}" type="presParOf" srcId="{11E6A2EF-955D-4FF9-9A13-74A3DA19A031}" destId="{72920ED1-25CD-49A3-8EC0-AA831F1AE62C}" srcOrd="0" destOrd="0" presId="urn:microsoft.com/office/officeart/2018/2/layout/IconVerticalSolidList"/>
    <dgm:cxn modelId="{BCC22EFE-7FF0-47DD-9EA7-576AF978AB96}" type="presParOf" srcId="{11E6A2EF-955D-4FF9-9A13-74A3DA19A031}" destId="{20B26595-7A70-457D-B2DB-FE200DBA8233}" srcOrd="1" destOrd="0" presId="urn:microsoft.com/office/officeart/2018/2/layout/IconVerticalSolidList"/>
    <dgm:cxn modelId="{90DEBDBF-6646-4CC4-A3D9-70BE6A486B35}" type="presParOf" srcId="{11E6A2EF-955D-4FF9-9A13-74A3DA19A031}" destId="{E63EA6C3-57C9-4F5F-A2D9-F7C9AD6EA700}" srcOrd="2" destOrd="0" presId="urn:microsoft.com/office/officeart/2018/2/layout/IconVerticalSolidList"/>
    <dgm:cxn modelId="{BAD246F4-5F77-4745-B8D3-D99C243E982E}" type="presParOf" srcId="{11E6A2EF-955D-4FF9-9A13-74A3DA19A031}" destId="{97FDE2DD-A91F-4503-9D9A-F28AF4674122}" srcOrd="3" destOrd="0" presId="urn:microsoft.com/office/officeart/2018/2/layout/IconVerticalSolidList"/>
    <dgm:cxn modelId="{7DF1B5A4-2F1B-4EC2-98AE-1B561A1D6BCE}" type="presParOf" srcId="{2026927C-1370-4DF1-AA64-A9214D0FA1EA}" destId="{A1C1DB8B-D05F-489B-B59E-800A4BFDECDD}" srcOrd="7" destOrd="0" presId="urn:microsoft.com/office/officeart/2018/2/layout/IconVerticalSolidList"/>
    <dgm:cxn modelId="{48B1AB48-5EFD-48B3-9732-2E9861750154}" type="presParOf" srcId="{2026927C-1370-4DF1-AA64-A9214D0FA1EA}" destId="{51C464D9-CBB2-4ACE-84FA-B0C7181CAF64}" srcOrd="8" destOrd="0" presId="urn:microsoft.com/office/officeart/2018/2/layout/IconVerticalSolidList"/>
    <dgm:cxn modelId="{363A78E1-C288-4511-B7ED-E098D781CEF3}" type="presParOf" srcId="{51C464D9-CBB2-4ACE-84FA-B0C7181CAF64}" destId="{7E4D28CE-ABAA-4D20-93CC-0A33177F2B1C}" srcOrd="0" destOrd="0" presId="urn:microsoft.com/office/officeart/2018/2/layout/IconVerticalSolidList"/>
    <dgm:cxn modelId="{6262660F-25FA-4C28-97EF-1FFDB4032E3A}" type="presParOf" srcId="{51C464D9-CBB2-4ACE-84FA-B0C7181CAF64}" destId="{F0961D8D-8348-4F4D-9684-C26D333DE4C2}" srcOrd="1" destOrd="0" presId="urn:microsoft.com/office/officeart/2018/2/layout/IconVerticalSolidList"/>
    <dgm:cxn modelId="{85AF3AFD-6511-4159-AA08-B1F76D4EEF97}" type="presParOf" srcId="{51C464D9-CBB2-4ACE-84FA-B0C7181CAF64}" destId="{7B71C4CE-D6C2-43ED-900B-5B909DA258D7}" srcOrd="2" destOrd="0" presId="urn:microsoft.com/office/officeart/2018/2/layout/IconVerticalSolidList"/>
    <dgm:cxn modelId="{F3C3E663-E4AB-4613-97AE-A91C220CFF17}" type="presParOf" srcId="{51C464D9-CBB2-4ACE-84FA-B0C7181CAF64}" destId="{DD88305C-BA34-47DD-87C4-03770F9A1F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DABCC4C7.xml><?xml version="1.0" encoding="utf-8"?>
<dgm:dataModel xmlns:dgm="http://schemas.openxmlformats.org/drawingml/2006/diagram" xmlns:a="http://schemas.openxmlformats.org/drawingml/2006/main">
  <dgm:ptLst>
    <dgm:pt modelId="{DAD7DDAC-F74E-4EE0-85C1-58FD6AF16C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B3E82AA-A734-4F9F-B2D2-33B32B66DCC5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B5A146D8-A955-47CC-BE89-5CA056F5D918}" type="parTrans" cxnId="{088C4F90-D731-49A9-B8AA-C9686D8DA829}">
      <dgm:prSet/>
      <dgm:spPr/>
      <dgm:t>
        <a:bodyPr/>
        <a:lstStyle/>
        <a:p>
          <a:endParaRPr lang="en-US"/>
        </a:p>
      </dgm:t>
    </dgm:pt>
    <dgm:pt modelId="{7FA31BE9-945B-4217-8EB2-7C3E96DD8FE2}" type="sibTrans" cxnId="{088C4F90-D731-49A9-B8AA-C9686D8DA829}">
      <dgm:prSet/>
      <dgm:spPr/>
      <dgm:t>
        <a:bodyPr/>
        <a:lstStyle/>
        <a:p>
          <a:endParaRPr lang="en-US"/>
        </a:p>
      </dgm:t>
    </dgm:pt>
    <dgm:pt modelId="{D2877B58-DA49-4C0B-AD66-308157E84241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AEBC4E01-C1C6-48F2-A578-5524074D3D21}" type="parTrans" cxnId="{43243863-AD6E-4927-A985-BDB9E6B8D203}">
      <dgm:prSet/>
      <dgm:spPr/>
      <dgm:t>
        <a:bodyPr/>
        <a:lstStyle/>
        <a:p>
          <a:endParaRPr lang="en-US"/>
        </a:p>
      </dgm:t>
    </dgm:pt>
    <dgm:pt modelId="{56ED8B90-13DC-49D5-9C96-7D857ADD1C39}" type="sibTrans" cxnId="{43243863-AD6E-4927-A985-BDB9E6B8D203}">
      <dgm:prSet/>
      <dgm:spPr/>
      <dgm:t>
        <a:bodyPr/>
        <a:lstStyle/>
        <a:p>
          <a:endParaRPr lang="en-US"/>
        </a:p>
      </dgm:t>
    </dgm:pt>
    <dgm:pt modelId="{3974D39D-68C1-4E68-9848-ED1DC319F962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656466D5-E958-4247-A890-7A71416BB3DF}" type="parTrans" cxnId="{E5541A91-18FE-42DB-BDD1-848F2C2396D4}">
      <dgm:prSet/>
      <dgm:spPr/>
      <dgm:t>
        <a:bodyPr/>
        <a:lstStyle/>
        <a:p>
          <a:endParaRPr lang="en-US"/>
        </a:p>
      </dgm:t>
    </dgm:pt>
    <dgm:pt modelId="{5A355E6D-2A0C-4C4D-8AB0-B646C1458A53}" type="sibTrans" cxnId="{E5541A91-18FE-42DB-BDD1-848F2C2396D4}">
      <dgm:prSet/>
      <dgm:spPr/>
      <dgm:t>
        <a:bodyPr/>
        <a:lstStyle/>
        <a:p>
          <a:endParaRPr lang="en-US"/>
        </a:p>
      </dgm:t>
    </dgm:pt>
    <dgm:pt modelId="{8C1BF6D8-BA3A-40F6-8008-B506E3D843A2}" type="pres">
      <dgm:prSet presAssocID="{DAD7DDAC-F74E-4EE0-85C1-58FD6AF16CE2}" presName="root" presStyleCnt="0">
        <dgm:presLayoutVars>
          <dgm:dir/>
          <dgm:resizeHandles val="exact"/>
        </dgm:presLayoutVars>
      </dgm:prSet>
      <dgm:spPr/>
    </dgm:pt>
    <dgm:pt modelId="{2A8719CE-DC60-4D85-B7CB-AFFC6C2A1A66}" type="pres">
      <dgm:prSet presAssocID="{0B3E82AA-A734-4F9F-B2D2-33B32B66DCC5}" presName="compNode" presStyleCnt="0"/>
      <dgm:spPr/>
    </dgm:pt>
    <dgm:pt modelId="{C7FD3777-B70F-49F4-8707-F4A69D349AF7}" type="pres">
      <dgm:prSet presAssocID="{0B3E82AA-A734-4F9F-B2D2-33B32B66DCC5}" presName="bgRect" presStyleLbl="bgShp" presStyleIdx="0" presStyleCnt="3"/>
      <dgm:spPr/>
    </dgm:pt>
    <dgm:pt modelId="{47576FF3-5E98-448E-A812-649B0C2BE3DB}" type="pres">
      <dgm:prSet presAssocID="{0B3E82AA-A734-4F9F-B2D2-33B32B66DCC5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F0AF837-0934-41BF-80BE-2042FB255C25}" type="pres">
      <dgm:prSet presAssocID="{0B3E82AA-A734-4F9F-B2D2-33B32B66DCC5}" presName="spaceRect" presStyleCnt="0"/>
      <dgm:spPr/>
    </dgm:pt>
    <dgm:pt modelId="{11C7F92F-BB2E-4D3F-B3E7-BF7A6A5C0C33}" type="pres">
      <dgm:prSet presAssocID="{0B3E82AA-A734-4F9F-B2D2-33B32B66DCC5}" presName="parTx" presStyleLbl="revTx" presStyleIdx="0" presStyleCnt="3">
        <dgm:presLayoutVars>
          <dgm:chMax val="0"/>
          <dgm:chPref val="0"/>
        </dgm:presLayoutVars>
      </dgm:prSet>
      <dgm:spPr/>
    </dgm:pt>
    <dgm:pt modelId="{3CA60E7A-74FA-4943-8479-41F4697F8533}" type="pres">
      <dgm:prSet presAssocID="{7FA31BE9-945B-4217-8EB2-7C3E96DD8FE2}" presName="sibTrans" presStyleCnt="0"/>
      <dgm:spPr/>
    </dgm:pt>
    <dgm:pt modelId="{63E4F972-1647-476C-A750-15B9468DB772}" type="pres">
      <dgm:prSet presAssocID="{D2877B58-DA49-4C0B-AD66-308157E84241}" presName="compNode" presStyleCnt="0"/>
      <dgm:spPr/>
    </dgm:pt>
    <dgm:pt modelId="{7D98F93B-D738-4563-85B5-E68CA4EFE050}" type="pres">
      <dgm:prSet presAssocID="{D2877B58-DA49-4C0B-AD66-308157E84241}" presName="bgRect" presStyleLbl="bgShp" presStyleIdx="1" presStyleCnt="3"/>
      <dgm:spPr/>
    </dgm:pt>
    <dgm:pt modelId="{EF3B6898-65E1-4E29-8F18-E15001EFA997}" type="pres">
      <dgm:prSet presAssocID="{D2877B58-DA49-4C0B-AD66-308157E84241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67A921E-6640-4523-9528-198D3D0319CA}" type="pres">
      <dgm:prSet presAssocID="{D2877B58-DA49-4C0B-AD66-308157E84241}" presName="spaceRect" presStyleCnt="0"/>
      <dgm:spPr/>
    </dgm:pt>
    <dgm:pt modelId="{3825776C-8BCB-4E52-97DD-886DDB78D8BD}" type="pres">
      <dgm:prSet presAssocID="{D2877B58-DA49-4C0B-AD66-308157E84241}" presName="parTx" presStyleLbl="revTx" presStyleIdx="1" presStyleCnt="3">
        <dgm:presLayoutVars>
          <dgm:chMax val="0"/>
          <dgm:chPref val="0"/>
        </dgm:presLayoutVars>
      </dgm:prSet>
      <dgm:spPr/>
    </dgm:pt>
    <dgm:pt modelId="{C3F60E56-7673-4E89-91B9-D7C46F91DE7E}" type="pres">
      <dgm:prSet presAssocID="{56ED8B90-13DC-49D5-9C96-7D857ADD1C39}" presName="sibTrans" presStyleCnt="0"/>
      <dgm:spPr/>
    </dgm:pt>
    <dgm:pt modelId="{73C1F928-C2F4-44ED-828B-7831AA834296}" type="pres">
      <dgm:prSet presAssocID="{3974D39D-68C1-4E68-9848-ED1DC319F962}" presName="compNode" presStyleCnt="0"/>
      <dgm:spPr/>
    </dgm:pt>
    <dgm:pt modelId="{C1908645-18A2-4396-9AC0-FD349032876D}" type="pres">
      <dgm:prSet presAssocID="{3974D39D-68C1-4E68-9848-ED1DC319F962}" presName="bgRect" presStyleLbl="bgShp" presStyleIdx="2" presStyleCnt="3"/>
      <dgm:spPr/>
    </dgm:pt>
    <dgm:pt modelId="{4E7FA4C2-5F91-4353-A142-A6CEBE4DD5E2}" type="pres">
      <dgm:prSet presAssocID="{3974D39D-68C1-4E68-9848-ED1DC319F962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5982FD08-034D-43BA-A91F-08F62162BF5A}" type="pres">
      <dgm:prSet presAssocID="{3974D39D-68C1-4E68-9848-ED1DC319F962}" presName="spaceRect" presStyleCnt="0"/>
      <dgm:spPr/>
    </dgm:pt>
    <dgm:pt modelId="{C39FA1AB-610D-490F-8A0D-DC1709AC9F4F}" type="pres">
      <dgm:prSet presAssocID="{3974D39D-68C1-4E68-9848-ED1DC319F9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243863-AD6E-4927-A985-BDB9E6B8D203}" srcId="{DAD7DDAC-F74E-4EE0-85C1-58FD6AF16CE2}" destId="{D2877B58-DA49-4C0B-AD66-308157E84241}" srcOrd="1" destOrd="0" parTransId="{AEBC4E01-C1C6-48F2-A578-5524074D3D21}" sibTransId="{56ED8B90-13DC-49D5-9C96-7D857ADD1C39}"/>
    <dgm:cxn modelId="{088C4F90-D731-49A9-B8AA-C9686D8DA829}" srcId="{DAD7DDAC-F74E-4EE0-85C1-58FD6AF16CE2}" destId="{0B3E82AA-A734-4F9F-B2D2-33B32B66DCC5}" srcOrd="0" destOrd="0" parTransId="{B5A146D8-A955-47CC-BE89-5CA056F5D918}" sibTransId="{7FA31BE9-945B-4217-8EB2-7C3E96DD8FE2}"/>
    <dgm:cxn modelId="{E5541A91-18FE-42DB-BDD1-848F2C2396D4}" srcId="{DAD7DDAC-F74E-4EE0-85C1-58FD6AF16CE2}" destId="{3974D39D-68C1-4E68-9848-ED1DC319F962}" srcOrd="2" destOrd="0" parTransId="{656466D5-E958-4247-A890-7A71416BB3DF}" sibTransId="{5A355E6D-2A0C-4C4D-8AB0-B646C1458A53}"/>
    <dgm:cxn modelId="{56BC809C-ACAB-49F3-8F8D-8F86910C2CBD}" type="presOf" srcId="{D2877B58-DA49-4C0B-AD66-308157E84241}" destId="{3825776C-8BCB-4E52-97DD-886DDB78D8BD}" srcOrd="0" destOrd="0" presId="urn:microsoft.com/office/officeart/2018/2/layout/IconVerticalSolidList"/>
    <dgm:cxn modelId="{01216ECA-D8CA-482F-94C2-DDAD05E9286F}" type="presOf" srcId="{3974D39D-68C1-4E68-9848-ED1DC319F962}" destId="{C39FA1AB-610D-490F-8A0D-DC1709AC9F4F}" srcOrd="0" destOrd="0" presId="urn:microsoft.com/office/officeart/2018/2/layout/IconVerticalSolidList"/>
    <dgm:cxn modelId="{4CB63FD7-F2DB-42EB-9D0A-23FF7774720E}" type="presOf" srcId="{DAD7DDAC-F74E-4EE0-85C1-58FD6AF16CE2}" destId="{8C1BF6D8-BA3A-40F6-8008-B506E3D843A2}" srcOrd="0" destOrd="0" presId="urn:microsoft.com/office/officeart/2018/2/layout/IconVerticalSolidList"/>
    <dgm:cxn modelId="{9BC8B9FF-80C4-4893-893C-0A570F810787}" type="presOf" srcId="{0B3E82AA-A734-4F9F-B2D2-33B32B66DCC5}" destId="{11C7F92F-BB2E-4D3F-B3E7-BF7A6A5C0C33}" srcOrd="0" destOrd="0" presId="urn:microsoft.com/office/officeart/2018/2/layout/IconVerticalSolidList"/>
    <dgm:cxn modelId="{A0431E32-4920-42CD-9427-888E7FB52E23}" type="presParOf" srcId="{8C1BF6D8-BA3A-40F6-8008-B506E3D843A2}" destId="{2A8719CE-DC60-4D85-B7CB-AFFC6C2A1A66}" srcOrd="0" destOrd="0" presId="urn:microsoft.com/office/officeart/2018/2/layout/IconVerticalSolidList"/>
    <dgm:cxn modelId="{385B35E0-872E-4D98-9AC8-02C7369B9ED2}" type="presParOf" srcId="{2A8719CE-DC60-4D85-B7CB-AFFC6C2A1A66}" destId="{C7FD3777-B70F-49F4-8707-F4A69D349AF7}" srcOrd="0" destOrd="0" presId="urn:microsoft.com/office/officeart/2018/2/layout/IconVerticalSolidList"/>
    <dgm:cxn modelId="{7C62BC0D-53EB-4071-8062-6EC31E2CC27C}" type="presParOf" srcId="{2A8719CE-DC60-4D85-B7CB-AFFC6C2A1A66}" destId="{47576FF3-5E98-448E-A812-649B0C2BE3DB}" srcOrd="1" destOrd="0" presId="urn:microsoft.com/office/officeart/2018/2/layout/IconVerticalSolidList"/>
    <dgm:cxn modelId="{2B135A82-8042-4921-8A72-0AF4FA2128E1}" type="presParOf" srcId="{2A8719CE-DC60-4D85-B7CB-AFFC6C2A1A66}" destId="{8F0AF837-0934-41BF-80BE-2042FB255C25}" srcOrd="2" destOrd="0" presId="urn:microsoft.com/office/officeart/2018/2/layout/IconVerticalSolidList"/>
    <dgm:cxn modelId="{A3D5D50A-5BE3-4DF0-BA68-73BDD5C5C9FC}" type="presParOf" srcId="{2A8719CE-DC60-4D85-B7CB-AFFC6C2A1A66}" destId="{11C7F92F-BB2E-4D3F-B3E7-BF7A6A5C0C33}" srcOrd="3" destOrd="0" presId="urn:microsoft.com/office/officeart/2018/2/layout/IconVerticalSolidList"/>
    <dgm:cxn modelId="{2403E546-E17D-4416-9F2A-FDC4A08995DD}" type="presParOf" srcId="{8C1BF6D8-BA3A-40F6-8008-B506E3D843A2}" destId="{3CA60E7A-74FA-4943-8479-41F4697F8533}" srcOrd="1" destOrd="0" presId="urn:microsoft.com/office/officeart/2018/2/layout/IconVerticalSolidList"/>
    <dgm:cxn modelId="{A30FAD3B-4FA9-4B19-AFE0-7E04B75C2355}" type="presParOf" srcId="{8C1BF6D8-BA3A-40F6-8008-B506E3D843A2}" destId="{63E4F972-1647-476C-A750-15B9468DB772}" srcOrd="2" destOrd="0" presId="urn:microsoft.com/office/officeart/2018/2/layout/IconVerticalSolidList"/>
    <dgm:cxn modelId="{EB560CC7-47BD-484B-93FB-526E0B539180}" type="presParOf" srcId="{63E4F972-1647-476C-A750-15B9468DB772}" destId="{7D98F93B-D738-4563-85B5-E68CA4EFE050}" srcOrd="0" destOrd="0" presId="urn:microsoft.com/office/officeart/2018/2/layout/IconVerticalSolidList"/>
    <dgm:cxn modelId="{034A09BC-58BB-4694-A9D0-E6B79632364B}" type="presParOf" srcId="{63E4F972-1647-476C-A750-15B9468DB772}" destId="{EF3B6898-65E1-4E29-8F18-E15001EFA997}" srcOrd="1" destOrd="0" presId="urn:microsoft.com/office/officeart/2018/2/layout/IconVerticalSolidList"/>
    <dgm:cxn modelId="{3C8D8B24-4010-40DA-9523-D1D6642F6068}" type="presParOf" srcId="{63E4F972-1647-476C-A750-15B9468DB772}" destId="{567A921E-6640-4523-9528-198D3D0319CA}" srcOrd="2" destOrd="0" presId="urn:microsoft.com/office/officeart/2018/2/layout/IconVerticalSolidList"/>
    <dgm:cxn modelId="{6AD0FFAE-9389-4575-A15D-A64694F5D923}" type="presParOf" srcId="{63E4F972-1647-476C-A750-15B9468DB772}" destId="{3825776C-8BCB-4E52-97DD-886DDB78D8BD}" srcOrd="3" destOrd="0" presId="urn:microsoft.com/office/officeart/2018/2/layout/IconVerticalSolidList"/>
    <dgm:cxn modelId="{2371A62F-7352-44AF-9FA9-D8628CB2FDD5}" type="presParOf" srcId="{8C1BF6D8-BA3A-40F6-8008-B506E3D843A2}" destId="{C3F60E56-7673-4E89-91B9-D7C46F91DE7E}" srcOrd="3" destOrd="0" presId="urn:microsoft.com/office/officeart/2018/2/layout/IconVerticalSolidList"/>
    <dgm:cxn modelId="{8986F17F-11BC-4F8C-B772-4CC4AE8E7CC7}" type="presParOf" srcId="{8C1BF6D8-BA3A-40F6-8008-B506E3D843A2}" destId="{73C1F928-C2F4-44ED-828B-7831AA834296}" srcOrd="4" destOrd="0" presId="urn:microsoft.com/office/officeart/2018/2/layout/IconVerticalSolidList"/>
    <dgm:cxn modelId="{E62D05AF-8E8C-49C7-B050-6E3CEA86C886}" type="presParOf" srcId="{73C1F928-C2F4-44ED-828B-7831AA834296}" destId="{C1908645-18A2-4396-9AC0-FD349032876D}" srcOrd="0" destOrd="0" presId="urn:microsoft.com/office/officeart/2018/2/layout/IconVerticalSolidList"/>
    <dgm:cxn modelId="{21ED786E-17C3-4ABA-9C61-1BC0373E2EEF}" type="presParOf" srcId="{73C1F928-C2F4-44ED-828B-7831AA834296}" destId="{4E7FA4C2-5F91-4353-A142-A6CEBE4DD5E2}" srcOrd="1" destOrd="0" presId="urn:microsoft.com/office/officeart/2018/2/layout/IconVerticalSolidList"/>
    <dgm:cxn modelId="{17C40AB3-CA92-4E5B-9446-F6E61E46E946}" type="presParOf" srcId="{73C1F928-C2F4-44ED-828B-7831AA834296}" destId="{5982FD08-034D-43BA-A91F-08F62162BF5A}" srcOrd="2" destOrd="0" presId="urn:microsoft.com/office/officeart/2018/2/layout/IconVerticalSolidList"/>
    <dgm:cxn modelId="{0C9AA0CF-22EE-4546-87C9-5CB9BA962CEC}" type="presParOf" srcId="{73C1F928-C2F4-44ED-828B-7831AA834296}" destId="{C39FA1AB-610D-490F-8A0D-DC1709AC9F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59CFD69A.xml><?xml version="1.0" encoding="utf-8"?>
<dgm:dataModel xmlns:dgm="http://schemas.openxmlformats.org/drawingml/2006/diagram" xmlns:a="http://schemas.openxmlformats.org/drawingml/2006/main">
  <dgm:ptLst>
    <dgm:pt modelId="{B00E14E8-3E14-4CF9-B197-3F93415BBCE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07D037-3F8F-4148-9FFA-96C43E5A41A3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3C80520B-298C-477E-B74D-56531ED22309}" type="parTrans" cxnId="{059BF141-2673-4275-B82E-6637061B24DA}">
      <dgm:prSet/>
      <dgm:spPr/>
      <dgm:t>
        <a:bodyPr/>
        <a:lstStyle/>
        <a:p>
          <a:endParaRPr lang="en-US"/>
        </a:p>
      </dgm:t>
    </dgm:pt>
    <dgm:pt modelId="{B3BDDA90-C070-49E0-AD24-2E3E76E0E15C}" type="sibTrans" cxnId="{059BF141-2673-4275-B82E-6637061B24DA}">
      <dgm:prSet/>
      <dgm:spPr/>
      <dgm:t>
        <a:bodyPr/>
        <a:lstStyle/>
        <a:p>
          <a:endParaRPr lang="en-US"/>
        </a:p>
      </dgm:t>
    </dgm:pt>
    <dgm:pt modelId="{D96DC65D-7F1E-42F2-9FD0-3919DE749233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EA10575C-25E2-4FBD-8AAC-0DC2DEAB26AC}" type="parTrans" cxnId="{FD262A0C-7D52-40E0-8ADE-33E38CC58DA2}">
      <dgm:prSet/>
      <dgm:spPr/>
      <dgm:t>
        <a:bodyPr/>
        <a:lstStyle/>
        <a:p>
          <a:endParaRPr lang="en-US"/>
        </a:p>
      </dgm:t>
    </dgm:pt>
    <dgm:pt modelId="{2BCA5ECF-113B-4240-991D-2F2EFB0D4337}" type="sibTrans" cxnId="{FD262A0C-7D52-40E0-8ADE-33E38CC58DA2}">
      <dgm:prSet/>
      <dgm:spPr/>
      <dgm:t>
        <a:bodyPr/>
        <a:lstStyle/>
        <a:p>
          <a:endParaRPr lang="en-US"/>
        </a:p>
      </dgm:t>
    </dgm:pt>
    <dgm:pt modelId="{79C2A111-F15E-4F60-9FEF-9888331CFCBF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7704ACAB-4B69-4BF3-BC48-DF1B701DAD03}" type="parTrans" cxnId="{CFD3771A-C52D-4B4B-BA4A-14F35064F171}">
      <dgm:prSet/>
      <dgm:spPr/>
      <dgm:t>
        <a:bodyPr/>
        <a:lstStyle/>
        <a:p>
          <a:endParaRPr lang="en-US"/>
        </a:p>
      </dgm:t>
    </dgm:pt>
    <dgm:pt modelId="{F7C96EB9-BAF0-4B4C-8005-3C5747782AB2}" type="sibTrans" cxnId="{CFD3771A-C52D-4B4B-BA4A-14F35064F171}">
      <dgm:prSet/>
      <dgm:spPr/>
      <dgm:t>
        <a:bodyPr/>
        <a:lstStyle/>
        <a:p>
          <a:endParaRPr lang="en-US"/>
        </a:p>
      </dgm:t>
    </dgm:pt>
  </dgm:ptLst>
  <dgm:cxnLst>
    <dgm:cxn modelId="{FD262A0C-7D52-40E0-8ADE-33E38CC58DA2}" srcId="{B00E14E8-3E14-4CF9-B197-3F93415BBCED}" destId="{D96DC65D-7F1E-42F2-9FD0-3919DE749233}" srcOrd="1" destOrd="0" parTransId="{EA10575C-25E2-4FBD-8AAC-0DC2DEAB26AC}" sibTransId="{2BCA5ECF-113B-4240-991D-2F2EFB0D4337}"/>
    <dgm:cxn modelId="{CFD3771A-C52D-4B4B-BA4A-14F35064F171}" srcId="{B00E14E8-3E14-4CF9-B197-3F93415BBCED}" destId="{79C2A111-F15E-4F60-9FEF-9888331CFCBF}" srcOrd="2" destOrd="0" parTransId="{7704ACAB-4B69-4BF3-BC48-DF1B701DAD03}" sibTransId="{F7C96EB9-BAF0-4B4C-8005-3C5747782AB2}"/>
    <dgm:cxn modelId="{059BF141-2673-4275-B82E-6637061B24DA}" srcId="{B00E14E8-3E14-4CF9-B197-3F93415BBCED}" destId="{3407D037-3F8F-4148-9FFA-96C43E5A41A3}" srcOrd="0" destOrd="0" parTransId="{3C80520B-298C-477E-B74D-56531ED22309}" sibTransId="{B3BDDA90-C070-49E0-AD24-2E3E76E0E15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AB2964C6.xml><?xml version="1.0" encoding="utf-8"?>
<dgm:dataModel xmlns:dgm="http://schemas.openxmlformats.org/drawingml/2006/diagram" xmlns:a="http://schemas.openxmlformats.org/drawingml/2006/main">
  <dgm:ptLst>
    <dgm:pt modelId="{168D37ED-4F91-44E6-970E-06697DB71C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BCCFF7-197B-4828-A9F9-48299C4FFA7E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04523A9F-16F9-499E-90FB-F42C6141DC04}" type="parTrans" cxnId="{58DDB0AD-8CC9-4B77-B5CC-D657833ABCF1}">
      <dgm:prSet/>
      <dgm:spPr/>
      <dgm:t>
        <a:bodyPr/>
        <a:lstStyle/>
        <a:p>
          <a:endParaRPr lang="en-US"/>
        </a:p>
      </dgm:t>
    </dgm:pt>
    <dgm:pt modelId="{3F962FB9-07EB-46A0-BE7D-81AFDFB28B6F}" type="sibTrans" cxnId="{58DDB0AD-8CC9-4B77-B5CC-D657833ABCF1}">
      <dgm:prSet/>
      <dgm:spPr/>
      <dgm:t>
        <a:bodyPr/>
        <a:lstStyle/>
        <a:p>
          <a:endParaRPr lang="en-US"/>
        </a:p>
      </dgm:t>
    </dgm:pt>
    <dgm:pt modelId="{E49E6A53-C22B-439B-BE57-A836E958E848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468CA10E-F5DB-419D-B53F-4518744A2FB8}" type="parTrans" cxnId="{42EBA6A3-F0D6-4530-8AE1-6B6587D2331B}">
      <dgm:prSet/>
      <dgm:spPr/>
      <dgm:t>
        <a:bodyPr/>
        <a:lstStyle/>
        <a:p>
          <a:endParaRPr lang="en-US"/>
        </a:p>
      </dgm:t>
    </dgm:pt>
    <dgm:pt modelId="{7AA7C438-97EA-49D2-9BEC-9699A5625854}" type="sibTrans" cxnId="{42EBA6A3-F0D6-4530-8AE1-6B6587D2331B}">
      <dgm:prSet/>
      <dgm:spPr/>
      <dgm:t>
        <a:bodyPr/>
        <a:lstStyle/>
        <a:p>
          <a:endParaRPr lang="en-US"/>
        </a:p>
      </dgm:t>
    </dgm:pt>
    <dgm:pt modelId="{36409874-99D6-4725-A824-54ECD645C3F7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03192718-F172-4E7A-A76F-C82A934765E4}" type="parTrans" cxnId="{32F1F27D-674A-478A-9B2A-22BE78D9467E}">
      <dgm:prSet/>
      <dgm:spPr/>
      <dgm:t>
        <a:bodyPr/>
        <a:lstStyle/>
        <a:p>
          <a:endParaRPr lang="en-US"/>
        </a:p>
      </dgm:t>
    </dgm:pt>
    <dgm:pt modelId="{599E29FA-848E-4D81-B540-BA3286D9225E}" type="sibTrans" cxnId="{32F1F27D-674A-478A-9B2A-22BE78D9467E}">
      <dgm:prSet/>
      <dgm:spPr/>
      <dgm:t>
        <a:bodyPr/>
        <a:lstStyle/>
        <a:p>
          <a:endParaRPr lang="en-US"/>
        </a:p>
      </dgm:t>
    </dgm:pt>
    <dgm:pt modelId="{693BBB2D-B447-4A61-801F-9D2EBE20D187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D1FD0EB2-8519-415F-8732-4F73EC6BB149}" type="parTrans" cxnId="{18D4A3DC-192F-459B-A21D-DE39D84BCCE0}">
      <dgm:prSet/>
      <dgm:spPr/>
      <dgm:t>
        <a:bodyPr/>
        <a:lstStyle/>
        <a:p>
          <a:endParaRPr lang="en-US"/>
        </a:p>
      </dgm:t>
    </dgm:pt>
    <dgm:pt modelId="{18FC685C-D841-46B1-BEA1-60E2C93C5F6A}" type="sibTrans" cxnId="{18D4A3DC-192F-459B-A21D-DE39D84BCCE0}">
      <dgm:prSet/>
      <dgm:spPr/>
      <dgm:t>
        <a:bodyPr/>
        <a:lstStyle/>
        <a:p>
          <a:endParaRPr lang="en-US"/>
        </a:p>
      </dgm:t>
    </dgm:pt>
    <dgm:pt modelId="{CC1F33A9-34DF-433D-8CB7-D97C26638E09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75BBAE88-4ECA-4AE5-B977-0AA19DDB29EF}" type="parTrans" cxnId="{F3AB8905-EF31-405B-83D6-B91B0483AB59}">
      <dgm:prSet/>
      <dgm:spPr/>
      <dgm:t>
        <a:bodyPr/>
        <a:lstStyle/>
        <a:p>
          <a:endParaRPr lang="en-US"/>
        </a:p>
      </dgm:t>
    </dgm:pt>
    <dgm:pt modelId="{16B55F35-683F-4CED-8727-4856B45876D8}" type="sibTrans" cxnId="{F3AB8905-EF31-405B-83D6-B91B0483AB59}">
      <dgm:prSet/>
      <dgm:spPr/>
      <dgm:t>
        <a:bodyPr/>
        <a:lstStyle/>
        <a:p>
          <a:endParaRPr lang="en-US"/>
        </a:p>
      </dgm:t>
    </dgm:pt>
  </dgm:ptLst>
  <dgm:cxnLst>
    <dgm:cxn modelId="{F3AB8905-EF31-405B-83D6-B91B0483AB59}" srcId="{168D37ED-4F91-44E6-970E-06697DB71C6C}" destId="{CC1F33A9-34DF-433D-8CB7-D97C26638E09}" srcOrd="4" destOrd="0" parTransId="{75BBAE88-4ECA-4AE5-B977-0AA19DDB29EF}" sibTransId="{16B55F35-683F-4CED-8727-4856B45876D8}"/>
    <dgm:cxn modelId="{32F1F27D-674A-478A-9B2A-22BE78D9467E}" srcId="{168D37ED-4F91-44E6-970E-06697DB71C6C}" destId="{36409874-99D6-4725-A824-54ECD645C3F7}" srcOrd="2" destOrd="0" parTransId="{03192718-F172-4E7A-A76F-C82A934765E4}" sibTransId="{599E29FA-848E-4D81-B540-BA3286D9225E}"/>
    <dgm:cxn modelId="{42EBA6A3-F0D6-4530-8AE1-6B6587D2331B}" srcId="{168D37ED-4F91-44E6-970E-06697DB71C6C}" destId="{E49E6A53-C22B-439B-BE57-A836E958E848}" srcOrd="1" destOrd="0" parTransId="{468CA10E-F5DB-419D-B53F-4518744A2FB8}" sibTransId="{7AA7C438-97EA-49D2-9BEC-9699A5625854}"/>
    <dgm:cxn modelId="{58DDB0AD-8CC9-4B77-B5CC-D657833ABCF1}" srcId="{168D37ED-4F91-44E6-970E-06697DB71C6C}" destId="{26BCCFF7-197B-4828-A9F9-48299C4FFA7E}" srcOrd="0" destOrd="0" parTransId="{04523A9F-16F9-499E-90FB-F42C6141DC04}" sibTransId="{3F962FB9-07EB-46A0-BE7D-81AFDFB28B6F}"/>
    <dgm:cxn modelId="{18D4A3DC-192F-459B-A21D-DE39D84BCCE0}" srcId="{168D37ED-4F91-44E6-970E-06697DB71C6C}" destId="{693BBB2D-B447-4A61-801F-9D2EBE20D187}" srcOrd="3" destOrd="0" parTransId="{D1FD0EB2-8519-415F-8732-4F73EC6BB149}" sibTransId="{18FC685C-D841-46B1-BEA1-60E2C93C5F6A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807C2AD2.xml><?xml version="1.0" encoding="utf-8"?>
<dgm:dataModel xmlns:dgm="http://schemas.openxmlformats.org/drawingml/2006/diagram" xmlns:a="http://schemas.openxmlformats.org/drawingml/2006/main">
  <dgm:ptLst>
    <dgm:pt modelId="{CD00E870-79D7-4419-91F1-E74354C6F2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63F085-C292-447C-93E7-116FA923FB22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4C7CFFD9-94DE-4EDD-A965-1E9ADC59F305}" type="parTrans" cxnId="{E5416D86-AD6B-4544-892B-739FA868DC97}">
      <dgm:prSet/>
      <dgm:spPr/>
      <dgm:t>
        <a:bodyPr/>
        <a:lstStyle/>
        <a:p>
          <a:endParaRPr lang="en-US"/>
        </a:p>
      </dgm:t>
    </dgm:pt>
    <dgm:pt modelId="{D246FA1D-92A6-4F28-A279-DA04CC775B9B}" type="sibTrans" cxnId="{E5416D86-AD6B-4544-892B-739FA868DC97}">
      <dgm:prSet/>
      <dgm:spPr/>
      <dgm:t>
        <a:bodyPr/>
        <a:lstStyle/>
        <a:p>
          <a:endParaRPr lang="en-US"/>
        </a:p>
      </dgm:t>
    </dgm:pt>
    <dgm:pt modelId="{99BC4468-DF0B-4ACF-8F9A-285A65BF382F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CBA60B22-B2B5-4DC4-82DF-412FBABFAF4B}" type="parTrans" cxnId="{80A9E05B-A0A5-4AFB-A4AB-0455D59285B7}">
      <dgm:prSet/>
      <dgm:spPr/>
      <dgm:t>
        <a:bodyPr/>
        <a:lstStyle/>
        <a:p>
          <a:endParaRPr lang="en-US"/>
        </a:p>
      </dgm:t>
    </dgm:pt>
    <dgm:pt modelId="{E07DCEE5-98CC-4CD1-8230-1832F30A459E}" type="sibTrans" cxnId="{80A9E05B-A0A5-4AFB-A4AB-0455D59285B7}">
      <dgm:prSet/>
      <dgm:spPr/>
      <dgm:t>
        <a:bodyPr/>
        <a:lstStyle/>
        <a:p>
          <a:endParaRPr lang="en-US"/>
        </a:p>
      </dgm:t>
    </dgm:pt>
    <dgm:pt modelId="{9BF567AE-29F7-49C7-BB99-9F5BD06C2C85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321E32F2-8AF8-4F93-AB9C-1E99EA411E6D}" type="parTrans" cxnId="{C702A0DD-3A07-4EDE-A5AC-2561FE17F52C}">
      <dgm:prSet/>
      <dgm:spPr/>
      <dgm:t>
        <a:bodyPr/>
        <a:lstStyle/>
        <a:p>
          <a:endParaRPr lang="en-US"/>
        </a:p>
      </dgm:t>
    </dgm:pt>
    <dgm:pt modelId="{C9F660C4-4A15-4904-BECB-792F7418915D}" type="sibTrans" cxnId="{C702A0DD-3A07-4EDE-A5AC-2561FE17F52C}">
      <dgm:prSet/>
      <dgm:spPr/>
      <dgm:t>
        <a:bodyPr/>
        <a:lstStyle/>
        <a:p>
          <a:endParaRPr lang="en-US"/>
        </a:p>
      </dgm:t>
    </dgm:pt>
  </dgm:ptLst>
  <dgm:cxnLst>
    <dgm:cxn modelId="{80A9E05B-A0A5-4AFB-A4AB-0455D59285B7}" srcId="{CD00E870-79D7-4419-91F1-E74354C6F2FC}" destId="{99BC4468-DF0B-4ACF-8F9A-285A65BF382F}" srcOrd="1" destOrd="0" parTransId="{CBA60B22-B2B5-4DC4-82DF-412FBABFAF4B}" sibTransId="{E07DCEE5-98CC-4CD1-8230-1832F30A459E}"/>
    <dgm:cxn modelId="{E5416D86-AD6B-4544-892B-739FA868DC97}" srcId="{CD00E870-79D7-4419-91F1-E74354C6F2FC}" destId="{B063F085-C292-447C-93E7-116FA923FB22}" srcOrd="0" destOrd="0" parTransId="{4C7CFFD9-94DE-4EDD-A965-1E9ADC59F305}" sibTransId="{D246FA1D-92A6-4F28-A279-DA04CC775B9B}"/>
    <dgm:cxn modelId="{C702A0DD-3A07-4EDE-A5AC-2561FE17F52C}" srcId="{CD00E870-79D7-4419-91F1-E74354C6F2FC}" destId="{9BF567AE-29F7-49C7-BB99-9F5BD06C2C85}" srcOrd="2" destOrd="0" parTransId="{321E32F2-8AF8-4F93-AB9C-1E99EA411E6D}" sibTransId="{C9F660C4-4A15-4904-BECB-792F7418915D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D0FB13DA.xml><?xml version="1.0" encoding="utf-8"?>
<dgm:dataModel xmlns:dgm="http://schemas.openxmlformats.org/drawingml/2006/diagram" xmlns:a="http://schemas.openxmlformats.org/drawingml/2006/main">
  <dgm:ptLst>
    <dgm:pt modelId="{7E843620-19E3-49AD-B871-A0169517FC9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2E8537-D226-46E0-BBD5-EE1299FCD2DE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9CF7E7EF-CB6D-400B-B915-637CFDF11745}" type="parTrans" cxnId="{9C57457D-C483-4735-86A6-A4DE2F9FF2CC}">
      <dgm:prSet/>
      <dgm:spPr/>
      <dgm:t>
        <a:bodyPr/>
        <a:lstStyle/>
        <a:p>
          <a:endParaRPr lang="en-US"/>
        </a:p>
      </dgm:t>
    </dgm:pt>
    <dgm:pt modelId="{6F4B6A64-3BAD-48B1-A339-FAE90A0062D8}" type="sibTrans" cxnId="{9C57457D-C483-4735-86A6-A4DE2F9FF2CC}">
      <dgm:prSet/>
      <dgm:spPr/>
      <dgm:t>
        <a:bodyPr/>
        <a:lstStyle/>
        <a:p>
          <a:endParaRPr lang="en-US"/>
        </a:p>
      </dgm:t>
    </dgm:pt>
    <dgm:pt modelId="{3911967C-679B-484C-B7E6-6FF6CAAB847F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58693157-51B6-42D6-9772-5400A09D68A0}" type="parTrans" cxnId="{B4C07AFE-F3A6-49F3-BA50-7399C342A4B3}">
      <dgm:prSet/>
      <dgm:spPr/>
      <dgm:t>
        <a:bodyPr/>
        <a:lstStyle/>
        <a:p>
          <a:endParaRPr lang="en-US"/>
        </a:p>
      </dgm:t>
    </dgm:pt>
    <dgm:pt modelId="{E3C3A290-8292-439D-855C-85EFF938D674}" type="sibTrans" cxnId="{B4C07AFE-F3A6-49F3-BA50-7399C342A4B3}">
      <dgm:prSet/>
      <dgm:spPr/>
      <dgm:t>
        <a:bodyPr/>
        <a:lstStyle/>
        <a:p>
          <a:endParaRPr lang="en-US"/>
        </a:p>
      </dgm:t>
    </dgm:pt>
    <dgm:pt modelId="{510D159C-D645-4B6B-AD66-3B4F3EDE194A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EB45B3FD-2263-4E35-8A69-489CCAD17F85}" type="parTrans" cxnId="{DA9CA76A-5495-44D7-83C3-152B0FE11EB3}">
      <dgm:prSet/>
      <dgm:spPr/>
      <dgm:t>
        <a:bodyPr/>
        <a:lstStyle/>
        <a:p>
          <a:endParaRPr lang="en-US"/>
        </a:p>
      </dgm:t>
    </dgm:pt>
    <dgm:pt modelId="{75B8BD20-4465-40CF-854B-05D633741178}" type="sibTrans" cxnId="{DA9CA76A-5495-44D7-83C3-152B0FE11EB3}">
      <dgm:prSet/>
      <dgm:spPr/>
      <dgm:t>
        <a:bodyPr/>
        <a:lstStyle/>
        <a:p>
          <a:endParaRPr lang="en-US"/>
        </a:p>
      </dgm:t>
    </dgm:pt>
    <dgm:pt modelId="{B2438699-95D9-4C9A-986C-F6B75AEAB0F4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F2D4FAC8-E956-4E1C-9C54-94EDB19358D9}" type="parTrans" cxnId="{CE377DD8-BA93-4503-9B61-77927F9CAF36}">
      <dgm:prSet/>
      <dgm:spPr/>
      <dgm:t>
        <a:bodyPr/>
        <a:lstStyle/>
        <a:p>
          <a:endParaRPr lang="en-US"/>
        </a:p>
      </dgm:t>
    </dgm:pt>
    <dgm:pt modelId="{AD7BF1AD-C8F0-4386-B084-0A985CDABD73}" type="sibTrans" cxnId="{CE377DD8-BA93-4503-9B61-77927F9CAF36}">
      <dgm:prSet/>
      <dgm:spPr/>
      <dgm:t>
        <a:bodyPr/>
        <a:lstStyle/>
        <a:p>
          <a:endParaRPr lang="en-US"/>
        </a:p>
      </dgm:t>
    </dgm:pt>
    <dgm:pt modelId="{D0D03C8F-9E1A-48AA-B673-F9DC5F1BDE3C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249ACC1F-75FC-4832-9964-10877226665A}" type="parTrans" cxnId="{10C6A3EA-95AE-45AD-A498-DE47E55086FB}">
      <dgm:prSet/>
      <dgm:spPr/>
      <dgm:t>
        <a:bodyPr/>
        <a:lstStyle/>
        <a:p>
          <a:endParaRPr lang="en-US"/>
        </a:p>
      </dgm:t>
    </dgm:pt>
    <dgm:pt modelId="{580C449A-23DB-4765-945B-C881F24C2275}" type="sibTrans" cxnId="{10C6A3EA-95AE-45AD-A498-DE47E55086FB}">
      <dgm:prSet/>
      <dgm:spPr/>
      <dgm:t>
        <a:bodyPr/>
        <a:lstStyle/>
        <a:p>
          <a:endParaRPr lang="en-US"/>
        </a:p>
      </dgm:t>
    </dgm:pt>
  </dgm:ptLst>
  <dgm:cxnLst>
    <dgm:cxn modelId="{DA9CA76A-5495-44D7-83C3-152B0FE11EB3}" srcId="{7E843620-19E3-49AD-B871-A0169517FC9E}" destId="{510D159C-D645-4B6B-AD66-3B4F3EDE194A}" srcOrd="2" destOrd="0" parTransId="{EB45B3FD-2263-4E35-8A69-489CCAD17F85}" sibTransId="{75B8BD20-4465-40CF-854B-05D633741178}"/>
    <dgm:cxn modelId="{9C57457D-C483-4735-86A6-A4DE2F9FF2CC}" srcId="{7E843620-19E3-49AD-B871-A0169517FC9E}" destId="{BD2E8537-D226-46E0-BBD5-EE1299FCD2DE}" srcOrd="0" destOrd="0" parTransId="{9CF7E7EF-CB6D-400B-B915-637CFDF11745}" sibTransId="{6F4B6A64-3BAD-48B1-A339-FAE90A0062D8}"/>
    <dgm:cxn modelId="{CE377DD8-BA93-4503-9B61-77927F9CAF36}" srcId="{7E843620-19E3-49AD-B871-A0169517FC9E}" destId="{B2438699-95D9-4C9A-986C-F6B75AEAB0F4}" srcOrd="3" destOrd="0" parTransId="{F2D4FAC8-E956-4E1C-9C54-94EDB19358D9}" sibTransId="{AD7BF1AD-C8F0-4386-B084-0A985CDABD73}"/>
    <dgm:cxn modelId="{10C6A3EA-95AE-45AD-A498-DE47E55086FB}" srcId="{7E843620-19E3-49AD-B871-A0169517FC9E}" destId="{D0D03C8F-9E1A-48AA-B673-F9DC5F1BDE3C}" srcOrd="4" destOrd="0" parTransId="{249ACC1F-75FC-4832-9964-10877226665A}" sibTransId="{580C449A-23DB-4765-945B-C881F24C2275}"/>
    <dgm:cxn modelId="{B4C07AFE-F3A6-49F3-BA50-7399C342A4B3}" srcId="{7E843620-19E3-49AD-B871-A0169517FC9E}" destId="{3911967C-679B-484C-B7E6-6FF6CAAB847F}" srcOrd="1" destOrd="0" parTransId="{58693157-51B6-42D6-9772-5400A09D68A0}" sibTransId="{E3C3A290-8292-439D-855C-85EFF938D674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2_6827A9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DABCC4C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59CFD69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AB2964C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807C2AD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D0FB13D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2_6827A9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3_DABCC4C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4_59CFD69A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_104_AB2964C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5_807C2AD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5_D0FB13DA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_102_6827A9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DABCC4C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59CFD69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AB2964C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807C2AD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D0FB13D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_103_5FF002F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0:35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_104_96FF644B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0:35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_106_9AF58B1D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0:35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_8000000D_8361560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0E_FA12EA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0F_9438D1C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0_AB1AE3B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1_819F3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2_BC397DE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3_ABFE8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4_9443EAF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5_C40B0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6_67B9EEB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_rels/slideLayout_80000017_BF62792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AD8347F.xml"/></Relationships>
</file>

<file path=ppt/slideLayouts/slideLayout_8000000D_8361560D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4317"/>
      </p:ext>
    </p:extLst>
  </p:cSld>
  <p:clrMapOvr>
    <a:masterClrMapping/>
  </p:clrMapOvr>
</p:sldLayout>
</file>

<file path=ppt/slideLayouts/slideLayout_8000000E_FA12EA93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43699"/>
      </p:ext>
    </p:extLst>
  </p:cSld>
  <p:clrMapOvr>
    <a:masterClrMapping/>
  </p:clrMapOvr>
</p:sldLayout>
</file>

<file path=ppt/slideLayouts/slideLayout_8000000F_9438D1CD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51693"/>
      </p:ext>
    </p:extLst>
  </p:cSld>
  <p:clrMapOvr>
    <a:masterClrMapping/>
  </p:clrMapOvr>
</p:sldLayout>
</file>

<file path=ppt/slideLayouts/slideLayout_80000010_AB1AE3B7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66167"/>
      </p:ext>
    </p:extLst>
  </p:cSld>
  <p:clrMapOvr>
    <a:masterClrMapping/>
  </p:clrMapOvr>
</p:sldLayout>
</file>

<file path=ppt/slideLayouts/slideLayout_80000011_819F3161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93729"/>
      </p:ext>
    </p:extLst>
  </p:cSld>
  <p:clrMapOvr>
    <a:masterClrMapping/>
  </p:clrMapOvr>
</p:sldLayout>
</file>

<file path=ppt/slideLayouts/slideLayout_80000012_BC397DE9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84393"/>
      </p:ext>
    </p:extLst>
  </p:cSld>
  <p:clrMapOvr>
    <a:masterClrMapping/>
  </p:clrMapOvr>
</p:sldLayout>
</file>

<file path=ppt/slideLayouts/slideLayout_80000013_ABFE851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4149"/>
      </p:ext>
    </p:extLst>
  </p:cSld>
  <p:clrMapOvr>
    <a:masterClrMapping/>
  </p:clrMapOvr>
</p:sldLayout>
</file>

<file path=ppt/slideLayouts/slideLayout_80000014_9443EAF8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9032"/>
      </p:ext>
    </p:extLst>
  </p:cSld>
  <p:clrMapOvr>
    <a:masterClrMapping/>
  </p:clrMapOvr>
</p:sldLayout>
</file>

<file path=ppt/slideLayouts/slideLayout_80000015_C40B0101.xml><?xml version="1.0" encoding="utf-8"?>
<p:sldLayout xmlns:a16="http://schemas.microsoft.com/office/drawing/2014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5489"/>
      </p:ext>
    </p:extLst>
  </p:cSld>
  <p:clrMapOvr>
    <a:masterClrMapping/>
  </p:clrMapOvr>
</p:sldLayout>
</file>

<file path=ppt/slideLayouts/slideLayout_80000016_67B9EEB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8523"/>
      </p:ext>
    </p:extLst>
  </p:cSld>
  <p:clrMapOvr>
    <a:masterClrMapping/>
  </p:clrMapOvr>
</p:sldLayout>
</file>

<file path=ppt/slideLayouts/slideLayout_80000017_BF62792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1805"/>
      </p:ext>
    </p:extLst>
  </p:cSld>
  <p:clrMapOvr>
    <a:masterClrMapping/>
  </p:clrMapOvr>
</p:sldLayout>
</file>

<file path=ppt/slideMasters/_rels/slideMaster_8000000C_EAD8347F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9443EAF8.xml"/><Relationship Id="rId3" Type="http://schemas.openxmlformats.org/officeDocument/2006/relationships/slideLayout" Target="../slideLayouts/slideLayout_8000000F_9438D1CD.xml"/><Relationship Id="rId7" Type="http://schemas.openxmlformats.org/officeDocument/2006/relationships/slideLayout" Target="../slideLayouts/slideLayout_80000013_ABFE8515.xml"/><Relationship Id="rId12" Type="http://schemas.openxmlformats.org/officeDocument/2006/relationships/theme" Target="../theme/theme_8000000C_EAD8347F.xml"/><Relationship Id="rId2" Type="http://schemas.openxmlformats.org/officeDocument/2006/relationships/slideLayout" Target="../slideLayouts/slideLayout_8000000E_FA12EA93.xml"/><Relationship Id="rId1" Type="http://schemas.openxmlformats.org/officeDocument/2006/relationships/slideLayout" Target="../slideLayouts/slideLayout_8000000D_8361560D.xml"/><Relationship Id="rId6" Type="http://schemas.openxmlformats.org/officeDocument/2006/relationships/slideLayout" Target="../slideLayouts/slideLayout_80000012_BC397DE9.xml"/><Relationship Id="rId11" Type="http://schemas.openxmlformats.org/officeDocument/2006/relationships/slideLayout" Target="../slideLayouts/slideLayout_80000017_BF62792D.xml"/><Relationship Id="rId5" Type="http://schemas.openxmlformats.org/officeDocument/2006/relationships/slideLayout" Target="../slideLayouts/slideLayout_80000011_819F3161.xml"/><Relationship Id="rId10" Type="http://schemas.openxmlformats.org/officeDocument/2006/relationships/slideLayout" Target="../slideLayouts/slideLayout_80000016_67B9EEBB.xml"/><Relationship Id="rId4" Type="http://schemas.openxmlformats.org/officeDocument/2006/relationships/slideLayout" Target="../slideLayouts/slideLayout_80000010_AB1AE3B7.xml"/><Relationship Id="rId9" Type="http://schemas.openxmlformats.org/officeDocument/2006/relationships/slideLayout" Target="../slideLayouts/slideLayout_80000015_C40B0101.xml"/></Relationships>
</file>

<file path=ppt/slideMasters/slideMaster_8000000C_EAD8347F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9C5ECBB3.xml.rels>&#65279;<?xml version="1.0" encoding="utf-8"?><Relationships xmlns="http://schemas.openxmlformats.org/package/2006/relationships"><Relationship Type="http://schemas.openxmlformats.org/officeDocument/2006/relationships/image" Target="../media/image_6BA16509.jpeg" Id="rId2" /><Relationship Type="http://schemas.openxmlformats.org/officeDocument/2006/relationships/slideLayout" Target="/ppt/slideLayouts/slideLayout_8000000D_8361560D.xml" Id="R3acd22f8030a46a5" /></Relationships>
</file>

<file path=ppt/slides/_rels/slide_10D_3ACC5A5F.xml.rels>&#65279;<?xml version="1.0" encoding="utf-8"?><Relationships xmlns="http://schemas.openxmlformats.org/package/2006/relationships"><Relationship Type="http://schemas.openxmlformats.org/officeDocument/2006/relationships/image" Target="../media/image_B8CC6B26.jpeg" Id="rId2" /><Relationship Type="http://schemas.openxmlformats.org/officeDocument/2006/relationships/slideLayout" Target="/ppt/slideLayouts/slideLayout_8000000E_FA12EA93.xml" Id="Ra9979212a42a4cb6" /></Relationships>
</file>

<file path=ppt/slides/_rels/slide_10E_57D93FB8.xml.rels>&#65279;<?xml version="1.0" encoding="utf-8"?><Relationships xmlns="http://schemas.openxmlformats.org/package/2006/relationships"><Relationship Type="http://schemas.openxmlformats.org/officeDocument/2006/relationships/image" Target="../media/image_D8A8DF85.jpeg" Id="rId2" /><Relationship Type="http://schemas.openxmlformats.org/officeDocument/2006/relationships/slideLayout" Target="/ppt/slideLayouts/slideLayout_8000000E_FA12EA93.xml" Id="R0c7a7003856242d0" /></Relationships>
</file>

<file path=ppt/slides/_rels/slide_10F_8D8218C9.xml.rels>&#65279;<?xml version="1.0" encoding="utf-8"?><Relationships xmlns="http://schemas.openxmlformats.org/package/2006/relationships"><Relationship Type="http://schemas.openxmlformats.org/officeDocument/2006/relationships/image" Target="../media/image_65AAF21D.jpeg" Id="rId2" /><Relationship Type="http://schemas.openxmlformats.org/officeDocument/2006/relationships/slideLayout" Target="/ppt/slideLayouts/slideLayout_8000000D_8361560D.xml" Id="Rc659741eb9dd4a26" /></Relationships>
</file>

<file path=ppt/slides/_rels/slide_110_E840E9A8.xml.rels>&#65279;<?xml version="1.0" encoding="utf-8"?><Relationships xmlns="http://schemas.openxmlformats.org/package/2006/relationships"><Relationship Type="http://schemas.openxmlformats.org/officeDocument/2006/relationships/image" Target="../media/image_51600F1F.jpeg" Id="rId2" /><Relationship Type="http://schemas.openxmlformats.org/officeDocument/2006/relationships/slideLayout" Target="/ppt/slideLayouts/slideLayout_8000000D_8361560D.xml" Id="Rf5f100cecc6d45a0" /></Relationships>
</file>

<file path=ppt/slides/_rels/slide_111_A35C4BF4.xml.rels>&#65279;<?xml version="1.0" encoding="utf-8"?><Relationships xmlns="http://schemas.openxmlformats.org/package/2006/relationships"><Relationship Type="http://schemas.openxmlformats.org/officeDocument/2006/relationships/image" Target="../media/image_55E31ED.jpeg" Id="rId2" /><Relationship Type="http://schemas.openxmlformats.org/officeDocument/2006/relationships/slideLayout" Target="/ppt/slideLayouts/slideLayout_8000000E_FA12EA93.xml" Id="Rd6264e44bd36465d" /></Relationships>
</file>

<file path=ppt/slides/slide_101_9C5ECBB3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/>
              <a:t>How to Create Presentation using AI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0B32F-4499-0B66-DA6B-4325D88DE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0" r="25153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3458227"/>
      </p:ext>
    </p:extLst>
  </p:cSld>
  <p:clrMapOvr>
    <a:masterClrMapping/>
  </p:clrMapOvr>
</p:sld>
</file>

<file path=ppt/slides/slide_10D_3ACC5A5F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sz="72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Enhancing PowerPoint Presentations with AI tools</a:t>
            </a:r>
          </a:p>
          <a:p>
            <a:pPr lvl="0"/>
            <a:r>
              <a:rPr lang="en-US" dirty="0"/>
              <a:t>Creating visually appealing slides with AI</a:t>
            </a:r>
          </a:p>
          <a:p>
            <a:pPr lvl="0"/>
            <a:r>
              <a:rPr lang="en-US" dirty="0"/>
              <a:t>Enhancing audience engagement with AI</a:t>
            </a:r>
          </a:p>
          <a:p>
            <a:pPr lvl="0"/>
            <a:r>
              <a:rPr lang="en-US" dirty="0"/>
              <a:t>Ai-powered features in PowerPoint</a:t>
            </a:r>
          </a:p>
          <a:p>
            <a:pPr lvl="0"/>
            <a:r>
              <a:rPr lang="en-US" dirty="0"/>
              <a:t>Benefits of using AI tools for PowerPoint presentation</a:t>
            </a:r>
          </a:p>
        </p:txBody>
      </p:sp>
      <p:pic>
        <p:nvPicPr>
          <p:cNvPr id="6" name="Picture 5" descr="A room of colourful chairs">
            <a:extLst>
              <a:ext uri="{FF2B5EF4-FFF2-40B4-BE49-F238E27FC236}">
                <a16:creationId xmlns:a16="http://schemas.microsoft.com/office/drawing/2014/main" id="{BF3962AF-A0BA-CB85-689E-E0D11E1B7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7" r="26688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471007"/>
      </p:ext>
    </p:extLst>
  </p:cSld>
  <p:clrMapOvr>
    <a:masterClrMapping/>
  </p:clrMapOvr>
</p:sld>
</file>

<file path=ppt/slides/slide_10E_57D93FB8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Optimizing Presentations with AI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3E0788AA-8196-A42F-9C26-729A6100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4" r="39891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3855416"/>
      </p:ext>
    </p:extLst>
  </p:cSld>
  <p:clrMapOvr>
    <a:masterClrMapping/>
  </p:clrMapOvr>
</p:sld>
</file>

<file path=ppt/slides/slide_10F_8D8218C9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Using AI to maximize visual appeal of your slides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03D44-F299-5691-5570-09789A60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0" r="20167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4113481"/>
      </p:ext>
    </p:extLst>
  </p:cSld>
  <p:clrMapOvr>
    <a:masterClrMapping/>
  </p:clrMapOvr>
</p:sld>
</file>

<file path=ppt/slides/slide_110_E840E9A8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Creating Creative Graphics and Charts with AI-powered tools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4BE48C10-F1EF-7E8D-FF0B-F0945517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8" r="30498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6568232"/>
      </p:ext>
    </p:extLst>
  </p:cSld>
  <p:clrMapOvr>
    <a:masterClrMapping/>
  </p:clrMapOvr>
</p:sld>
</file>

<file path=ppt/slides/slide_111_A35C4BF4.xml><?xml version="1.0" encoding="utf-8"?>
<p:sld xmlns:a16="http://schemas.microsoft.com/office/drawing/2014/main" xmlns:adec="http://schemas.microsoft.com/office/drawing/2017/decorative" xmlns:p16="http://schemas.microsoft.com/office/powerpoint/2015/main" xmlns:ask="http://schemas.microsoft.com/office/drawing/2018/sketchyshape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Using AI to enhance audience engagement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7"/>
          </a:solidFill>
          <a:ln w="38100" cap="rnd">
            <a:solidFill>
              <a:srgbClr val="C34D6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Unlock the benefits of AI: Enhance your PowerPoint now!</a:t>
            </a:r>
          </a:p>
          <a:p>
            <a:pPr lvl="0"/>
            <a:r>
              <a:rPr lang="en-US" dirty="0"/>
              <a:t>Closing: With the power of AI at your fingertips, you can create visually stunning and engaging PowerPoint presentations that captivate your audience</a:t>
            </a:r>
          </a:p>
          <a:p>
            <a:pPr lvl="0"/>
            <a:r>
              <a:rPr lang="en-US" dirty="0"/>
              <a:t>So why not give it a try and take your presentations to the next level?</a:t>
            </a:r>
          </a:p>
        </p:txBody>
      </p:sp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81D31ADE-4724-F51D-802F-5495C69F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5" r="26547" b="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0734964"/>
      </p:ext>
    </p:extLst>
  </p:cSld>
  <p:clrMapOvr>
    <a:masterClrMapping/>
  </p:clrMapOvr>
</p:sld>
</file>

<file path=ppt/theme/theme_8000000C_EAD8347F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7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FB1"/>
      </a:accent6>
      <a:hlink>
        <a:srgbClr val="7454C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2023-04-16T11:00:35Z</dcterms:created>
  <dcterms:modified xsi:type="dcterms:W3CDTF">2023-04-16T11:00:35Z</dcterms:modified>
</cp:coreProperties>
</file>