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_8000000C_1B98F94C.xml" ContentType="application/vnd.openxmlformats-officedocument.presentationml.slideMaster+xml"/>
  <Override PartName="/ppt/slides/slide_101_353661A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1B98F94C.xml" ContentType="application/vnd.openxmlformats-officedocument.theme+xml"/>
  <Override PartName="/ppt/tableStyles.xml" ContentType="application/vnd.openxmlformats-officedocument.presentationml.tableStyles+xml"/>
  <Override PartName="/ppt/slideLayouts/slideLayout_8000000D_675D8F60.xml" ContentType="application/vnd.openxmlformats-officedocument.presentationml.slideLayout+xml"/>
  <Override PartName="/ppt/slideLayouts/slideLayout_8000000E_EF03E958.xml" ContentType="application/vnd.openxmlformats-officedocument.presentationml.slideLayout+xml"/>
  <Override PartName="/ppt/slideLayouts/slideLayout_8000000F_9C7BECE2.xml" ContentType="application/vnd.openxmlformats-officedocument.presentationml.slideLayout+xml"/>
  <Override PartName="/ppt/slideLayouts/slideLayout_80000010_61915B8A.xml" ContentType="application/vnd.openxmlformats-officedocument.presentationml.slideLayout+xml"/>
  <Override PartName="/ppt/slideLayouts/slideLayout_80000011_52CDA0AC.xml" ContentType="application/vnd.openxmlformats-officedocument.presentationml.slideLayout+xml"/>
  <Override PartName="/ppt/slideLayouts/slideLayout_80000012_652DC39B.xml" ContentType="application/vnd.openxmlformats-officedocument.presentationml.slideLayout+xml"/>
  <Override PartName="/ppt/slideLayouts/slideLayout_80000013_397E14B6.xml" ContentType="application/vnd.openxmlformats-officedocument.presentationml.slideLayout+xml"/>
  <Override PartName="/ppt/slideLayouts/slideLayout_80000014_F0CE26F4.xml" ContentType="application/vnd.openxmlformats-officedocument.presentationml.slideLayout+xml"/>
  <Override PartName="/ppt/slideLayouts/slideLayout_80000015_F39E2689.xml" ContentType="application/vnd.openxmlformats-officedocument.presentationml.slideLayout+xml"/>
  <Override PartName="/ppt/slideLayouts/slideLayout_80000016_BA0D670F.xml" ContentType="application/vnd.openxmlformats-officedocument.presentationml.slideLayout+xml"/>
  <Override PartName="/ppt/slideLayouts/slideLayout_80000017_54B321E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10_E4F7B1CD.xml" ContentType="application/vnd.openxmlformats-officedocument.presentationml.slide+xml"/>
  <Override PartName="/ppt/slides/slide_111_60732853.xml" ContentType="application/vnd.openxmlformats-officedocument.presentationml.slide+xml"/>
  <Override PartName="/ppt/slides/slide_112_57B9393D.xml" ContentType="application/vnd.openxmlformats-officedocument.presentationml.slide+xml"/>
  <Override PartName="/ppt/slides/slide_113_829F9686.xml" ContentType="application/vnd.openxmlformats-officedocument.presentationml.slide+xml"/>
  <Override PartName="/ppt/slides/slide_114_9DEBB8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7"/>
    <p:sldId id="272" r:id="rId26"/>
    <p:sldId id="273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openxmlformats.org/officeDocument/2006/relationships/slide" Target="slides/slide_101_353661A2.xml" Id="rId7" /><Relationship Type="http://schemas.openxmlformats.org/officeDocument/2006/relationships/slideMaster" Target="slideMasters/slideMaster_8000000C_1B98F94C.xml" Id="rId1" /><Relationship Type="http://schemas.openxmlformats.org/officeDocument/2006/relationships/tableStyles" Target="tableStyles.xml" Id="rId11" /><Relationship Type="http://schemas.openxmlformats.org/officeDocument/2006/relationships/theme" Target="theme/theme_8000000C_1B98F94C.xml" Id="rId10" /><Relationship Type="http://schemas.openxmlformats.org/officeDocument/2006/relationships/viewProps" Target="viewProps.xml" Id="rId9" /><Relationship Type="http://schemas.openxmlformats.org/officeDocument/2006/relationships/slide" Target="slides/slide_110_E4F7B1CD.xml" Id="rId26" /><Relationship Type="http://schemas.openxmlformats.org/officeDocument/2006/relationships/slide" Target="slides/slide_111_60732853.xml" Id="rId27" /><Relationship Type="http://schemas.openxmlformats.org/officeDocument/2006/relationships/slide" Target="slides/slide_112_57B9393D.xml" Id="rId28" /><Relationship Type="http://schemas.openxmlformats.org/officeDocument/2006/relationships/slide" Target="slides/slide_113_829F9686.xml" Id="rId29" /><Relationship Type="http://schemas.openxmlformats.org/officeDocument/2006/relationships/slide" Target="slides/slide_114_9DEBB816.xml" Id="rId30" /></Relationships>
</file>

<file path=ppt/slideLayouts/_rels/slideLayout_8000000D_675D8F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0E_EF03E9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0F_9C7BECE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10_61915B8A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11_52CDA0A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12_652DC39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13_397E14B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14_F0CE26F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15_F39E2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16_BA0D670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_rels/slideLayout_80000017_54B321E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1B98F94C.xml"/></Relationships>
</file>

<file path=ppt/slideLayouts/slideLayout_8000000D_675D8F60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4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_8000000E_EF03E95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0968"/>
      </p:ext>
    </p:extLst>
  </p:cSld>
  <p:clrMapOvr>
    <a:masterClrMapping/>
  </p:clrMapOvr>
</p:sldLayout>
</file>

<file path=ppt/slideLayouts/slideLayout_8000000F_9C7BECE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7266"/>
      </p:ext>
    </p:extLst>
  </p:cSld>
  <p:clrMapOvr>
    <a:masterClrMapping/>
  </p:clrMapOvr>
</p:sldLayout>
</file>

<file path=ppt/slideLayouts/slideLayout_80000010_61915B8A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6106"/>
      </p:ext>
    </p:extLst>
  </p:cSld>
  <p:clrMapOvr>
    <a:masterClrMapping/>
  </p:clrMapOvr>
</p:sldLayout>
</file>

<file path=ppt/slideLayouts/slideLayout_80000011_52CDA0A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7724"/>
      </p:ext>
    </p:extLst>
  </p:cSld>
  <p:clrMapOvr>
    <a:masterClrMapping/>
  </p:clrMapOvr>
</p:sldLayout>
</file>

<file path=ppt/slideLayouts/slideLayout_80000012_652DC39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8011"/>
      </p:ext>
    </p:extLst>
  </p:cSld>
  <p:clrMapOvr>
    <a:masterClrMapping/>
  </p:clrMapOvr>
</p:sldLayout>
</file>

<file path=ppt/slideLayouts/slideLayout_80000013_397E14B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4150"/>
      </p:ext>
    </p:extLst>
  </p:cSld>
  <p:clrMapOvr>
    <a:masterClrMapping/>
  </p:clrMapOvr>
</p:sldLayout>
</file>

<file path=ppt/slideLayouts/slideLayout_80000014_F0CE26F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42228"/>
      </p:ext>
    </p:extLst>
  </p:cSld>
  <p:clrMapOvr>
    <a:masterClrMapping/>
  </p:clrMapOvr>
</p:sldLayout>
</file>

<file path=ppt/slideLayouts/slideLayout_80000015_F39E268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8041"/>
      </p:ext>
    </p:extLst>
  </p:cSld>
  <p:clrMapOvr>
    <a:masterClrMapping/>
  </p:clrMapOvr>
</p:sldLayout>
</file>

<file path=ppt/slideLayouts/slideLayout_80000016_BA0D670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0527"/>
      </p:ext>
    </p:extLst>
  </p:cSld>
  <p:clrMapOvr>
    <a:masterClrMapping/>
  </p:clrMapOvr>
</p:sldLayout>
</file>

<file path=ppt/slideLayouts/slideLayout_80000017_54B321E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5767"/>
      </p:ext>
    </p:extLst>
  </p:cSld>
  <p:clrMapOvr>
    <a:masterClrMapping/>
  </p:clrMapOvr>
</p:sldLayout>
</file>

<file path=ppt/slideMasters/_rels/slideMaster_8000000C_1B98F94C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F0CE26F4.xml"/><Relationship Id="rId3" Type="http://schemas.openxmlformats.org/officeDocument/2006/relationships/slideLayout" Target="../slideLayouts/slideLayout_8000000F_9C7BECE2.xml"/><Relationship Id="rId7" Type="http://schemas.openxmlformats.org/officeDocument/2006/relationships/slideLayout" Target="../slideLayouts/slideLayout_80000013_397E14B6.xml"/><Relationship Id="rId12" Type="http://schemas.openxmlformats.org/officeDocument/2006/relationships/theme" Target="../theme/theme_8000000C_1B98F94C.xml"/><Relationship Id="rId2" Type="http://schemas.openxmlformats.org/officeDocument/2006/relationships/slideLayout" Target="../slideLayouts/slideLayout_8000000E_EF03E958.xml"/><Relationship Id="rId1" Type="http://schemas.openxmlformats.org/officeDocument/2006/relationships/slideLayout" Target="../slideLayouts/slideLayout_8000000D_675D8F60.xml"/><Relationship Id="rId6" Type="http://schemas.openxmlformats.org/officeDocument/2006/relationships/slideLayout" Target="../slideLayouts/slideLayout_80000012_652DC39B.xml"/><Relationship Id="rId11" Type="http://schemas.openxmlformats.org/officeDocument/2006/relationships/slideLayout" Target="../slideLayouts/slideLayout_80000017_54B321E7.xml"/><Relationship Id="rId5" Type="http://schemas.openxmlformats.org/officeDocument/2006/relationships/slideLayout" Target="../slideLayouts/slideLayout_80000011_52CDA0AC.xml"/><Relationship Id="rId10" Type="http://schemas.openxmlformats.org/officeDocument/2006/relationships/slideLayout" Target="../slideLayouts/slideLayout_80000016_BA0D670F.xml"/><Relationship Id="rId4" Type="http://schemas.openxmlformats.org/officeDocument/2006/relationships/slideLayout" Target="../slideLayouts/slideLayout_80000010_61915B8A.xml"/><Relationship Id="rId9" Type="http://schemas.openxmlformats.org/officeDocument/2006/relationships/slideLayout" Target="../slideLayouts/slideLayout_80000015_F39E2689.xml"/></Relationships>
</file>

<file path=ppt/slideMasters/slideMaster_8000000C_1B98F94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1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_101_353661A2.xml.rels>&#65279;<?xml version="1.0" encoding="utf-8"?><Relationships xmlns="http://schemas.openxmlformats.org/package/2006/relationships"><Relationship Type="http://schemas.openxmlformats.org/officeDocument/2006/relationships/image" Target="../media/image_6DF29BDD.jpeg" Id="rId2" /><Relationship Type="http://schemas.openxmlformats.org/officeDocument/2006/relationships/slideLayout" Target="/ppt/slideLayouts/slideLayout_8000000D_675D8F60.xml" Id="R66f31e3bf4064750" /></Relationships>
</file>

<file path=ppt/slides/_rels/slide_110_E4F7B1CD.xml.rels>&#65279;<?xml version="1.0" encoding="utf-8"?><Relationships xmlns="http://schemas.openxmlformats.org/package/2006/relationships"><Relationship Type="http://schemas.openxmlformats.org/officeDocument/2006/relationships/image" Target="../media/image_903CFE9F.jpeg" Id="rId2" /><Relationship Type="http://schemas.openxmlformats.org/officeDocument/2006/relationships/slideLayout" Target="/ppt/slideLayouts/slideLayout_8000000E_EF03E958.xml" Id="Rf53f57840012400e" /></Relationships>
</file>

<file path=ppt/slides/_rels/slide_111_60732853.xml.rels>&#65279;<?xml version="1.0" encoding="utf-8"?><Relationships xmlns="http://schemas.openxmlformats.org/package/2006/relationships"><Relationship Type="http://schemas.openxmlformats.org/officeDocument/2006/relationships/image" Target="../media/image_D8A8DF85.jpeg" Id="rId2" /><Relationship Type="http://schemas.openxmlformats.org/officeDocument/2006/relationships/slideLayout" Target="/ppt/slideLayouts/slideLayout_8000000E_EF03E958.xml" Id="R42c329c46f994345" /></Relationships>
</file>

<file path=ppt/slides/_rels/slide_112_57B9393D.xml.rels>&#65279;<?xml version="1.0" encoding="utf-8"?><Relationships xmlns="http://schemas.openxmlformats.org/package/2006/relationships"><Relationship Type="http://schemas.openxmlformats.org/officeDocument/2006/relationships/image" Target="../media/image_A5403C9D.jpeg" Id="rId2" /><Relationship Type="http://schemas.openxmlformats.org/officeDocument/2006/relationships/slideLayout" Target="/ppt/slideLayouts/slideLayout_8000000D_675D8F60.xml" Id="Rd6684971d8a149d0" /></Relationships>
</file>

<file path=ppt/slides/_rels/slide_113_829F9686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D_675D8F60.xml" Id="R1750a44262b54ba8" /></Relationships>
</file>

<file path=ppt/slides/_rels/slide_114_9DEBB816.xml.rels>&#65279;<?xml version="1.0" encoding="utf-8"?><Relationships xmlns="http://schemas.openxmlformats.org/package/2006/relationships"><Relationship Type="http://schemas.openxmlformats.org/officeDocument/2006/relationships/image" Target="../media/image_55E31ED.jpeg" Id="rId2" /><Relationship Type="http://schemas.openxmlformats.org/officeDocument/2006/relationships/slideLayout" Target="/ppt/slideLayouts/slideLayout_8000000E_EF03E958.xml" Id="Racad59c6a01a4c79" /></Relationships>
</file>

<file path=ppt/slides/slide_101_353661A2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A74EB-5F79-7064-F18F-64C22F2E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479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Create Presentation using AI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56386"/>
      </p:ext>
    </p:extLst>
  </p:cSld>
  <p:clrMapOvr>
    <a:masterClrMapping/>
  </p:clrMapOvr>
</p:sld>
</file>

<file path=ppt/slides/slide_110_E4F7B1CD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75EE02C7-0AB0-45E1-947D-8AABD14E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600" dirty="0"/>
              <a:t>Enhancing PowerPoint Presentations with AI tools</a:t>
            </a:r>
          </a:p>
          <a:p>
            <a:pPr lvl="0">
              <a:lnSpc>
                <a:spcPct val="110000"/>
              </a:lnSpc>
            </a:pPr>
            <a:r>
              <a:rPr lang="en-US" sz="1600" dirty="0"/>
              <a:t>Creating visually appealing slides with AI</a:t>
            </a:r>
          </a:p>
          <a:p>
            <a:pPr lvl="0">
              <a:lnSpc>
                <a:spcPct val="110000"/>
              </a:lnSpc>
            </a:pPr>
            <a:r>
              <a:rPr lang="en-US" sz="1600" dirty="0"/>
              <a:t>Enhancing audience engagement with AI</a:t>
            </a:r>
          </a:p>
          <a:p>
            <a:pPr lvl="0">
              <a:lnSpc>
                <a:spcPct val="110000"/>
              </a:lnSpc>
            </a:pPr>
            <a:r>
              <a:rPr lang="en-US" sz="1600" dirty="0"/>
              <a:t>Ai-powered features in PowerPoint</a:t>
            </a:r>
          </a:p>
          <a:p>
            <a:pPr lvl="0">
              <a:lnSpc>
                <a:spcPct val="110000"/>
              </a:lnSpc>
            </a:pPr>
            <a:r>
              <a:rPr lang="en-US" sz="1600" dirty="0"/>
              <a:t>Benefits of using AI tools for PowerPoint presentation</a:t>
            </a:r>
          </a:p>
        </p:txBody>
      </p:sp>
      <p:pic>
        <p:nvPicPr>
          <p:cNvPr id="6" name="Picture 5" descr="Electronic circuit board">
            <a:extLst>
              <a:ext uri="{FF2B5EF4-FFF2-40B4-BE49-F238E27FC236}">
                <a16:creationId xmlns:a16="http://schemas.microsoft.com/office/drawing/2014/main" id="{B5031F29-A4C7-6783-9147-E66721897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8" r="-3" b="-3"/>
          <a:stretch/>
        </p:blipFill>
        <p:spPr>
          <a:xfrm>
            <a:off x="20" y="10"/>
            <a:ext cx="6512527" cy="6857990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8157"/>
      </p:ext>
    </p:extLst>
  </p:cSld>
  <p:clrMapOvr>
    <a:masterClrMapping/>
  </p:clrMapOvr>
</p:sld>
</file>

<file path=ppt/slides/slide_111_6073285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Optimizing Presentations with AI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Designer uses AI to suggest layouts and images to create stunning slides Presenter Coach uses AI to provide feedback on your delivery, pronunciation and pacing</a:t>
            </a:r>
          </a:p>
        </p:txBody>
      </p:sp>
      <p:pic>
        <p:nvPicPr>
          <p:cNvPr id="6" name="Picture 5" descr="Camera lens">
            <a:extLst>
              <a:ext uri="{FF2B5EF4-FFF2-40B4-BE49-F238E27FC236}">
                <a16:creationId xmlns:a16="http://schemas.microsoft.com/office/drawing/2014/main" id="{D6567C3B-2875-AE45-6A2E-7E894FA13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9" r="30876" b="-3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159699"/>
      </p:ext>
    </p:extLst>
  </p:cSld>
  <p:clrMapOvr>
    <a:masterClrMapping/>
  </p:clrMapOvr>
</p:sld>
</file>

<file path=ppt/slides/slide_112_57B9393D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2CB75-5481-C0FF-DB51-12A36B8DC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23" r="-2" b="-2"/>
          <a:stretch/>
        </p:blipFill>
        <p:spPr>
          <a:xfrm>
            <a:off x="1" y="10"/>
            <a:ext cx="12192000" cy="6857990"/>
          </a:xfrm>
          <a:prstGeom prst="rect">
            <a:avLst/>
          </a:prstGeom>
          <a:noFill/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AI to maximize visual appeal of your slides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0AF8F-5F77-4E1B-B878-E4736CD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endParaRPr 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D160122-537A-4FB2-A3FD-B4A4F86F3559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B21C378-352D-4BF8-BD65-1627096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756605"/>
      </p:ext>
    </p:extLst>
  </p:cSld>
  <p:clrMapOvr>
    <a:masterClrMapping/>
  </p:clrMapOvr>
</p:sld>
</file>

<file path=ppt/slides/slide_113_829F968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1" y="914400"/>
            <a:ext cx="6510068" cy="3559834"/>
          </a:xfrm>
        </p:spPr>
        <p:txBody>
          <a:bodyPr anchor="t">
            <a:normAutofit/>
          </a:bodyPr>
          <a:lstStyle/>
          <a:p>
            <a:r>
              <a:rPr lang="en-US" dirty="0"/>
              <a:t>Creating Creative Graphics and Charts with AI-powered tools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580AF8F-5F77-4E1B-B878-E4736CD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084" y="3429000"/>
            <a:ext cx="3434316" cy="2016559"/>
          </a:xfrm>
        </p:spPr>
        <p:txBody>
          <a:bodyPr anchor="b">
            <a:norm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7B991A3-FCCB-4921-B21C-3336FFF5089B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21C378-352D-4BF8-BD65-1627096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96838"/>
      </p:ext>
    </p:extLst>
  </p:cSld>
  <p:clrMapOvr>
    <a:masterClrMapping/>
  </p:clrMapOvr>
</p:sld>
</file>

<file path=ppt/slides/slide_114_9DEBB8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Using AI to enhance audience engagement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700" dirty="0"/>
              <a:t>Unlock the benefits of AI: Enhance your PowerPoint now!</a:t>
            </a:r>
          </a:p>
          <a:p>
            <a:pPr lvl="0">
              <a:lnSpc>
                <a:spcPct val="110000"/>
              </a:lnSpc>
            </a:pPr>
            <a:r>
              <a:rPr lang="en-US" sz="1700" dirty="0"/>
              <a:t>Closing: With the power of AI at your fingertips, you can create visually stunning and engaging PowerPoint presentations that captivate your audience</a:t>
            </a:r>
          </a:p>
          <a:p>
            <a:pPr lvl="0">
              <a:lnSpc>
                <a:spcPct val="110000"/>
              </a:lnSpc>
            </a:pPr>
            <a:r>
              <a:rPr lang="en-US" sz="1700" dirty="0"/>
              <a:t>So why not give it a try and take your presentations to the next level?</a:t>
            </a:r>
          </a:p>
        </p:txBody>
      </p:sp>
      <p:pic>
        <p:nvPicPr>
          <p:cNvPr id="6" name="Picture 5" descr="Large skydiving group mid-air">
            <a:extLst>
              <a:ext uri="{FF2B5EF4-FFF2-40B4-BE49-F238E27FC236}">
                <a16:creationId xmlns:a16="http://schemas.microsoft.com/office/drawing/2014/main" id="{B9627ECB-CC76-C48C-ADCB-D4AF23CC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7" r="17538" b="3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/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470998"/>
      </p:ext>
    </p:extLst>
  </p:cSld>
  <p:clrMapOvr>
    <a:masterClrMapping/>
  </p:clrMapOvr>
</p:sld>
</file>

<file path=ppt/theme/theme_8000000C_1B98F94C.xml><?xml version="1.0" encoding="utf-8"?>
<a:theme xmlns:a="http://schemas.openxmlformats.org/drawingml/2006/main" name="Dash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4E8"/>
      </a:lt2>
      <a:accent1>
        <a:srgbClr val="B1863B"/>
      </a:accent1>
      <a:accent2>
        <a:srgbClr val="C3674D"/>
      </a:accent2>
      <a:accent3>
        <a:srgbClr val="A1A641"/>
      </a:accent3>
      <a:accent4>
        <a:srgbClr val="4CB13B"/>
      </a:accent4>
      <a:accent5>
        <a:srgbClr val="47B665"/>
      </a:accent5>
      <a:accent6>
        <a:srgbClr val="3BB18C"/>
      </a:accent6>
      <a:hlink>
        <a:srgbClr val="30923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How to Create Presentation using AI</vt:lpstr>
      <vt:lpstr>How to Create Presentation using AI</vt:lpstr>
      <vt:lpstr>How to Create Presentation using AI</vt:lpstr>
      <vt:lpstr>How to Create Presentation using AI</vt:lpstr>
      <vt:lpstr>How to Create Presentation using AI</vt:lpstr>
      <vt:lpstr>How to Create Presentation using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2023-04-16T11:03:06Z</dcterms:created>
  <dcterms:modified xsi:type="dcterms:W3CDTF">2023-04-16T11:03:06Z</dcterms:modified>
</cp:coreProperties>
</file>