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8DE8B7CD.xml" ContentType="application/vnd.openxmlformats-officedocument.presentationml.slideMaster+xml"/>
  <Override PartName="/ppt/slides/slide_101_B974822A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8DE8B7CD.xml" ContentType="application/vnd.openxmlformats-officedocument.theme+xml"/>
  <Override PartName="/ppt/tableStyles.xml" ContentType="application/vnd.openxmlformats-officedocument.presentationml.tableStyles+xml"/>
  <Override PartName="/ppt/slideLayouts/slideLayout_8000000D_F447F4D2.xml" ContentType="application/vnd.openxmlformats-officedocument.presentationml.slideLayout+xml"/>
  <Override PartName="/ppt/slideLayouts/slideLayout_8000000E_DB8E4054.xml" ContentType="application/vnd.openxmlformats-officedocument.presentationml.slideLayout+xml"/>
  <Override PartName="/ppt/slideLayouts/slideLayout_8000000F_C71FAB86.xml" ContentType="application/vnd.openxmlformats-officedocument.presentationml.slideLayout+xml"/>
  <Override PartName="/ppt/slideLayouts/slideLayout_80000010_DC11C185.xml" ContentType="application/vnd.openxmlformats-officedocument.presentationml.slideLayout+xml"/>
  <Override PartName="/ppt/slideLayouts/slideLayout_80000011_4E692F0E.xml" ContentType="application/vnd.openxmlformats-officedocument.presentationml.slideLayout+xml"/>
  <Override PartName="/ppt/slideLayouts/slideLayout_80000012_DDD76A37.xml" ContentType="application/vnd.openxmlformats-officedocument.presentationml.slideLayout+xml"/>
  <Override PartName="/ppt/slideLayouts/slideLayout_80000013_5AE9DB13.xml" ContentType="application/vnd.openxmlformats-officedocument.presentationml.slideLayout+xml"/>
  <Override PartName="/ppt/slideLayouts/slideLayout_80000014_24C40405.xml" ContentType="application/vnd.openxmlformats-officedocument.presentationml.slideLayout+xml"/>
  <Override PartName="/ppt/slideLayouts/slideLayout_80000015_2C9EDD08.xml" ContentType="application/vnd.openxmlformats-officedocument.presentationml.slideLayout+xml"/>
  <Override PartName="/ppt/slideLayouts/slideLayout_80000016_44C0B38B.xml" ContentType="application/vnd.openxmlformats-officedocument.presentationml.slideLayout+xml"/>
  <Override PartName="/ppt/slideLayouts/slideLayout_80000017_D59A190D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7_D63AB40D.xml" ContentType="application/vnd.openxmlformats-officedocument.presentationml.slide+xml"/>
  <Override PartName="/ppt/slides/slide_108_22DCB041.xml" ContentType="application/vnd.openxmlformats-officedocument.presentationml.slide+xml"/>
  <Override PartName="/ppt/slides/slide_109_E09FD231.xml" ContentType="application/vnd.openxmlformats-officedocument.presentationml.slide+xml"/>
  <Override PartName="/ppt/slides/slide_10A_57573603.xml" ContentType="application/vnd.openxmlformats-officedocument.presentationml.slide+xml"/>
  <Override PartName="/ppt/slides/slide_10B_98149E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4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_8000000C_8DE8B7CD.xml" Id="rId7" /><Relationship Type="http://schemas.openxmlformats.org/officeDocument/2006/relationships/slideMaster" Target="slideMasters/slideMaster_8000000C_8DE8B7CD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_101_B974822A.xml" Id="rId4" /><Relationship Type="http://schemas.openxmlformats.org/officeDocument/2006/relationships/slide" Target="slides/slide_107_D63AB40D.xml" Id="rId17" /><Relationship Type="http://schemas.openxmlformats.org/officeDocument/2006/relationships/slide" Target="slides/slide_108_22DCB041.xml" Id="rId18" /><Relationship Type="http://schemas.openxmlformats.org/officeDocument/2006/relationships/slide" Target="slides/slide_109_E09FD231.xml" Id="rId19" /><Relationship Type="http://schemas.openxmlformats.org/officeDocument/2006/relationships/slide" Target="slides/slide_10A_57573603.xml" Id="rId20" /><Relationship Type="http://schemas.openxmlformats.org/officeDocument/2006/relationships/slide" Target="slides/slide_10B_98149EE9.xml" Id="rId21" /></Relationships>
</file>

<file path=ppt/slideLayouts/_rels/slideLayout_8000000D_F447F4D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0E_DB8E40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0F_C71FAB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0_DC11C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1_4E692F0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2_DDD76A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3_5AE9DB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4_24C40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5_2C9EDD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6_44C0B38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_rels/slideLayout_80000017_D59A190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DE8B7CD.xml"/></Relationships>
</file>

<file path=ppt/slideLayouts/slideLayout_8000000D_F447F4D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8356434"/>
      </p:ext>
    </p:extLst>
  </p:cSld>
  <p:clrMapOvr>
    <a:masterClrMapping/>
  </p:clrMapOvr>
</p:sldLayout>
</file>

<file path=ppt/slideLayouts/slideLayout_8000000E_DB8E405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2884"/>
      </p:ext>
    </p:extLst>
  </p:cSld>
  <p:clrMapOvr>
    <a:masterClrMapping/>
  </p:clrMapOvr>
</p:sldLayout>
</file>

<file path=ppt/slideLayouts/slideLayout_8000000F_C71FAB8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41510"/>
      </p:ext>
    </p:extLst>
  </p:cSld>
  <p:clrMapOvr>
    <a:masterClrMapping/>
  </p:clrMapOvr>
</p:sldLayout>
</file>

<file path=ppt/slideLayouts/slideLayout_80000010_DC11C18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1173"/>
      </p:ext>
    </p:extLst>
  </p:cSld>
  <p:clrMapOvr>
    <a:masterClrMapping/>
  </p:clrMapOvr>
</p:sldLayout>
</file>

<file path=ppt/slideLayouts/slideLayout_80000011_4E692F0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6174"/>
      </p:ext>
    </p:extLst>
  </p:cSld>
  <p:clrMapOvr>
    <a:masterClrMapping/>
  </p:clrMapOvr>
</p:sldLayout>
</file>

<file path=ppt/slideLayouts/slideLayout_80000012_DDD76A3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2167"/>
      </p:ext>
    </p:extLst>
  </p:cSld>
  <p:clrMapOvr>
    <a:masterClrMapping/>
  </p:clrMapOvr>
</p:sldLayout>
</file>

<file path=ppt/slideLayouts/slideLayout_80000013_5AE9DB1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5411"/>
      </p:ext>
    </p:extLst>
  </p:cSld>
  <p:clrMapOvr>
    <a:masterClrMapping/>
  </p:clrMapOvr>
</p:sldLayout>
</file>

<file path=ppt/slideLayouts/slideLayout_80000014_24C4040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5861"/>
      </p:ext>
    </p:extLst>
  </p:cSld>
  <p:clrMapOvr>
    <a:masterClrMapping/>
  </p:clrMapOvr>
</p:sldLayout>
</file>

<file path=ppt/slideLayouts/slideLayout_80000015_2C9EDD0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8776"/>
      </p:ext>
    </p:extLst>
  </p:cSld>
  <p:clrMapOvr>
    <a:masterClrMapping/>
  </p:clrMapOvr>
</p:sldLayout>
</file>

<file path=ppt/slideLayouts/slideLayout_80000016_44C0B38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9563"/>
      </p:ext>
    </p:extLst>
  </p:cSld>
  <p:clrMapOvr>
    <a:masterClrMapping/>
  </p:clrMapOvr>
</p:sldLayout>
</file>

<file path=ppt/slideLayouts/slideLayout_80000017_D59A190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5965"/>
      </p:ext>
    </p:extLst>
  </p:cSld>
  <p:clrMapOvr>
    <a:masterClrMapping/>
  </p:clrMapOvr>
</p:sldLayout>
</file>

<file path=ppt/slideMasters/_rels/slideMaster_8000000C_8DE8B7CD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24C40405.xml"/><Relationship Id="rId3" Type="http://schemas.openxmlformats.org/officeDocument/2006/relationships/slideLayout" Target="../slideLayouts/slideLayout_8000000F_C71FAB86.xml"/><Relationship Id="rId7" Type="http://schemas.openxmlformats.org/officeDocument/2006/relationships/slideLayout" Target="../slideLayouts/slideLayout_80000013_5AE9DB13.xml"/><Relationship Id="rId12" Type="http://schemas.openxmlformats.org/officeDocument/2006/relationships/theme" Target="../theme/theme_8000000C_8DE8B7CD.xml"/><Relationship Id="rId2" Type="http://schemas.openxmlformats.org/officeDocument/2006/relationships/slideLayout" Target="../slideLayouts/slideLayout_8000000E_DB8E4054.xml"/><Relationship Id="rId1" Type="http://schemas.openxmlformats.org/officeDocument/2006/relationships/slideLayout" Target="../slideLayouts/slideLayout_8000000D_F447F4D2.xml"/><Relationship Id="rId6" Type="http://schemas.openxmlformats.org/officeDocument/2006/relationships/slideLayout" Target="../slideLayouts/slideLayout_80000012_DDD76A37.xml"/><Relationship Id="rId11" Type="http://schemas.openxmlformats.org/officeDocument/2006/relationships/slideLayout" Target="../slideLayouts/slideLayout_80000017_D59A190D.xml"/><Relationship Id="rId5" Type="http://schemas.openxmlformats.org/officeDocument/2006/relationships/slideLayout" Target="../slideLayouts/slideLayout_80000011_4E692F0E.xml"/><Relationship Id="rId10" Type="http://schemas.openxmlformats.org/officeDocument/2006/relationships/slideLayout" Target="../slideLayouts/slideLayout_80000016_44C0B38B.xml"/><Relationship Id="rId4" Type="http://schemas.openxmlformats.org/officeDocument/2006/relationships/slideLayout" Target="../slideLayouts/slideLayout_80000010_DC11C185.xml"/><Relationship Id="rId9" Type="http://schemas.openxmlformats.org/officeDocument/2006/relationships/slideLayout" Target="../slideLayouts/slideLayout_80000015_2C9EDD08.xml"/></Relationships>
</file>

<file path=ppt/slideMasters/slideMaster_8000000C_8DE8B7CD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38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_101_B974822A.xml.rels>&#65279;<?xml version="1.0" encoding="utf-8"?><Relationships xmlns="http://schemas.openxmlformats.org/package/2006/relationships"><Relationship Type="http://schemas.openxmlformats.org/officeDocument/2006/relationships/image" Target="../media/image_7C487C50.jpeg" Id="rId2" /><Relationship Type="http://schemas.openxmlformats.org/officeDocument/2006/relationships/slideLayout" Target="/ppt/slideLayouts/slideLayout_8000000D_F447F4D2.xml" Id="R297d4815db5a4aae" /></Relationships>
</file>

<file path=ppt/slides/_rels/slide_107_D63AB40D.xml.rels>&#65279;<?xml version="1.0" encoding="utf-8"?><Relationships xmlns="http://schemas.openxmlformats.org/package/2006/relationships"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DB8E4054.xml" Id="Rfd7331809d884856" /></Relationships>
</file>

<file path=ppt/slides/_rels/slide_108_22DCB041.xml.rels>&#65279;<?xml version="1.0" encoding="utf-8"?><Relationships xmlns="http://schemas.openxmlformats.org/package/2006/relationships"><Relationship Type="http://schemas.openxmlformats.org/officeDocument/2006/relationships/image" Target="../media/image_12EF99C3.jpeg" Id="rId2" /><Relationship Type="http://schemas.openxmlformats.org/officeDocument/2006/relationships/slideLayout" Target="/ppt/slideLayouts/slideLayout_8000000E_DB8E4054.xml" Id="Rb9ab39b5747846a4" /></Relationships>
</file>

<file path=ppt/slides/_rels/slide_109_E09FD2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F447F4D2.xml" Id="Rf3fc33c377c74222" /></Relationships>
</file>

<file path=ppt/slides/_rels/slide_10A_57573603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F447F4D2.xml" Id="R4f607c179af349fc" /></Relationships>
</file>

<file path=ppt/slides/_rels/slide_10B_98149EE9.xml.rels>&#65279;<?xml version="1.0" encoding="utf-8"?><Relationships xmlns="http://schemas.openxmlformats.org/package/2006/relationships"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DB8E4054.xml" Id="Rfb1ef2a7645741bf" /></Relationships>
</file>

<file path=ppt/slides/slide_101_B974822A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How to Create Presentation using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15367-A1C2-82CE-1D40-2898C917B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61" r="-2" b="28741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20458"/>
      </p:ext>
    </p:extLst>
  </p:cSld>
  <p:clrMapOvr>
    <a:masterClrMapping/>
  </p:clrMapOvr>
</p:sld>
</file>

<file path=ppt/slides/slide_107_D63AB40D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endParaRPr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1334D48F-1B05-2559-7BB1-DE10C696A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82" r="14467" b="-10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Enhancing PowerPoint Presentations with AI tools</a:t>
            </a:r>
          </a:p>
          <a:p>
            <a:pPr lvl="0"/>
            <a:r>
              <a:rPr lang="en-US" dirty="0"/>
              <a:t>Creating visually appealing slides with AI</a:t>
            </a:r>
          </a:p>
          <a:p>
            <a:pPr lvl="0"/>
            <a:r>
              <a:rPr lang="en-US" dirty="0"/>
              <a:t>Enhancing audience engagement with AI</a:t>
            </a:r>
          </a:p>
          <a:p>
            <a:pPr lvl="0"/>
            <a:r>
              <a:rPr lang="en-US" dirty="0"/>
              <a:t>Ai-powered features in PowerPoint</a:t>
            </a:r>
          </a:p>
          <a:p>
            <a:pPr lvl="0"/>
            <a:r>
              <a:rPr lang="en-US" dirty="0"/>
              <a:t>Benefits of using AI tools for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4171405"/>
      </p:ext>
    </p:extLst>
  </p:cSld>
  <p:clrMapOvr>
    <a:masterClrMapping/>
  </p:clrMapOvr>
</p:sld>
</file>

<file path=ppt/slides/slide_108_22DCB041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Optimizing Presentations with AI</a:t>
            </a:r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D781C110-59FF-12EA-F20D-7BE1A022C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8" r="22300" b="4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</p:spTree>
    <p:extLst>
      <p:ext uri="{BB962C8B-B14F-4D97-AF65-F5344CB8AC3E}">
        <p14:creationId xmlns:p14="http://schemas.microsoft.com/office/powerpoint/2010/main" val="584888385"/>
      </p:ext>
    </p:extLst>
  </p:cSld>
  <p:clrMapOvr>
    <a:masterClrMapping/>
  </p:clrMapOvr>
</p:sld>
</file>

<file path=ppt/slides/slide_109_E09FD231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Using AI to maximize visual appeal of your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68570417"/>
      </p:ext>
    </p:extLst>
  </p:cSld>
  <p:clrMapOvr>
    <a:masterClrMapping/>
  </p:clrMapOvr>
</p:sld>
</file>

<file path=ppt/slides/slide_10A_57573603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Creating Creative Graphics and Charts with AI-powered tools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5333251"/>
      </p:ext>
    </p:extLst>
  </p:cSld>
  <p:clrMapOvr>
    <a:masterClrMapping/>
  </p:clrMapOvr>
</p:sld>
</file>

<file path=ppt/slides/slide_10B_98149EE9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Using AI to enhance audience engagement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05F220A-158A-D8F3-47B0-4F33C2841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5" r="24163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1900" dirty="0"/>
              <a:t>Unlock the benefits of AI: Enhance your PowerPoint now!</a:t>
            </a:r>
          </a:p>
          <a:p>
            <a:pPr lvl="0">
              <a:lnSpc>
                <a:spcPct val="115000"/>
              </a:lnSpc>
            </a:pPr>
            <a:r>
              <a:rPr lang="en-US" sz="1900" dirty="0"/>
              <a:t>Closing: With the power of AI at your fingertips, you can create visually stunning and engaging PowerPoint presentations that captivate your audience</a:t>
            </a:r>
          </a:p>
          <a:p>
            <a:pPr lvl="0">
              <a:lnSpc>
                <a:spcPct val="115000"/>
              </a:lnSpc>
            </a:pPr>
            <a:r>
              <a:rPr lang="en-US" sz="1900" dirty="0"/>
              <a:t>So why not give it a try and take your presentations to the next level?</a:t>
            </a:r>
          </a:p>
        </p:txBody>
      </p:sp>
    </p:spTree>
    <p:extLst>
      <p:ext uri="{BB962C8B-B14F-4D97-AF65-F5344CB8AC3E}">
        <p14:creationId xmlns:p14="http://schemas.microsoft.com/office/powerpoint/2010/main" val="2551488233"/>
      </p:ext>
    </p:extLst>
  </p:cSld>
  <p:clrMapOvr>
    <a:masterClrMapping/>
  </p:clrMapOvr>
</p:sld>
</file>

<file path=ppt/theme/theme_8000000C_8DE8B7CD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Rockwell Nova Light</vt:lpstr>
      <vt:lpstr>Wingdings</vt:lpstr>
      <vt:lpstr>LeafVTI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2023-04-16T11:03:46Z</dcterms:created>
  <dcterms:modified xsi:type="dcterms:W3CDTF">2023-04-16T11:03:46Z</dcterms:modified>
</cp:coreProperties>
</file>