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slideMasters/slideMaster_8000000C_EE685EE2.xml" ContentType="application/vnd.openxmlformats-officedocument.presentationml.slideMaster+xml"/>
  <Override PartName="/ppt/slides/slide_101_C47833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EE685EE2.xml" ContentType="application/vnd.openxmlformats-officedocument.theme+xml"/>
  <Override PartName="/ppt/tableStyles.xml" ContentType="application/vnd.openxmlformats-officedocument.presentationml.tableStyles+xml"/>
  <Override PartName="/ppt/slideLayouts/slideLayout_8000000D_ACC2DC25.xml" ContentType="application/vnd.openxmlformats-officedocument.presentationml.slideLayout+xml"/>
  <Override PartName="/ppt/slideLayouts/slideLayout_8000000E_1AEC88AF.xml" ContentType="application/vnd.openxmlformats-officedocument.presentationml.slideLayout+xml"/>
  <Override PartName="/ppt/slideLayouts/slideLayout_8000000F_70456A51.xml" ContentType="application/vnd.openxmlformats-officedocument.presentationml.slideLayout+xml"/>
  <Override PartName="/ppt/slideLayouts/slideLayout_80000010_CF3F26CC.xml" ContentType="application/vnd.openxmlformats-officedocument.presentationml.slideLayout+xml"/>
  <Override PartName="/ppt/slideLayouts/slideLayout_80000011_8A3C507D.xml" ContentType="application/vnd.openxmlformats-officedocument.presentationml.slideLayout+xml"/>
  <Override PartName="/ppt/slideLayouts/slideLayout_80000012_5323B4E6.xml" ContentType="application/vnd.openxmlformats-officedocument.presentationml.slideLayout+xml"/>
  <Override PartName="/ppt/slideLayouts/slideLayout_80000013_D6CE8AC2.xml" ContentType="application/vnd.openxmlformats-officedocument.presentationml.slideLayout+xml"/>
  <Override PartName="/ppt/slideLayouts/slideLayout_80000014_600CA3B9.xml" ContentType="application/vnd.openxmlformats-officedocument.presentationml.slideLayout+xml"/>
  <Override PartName="/ppt/slideLayouts/slideLayout_80000015_942CFEE8.xml" ContentType="application/vnd.openxmlformats-officedocument.presentationml.slideLayout+xml"/>
  <Override PartName="/ppt/slideLayouts/slideLayout_80000016_6FD50B94.xml" ContentType="application/vnd.openxmlformats-officedocument.presentationml.slideLayout+xml"/>
  <Override PartName="/ppt/slideLayouts/slideLayout_80000017_C8EFF8F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0A_63137502.xml" ContentType="application/vnd.openxmlformats-officedocument.presentationml.slide+xml"/>
  <Override PartName="/ppt/diagrams/data_101_63137502.xml" ContentType="application/vnd.openxmlformats-officedocument.drawingml.diagramData+xml"/>
  <Override PartName="/ppt/diagrams/quickStyle_101_63137502.xml" ContentType="application/vnd.openxmlformats-officedocument.drawingml.diagramStyle+xml"/>
  <Override PartName="/ppt/diagrams/layout_101_63137502.xml" ContentType="application/vnd.openxmlformats-officedocument.drawingml.diagramLayout+xml"/>
  <Override PartName="/ppt/diagrams/colors_101_63137502.xml" ContentType="application/vnd.openxmlformats-officedocument.drawingml.diagramColors+xml"/>
  <Override PartName="/ppt/diagrams/drawing_101_63137502.xml" ContentType="application/vnd.ms-office.drawingml.diagramDrawing+xml"/>
  <Override PartName="/ppt/slides/slide_10B_3297D777.xml" ContentType="application/vnd.openxmlformats-officedocument.presentationml.slide+xml"/>
  <Override PartName="/ppt/slides/slide_10C_C371E539.xml" ContentType="application/vnd.openxmlformats-officedocument.presentationml.slide+xml"/>
  <Override PartName="/ppt/slides/slide_10D_5D0C40C6.xml" ContentType="application/vnd.openxmlformats-officedocument.presentationml.slide+xml"/>
  <Override PartName="/ppt/slides/slide_10E_9CE14FE9.xml" ContentType="application/vnd.openxmlformats-officedocument.presentationml.slide+xml"/>
  <Override PartName="/ppt/diagrams/data_102_97E7A005.xml" ContentType="application/vnd.openxmlformats-officedocument.drawingml.diagramData+xml"/>
  <Override PartName="/ppt/diagrams/data_103_DF8C758F.xml" ContentType="application/vnd.openxmlformats-officedocument.drawingml.diagramData+xml"/>
  <Override PartName="/ppt/diagrams/layout_103_DF8C758F.xml" ContentType="application/vnd.openxmlformats-officedocument.drawingml.diagramLayout+xml"/>
  <Override PartName="/ppt/diagrams/quickStyle_103_DF8C758F.xml" ContentType="application/vnd.openxmlformats-officedocument.drawingml.diagramStyle+xml"/>
  <Override PartName="/ppt/diagrams/colors_102_97E7A005.xml" ContentType="application/vnd.openxmlformats-officedocument.drawingml.diagramColors+xml"/>
  <Override PartName="/ppt/diagrams/drawing_102_97E7A005.xml" ContentType="application/vnd.ms-office.drawingml.diagramDrawing+xml"/>
  <Override PartName="/ppt/diagrams/colors_103_DF8C758F.xml" ContentType="application/vnd.openxmlformats-officedocument.drawingml.diagramColors+xml"/>
  <Override PartName="/ppt/diagrams/drawing_103_DF8C758F.xml" ContentType="application/vnd.ms-office.drawingml.diagramDrawing+xml"/>
  <Override PartName="/ppt/diagrams/layout_102_97E7A005.xml" ContentType="application/vnd.openxmlformats-officedocument.drawingml.diagramLayout+xml"/>
  <Override PartName="/ppt/diagrams/quickStyle_102_97E7A00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5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_8000000C_EE685EE2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_8000000C_EE685EE2.xml" Id="rId1" /><Relationship Type="http://schemas.openxmlformats.org/officeDocument/2006/relationships/presProps" Target="presProps.xml" Id="rId6" /><Relationship Type="http://schemas.openxmlformats.org/officeDocument/2006/relationships/slide" Target="slides/slide_101_C47833E7.xml" Id="rId5" /><Relationship Type="http://schemas.openxmlformats.org/officeDocument/2006/relationships/tableStyles" Target="tableStyles.xml" Id="rId9" /><Relationship Type="http://schemas.openxmlformats.org/officeDocument/2006/relationships/slide" Target="slides/slide_10A_63137502.xml" Id="rId20" /><Relationship Type="http://schemas.openxmlformats.org/officeDocument/2006/relationships/slide" Target="slides/slide_10B_3297D777.xml" Id="rId21" /><Relationship Type="http://schemas.openxmlformats.org/officeDocument/2006/relationships/slide" Target="slides/slide_10C_C371E539.xml" Id="rId22" /><Relationship Type="http://schemas.openxmlformats.org/officeDocument/2006/relationships/slide" Target="slides/slide_10D_5D0C40C6.xml" Id="rId23" /><Relationship Type="http://schemas.openxmlformats.org/officeDocument/2006/relationships/slide" Target="slides/slide_10E_9CE14FE9.xml" Id="rId24" /></Relationships>
</file>

<file path=ppt/diagrams/_rels/data_101_631375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_3D301D2F.svg"/><Relationship Id="rId2" Type="http://schemas.openxmlformats.org/officeDocument/2006/relationships/image" Target="../media/image_31E5DE9C.svg"/><Relationship Id="rId1" Type="http://schemas.openxmlformats.org/officeDocument/2006/relationships/image" Target="../media/image_1BB639EE.svg"/><Relationship Id="rId5" Type="http://schemas.openxmlformats.org/officeDocument/2006/relationships/image" Target="../media/image_A995D0C.svg"/><Relationship Id="rId4" Type="http://schemas.openxmlformats.org/officeDocument/2006/relationships/image" Target="../media/image_D41B1DDE.svg"/></Relationships>
</file>

<file path=ppt/diagrams/_rels/data_102_97E7A0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_2D085CFC.svg"/><Relationship Id="rId2" Type="http://schemas.openxmlformats.org/officeDocument/2006/relationships/image" Target="../media/image_CDC8329D.svg"/><Relationship Id="rId1" Type="http://schemas.openxmlformats.org/officeDocument/2006/relationships/image" Target="../media/image_B547EEB1.svg"/></Relationships>
</file>

<file path=ppt/diagrams/colors_101_6313750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_102_97E7A00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_103_DF8C758F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_101_63137502.xml><?xml version="1.0" encoding="utf-8"?>
<dgm:dataModel xmlns:dgm="http://schemas.openxmlformats.org/drawingml/2006/diagram" xmlns:a="http://schemas.openxmlformats.org/drawingml/2006/main">
  <dgm:ptLst>
    <dgm:pt modelId="{28105CEE-DD65-48E4-AA66-160CF8054D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2C4D96-279A-4D31-BE0C-10DFCDD0DBE4}">
      <dgm:prSet/>
      <dgm:spPr/>
      <dgm:t>
        <a:bodyPr/>
        <a:lstStyle/>
        <a:p>
          <a:r>
            <a:rPr lang="en-US"/>
            <a:t>Enhancing PowerPoint Presentations with AI tools</a:t>
          </a:r>
        </a:p>
      </dgm:t>
    </dgm:pt>
    <dgm:pt modelId="{6A722131-56C0-4E97-9C8B-E29DC070A05B}" type="parTrans" cxnId="{99EF1F09-F2A8-4044-8C98-67CF305CC42C}">
      <dgm:prSet/>
      <dgm:spPr/>
      <dgm:t>
        <a:bodyPr/>
        <a:lstStyle/>
        <a:p>
          <a:endParaRPr lang="en-US"/>
        </a:p>
      </dgm:t>
    </dgm:pt>
    <dgm:pt modelId="{F7720741-7C46-4580-BC7F-2E6CAECBBCD8}" type="sibTrans" cxnId="{99EF1F09-F2A8-4044-8C98-67CF305CC42C}">
      <dgm:prSet/>
      <dgm:spPr/>
      <dgm:t>
        <a:bodyPr/>
        <a:lstStyle/>
        <a:p>
          <a:endParaRPr lang="en-US"/>
        </a:p>
      </dgm:t>
    </dgm:pt>
    <dgm:pt modelId="{FE13EFC8-1A43-4AA9-8D0F-B1EEF9113B4D}">
      <dgm:prSet/>
      <dgm:spPr/>
      <dgm:t>
        <a:bodyPr/>
        <a:lstStyle/>
        <a:p>
          <a:r>
            <a:rPr lang="en-US"/>
            <a:t>Creating visually appealing slides with AI</a:t>
          </a:r>
        </a:p>
      </dgm:t>
    </dgm:pt>
    <dgm:pt modelId="{8D937911-CEE9-45BA-BADC-60EEBDA44346}" type="parTrans" cxnId="{388FD723-6225-4FB7-8424-F7271FEDE2A6}">
      <dgm:prSet/>
      <dgm:spPr/>
      <dgm:t>
        <a:bodyPr/>
        <a:lstStyle/>
        <a:p>
          <a:endParaRPr lang="en-US"/>
        </a:p>
      </dgm:t>
    </dgm:pt>
    <dgm:pt modelId="{1DDCE924-993A-496F-8ADE-7D68339AE298}" type="sibTrans" cxnId="{388FD723-6225-4FB7-8424-F7271FEDE2A6}">
      <dgm:prSet/>
      <dgm:spPr/>
      <dgm:t>
        <a:bodyPr/>
        <a:lstStyle/>
        <a:p>
          <a:endParaRPr lang="en-US"/>
        </a:p>
      </dgm:t>
    </dgm:pt>
    <dgm:pt modelId="{9DF09779-430F-4C92-8AAE-9ECC1F1866D3}">
      <dgm:prSet/>
      <dgm:spPr/>
      <dgm:t>
        <a:bodyPr/>
        <a:lstStyle/>
        <a:p>
          <a:r>
            <a:rPr lang="en-US"/>
            <a:t>Enhancing audience engagement with AI</a:t>
          </a:r>
        </a:p>
      </dgm:t>
    </dgm:pt>
    <dgm:pt modelId="{AA794B4F-F2DA-43FA-ABBA-D794443A616D}" type="parTrans" cxnId="{2DF328C4-BF73-49EF-932E-AD47A4B2DA0C}">
      <dgm:prSet/>
      <dgm:spPr/>
      <dgm:t>
        <a:bodyPr/>
        <a:lstStyle/>
        <a:p>
          <a:endParaRPr lang="en-US"/>
        </a:p>
      </dgm:t>
    </dgm:pt>
    <dgm:pt modelId="{45F07174-46DA-4943-8258-649DC33DAE08}" type="sibTrans" cxnId="{2DF328C4-BF73-49EF-932E-AD47A4B2DA0C}">
      <dgm:prSet/>
      <dgm:spPr/>
      <dgm:t>
        <a:bodyPr/>
        <a:lstStyle/>
        <a:p>
          <a:endParaRPr lang="en-US"/>
        </a:p>
      </dgm:t>
    </dgm:pt>
    <dgm:pt modelId="{A9059D00-3F3C-4C8D-B2AA-25F7482D4C9F}">
      <dgm:prSet/>
      <dgm:spPr/>
      <dgm:t>
        <a:bodyPr/>
        <a:lstStyle/>
        <a:p>
          <a:r>
            <a:rPr lang="en-US"/>
            <a:t>Ai-powered features in PowerPoint</a:t>
          </a:r>
        </a:p>
      </dgm:t>
    </dgm:pt>
    <dgm:pt modelId="{84B6A0EA-E086-4180-8187-94F2697C3F94}" type="parTrans" cxnId="{F23DA5B8-FC97-43B8-BA62-F872BC3B90FB}">
      <dgm:prSet/>
      <dgm:spPr/>
      <dgm:t>
        <a:bodyPr/>
        <a:lstStyle/>
        <a:p>
          <a:endParaRPr lang="en-US"/>
        </a:p>
      </dgm:t>
    </dgm:pt>
    <dgm:pt modelId="{EA707134-B023-47F4-B4B8-D6095CFDBC18}" type="sibTrans" cxnId="{F23DA5B8-FC97-43B8-BA62-F872BC3B90FB}">
      <dgm:prSet/>
      <dgm:spPr/>
      <dgm:t>
        <a:bodyPr/>
        <a:lstStyle/>
        <a:p>
          <a:endParaRPr lang="en-US"/>
        </a:p>
      </dgm:t>
    </dgm:pt>
    <dgm:pt modelId="{D19B5351-DD26-41D9-97E3-DF8623587386}">
      <dgm:prSet/>
      <dgm:spPr/>
      <dgm:t>
        <a:bodyPr/>
        <a:lstStyle/>
        <a:p>
          <a:r>
            <a:rPr lang="en-US"/>
            <a:t>Benefits of using AI tools for PowerPoint presentation</a:t>
          </a:r>
        </a:p>
      </dgm:t>
    </dgm:pt>
    <dgm:pt modelId="{BCF70DDB-6643-484B-B269-455F7A767753}" type="parTrans" cxnId="{9EF87C26-71A3-4293-B0DC-A9F0183F0A26}">
      <dgm:prSet/>
      <dgm:spPr/>
      <dgm:t>
        <a:bodyPr/>
        <a:lstStyle/>
        <a:p>
          <a:endParaRPr lang="en-US"/>
        </a:p>
      </dgm:t>
    </dgm:pt>
    <dgm:pt modelId="{44634474-4743-41E3-87F9-26BD71D4D2E0}" type="sibTrans" cxnId="{9EF87C26-71A3-4293-B0DC-A9F0183F0A26}">
      <dgm:prSet/>
      <dgm:spPr/>
      <dgm:t>
        <a:bodyPr/>
        <a:lstStyle/>
        <a:p>
          <a:endParaRPr lang="en-US"/>
        </a:p>
      </dgm:t>
    </dgm:pt>
    <dgm:pt modelId="{A12EE628-B73D-4D9B-B869-99B8F6117BD7}" type="pres">
      <dgm:prSet presAssocID="{28105CEE-DD65-48E4-AA66-160CF8054DCD}" presName="root" presStyleCnt="0">
        <dgm:presLayoutVars>
          <dgm:dir/>
          <dgm:resizeHandles val="exact"/>
        </dgm:presLayoutVars>
      </dgm:prSet>
      <dgm:spPr/>
    </dgm:pt>
    <dgm:pt modelId="{8FDCDF3E-E864-429D-8CE7-5AE6E85A326C}" type="pres">
      <dgm:prSet presAssocID="{A32C4D96-279A-4D31-BE0C-10DFCDD0DBE4}" presName="compNode" presStyleCnt="0"/>
      <dgm:spPr/>
    </dgm:pt>
    <dgm:pt modelId="{D794BAD5-4D36-472F-BE44-B9B340D98759}" type="pres">
      <dgm:prSet presAssocID="{A32C4D96-279A-4D31-BE0C-10DFCDD0DBE4}" presName="bgRect" presStyleLbl="bgShp" presStyleIdx="0" presStyleCnt="5"/>
      <dgm:spPr/>
    </dgm:pt>
    <dgm:pt modelId="{3E6A2CF9-0922-41A7-97A2-1332F89BE6E4}" type="pres">
      <dgm:prSet presAssocID="{A32C4D96-279A-4D31-BE0C-10DFCDD0DBE4}" presName="iconRect" presStyleLbl="node1" presStyleIdx="0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077449-05A7-4860-B32A-AC05C43A41C6}" type="pres">
      <dgm:prSet presAssocID="{A32C4D96-279A-4D31-BE0C-10DFCDD0DBE4}" presName="spaceRect" presStyleCnt="0"/>
      <dgm:spPr/>
    </dgm:pt>
    <dgm:pt modelId="{B172A7CB-BDC6-4998-8046-07F1908F0701}" type="pres">
      <dgm:prSet presAssocID="{A32C4D96-279A-4D31-BE0C-10DFCDD0DBE4}" presName="parTx" presStyleLbl="revTx" presStyleIdx="0" presStyleCnt="5">
        <dgm:presLayoutVars>
          <dgm:chMax val="0"/>
          <dgm:chPref val="0"/>
        </dgm:presLayoutVars>
      </dgm:prSet>
      <dgm:spPr/>
    </dgm:pt>
    <dgm:pt modelId="{690C814D-973A-4514-B88D-5B22846A1B9F}" type="pres">
      <dgm:prSet presAssocID="{F7720741-7C46-4580-BC7F-2E6CAECBBCD8}" presName="sibTrans" presStyleCnt="0"/>
      <dgm:spPr/>
    </dgm:pt>
    <dgm:pt modelId="{5B735D1E-8CC0-403F-99B8-348AFB1E0DD4}" type="pres">
      <dgm:prSet presAssocID="{FE13EFC8-1A43-4AA9-8D0F-B1EEF9113B4D}" presName="compNode" presStyleCnt="0"/>
      <dgm:spPr/>
    </dgm:pt>
    <dgm:pt modelId="{02426285-9E7F-4A6B-906B-8A07FC457640}" type="pres">
      <dgm:prSet presAssocID="{FE13EFC8-1A43-4AA9-8D0F-B1EEF9113B4D}" presName="bgRect" presStyleLbl="bgShp" presStyleIdx="1" presStyleCnt="5"/>
      <dgm:spPr/>
    </dgm:pt>
    <dgm:pt modelId="{C4AF46FA-AB10-47B5-A540-A765F1D5CB89}" type="pres">
      <dgm:prSet presAssocID="{FE13EFC8-1A43-4AA9-8D0F-B1EEF9113B4D}" presName="iconRect" presStyleLbl="node1" presStyleIdx="1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F969FFAC-7DE9-468E-9B95-526B4F42A23F}" type="pres">
      <dgm:prSet presAssocID="{FE13EFC8-1A43-4AA9-8D0F-B1EEF9113B4D}" presName="spaceRect" presStyleCnt="0"/>
      <dgm:spPr/>
    </dgm:pt>
    <dgm:pt modelId="{A6CCEA52-8F13-40A3-8B49-F61D0A30D5F2}" type="pres">
      <dgm:prSet presAssocID="{FE13EFC8-1A43-4AA9-8D0F-B1EEF9113B4D}" presName="parTx" presStyleLbl="revTx" presStyleIdx="1" presStyleCnt="5">
        <dgm:presLayoutVars>
          <dgm:chMax val="0"/>
          <dgm:chPref val="0"/>
        </dgm:presLayoutVars>
      </dgm:prSet>
      <dgm:spPr/>
    </dgm:pt>
    <dgm:pt modelId="{0D62C4FA-EDAD-4B87-AD5F-89C94EF3639E}" type="pres">
      <dgm:prSet presAssocID="{1DDCE924-993A-496F-8ADE-7D68339AE298}" presName="sibTrans" presStyleCnt="0"/>
      <dgm:spPr/>
    </dgm:pt>
    <dgm:pt modelId="{09B39E15-BB95-4B2C-B9E8-E828CF909A08}" type="pres">
      <dgm:prSet presAssocID="{9DF09779-430F-4C92-8AAE-9ECC1F1866D3}" presName="compNode" presStyleCnt="0"/>
      <dgm:spPr/>
    </dgm:pt>
    <dgm:pt modelId="{953CF048-8558-4AC2-986E-BB239ACE035B}" type="pres">
      <dgm:prSet presAssocID="{9DF09779-430F-4C92-8AAE-9ECC1F1866D3}" presName="bgRect" presStyleLbl="bgShp" presStyleIdx="2" presStyleCnt="5"/>
      <dgm:spPr/>
    </dgm:pt>
    <dgm:pt modelId="{E4DD9F1C-B51B-42BB-B85E-2584BB0837A0}" type="pres">
      <dgm:prSet presAssocID="{9DF09779-430F-4C92-8AAE-9ECC1F1866D3}" presName="iconRect" presStyleLbl="node1" presStyleIdx="2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B911385-1619-414B-9B84-81F05A305647}" type="pres">
      <dgm:prSet presAssocID="{9DF09779-430F-4C92-8AAE-9ECC1F1866D3}" presName="spaceRect" presStyleCnt="0"/>
      <dgm:spPr/>
    </dgm:pt>
    <dgm:pt modelId="{EE5BC635-C92F-4B35-AA0F-0C9A26AD7D19}" type="pres">
      <dgm:prSet presAssocID="{9DF09779-430F-4C92-8AAE-9ECC1F1866D3}" presName="parTx" presStyleLbl="revTx" presStyleIdx="2" presStyleCnt="5">
        <dgm:presLayoutVars>
          <dgm:chMax val="0"/>
          <dgm:chPref val="0"/>
        </dgm:presLayoutVars>
      </dgm:prSet>
      <dgm:spPr/>
    </dgm:pt>
    <dgm:pt modelId="{C801DDEE-24CA-4995-B23B-4CA80BF17331}" type="pres">
      <dgm:prSet presAssocID="{45F07174-46DA-4943-8258-649DC33DAE08}" presName="sibTrans" presStyleCnt="0"/>
      <dgm:spPr/>
    </dgm:pt>
    <dgm:pt modelId="{9C3BAC17-E866-4A8F-98A0-DAA644A67C8C}" type="pres">
      <dgm:prSet presAssocID="{A9059D00-3F3C-4C8D-B2AA-25F7482D4C9F}" presName="compNode" presStyleCnt="0"/>
      <dgm:spPr/>
    </dgm:pt>
    <dgm:pt modelId="{1D4D605D-5B7B-4728-BACD-2DC5DF0CFA65}" type="pres">
      <dgm:prSet presAssocID="{A9059D00-3F3C-4C8D-B2AA-25F7482D4C9F}" presName="bgRect" presStyleLbl="bgShp" presStyleIdx="3" presStyleCnt="5"/>
      <dgm:spPr/>
    </dgm:pt>
    <dgm:pt modelId="{33D5D8BE-5B64-4131-8B0C-12111470427D}" type="pres">
      <dgm:prSet presAssocID="{A9059D00-3F3C-4C8D-B2AA-25F7482D4C9F}" presName="iconRect" presStyleLbl="node1" presStyleIdx="3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ABB14EE-A7C4-4F06-80AF-782217A28FEB}" type="pres">
      <dgm:prSet presAssocID="{A9059D00-3F3C-4C8D-B2AA-25F7482D4C9F}" presName="spaceRect" presStyleCnt="0"/>
      <dgm:spPr/>
    </dgm:pt>
    <dgm:pt modelId="{2F49D665-E582-45C6-ACB6-D05DA2B7603F}" type="pres">
      <dgm:prSet presAssocID="{A9059D00-3F3C-4C8D-B2AA-25F7482D4C9F}" presName="parTx" presStyleLbl="revTx" presStyleIdx="3" presStyleCnt="5">
        <dgm:presLayoutVars>
          <dgm:chMax val="0"/>
          <dgm:chPref val="0"/>
        </dgm:presLayoutVars>
      </dgm:prSet>
      <dgm:spPr/>
    </dgm:pt>
    <dgm:pt modelId="{C628C66C-AFCE-4D52-B0BD-5882BF916FE5}" type="pres">
      <dgm:prSet presAssocID="{EA707134-B023-47F4-B4B8-D6095CFDBC18}" presName="sibTrans" presStyleCnt="0"/>
      <dgm:spPr/>
    </dgm:pt>
    <dgm:pt modelId="{15184BD5-5FD7-4C56-8EB4-B6ED763E8D37}" type="pres">
      <dgm:prSet presAssocID="{D19B5351-DD26-41D9-97E3-DF8623587386}" presName="compNode" presStyleCnt="0"/>
      <dgm:spPr/>
    </dgm:pt>
    <dgm:pt modelId="{9948A1AF-D03B-4F10-B512-E437A55041D4}" type="pres">
      <dgm:prSet presAssocID="{D19B5351-DD26-41D9-97E3-DF8623587386}" presName="bgRect" presStyleLbl="bgShp" presStyleIdx="4" presStyleCnt="5"/>
      <dgm:spPr/>
    </dgm:pt>
    <dgm:pt modelId="{16DBDEC5-1B98-423F-8C6E-0BD695C3A9E0}" type="pres">
      <dgm:prSet presAssocID="{D19B5351-DD26-41D9-97E3-DF8623587386}" presName="iconRect" presStyleLbl="node1" presStyleIdx="4" presStyleCnt="5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20572C9-7C4E-48C8-AA77-5959E52175CB}" type="pres">
      <dgm:prSet presAssocID="{D19B5351-DD26-41D9-97E3-DF8623587386}" presName="spaceRect" presStyleCnt="0"/>
      <dgm:spPr/>
    </dgm:pt>
    <dgm:pt modelId="{EF19D4EC-E16A-492B-9516-766C5C76609C}" type="pres">
      <dgm:prSet presAssocID="{D19B5351-DD26-41D9-97E3-DF862358738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1709803-88E5-47A0-8F97-D7624BDF6CDA}" type="presOf" srcId="{A32C4D96-279A-4D31-BE0C-10DFCDD0DBE4}" destId="{B172A7CB-BDC6-4998-8046-07F1908F0701}" srcOrd="0" destOrd="0" presId="urn:microsoft.com/office/officeart/2018/2/layout/IconVerticalSolidList"/>
    <dgm:cxn modelId="{99EF1F09-F2A8-4044-8C98-67CF305CC42C}" srcId="{28105CEE-DD65-48E4-AA66-160CF8054DCD}" destId="{A32C4D96-279A-4D31-BE0C-10DFCDD0DBE4}" srcOrd="0" destOrd="0" parTransId="{6A722131-56C0-4E97-9C8B-E29DC070A05B}" sibTransId="{F7720741-7C46-4580-BC7F-2E6CAECBBCD8}"/>
    <dgm:cxn modelId="{388FD723-6225-4FB7-8424-F7271FEDE2A6}" srcId="{28105CEE-DD65-48E4-AA66-160CF8054DCD}" destId="{FE13EFC8-1A43-4AA9-8D0F-B1EEF9113B4D}" srcOrd="1" destOrd="0" parTransId="{8D937911-CEE9-45BA-BADC-60EEBDA44346}" sibTransId="{1DDCE924-993A-496F-8ADE-7D68339AE298}"/>
    <dgm:cxn modelId="{9EF87C26-71A3-4293-B0DC-A9F0183F0A26}" srcId="{28105CEE-DD65-48E4-AA66-160CF8054DCD}" destId="{D19B5351-DD26-41D9-97E3-DF8623587386}" srcOrd="4" destOrd="0" parTransId="{BCF70DDB-6643-484B-B269-455F7A767753}" sibTransId="{44634474-4743-41E3-87F9-26BD71D4D2E0}"/>
    <dgm:cxn modelId="{9B272C60-822A-4C20-ACAC-97B40991040E}" type="presOf" srcId="{A9059D00-3F3C-4C8D-B2AA-25F7482D4C9F}" destId="{2F49D665-E582-45C6-ACB6-D05DA2B7603F}" srcOrd="0" destOrd="0" presId="urn:microsoft.com/office/officeart/2018/2/layout/IconVerticalSolidList"/>
    <dgm:cxn modelId="{630B7345-7A64-4CBF-A67E-7D5321B9187D}" type="presOf" srcId="{D19B5351-DD26-41D9-97E3-DF8623587386}" destId="{EF19D4EC-E16A-492B-9516-766C5C76609C}" srcOrd="0" destOrd="0" presId="urn:microsoft.com/office/officeart/2018/2/layout/IconVerticalSolidList"/>
    <dgm:cxn modelId="{A1887990-F2D9-4ED2-83F1-1C166676EC78}" type="presOf" srcId="{9DF09779-430F-4C92-8AAE-9ECC1F1866D3}" destId="{EE5BC635-C92F-4B35-AA0F-0C9A26AD7D19}" srcOrd="0" destOrd="0" presId="urn:microsoft.com/office/officeart/2018/2/layout/IconVerticalSolidList"/>
    <dgm:cxn modelId="{F23DA5B8-FC97-43B8-BA62-F872BC3B90FB}" srcId="{28105CEE-DD65-48E4-AA66-160CF8054DCD}" destId="{A9059D00-3F3C-4C8D-B2AA-25F7482D4C9F}" srcOrd="3" destOrd="0" parTransId="{84B6A0EA-E086-4180-8187-94F2697C3F94}" sibTransId="{EA707134-B023-47F4-B4B8-D6095CFDBC18}"/>
    <dgm:cxn modelId="{6C82A5BC-F832-41D6-AA9A-7DC36007C582}" type="presOf" srcId="{FE13EFC8-1A43-4AA9-8D0F-B1EEF9113B4D}" destId="{A6CCEA52-8F13-40A3-8B49-F61D0A30D5F2}" srcOrd="0" destOrd="0" presId="urn:microsoft.com/office/officeart/2018/2/layout/IconVerticalSolidList"/>
    <dgm:cxn modelId="{2DF328C4-BF73-49EF-932E-AD47A4B2DA0C}" srcId="{28105CEE-DD65-48E4-AA66-160CF8054DCD}" destId="{9DF09779-430F-4C92-8AAE-9ECC1F1866D3}" srcOrd="2" destOrd="0" parTransId="{AA794B4F-F2DA-43FA-ABBA-D794443A616D}" sibTransId="{45F07174-46DA-4943-8258-649DC33DAE08}"/>
    <dgm:cxn modelId="{15E861FA-AB06-4121-9BE7-F02B662D4E95}" type="presOf" srcId="{28105CEE-DD65-48E4-AA66-160CF8054DCD}" destId="{A12EE628-B73D-4D9B-B869-99B8F6117BD7}" srcOrd="0" destOrd="0" presId="urn:microsoft.com/office/officeart/2018/2/layout/IconVerticalSolidList"/>
    <dgm:cxn modelId="{80819553-DFB4-4636-B72B-A08F23CA236C}" type="presParOf" srcId="{A12EE628-B73D-4D9B-B869-99B8F6117BD7}" destId="{8FDCDF3E-E864-429D-8CE7-5AE6E85A326C}" srcOrd="0" destOrd="0" presId="urn:microsoft.com/office/officeart/2018/2/layout/IconVerticalSolidList"/>
    <dgm:cxn modelId="{243A7B87-EA0F-4BFE-AA91-D2C7B31A81AE}" type="presParOf" srcId="{8FDCDF3E-E864-429D-8CE7-5AE6E85A326C}" destId="{D794BAD5-4D36-472F-BE44-B9B340D98759}" srcOrd="0" destOrd="0" presId="urn:microsoft.com/office/officeart/2018/2/layout/IconVerticalSolidList"/>
    <dgm:cxn modelId="{7E425CF7-99FB-4841-83CF-DE92BCEFB9EF}" type="presParOf" srcId="{8FDCDF3E-E864-429D-8CE7-5AE6E85A326C}" destId="{3E6A2CF9-0922-41A7-97A2-1332F89BE6E4}" srcOrd="1" destOrd="0" presId="urn:microsoft.com/office/officeart/2018/2/layout/IconVerticalSolidList"/>
    <dgm:cxn modelId="{CB2B0E73-774B-4F49-808B-E3AD1AE98130}" type="presParOf" srcId="{8FDCDF3E-E864-429D-8CE7-5AE6E85A326C}" destId="{42077449-05A7-4860-B32A-AC05C43A41C6}" srcOrd="2" destOrd="0" presId="urn:microsoft.com/office/officeart/2018/2/layout/IconVerticalSolidList"/>
    <dgm:cxn modelId="{159FA047-E07E-4F85-B356-CDE6A2F61BCF}" type="presParOf" srcId="{8FDCDF3E-E864-429D-8CE7-5AE6E85A326C}" destId="{B172A7CB-BDC6-4998-8046-07F1908F0701}" srcOrd="3" destOrd="0" presId="urn:microsoft.com/office/officeart/2018/2/layout/IconVerticalSolidList"/>
    <dgm:cxn modelId="{0F9A925F-9D33-4362-9FB1-ACAE0ECD39C7}" type="presParOf" srcId="{A12EE628-B73D-4D9B-B869-99B8F6117BD7}" destId="{690C814D-973A-4514-B88D-5B22846A1B9F}" srcOrd="1" destOrd="0" presId="urn:microsoft.com/office/officeart/2018/2/layout/IconVerticalSolidList"/>
    <dgm:cxn modelId="{40E2B910-56F3-4EA3-A179-5AC6891AC52B}" type="presParOf" srcId="{A12EE628-B73D-4D9B-B869-99B8F6117BD7}" destId="{5B735D1E-8CC0-403F-99B8-348AFB1E0DD4}" srcOrd="2" destOrd="0" presId="urn:microsoft.com/office/officeart/2018/2/layout/IconVerticalSolidList"/>
    <dgm:cxn modelId="{28A7FC1D-A314-455C-A4DA-399B04EF3EFE}" type="presParOf" srcId="{5B735D1E-8CC0-403F-99B8-348AFB1E0DD4}" destId="{02426285-9E7F-4A6B-906B-8A07FC457640}" srcOrd="0" destOrd="0" presId="urn:microsoft.com/office/officeart/2018/2/layout/IconVerticalSolidList"/>
    <dgm:cxn modelId="{E06505A4-A94A-4231-A5F3-74B97C21436A}" type="presParOf" srcId="{5B735D1E-8CC0-403F-99B8-348AFB1E0DD4}" destId="{C4AF46FA-AB10-47B5-A540-A765F1D5CB89}" srcOrd="1" destOrd="0" presId="urn:microsoft.com/office/officeart/2018/2/layout/IconVerticalSolidList"/>
    <dgm:cxn modelId="{3571E2F1-7E4D-49CD-BD71-335B6708CD76}" type="presParOf" srcId="{5B735D1E-8CC0-403F-99B8-348AFB1E0DD4}" destId="{F969FFAC-7DE9-468E-9B95-526B4F42A23F}" srcOrd="2" destOrd="0" presId="urn:microsoft.com/office/officeart/2018/2/layout/IconVerticalSolidList"/>
    <dgm:cxn modelId="{0D870C94-CF4B-42EB-BAD3-CA825C726588}" type="presParOf" srcId="{5B735D1E-8CC0-403F-99B8-348AFB1E0DD4}" destId="{A6CCEA52-8F13-40A3-8B49-F61D0A30D5F2}" srcOrd="3" destOrd="0" presId="urn:microsoft.com/office/officeart/2018/2/layout/IconVerticalSolidList"/>
    <dgm:cxn modelId="{0F56FA0B-4CE7-4F95-B4F7-2763E07A4487}" type="presParOf" srcId="{A12EE628-B73D-4D9B-B869-99B8F6117BD7}" destId="{0D62C4FA-EDAD-4B87-AD5F-89C94EF3639E}" srcOrd="3" destOrd="0" presId="urn:microsoft.com/office/officeart/2018/2/layout/IconVerticalSolidList"/>
    <dgm:cxn modelId="{B81478D8-DB6A-41F1-8B3D-AC07024A4DE0}" type="presParOf" srcId="{A12EE628-B73D-4D9B-B869-99B8F6117BD7}" destId="{09B39E15-BB95-4B2C-B9E8-E828CF909A08}" srcOrd="4" destOrd="0" presId="urn:microsoft.com/office/officeart/2018/2/layout/IconVerticalSolidList"/>
    <dgm:cxn modelId="{CA25B620-2C68-4FCE-896E-B18041ED1E10}" type="presParOf" srcId="{09B39E15-BB95-4B2C-B9E8-E828CF909A08}" destId="{953CF048-8558-4AC2-986E-BB239ACE035B}" srcOrd="0" destOrd="0" presId="urn:microsoft.com/office/officeart/2018/2/layout/IconVerticalSolidList"/>
    <dgm:cxn modelId="{1B45B694-6389-4DD7-AE30-9053D25DB851}" type="presParOf" srcId="{09B39E15-BB95-4B2C-B9E8-E828CF909A08}" destId="{E4DD9F1C-B51B-42BB-B85E-2584BB0837A0}" srcOrd="1" destOrd="0" presId="urn:microsoft.com/office/officeart/2018/2/layout/IconVerticalSolidList"/>
    <dgm:cxn modelId="{11FD3295-C371-4E29-A4B4-3920460B95E2}" type="presParOf" srcId="{09B39E15-BB95-4B2C-B9E8-E828CF909A08}" destId="{2B911385-1619-414B-9B84-81F05A305647}" srcOrd="2" destOrd="0" presId="urn:microsoft.com/office/officeart/2018/2/layout/IconVerticalSolidList"/>
    <dgm:cxn modelId="{11BC6319-8C70-4946-8A85-2372C861A107}" type="presParOf" srcId="{09B39E15-BB95-4B2C-B9E8-E828CF909A08}" destId="{EE5BC635-C92F-4B35-AA0F-0C9A26AD7D19}" srcOrd="3" destOrd="0" presId="urn:microsoft.com/office/officeart/2018/2/layout/IconVerticalSolidList"/>
    <dgm:cxn modelId="{B471FA3C-2678-48D2-9723-7ADD6336CBE9}" type="presParOf" srcId="{A12EE628-B73D-4D9B-B869-99B8F6117BD7}" destId="{C801DDEE-24CA-4995-B23B-4CA80BF17331}" srcOrd="5" destOrd="0" presId="urn:microsoft.com/office/officeart/2018/2/layout/IconVerticalSolidList"/>
    <dgm:cxn modelId="{A9EA71CC-0A34-4E63-AED1-C33832DB15D5}" type="presParOf" srcId="{A12EE628-B73D-4D9B-B869-99B8F6117BD7}" destId="{9C3BAC17-E866-4A8F-98A0-DAA644A67C8C}" srcOrd="6" destOrd="0" presId="urn:microsoft.com/office/officeart/2018/2/layout/IconVerticalSolidList"/>
    <dgm:cxn modelId="{FD038F54-5E45-4F6B-B893-A3EA30F618DB}" type="presParOf" srcId="{9C3BAC17-E866-4A8F-98A0-DAA644A67C8C}" destId="{1D4D605D-5B7B-4728-BACD-2DC5DF0CFA65}" srcOrd="0" destOrd="0" presId="urn:microsoft.com/office/officeart/2018/2/layout/IconVerticalSolidList"/>
    <dgm:cxn modelId="{EB5B13F1-6765-49BA-8016-15FDDB96F761}" type="presParOf" srcId="{9C3BAC17-E866-4A8F-98A0-DAA644A67C8C}" destId="{33D5D8BE-5B64-4131-8B0C-12111470427D}" srcOrd="1" destOrd="0" presId="urn:microsoft.com/office/officeart/2018/2/layout/IconVerticalSolidList"/>
    <dgm:cxn modelId="{E4B89125-78A8-4E74-A492-0523886002DB}" type="presParOf" srcId="{9C3BAC17-E866-4A8F-98A0-DAA644A67C8C}" destId="{9ABB14EE-A7C4-4F06-80AF-782217A28FEB}" srcOrd="2" destOrd="0" presId="urn:microsoft.com/office/officeart/2018/2/layout/IconVerticalSolidList"/>
    <dgm:cxn modelId="{D47C99C6-94C0-4D45-B614-CA588F926C45}" type="presParOf" srcId="{9C3BAC17-E866-4A8F-98A0-DAA644A67C8C}" destId="{2F49D665-E582-45C6-ACB6-D05DA2B7603F}" srcOrd="3" destOrd="0" presId="urn:microsoft.com/office/officeart/2018/2/layout/IconVerticalSolidList"/>
    <dgm:cxn modelId="{EB9B06EA-7AA2-4E45-BF63-E340CD948F0A}" type="presParOf" srcId="{A12EE628-B73D-4D9B-B869-99B8F6117BD7}" destId="{C628C66C-AFCE-4D52-B0BD-5882BF916FE5}" srcOrd="7" destOrd="0" presId="urn:microsoft.com/office/officeart/2018/2/layout/IconVerticalSolidList"/>
    <dgm:cxn modelId="{DF75DCC2-7BFD-4564-8DEA-24BBF3670DB6}" type="presParOf" srcId="{A12EE628-B73D-4D9B-B869-99B8F6117BD7}" destId="{15184BD5-5FD7-4C56-8EB4-B6ED763E8D37}" srcOrd="8" destOrd="0" presId="urn:microsoft.com/office/officeart/2018/2/layout/IconVerticalSolidList"/>
    <dgm:cxn modelId="{512187CC-AFD5-4AB1-BF02-6EDFA8F0E393}" type="presParOf" srcId="{15184BD5-5FD7-4C56-8EB4-B6ED763E8D37}" destId="{9948A1AF-D03B-4F10-B512-E437A55041D4}" srcOrd="0" destOrd="0" presId="urn:microsoft.com/office/officeart/2018/2/layout/IconVerticalSolidList"/>
    <dgm:cxn modelId="{019095E0-A45A-43A3-9FAE-E6CFA80D7C2A}" type="presParOf" srcId="{15184BD5-5FD7-4C56-8EB4-B6ED763E8D37}" destId="{16DBDEC5-1B98-423F-8C6E-0BD695C3A9E0}" srcOrd="1" destOrd="0" presId="urn:microsoft.com/office/officeart/2018/2/layout/IconVerticalSolidList"/>
    <dgm:cxn modelId="{FDDC36BB-FFFD-405F-9F73-ABA0A16DBF70}" type="presParOf" srcId="{15184BD5-5FD7-4C56-8EB4-B6ED763E8D37}" destId="{620572C9-7C4E-48C8-AA77-5959E52175CB}" srcOrd="2" destOrd="0" presId="urn:microsoft.com/office/officeart/2018/2/layout/IconVerticalSolidList"/>
    <dgm:cxn modelId="{7F86AF68-D1EF-41F4-A641-E05E16ADED63}" type="presParOf" srcId="{15184BD5-5FD7-4C56-8EB4-B6ED763E8D37}" destId="{EF19D4EC-E16A-492B-9516-766C5C7660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97E7A005.xml><?xml version="1.0" encoding="utf-8"?>
<dgm:dataModel xmlns:dgm="http://schemas.openxmlformats.org/drawingml/2006/diagram" xmlns:a="http://schemas.openxmlformats.org/drawingml/2006/main">
  <dgm:ptLst>
    <dgm:pt modelId="{7D571A37-6486-4A43-A691-413DC4276D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07EE330-C487-4E56-96FA-0969FE663734}">
      <dgm:prSet/>
      <dgm:spPr/>
      <dgm:t>
        <a:bodyPr/>
        <a:lstStyle/>
        <a:p>
          <a:r>
            <a:rPr lang="en-US"/>
            <a:t>Unlock the benefits of AI: Enhance your PowerPoint now!</a:t>
          </a:r>
        </a:p>
      </dgm:t>
    </dgm:pt>
    <dgm:pt modelId="{D5956205-7730-4B4B-B0D2-D11DC2D74FC9}" type="parTrans" cxnId="{2CFFD555-5F4A-448F-83AD-8D3B65ABA15A}">
      <dgm:prSet/>
      <dgm:spPr/>
      <dgm:t>
        <a:bodyPr/>
        <a:lstStyle/>
        <a:p>
          <a:endParaRPr lang="en-US"/>
        </a:p>
      </dgm:t>
    </dgm:pt>
    <dgm:pt modelId="{AAC55B88-3F8C-44E2-A464-7D17717DB5D2}" type="sibTrans" cxnId="{2CFFD555-5F4A-448F-83AD-8D3B65ABA15A}">
      <dgm:prSet/>
      <dgm:spPr/>
      <dgm:t>
        <a:bodyPr/>
        <a:lstStyle/>
        <a:p>
          <a:endParaRPr lang="en-US"/>
        </a:p>
      </dgm:t>
    </dgm:pt>
    <dgm:pt modelId="{5512B9FA-FFAA-4697-9D5D-0DD7EE5B1A91}">
      <dgm:prSet/>
      <dgm:spPr/>
      <dgm:t>
        <a:bodyPr/>
        <a:lstStyle/>
        <a:p>
          <a:r>
            <a:rPr lang="en-US"/>
            <a:t>Closing: With the power of AI at your fingertips, you can create visually stunning and engaging PowerPoint presentations that captivate your audience</a:t>
          </a:r>
        </a:p>
      </dgm:t>
    </dgm:pt>
    <dgm:pt modelId="{BB1B40CA-2C50-4370-A867-FE0F95898F19}" type="parTrans" cxnId="{22C16B86-E4E3-4BE7-A173-31B245607F6D}">
      <dgm:prSet/>
      <dgm:spPr/>
      <dgm:t>
        <a:bodyPr/>
        <a:lstStyle/>
        <a:p>
          <a:endParaRPr lang="en-US"/>
        </a:p>
      </dgm:t>
    </dgm:pt>
    <dgm:pt modelId="{214D2AA2-21F5-492E-9786-2943446C06EC}" type="sibTrans" cxnId="{22C16B86-E4E3-4BE7-A173-31B245607F6D}">
      <dgm:prSet/>
      <dgm:spPr/>
      <dgm:t>
        <a:bodyPr/>
        <a:lstStyle/>
        <a:p>
          <a:endParaRPr lang="en-US"/>
        </a:p>
      </dgm:t>
    </dgm:pt>
    <dgm:pt modelId="{FA2119DE-81AE-4057-B23B-AC8EDEE3D21F}">
      <dgm:prSet/>
      <dgm:spPr/>
      <dgm:t>
        <a:bodyPr/>
        <a:lstStyle/>
        <a:p>
          <a:r>
            <a:rPr lang="en-US"/>
            <a:t>So why not give it a try and take your presentations to the next level?</a:t>
          </a:r>
        </a:p>
      </dgm:t>
    </dgm:pt>
    <dgm:pt modelId="{67E40CD9-27C2-4D25-BD36-D8051387180F}" type="parTrans" cxnId="{F967F75F-4546-4098-AA82-A73B35BF72B5}">
      <dgm:prSet/>
      <dgm:spPr/>
      <dgm:t>
        <a:bodyPr/>
        <a:lstStyle/>
        <a:p>
          <a:endParaRPr lang="en-US"/>
        </a:p>
      </dgm:t>
    </dgm:pt>
    <dgm:pt modelId="{520DF363-EC2F-4156-B1EB-197C9CD7ED57}" type="sibTrans" cxnId="{F967F75F-4546-4098-AA82-A73B35BF72B5}">
      <dgm:prSet/>
      <dgm:spPr/>
      <dgm:t>
        <a:bodyPr/>
        <a:lstStyle/>
        <a:p>
          <a:endParaRPr lang="en-US"/>
        </a:p>
      </dgm:t>
    </dgm:pt>
    <dgm:pt modelId="{38F46BE2-3E0C-443A-AF63-F528ADAD4193}" type="pres">
      <dgm:prSet presAssocID="{7D571A37-6486-4A43-A691-413DC4276D58}" presName="root" presStyleCnt="0">
        <dgm:presLayoutVars>
          <dgm:dir/>
          <dgm:resizeHandles val="exact"/>
        </dgm:presLayoutVars>
      </dgm:prSet>
      <dgm:spPr/>
    </dgm:pt>
    <dgm:pt modelId="{6ED26EDA-5AE2-4154-A494-10AF72C7F477}" type="pres">
      <dgm:prSet presAssocID="{A07EE330-C487-4E56-96FA-0969FE663734}" presName="compNode" presStyleCnt="0"/>
      <dgm:spPr/>
    </dgm:pt>
    <dgm:pt modelId="{6A945B49-105C-4956-A084-50F41B70E1C6}" type="pres">
      <dgm:prSet presAssocID="{A07EE330-C487-4E56-96FA-0969FE663734}" presName="bgRect" presStyleLbl="bgShp" presStyleIdx="0" presStyleCnt="3"/>
      <dgm:spPr/>
    </dgm:pt>
    <dgm:pt modelId="{40CDE58B-BA42-4E75-9008-B1EC7D9672CA}" type="pres">
      <dgm:prSet presAssocID="{A07EE330-C487-4E56-96FA-0969FE663734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2F64C0D-57CA-4EFD-BF2B-7914E25BE6D8}" type="pres">
      <dgm:prSet presAssocID="{A07EE330-C487-4E56-96FA-0969FE663734}" presName="spaceRect" presStyleCnt="0"/>
      <dgm:spPr/>
    </dgm:pt>
    <dgm:pt modelId="{3EACB26F-D039-49C7-9852-9D88A949F9BE}" type="pres">
      <dgm:prSet presAssocID="{A07EE330-C487-4E56-96FA-0969FE663734}" presName="parTx" presStyleLbl="revTx" presStyleIdx="0" presStyleCnt="3">
        <dgm:presLayoutVars>
          <dgm:chMax val="0"/>
          <dgm:chPref val="0"/>
        </dgm:presLayoutVars>
      </dgm:prSet>
      <dgm:spPr/>
    </dgm:pt>
    <dgm:pt modelId="{C3F47300-749E-4378-8573-3EDE5956B2DC}" type="pres">
      <dgm:prSet presAssocID="{AAC55B88-3F8C-44E2-A464-7D17717DB5D2}" presName="sibTrans" presStyleCnt="0"/>
      <dgm:spPr/>
    </dgm:pt>
    <dgm:pt modelId="{CFF7CF4C-CBA4-4991-BAD3-C82E575C107F}" type="pres">
      <dgm:prSet presAssocID="{5512B9FA-FFAA-4697-9D5D-0DD7EE5B1A91}" presName="compNode" presStyleCnt="0"/>
      <dgm:spPr/>
    </dgm:pt>
    <dgm:pt modelId="{3445E0B1-4766-4FC4-A19E-A3E38D0261AF}" type="pres">
      <dgm:prSet presAssocID="{5512B9FA-FFAA-4697-9D5D-0DD7EE5B1A91}" presName="bgRect" presStyleLbl="bgShp" presStyleIdx="1" presStyleCnt="3"/>
      <dgm:spPr/>
    </dgm:pt>
    <dgm:pt modelId="{51240038-0CFF-4F65-9AA2-4EB20BA407AB}" type="pres">
      <dgm:prSet presAssocID="{5512B9FA-FFAA-4697-9D5D-0DD7EE5B1A91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3B10FF7-42C1-423B-A8AF-B915006A76C8}" type="pres">
      <dgm:prSet presAssocID="{5512B9FA-FFAA-4697-9D5D-0DD7EE5B1A91}" presName="spaceRect" presStyleCnt="0"/>
      <dgm:spPr/>
    </dgm:pt>
    <dgm:pt modelId="{1AFD9587-65C3-41C5-8388-AC47E7E2E356}" type="pres">
      <dgm:prSet presAssocID="{5512B9FA-FFAA-4697-9D5D-0DD7EE5B1A91}" presName="parTx" presStyleLbl="revTx" presStyleIdx="1" presStyleCnt="3">
        <dgm:presLayoutVars>
          <dgm:chMax val="0"/>
          <dgm:chPref val="0"/>
        </dgm:presLayoutVars>
      </dgm:prSet>
      <dgm:spPr/>
    </dgm:pt>
    <dgm:pt modelId="{9116ECC0-442A-461A-9583-023741702EE8}" type="pres">
      <dgm:prSet presAssocID="{214D2AA2-21F5-492E-9786-2943446C06EC}" presName="sibTrans" presStyleCnt="0"/>
      <dgm:spPr/>
    </dgm:pt>
    <dgm:pt modelId="{1762DF51-1732-407E-B5E7-8DD474667482}" type="pres">
      <dgm:prSet presAssocID="{FA2119DE-81AE-4057-B23B-AC8EDEE3D21F}" presName="compNode" presStyleCnt="0"/>
      <dgm:spPr/>
    </dgm:pt>
    <dgm:pt modelId="{E8DF9712-6701-46C7-80C0-9270518CC4F9}" type="pres">
      <dgm:prSet presAssocID="{FA2119DE-81AE-4057-B23B-AC8EDEE3D21F}" presName="bgRect" presStyleLbl="bgShp" presStyleIdx="2" presStyleCnt="3"/>
      <dgm:spPr/>
    </dgm:pt>
    <dgm:pt modelId="{1E7F43F7-1006-4DC0-B0B3-B784170EEC1E}" type="pres">
      <dgm:prSet presAssocID="{FA2119DE-81AE-4057-B23B-AC8EDEE3D21F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10146F7D-34C4-441D-998A-4E9DF1FDAE47}" type="pres">
      <dgm:prSet presAssocID="{FA2119DE-81AE-4057-B23B-AC8EDEE3D21F}" presName="spaceRect" presStyleCnt="0"/>
      <dgm:spPr/>
    </dgm:pt>
    <dgm:pt modelId="{0B1D3E8A-405C-41C9-9481-A17EB3A853E0}" type="pres">
      <dgm:prSet presAssocID="{FA2119DE-81AE-4057-B23B-AC8EDEE3D2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B79502-A137-43D8-84D0-9D3DFD48CE6A}" type="presOf" srcId="{A07EE330-C487-4E56-96FA-0969FE663734}" destId="{3EACB26F-D039-49C7-9852-9D88A949F9BE}" srcOrd="0" destOrd="0" presId="urn:microsoft.com/office/officeart/2018/2/layout/IconVerticalSolidList"/>
    <dgm:cxn modelId="{70B49424-24CE-4DFF-966D-3F8D46FF1755}" type="presOf" srcId="{5512B9FA-FFAA-4697-9D5D-0DD7EE5B1A91}" destId="{1AFD9587-65C3-41C5-8388-AC47E7E2E356}" srcOrd="0" destOrd="0" presId="urn:microsoft.com/office/officeart/2018/2/layout/IconVerticalSolidList"/>
    <dgm:cxn modelId="{F967F75F-4546-4098-AA82-A73B35BF72B5}" srcId="{7D571A37-6486-4A43-A691-413DC4276D58}" destId="{FA2119DE-81AE-4057-B23B-AC8EDEE3D21F}" srcOrd="2" destOrd="0" parTransId="{67E40CD9-27C2-4D25-BD36-D8051387180F}" sibTransId="{520DF363-EC2F-4156-B1EB-197C9CD7ED57}"/>
    <dgm:cxn modelId="{2CFFD555-5F4A-448F-83AD-8D3B65ABA15A}" srcId="{7D571A37-6486-4A43-A691-413DC4276D58}" destId="{A07EE330-C487-4E56-96FA-0969FE663734}" srcOrd="0" destOrd="0" parTransId="{D5956205-7730-4B4B-B0D2-D11DC2D74FC9}" sibTransId="{AAC55B88-3F8C-44E2-A464-7D17717DB5D2}"/>
    <dgm:cxn modelId="{23145F84-EECD-4E84-A0A9-F1C883033724}" type="presOf" srcId="{7D571A37-6486-4A43-A691-413DC4276D58}" destId="{38F46BE2-3E0C-443A-AF63-F528ADAD4193}" srcOrd="0" destOrd="0" presId="urn:microsoft.com/office/officeart/2018/2/layout/IconVerticalSolidList"/>
    <dgm:cxn modelId="{22C16B86-E4E3-4BE7-A173-31B245607F6D}" srcId="{7D571A37-6486-4A43-A691-413DC4276D58}" destId="{5512B9FA-FFAA-4697-9D5D-0DD7EE5B1A91}" srcOrd="1" destOrd="0" parTransId="{BB1B40CA-2C50-4370-A867-FE0F95898F19}" sibTransId="{214D2AA2-21F5-492E-9786-2943446C06EC}"/>
    <dgm:cxn modelId="{126FA9CD-F66B-4BBA-A0E2-D8BAD118AAF4}" type="presOf" srcId="{FA2119DE-81AE-4057-B23B-AC8EDEE3D21F}" destId="{0B1D3E8A-405C-41C9-9481-A17EB3A853E0}" srcOrd="0" destOrd="0" presId="urn:microsoft.com/office/officeart/2018/2/layout/IconVerticalSolidList"/>
    <dgm:cxn modelId="{C1FD59A0-B135-4E81-8132-53231DA0B296}" type="presParOf" srcId="{38F46BE2-3E0C-443A-AF63-F528ADAD4193}" destId="{6ED26EDA-5AE2-4154-A494-10AF72C7F477}" srcOrd="0" destOrd="0" presId="urn:microsoft.com/office/officeart/2018/2/layout/IconVerticalSolidList"/>
    <dgm:cxn modelId="{D9498F10-D432-48F4-89D3-0228A02BB016}" type="presParOf" srcId="{6ED26EDA-5AE2-4154-A494-10AF72C7F477}" destId="{6A945B49-105C-4956-A084-50F41B70E1C6}" srcOrd="0" destOrd="0" presId="urn:microsoft.com/office/officeart/2018/2/layout/IconVerticalSolidList"/>
    <dgm:cxn modelId="{9348BCFD-6681-4323-BA60-C95B107842AB}" type="presParOf" srcId="{6ED26EDA-5AE2-4154-A494-10AF72C7F477}" destId="{40CDE58B-BA42-4E75-9008-B1EC7D9672CA}" srcOrd="1" destOrd="0" presId="urn:microsoft.com/office/officeart/2018/2/layout/IconVerticalSolidList"/>
    <dgm:cxn modelId="{839635A4-B214-4BD8-8EC2-405F682A87D0}" type="presParOf" srcId="{6ED26EDA-5AE2-4154-A494-10AF72C7F477}" destId="{E2F64C0D-57CA-4EFD-BF2B-7914E25BE6D8}" srcOrd="2" destOrd="0" presId="urn:microsoft.com/office/officeart/2018/2/layout/IconVerticalSolidList"/>
    <dgm:cxn modelId="{EF3B6891-B90D-428A-8294-95D4AEA006C9}" type="presParOf" srcId="{6ED26EDA-5AE2-4154-A494-10AF72C7F477}" destId="{3EACB26F-D039-49C7-9852-9D88A949F9BE}" srcOrd="3" destOrd="0" presId="urn:microsoft.com/office/officeart/2018/2/layout/IconVerticalSolidList"/>
    <dgm:cxn modelId="{421AC1BB-0B83-4FFD-B4B1-23556FED144C}" type="presParOf" srcId="{38F46BE2-3E0C-443A-AF63-F528ADAD4193}" destId="{C3F47300-749E-4378-8573-3EDE5956B2DC}" srcOrd="1" destOrd="0" presId="urn:microsoft.com/office/officeart/2018/2/layout/IconVerticalSolidList"/>
    <dgm:cxn modelId="{776EAC7E-4A7F-4696-8548-4A38C7EC5944}" type="presParOf" srcId="{38F46BE2-3E0C-443A-AF63-F528ADAD4193}" destId="{CFF7CF4C-CBA4-4991-BAD3-C82E575C107F}" srcOrd="2" destOrd="0" presId="urn:microsoft.com/office/officeart/2018/2/layout/IconVerticalSolidList"/>
    <dgm:cxn modelId="{99FC8178-2B9E-4830-91D7-5579E82814A5}" type="presParOf" srcId="{CFF7CF4C-CBA4-4991-BAD3-C82E575C107F}" destId="{3445E0B1-4766-4FC4-A19E-A3E38D0261AF}" srcOrd="0" destOrd="0" presId="urn:microsoft.com/office/officeart/2018/2/layout/IconVerticalSolidList"/>
    <dgm:cxn modelId="{F6DC181E-E33A-4A09-9139-AC8B82C77FB1}" type="presParOf" srcId="{CFF7CF4C-CBA4-4991-BAD3-C82E575C107F}" destId="{51240038-0CFF-4F65-9AA2-4EB20BA407AB}" srcOrd="1" destOrd="0" presId="urn:microsoft.com/office/officeart/2018/2/layout/IconVerticalSolidList"/>
    <dgm:cxn modelId="{536ED64B-4855-469B-8D5B-337509B9DA06}" type="presParOf" srcId="{CFF7CF4C-CBA4-4991-BAD3-C82E575C107F}" destId="{B3B10FF7-42C1-423B-A8AF-B915006A76C8}" srcOrd="2" destOrd="0" presId="urn:microsoft.com/office/officeart/2018/2/layout/IconVerticalSolidList"/>
    <dgm:cxn modelId="{324A046D-57B5-439D-ABE8-C1781D3B7C10}" type="presParOf" srcId="{CFF7CF4C-CBA4-4991-BAD3-C82E575C107F}" destId="{1AFD9587-65C3-41C5-8388-AC47E7E2E356}" srcOrd="3" destOrd="0" presId="urn:microsoft.com/office/officeart/2018/2/layout/IconVerticalSolidList"/>
    <dgm:cxn modelId="{BDC318D6-7533-4C22-A478-60197EED7FBB}" type="presParOf" srcId="{38F46BE2-3E0C-443A-AF63-F528ADAD4193}" destId="{9116ECC0-442A-461A-9583-023741702EE8}" srcOrd="3" destOrd="0" presId="urn:microsoft.com/office/officeart/2018/2/layout/IconVerticalSolidList"/>
    <dgm:cxn modelId="{A54DD360-6404-4659-813F-CDE2263CAFA2}" type="presParOf" srcId="{38F46BE2-3E0C-443A-AF63-F528ADAD4193}" destId="{1762DF51-1732-407E-B5E7-8DD474667482}" srcOrd="4" destOrd="0" presId="urn:microsoft.com/office/officeart/2018/2/layout/IconVerticalSolidList"/>
    <dgm:cxn modelId="{F1B2BCEC-6F70-408F-8725-EE8446B81A87}" type="presParOf" srcId="{1762DF51-1732-407E-B5E7-8DD474667482}" destId="{E8DF9712-6701-46C7-80C0-9270518CC4F9}" srcOrd="0" destOrd="0" presId="urn:microsoft.com/office/officeart/2018/2/layout/IconVerticalSolidList"/>
    <dgm:cxn modelId="{7772CC54-00E8-4D43-949B-798572055C1E}" type="presParOf" srcId="{1762DF51-1732-407E-B5E7-8DD474667482}" destId="{1E7F43F7-1006-4DC0-B0B3-B784170EEC1E}" srcOrd="1" destOrd="0" presId="urn:microsoft.com/office/officeart/2018/2/layout/IconVerticalSolidList"/>
    <dgm:cxn modelId="{2EE12547-2CB2-43AC-BFD2-DC23AA01C604}" type="presParOf" srcId="{1762DF51-1732-407E-B5E7-8DD474667482}" destId="{10146F7D-34C4-441D-998A-4E9DF1FDAE47}" srcOrd="2" destOrd="0" presId="urn:microsoft.com/office/officeart/2018/2/layout/IconVerticalSolidList"/>
    <dgm:cxn modelId="{87F86347-3BE4-4E7A-B830-F38D7F06A0C4}" type="presParOf" srcId="{1762DF51-1732-407E-B5E7-8DD474667482}" destId="{0B1D3E8A-405C-41C9-9481-A17EB3A853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DF8C758F.xml><?xml version="1.0" encoding="utf-8"?>
<dgm:dataModel xmlns:dgm="http://schemas.openxmlformats.org/drawingml/2006/diagram" xmlns:a="http://schemas.openxmlformats.org/drawingml/2006/main">
  <dgm:ptLst>
    <dgm:pt modelId="{690A91E8-6A83-4521-96E2-AE869FDC972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B8744D-253D-4C41-AA73-3B939989102C}">
      <dgm:prSet/>
      <dgm:spPr/>
      <dgm:t>
        <a:bodyPr/>
        <a:lstStyle/>
        <a:p>
          <a:r>
            <a:rPr lang="en-US"/>
            <a:t>Unlock the benefits of AI: Enhance your PowerPoint now!</a:t>
          </a:r>
        </a:p>
      </dgm:t>
    </dgm:pt>
    <dgm:pt modelId="{0AC48901-B38F-44E5-B052-DDF6C7C16721}" type="parTrans" cxnId="{0467E7BA-A31B-4E6F-9E87-0EA9830B2A3F}">
      <dgm:prSet/>
      <dgm:spPr/>
      <dgm:t>
        <a:bodyPr/>
        <a:lstStyle/>
        <a:p>
          <a:endParaRPr lang="en-US"/>
        </a:p>
      </dgm:t>
    </dgm:pt>
    <dgm:pt modelId="{E0EE79B6-E658-4997-9CB2-0056BC530CCF}" type="sibTrans" cxnId="{0467E7BA-A31B-4E6F-9E87-0EA9830B2A3F}">
      <dgm:prSet/>
      <dgm:spPr/>
      <dgm:t>
        <a:bodyPr/>
        <a:lstStyle/>
        <a:p>
          <a:endParaRPr lang="en-US"/>
        </a:p>
      </dgm:t>
    </dgm:pt>
    <dgm:pt modelId="{DBA30D7E-81BB-4A94-BCB1-AF8C24F32781}">
      <dgm:prSet/>
      <dgm:spPr/>
      <dgm:t>
        <a:bodyPr/>
        <a:lstStyle/>
        <a:p>
          <a:r>
            <a:rPr lang="en-US"/>
            <a:t>Closing: With the power of AI at your fingertips, you can create visually stunning and engaging PowerPoint presentations that captivate your audience</a:t>
          </a:r>
        </a:p>
      </dgm:t>
    </dgm:pt>
    <dgm:pt modelId="{13977A7B-A7B3-44F4-B119-9D7CEC821ABA}" type="parTrans" cxnId="{373B51C6-4626-48C7-9083-89D878DF3C73}">
      <dgm:prSet/>
      <dgm:spPr/>
      <dgm:t>
        <a:bodyPr/>
        <a:lstStyle/>
        <a:p>
          <a:endParaRPr lang="en-US"/>
        </a:p>
      </dgm:t>
    </dgm:pt>
    <dgm:pt modelId="{4D8FDFA6-55F2-450E-A186-F2047C0BA5CF}" type="sibTrans" cxnId="{373B51C6-4626-48C7-9083-89D878DF3C73}">
      <dgm:prSet/>
      <dgm:spPr/>
      <dgm:t>
        <a:bodyPr/>
        <a:lstStyle/>
        <a:p>
          <a:endParaRPr lang="en-US"/>
        </a:p>
      </dgm:t>
    </dgm:pt>
    <dgm:pt modelId="{A1F63214-721E-44B1-94BB-FAEA565AC8E0}">
      <dgm:prSet/>
      <dgm:spPr/>
      <dgm:t>
        <a:bodyPr/>
        <a:lstStyle/>
        <a:p>
          <a:r>
            <a:rPr lang="en-US"/>
            <a:t>So why not give it a try and take your presentations to the next level?</a:t>
          </a:r>
        </a:p>
      </dgm:t>
    </dgm:pt>
    <dgm:pt modelId="{C606101E-E6CD-47D6-A0F7-02C0D22F98CF}" type="parTrans" cxnId="{ACD23FD4-1EA9-4FF1-8A59-53126700F33A}">
      <dgm:prSet/>
      <dgm:spPr/>
      <dgm:t>
        <a:bodyPr/>
        <a:lstStyle/>
        <a:p>
          <a:endParaRPr lang="en-US"/>
        </a:p>
      </dgm:t>
    </dgm:pt>
    <dgm:pt modelId="{CB48EBCC-FFBC-49BA-B768-EDD7DE0B6FE2}" type="sibTrans" cxnId="{ACD23FD4-1EA9-4FF1-8A59-53126700F33A}">
      <dgm:prSet/>
      <dgm:spPr/>
      <dgm:t>
        <a:bodyPr/>
        <a:lstStyle/>
        <a:p>
          <a:endParaRPr lang="en-US"/>
        </a:p>
      </dgm:t>
    </dgm:pt>
  </dgm:ptLst>
  <dgm:cxnLst>
    <dgm:cxn modelId="{0467E7BA-A31B-4E6F-9E87-0EA9830B2A3F}" srcId="{690A91E8-6A83-4521-96E2-AE869FDC9728}" destId="{0DB8744D-253D-4C41-AA73-3B939989102C}" srcOrd="0" destOrd="0" parTransId="{0AC48901-B38F-44E5-B052-DDF6C7C16721}" sibTransId="{E0EE79B6-E658-4997-9CB2-0056BC530CCF}"/>
    <dgm:cxn modelId="{373B51C6-4626-48C7-9083-89D878DF3C73}" srcId="{690A91E8-6A83-4521-96E2-AE869FDC9728}" destId="{DBA30D7E-81BB-4A94-BCB1-AF8C24F32781}" srcOrd="1" destOrd="0" parTransId="{13977A7B-A7B3-44F4-B119-9D7CEC821ABA}" sibTransId="{4D8FDFA6-55F2-450E-A186-F2047C0BA5CF}"/>
    <dgm:cxn modelId="{ACD23FD4-1EA9-4FF1-8A59-53126700F33A}" srcId="{690A91E8-6A83-4521-96E2-AE869FDC9728}" destId="{A1F63214-721E-44B1-94BB-FAEA565AC8E0}" srcOrd="2" destOrd="0" parTransId="{C606101E-E6CD-47D6-A0F7-02C0D22F98CF}" sibTransId="{CB48EBCC-FFBC-49BA-B768-EDD7DE0B6FE2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_101_6313750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97E7A00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DF8C758F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_101_6313750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2_97E7A00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3_DF8C758F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_101_6313750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97E7A00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DF8C758F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_8000000D_ACC2DC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E685EE2.xml"/></Relationships>
</file>

<file path=ppt/slideLayouts/_rels/slideLayout_8000000E_1AEC88A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E685EE2.xml"/></Relationships>
</file>

<file path=ppt/slideLayouts/_rels/slideLayout_8000000F_70456A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E685EE2.xml"/></Relationships>
</file>

<file path=ppt/slideLayouts/_rels/slideLayout_80000010_CF3F26C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E685EE2.xml"/></Relationships>
</file>

<file path=ppt/slideLayouts/_rels/slideLayout_80000011_8A3C507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E685EE2.xml"/></Relationships>
</file>

<file path=ppt/slideLayouts/_rels/slideLayout_80000012_5323B4E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E685EE2.xml"/></Relationships>
</file>

<file path=ppt/slideLayouts/_rels/slideLayout_80000013_D6CE8AC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E685EE2.xml"/></Relationships>
</file>

<file path=ppt/slideLayouts/_rels/slideLayout_80000014_600CA3B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E685EE2.xml"/></Relationships>
</file>

<file path=ppt/slideLayouts/_rels/slideLayout_80000015_942CFEE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E685EE2.xml"/></Relationships>
</file>

<file path=ppt/slideLayouts/_rels/slideLayout_80000016_6FD50B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E685EE2.xml"/></Relationships>
</file>

<file path=ppt/slideLayouts/_rels/slideLayout_80000017_C8EFF8F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EE685EE2.xml"/></Relationships>
</file>

<file path=ppt/slideLayouts/slideLayout_8000000D_ACC2DC2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1493"/>
      </p:ext>
    </p:extLst>
  </p:cSld>
  <p:clrMapOvr>
    <a:masterClrMapping/>
  </p:clrMapOvr>
</p:sldLayout>
</file>

<file path=ppt/slideLayouts/slideLayout_8000000E_1AEC88A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9103"/>
      </p:ext>
    </p:extLst>
  </p:cSld>
  <p:clrMapOvr>
    <a:masterClrMapping/>
  </p:clrMapOvr>
</p:sldLayout>
</file>

<file path=ppt/slideLayouts/slideLayout_8000000F_70456A5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7393"/>
      </p:ext>
    </p:extLst>
  </p:cSld>
  <p:clrMapOvr>
    <a:masterClrMapping/>
  </p:clrMapOvr>
</p:sldLayout>
</file>

<file path=ppt/slideLayouts/slideLayout_80000010_CF3F26CC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2412"/>
      </p:ext>
    </p:extLst>
  </p:cSld>
  <p:clrMapOvr>
    <a:masterClrMapping/>
  </p:clrMapOvr>
</p:sldLayout>
</file>

<file path=ppt/slideLayouts/slideLayout_80000011_8A3C507D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/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08573"/>
      </p:ext>
    </p:extLst>
  </p:cSld>
  <p:clrMapOvr>
    <a:masterClrMapping/>
  </p:clrMapOvr>
</p:sldLayout>
</file>

<file path=ppt/slideLayouts/slideLayout_80000012_5323B4E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48998"/>
      </p:ext>
    </p:extLst>
  </p:cSld>
  <p:clrMapOvr>
    <a:masterClrMapping/>
  </p:clrMapOvr>
</p:sldLayout>
</file>

<file path=ppt/slideLayouts/slideLayout_80000013_D6CE8AC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60162"/>
      </p:ext>
    </p:extLst>
  </p:cSld>
  <p:clrMapOvr>
    <a:masterClrMapping/>
  </p:clrMapOvr>
</p:sldLayout>
</file>

<file path=ppt/slideLayouts/slideLayout_80000014_600CA3B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1081"/>
      </p:ext>
    </p:extLst>
  </p:cSld>
  <p:clrMapOvr>
    <a:masterClrMapping/>
  </p:clrMapOvr>
</p:sldLayout>
</file>

<file path=ppt/slideLayouts/slideLayout_80000015_942CFEE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6808"/>
      </p:ext>
    </p:extLst>
  </p:cSld>
  <p:clrMapOvr>
    <a:masterClrMapping/>
  </p:clrMapOvr>
</p:sldLayout>
</file>

<file path=ppt/slideLayouts/slideLayout_80000016_6FD50B9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3108"/>
      </p:ext>
    </p:extLst>
  </p:cSld>
  <p:clrMapOvr>
    <a:masterClrMapping/>
  </p:clrMapOvr>
</p:sldLayout>
</file>

<file path=ppt/slideLayouts/slideLayout_80000017_C8EFF8F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70033"/>
      </p:ext>
    </p:extLst>
  </p:cSld>
  <p:clrMapOvr>
    <a:masterClrMapping/>
  </p:clrMapOvr>
</p:sldLayout>
</file>

<file path=ppt/slideMasters/_rels/slideMaster_8000000C_EE685E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600CA3B9.xml"/><Relationship Id="rId3" Type="http://schemas.openxmlformats.org/officeDocument/2006/relationships/slideLayout" Target="../slideLayouts/slideLayout_8000000F_70456A51.xml"/><Relationship Id="rId7" Type="http://schemas.openxmlformats.org/officeDocument/2006/relationships/slideLayout" Target="../slideLayouts/slideLayout_80000013_D6CE8AC2.xml"/><Relationship Id="rId12" Type="http://schemas.openxmlformats.org/officeDocument/2006/relationships/theme" Target="../theme/theme_8000000C_EE685EE2.xml"/><Relationship Id="rId2" Type="http://schemas.openxmlformats.org/officeDocument/2006/relationships/slideLayout" Target="../slideLayouts/slideLayout_8000000E_1AEC88AF.xml"/><Relationship Id="rId1" Type="http://schemas.openxmlformats.org/officeDocument/2006/relationships/slideLayout" Target="../slideLayouts/slideLayout_8000000D_ACC2DC25.xml"/><Relationship Id="rId6" Type="http://schemas.openxmlformats.org/officeDocument/2006/relationships/slideLayout" Target="../slideLayouts/slideLayout_80000012_5323B4E6.xml"/><Relationship Id="rId11" Type="http://schemas.openxmlformats.org/officeDocument/2006/relationships/slideLayout" Target="../slideLayouts/slideLayout_80000017_C8EFF8F1.xml"/><Relationship Id="rId5" Type="http://schemas.openxmlformats.org/officeDocument/2006/relationships/slideLayout" Target="../slideLayouts/slideLayout_80000011_8A3C507D.xml"/><Relationship Id="rId10" Type="http://schemas.openxmlformats.org/officeDocument/2006/relationships/slideLayout" Target="../slideLayouts/slideLayout_80000016_6FD50B94.xml"/><Relationship Id="rId4" Type="http://schemas.openxmlformats.org/officeDocument/2006/relationships/slideLayout" Target="../slideLayouts/slideLayout_80000010_CF3F26CC.xml"/><Relationship Id="rId9" Type="http://schemas.openxmlformats.org/officeDocument/2006/relationships/slideLayout" Target="../slideLayouts/slideLayout_80000015_942CFEE8.xml"/></Relationships>
</file>

<file path=ppt/slideMasters/slideMaster_8000000C_EE685EE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/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/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9981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_101_C47833E7.xml.rels>&#65279;<?xml version="1.0" encoding="utf-8"?><Relationships xmlns="http://schemas.openxmlformats.org/package/2006/relationships"><Relationship Type="http://schemas.openxmlformats.org/officeDocument/2006/relationships/image" Target="../media/image_3D4342DE.jpeg" Id="rId2" /><Relationship Type="http://schemas.openxmlformats.org/officeDocument/2006/relationships/slideLayout" Target="/ppt/slideLayouts/slideLayout_8000000D_ACC2DC25.xml" Id="Rd4be9f2b11b446ea" /></Relationships>
</file>

<file path=ppt/slides/_rels/slide_10A_63137502.xml.rels>&#65279;<?xml version="1.0" encoding="utf-8"?><Relationships xmlns="http://schemas.openxmlformats.org/package/2006/relationships"><Relationship Type="http://schemas.openxmlformats.org/officeDocument/2006/relationships/diagramLayout" Target="../diagrams/layout_101_63137502.xml" Id="rId3" /><Relationship Type="http://schemas.openxmlformats.org/officeDocument/2006/relationships/diagramData" Target="../diagrams/data_101_63137502.xml" Id="rId2" /><Relationship Type="http://schemas.microsoft.com/office/2007/relationships/diagramDrawing" Target="../diagrams/drawing_101_63137502.xml" Id="rId6" /><Relationship Type="http://schemas.openxmlformats.org/officeDocument/2006/relationships/diagramColors" Target="../diagrams/colors_101_63137502.xml" Id="rId5" /><Relationship Type="http://schemas.openxmlformats.org/officeDocument/2006/relationships/diagramQuickStyle" Target="../diagrams/quickStyle_101_63137502.xml" Id="rId4" /><Relationship Type="http://schemas.openxmlformats.org/officeDocument/2006/relationships/slideLayout" Target="/ppt/slideLayouts/slideLayout_8000000E_1AEC88AF.xml" Id="R628836fb21f74c41" /></Relationships>
</file>

<file path=ppt/slides/_rels/slide_10B_3297D777.xml.rels>&#65279;<?xml version="1.0" encoding="utf-8"?><Relationships xmlns="http://schemas.openxmlformats.org/package/2006/relationships"><Relationship Type="http://schemas.openxmlformats.org/officeDocument/2006/relationships/image" Target="../media/image_12EF99C3.jpeg" Id="rId2" /><Relationship Type="http://schemas.openxmlformats.org/officeDocument/2006/relationships/slideLayout" Target="/ppt/slideLayouts/slideLayout_8000000E_1AEC88AF.xml" Id="R2b09e2124a2c44ff" /></Relationships>
</file>

<file path=ppt/slides/_rels/slide_10C_C371E5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D_ACC2DC25.xml" Id="R7e80b4ef4f5b49af" /></Relationships>
</file>

<file path=ppt/slides/_rels/slide_10D_5D0C40C6.xml.rels>&#65279;<?xml version="1.0" encoding="utf-8"?><Relationships xmlns="http://schemas.openxmlformats.org/package/2006/relationships"><Relationship Type="http://schemas.openxmlformats.org/officeDocument/2006/relationships/image" Target="../media/image_137DD88A.jpeg" Id="rId2" /><Relationship Type="http://schemas.openxmlformats.org/officeDocument/2006/relationships/slideLayout" Target="/ppt/slideLayouts/slideLayout_8000000D_ACC2DC25.xml" Id="R763d7a39a42c400a" /></Relationships>
</file>

<file path=ppt/slides/_rels/slide_10E_9CE14FE9.xml.rels>&#65279;<?xml version="1.0" encoding="utf-8"?><Relationships xmlns="http://schemas.openxmlformats.org/package/2006/relationships"><Relationship Type="http://schemas.openxmlformats.org/officeDocument/2006/relationships/image" Target="../media/image_C4215C13.jpeg" Id="rId2" /><Relationship Type="http://schemas.openxmlformats.org/officeDocument/2006/relationships/slideLayout" Target="/ppt/slideLayouts/slideLayout_8000000E_1AEC88AF.xml" Id="Rdbf88219887645e1" /></Relationships>
</file>

<file path=ppt/slides/slide_101_C47833E7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CAE1B-964D-D90E-13F3-E2BCB4BFA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4" r="23620" b="-9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How to Create Presentation using AI</a:t>
            </a:r>
          </a:p>
        </p:txBody>
      </p:sp>
    </p:spTree>
    <p:extLst>
      <p:ext uri="{BB962C8B-B14F-4D97-AF65-F5344CB8AC3E}">
        <p14:creationId xmlns:p14="http://schemas.microsoft.com/office/powerpoint/2010/main" val="3296211943"/>
      </p:ext>
    </p:extLst>
  </p:cSld>
  <p:clrMapOvr>
    <a:masterClrMapping/>
  </p:clrMapOvr>
</p:sld>
</file>

<file path=ppt/slides/slide_10A_63137502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pPr algn="r"/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4B72BC2-7F36-F25F-9679-69F74BDD4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939538"/>
              </p:ext>
            </p:extLst>
          </p:nvPr>
        </p:nvGraphicFramePr>
        <p:xfrm>
          <a:off x="898451" y="1834632"/>
          <a:ext cx="1033484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219522"/>
      </p:ext>
    </p:extLst>
  </p:cSld>
  <p:clrMapOvr>
    <a:masterClrMapping/>
  </p:clrMapOvr>
</p:sld>
</file>

<file path=ppt/slides/slide_10B_3297D777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Optimizing Presentations with AI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Designer uses AI to suggest layouts and images to create stunning slides Presenter Coach uses AI to provide feedback on your delivery, pronunciation and pacing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xclamation mark on a yellow background">
            <a:extLst>
              <a:ext uri="{FF2B5EF4-FFF2-40B4-BE49-F238E27FC236}">
                <a16:creationId xmlns:a16="http://schemas.microsoft.com/office/drawing/2014/main" id="{2C431BB1-56A1-A280-5126-C1A394564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17" r="19650" b="5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1895"/>
      </p:ext>
    </p:extLst>
  </p:cSld>
  <p:clrMapOvr>
    <a:masterClrMapping/>
  </p:clrMapOvr>
</p:sld>
</file>

<file path=ppt/slides/slide_10C_C371E539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9276" y="661358"/>
            <a:ext cx="6692881" cy="3347559"/>
          </a:xfrm>
        </p:spPr>
        <p:txBody>
          <a:bodyPr anchor="b"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Using AI to maximize visual appeal of your slides</a:t>
            </a:r>
          </a:p>
        </p:txBody>
      </p:sp>
    </p:spTree>
    <p:extLst>
      <p:ext uri="{BB962C8B-B14F-4D97-AF65-F5344CB8AC3E}">
        <p14:creationId xmlns:p14="http://schemas.microsoft.com/office/powerpoint/2010/main" val="3279021369"/>
      </p:ext>
    </p:extLst>
  </p:cSld>
  <p:clrMapOvr>
    <a:masterClrMapping/>
  </p:clrMapOvr>
</p:sld>
</file>

<file path=ppt/slides/slide_10D_5D0C40C6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874BB58-438A-F3BC-C7D7-5A79E52E8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516834"/>
            <a:ext cx="9144000" cy="13040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Creating Creative Graphics and Charts with AI-powered tools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4102"/>
      </p:ext>
    </p:extLst>
  </p:cSld>
  <p:clrMapOvr>
    <a:masterClrMapping/>
  </p:clrMapOvr>
</p:sld>
</file>

<file path=ppt/slides/slide_10E_9CE14FE9.xml><?xml version="1.0" encoding="utf-8"?>
<p:sld xmlns:a16="http://schemas.microsoft.com/office/drawing/2014/main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Using AI to enhance audience engagement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Unlock the benefits of AI: Enhance your PowerPoint now!</a:t>
            </a:r>
          </a:p>
          <a:p>
            <a:pPr lvl="0"/>
            <a:r>
              <a:rPr lang="en-US" sz="1800"/>
              <a:t>Closing: With the power of AI at your fingertips, you can create visually stunning and engaging PowerPoint presentations that captivate your audience</a:t>
            </a:r>
          </a:p>
          <a:p>
            <a:pPr lvl="0"/>
            <a:r>
              <a:rPr lang="en-US" sz="1800"/>
              <a:t>So why not give it a try and take your presentations to the next level?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FAA0EC3C-AEC3-52BE-A9ED-210948216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60" r="21805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11753"/>
      </p:ext>
    </p:extLst>
  </p:cSld>
  <p:clrMapOvr>
    <a:masterClrMapping/>
  </p:clrMapOvr>
</p:sld>
</file>

<file path=ppt/theme/theme_8000000C_EE685EE2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3"/>
      </a:accent1>
      <a:accent2>
        <a:srgbClr val="913BB1"/>
      </a:accent2>
      <a:accent3>
        <a:srgbClr val="714DC3"/>
      </a:accent3>
      <a:accent4>
        <a:srgbClr val="3D4AB2"/>
      </a:accent4>
      <a:accent5>
        <a:srgbClr val="4D8BC3"/>
      </a:accent5>
      <a:accent6>
        <a:srgbClr val="3BABB1"/>
      </a:accent6>
      <a:hlink>
        <a:srgbClr val="3F6D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Nova</vt:lpstr>
      <vt:lpstr>GradientRiseVTI</vt:lpstr>
      <vt:lpstr>How to Create Presentation using AI</vt:lpstr>
      <vt:lpstr>How to Create Presentation using AI</vt:lpstr>
      <vt:lpstr>How to Create Presentation using AI</vt:lpstr>
      <vt:lpstr>How to Create Presentation using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2023-04-16T10:56:57Z</dcterms:created>
  <dcterms:modified xsi:type="dcterms:W3CDTF">2023-04-16T10:56:57Z</dcterms:modified>
</cp:coreProperties>
</file>