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ac25af3-d24c-46a0-af8f-0a21600ba7d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fc60a40-ac1c-43d6-a746-4c98311d2a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2a1461-16e1-43d4-92d0-1bf6c8bcf64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fcb3db3-e274-461c-ac1d-29f38c292b7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daacb39-7825-4c81-93d2-f2bce687c5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639c048-f7d8-41b9-8808-2ca5690f799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b0cce75-0aa1-47e9-be9b-2296995e7c8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b459d5-1d1f-43a2-ba60-70b44de7bdd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277be78-c0ae-40e0-9415-73b8468214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2023-04-24T15:27:15.001Z</dcterms:created>
  <dcterms:modified xsi:type="dcterms:W3CDTF">2023-04-24T15:27:15.001Z</dcterms:modified>
</cp:coreProperties>
</file>