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89" d="100"/>
          <a:sy n="89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89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05468e4-b6cf-484e-abd2-411f06628038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2a78f1d-eec8-41bf-8c05-c18af5543db7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5bdbcfb-b9ed-44d9-b731-07036ced9c50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fb341d2-c874-47b9-bb87-2790cb9f31a7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523957b-49c2-48a2-8aa7-7ddf54fbb706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3b9106e-b4c2-45b5-98a4-8b5e6e65636c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(16:9)</PresentationFormat>
  <Paragraphs>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Hp</cp:lastModifiedBy>
  <cp:revision>1</cp:revision>
  <dcterms:created xsi:type="dcterms:W3CDTF">2023-04-16T09:49:02Z</dcterms:created>
  <dcterms:modified xsi:type="dcterms:W3CDTF">2023-04-16T10:22:01Z</dcterms:modified>
</cp:coreProperties>
</file>