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1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ype="http://schemas.openxmlformats.org/officeDocument/2006/relationships/presProps" Target="presProps.xml"/>  <Relationship Id="rId10" Type="http://schemas.openxmlformats.org/officeDocument/2006/relationships/viewProps" Target="viewProps.xml"/>  <Relationship Id="rId11" Type="http://schemas.openxmlformats.org/officeDocument/2006/relationships/theme" Target="theme/theme1.xml"/>  <Relationship Id="rId12" Type="http://schemas.openxmlformats.org/officeDocument/2006/relationships/tableStyles" Target="tableStyles.xml"/>  <Relationship Id="rId1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5ece673-19f2-4f09-921d-1133f468ac2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1684009-d98b-46dd-ae52-a10b6761df5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2a78f1d-eec8-41bf-8c05-c18af5543db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5bdbcfb-b9ed-44d9-b731-07036ced9c5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fb341d2-c874-47b9-bb87-2790cb9f31a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523957b-49c2-48a2-8aa7-7ddf54fbb70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3b9106e-b4c2-45b5-98a4-8b5e6e65636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2023-04-16T12:49:54.869Z</dcterms:created>
  <dcterms:modified xsi:type="dcterms:W3CDTF">2023-04-16T12:49:54.869Z</dcterms:modified>
</cp:coreProperties>
</file>