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Raleway"/>
      <p:regular r:id="rId31"/>
      <p:bold r:id="rId32"/>
      <p:italic r:id="rId33"/>
      <p:boldItalic r:id="rId34"/>
    </p:embeddedFont>
    <p:embeddedFont>
      <p:font typeface="Roboto"/>
      <p:regular r:id="rId35"/>
      <p:bold r:id="rId36"/>
      <p:italic r:id="rId37"/>
      <p:boldItalic r:id="rId38"/>
    </p:embeddedFont>
    <p:embeddedFont>
      <p:font typeface="Oswald"/>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swald-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Raleway-italic.fntdata"/><Relationship Id="rId10" Type="http://schemas.openxmlformats.org/officeDocument/2006/relationships/slide" Target="slides/slide6.xml"/><Relationship Id="rId32" Type="http://schemas.openxmlformats.org/officeDocument/2006/relationships/font" Target="fonts/Raleway-bold.fntdata"/><Relationship Id="rId13" Type="http://schemas.openxmlformats.org/officeDocument/2006/relationships/slide" Target="slides/slide9.xml"/><Relationship Id="rId35" Type="http://schemas.openxmlformats.org/officeDocument/2006/relationships/font" Target="fonts/Roboto-regular.fntdata"/><Relationship Id="rId12" Type="http://schemas.openxmlformats.org/officeDocument/2006/relationships/slide" Target="slides/slide8.xml"/><Relationship Id="rId34" Type="http://schemas.openxmlformats.org/officeDocument/2006/relationships/font" Target="fonts/Raleway-boldItalic.fntdata"/><Relationship Id="rId15" Type="http://schemas.openxmlformats.org/officeDocument/2006/relationships/slide" Target="slides/slide11.xml"/><Relationship Id="rId37" Type="http://schemas.openxmlformats.org/officeDocument/2006/relationships/font" Target="fonts/Roboto-italic.fntdata"/><Relationship Id="rId14" Type="http://schemas.openxmlformats.org/officeDocument/2006/relationships/slide" Target="slides/slide10.xml"/><Relationship Id="rId36" Type="http://schemas.openxmlformats.org/officeDocument/2006/relationships/font" Target="fonts/Roboto-bold.fntdata"/><Relationship Id="rId17" Type="http://schemas.openxmlformats.org/officeDocument/2006/relationships/slide" Target="slides/slide13.xml"/><Relationship Id="rId39" Type="http://schemas.openxmlformats.org/officeDocument/2006/relationships/font" Target="fonts/Oswald-regular.fntdata"/><Relationship Id="rId16" Type="http://schemas.openxmlformats.org/officeDocument/2006/relationships/slide" Target="slides/slide12.xml"/><Relationship Id="rId38" Type="http://schemas.openxmlformats.org/officeDocument/2006/relationships/font" Target="fonts/Robot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240676e5d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240676e5d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240899a95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240899a95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240676e5da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240676e5da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rPr>
              <a:t>View Attendance</a:t>
            </a:r>
            <a:endParaRPr b="1" sz="1400">
              <a:solidFill>
                <a:schemeClr val="dk1"/>
              </a:solidFill>
            </a:endParaRPr>
          </a:p>
          <a:p>
            <a:pPr indent="0" lvl="0" marL="0" rtl="0" algn="l">
              <a:spcBef>
                <a:spcPts val="0"/>
              </a:spcBef>
              <a:spcAft>
                <a:spcPts val="0"/>
              </a:spcAft>
              <a:buClr>
                <a:schemeClr val="dk1"/>
              </a:buClr>
              <a:buSzPts val="1100"/>
              <a:buFont typeface="Arial"/>
              <a:buNone/>
            </a:pPr>
            <a:r>
              <a:t/>
            </a:r>
            <a:endParaRPr b="1" sz="14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240899a959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240899a959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240676e5da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240676e5da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240899a959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240899a959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240899a959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240899a959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240899a959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240899a959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240899a959f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240899a959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240899a959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240899a959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8c1997cbfd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8c1997cbfd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24055173de7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24055173de7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1e25d46390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1e25d46390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240899a959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240899a959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240899a959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240899a959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240899a959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240899a959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240899a959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240899a959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8b8ed53e2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8b8ed53e2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8c1997cbfd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8c1997cbfd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8b8ed53e2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8b8ed53e2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240304ed98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240304ed98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93be0b746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93be0b746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8c2221473c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8c2221473c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8c1997cbf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8c1997cbf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24040f43f1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24040f43f1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13367C"/>
            </a:gs>
            <a:gs pos="100000">
              <a:schemeClr val="dk2"/>
            </a:gs>
          </a:gsLst>
          <a:lin ang="5400012" scaled="0"/>
        </a:gra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0000" y="1016381"/>
            <a:ext cx="4079700" cy="24060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20000" y="3387619"/>
            <a:ext cx="2350500" cy="73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1" name="Shape 91"/>
        <p:cNvGrpSpPr/>
        <p:nvPr/>
      </p:nvGrpSpPr>
      <p:grpSpPr>
        <a:xfrm>
          <a:off x="0" y="0"/>
          <a:ext cx="0" cy="0"/>
          <a:chOff x="0" y="0"/>
          <a:chExt cx="0" cy="0"/>
        </a:xfrm>
      </p:grpSpPr>
      <p:sp>
        <p:nvSpPr>
          <p:cNvPr id="92" name="Google Shape;92;p11"/>
          <p:cNvSpPr txBox="1"/>
          <p:nvPr>
            <p:ph hasCustomPrompt="1" type="title"/>
          </p:nvPr>
        </p:nvSpPr>
        <p:spPr>
          <a:xfrm>
            <a:off x="1903250" y="1834838"/>
            <a:ext cx="5337600" cy="112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3" name="Google Shape;93;p11"/>
          <p:cNvSpPr txBox="1"/>
          <p:nvPr>
            <p:ph idx="1" type="body"/>
          </p:nvPr>
        </p:nvSpPr>
        <p:spPr>
          <a:xfrm>
            <a:off x="2524200" y="2955575"/>
            <a:ext cx="4095600" cy="3531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500"/>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94" name="Google Shape;94;p11"/>
          <p:cNvGrpSpPr/>
          <p:nvPr/>
        </p:nvGrpSpPr>
        <p:grpSpPr>
          <a:xfrm flipH="1">
            <a:off x="6720423" y="3784091"/>
            <a:ext cx="2423582" cy="1357541"/>
            <a:chOff x="-77" y="3784091"/>
            <a:chExt cx="2423582" cy="1357541"/>
          </a:xfrm>
        </p:grpSpPr>
        <p:sp>
          <p:nvSpPr>
            <p:cNvPr id="95" name="Google Shape;95;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11"/>
          <p:cNvGrpSpPr/>
          <p:nvPr/>
        </p:nvGrpSpPr>
        <p:grpSpPr>
          <a:xfrm flipH="1" rot="10800000">
            <a:off x="-77" y="-9"/>
            <a:ext cx="2423582" cy="1357541"/>
            <a:chOff x="-77" y="3784091"/>
            <a:chExt cx="2423582" cy="1357541"/>
          </a:xfrm>
        </p:grpSpPr>
        <p:sp>
          <p:nvSpPr>
            <p:cNvPr id="101" name="Google Shape;101;p1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06" name="Shape 10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107" name="Shape 107"/>
        <p:cNvGrpSpPr/>
        <p:nvPr/>
      </p:nvGrpSpPr>
      <p:grpSpPr>
        <a:xfrm>
          <a:off x="0" y="0"/>
          <a:ext cx="0" cy="0"/>
          <a:chOff x="0" y="0"/>
          <a:chExt cx="0" cy="0"/>
        </a:xfrm>
      </p:grpSpPr>
      <p:sp>
        <p:nvSpPr>
          <p:cNvPr id="108" name="Google Shape;108;p13"/>
          <p:cNvSpPr txBox="1"/>
          <p:nvPr>
            <p:ph type="title"/>
          </p:nvPr>
        </p:nvSpPr>
        <p:spPr>
          <a:xfrm>
            <a:off x="1902600" y="1543600"/>
            <a:ext cx="5338800" cy="135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900"/>
              <a:buNone/>
              <a:defRPr sz="2400">
                <a:latin typeface="Roboto"/>
                <a:ea typeface="Roboto"/>
                <a:cs typeface="Roboto"/>
                <a:sym typeface="Roboto"/>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9" name="Google Shape;109;p13"/>
          <p:cNvSpPr txBox="1"/>
          <p:nvPr>
            <p:ph idx="2" type="title"/>
          </p:nvPr>
        </p:nvSpPr>
        <p:spPr>
          <a:xfrm>
            <a:off x="1902600" y="2989400"/>
            <a:ext cx="5338800" cy="61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Font typeface="Raleway"/>
              <a:buNone/>
              <a:defRPr sz="1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grpSp>
        <p:nvGrpSpPr>
          <p:cNvPr id="110" name="Google Shape;110;p13"/>
          <p:cNvGrpSpPr/>
          <p:nvPr/>
        </p:nvGrpSpPr>
        <p:grpSpPr>
          <a:xfrm>
            <a:off x="-77" y="3784091"/>
            <a:ext cx="2423582" cy="1357541"/>
            <a:chOff x="-77" y="3784091"/>
            <a:chExt cx="2423582" cy="1357541"/>
          </a:xfrm>
        </p:grpSpPr>
        <p:sp>
          <p:nvSpPr>
            <p:cNvPr id="111" name="Google Shape;111;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3"/>
          <p:cNvGrpSpPr/>
          <p:nvPr/>
        </p:nvGrpSpPr>
        <p:grpSpPr>
          <a:xfrm rot="10800000">
            <a:off x="6720423" y="-9"/>
            <a:ext cx="2423582" cy="1357541"/>
            <a:chOff x="-77" y="3784091"/>
            <a:chExt cx="2423582" cy="1357541"/>
          </a:xfrm>
        </p:grpSpPr>
        <p:sp>
          <p:nvSpPr>
            <p:cNvPr id="117" name="Google Shape;117;p1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22" name="Shape 122"/>
        <p:cNvGrpSpPr/>
        <p:nvPr/>
      </p:nvGrpSpPr>
      <p:grpSpPr>
        <a:xfrm>
          <a:off x="0" y="0"/>
          <a:ext cx="0" cy="0"/>
          <a:chOff x="0" y="0"/>
          <a:chExt cx="0" cy="0"/>
        </a:xfrm>
      </p:grpSpPr>
      <p:sp>
        <p:nvSpPr>
          <p:cNvPr id="123" name="Google Shape;123;p14"/>
          <p:cNvSpPr txBox="1"/>
          <p:nvPr>
            <p:ph type="title"/>
          </p:nvPr>
        </p:nvSpPr>
        <p:spPr>
          <a:xfrm>
            <a:off x="5238260" y="1866750"/>
            <a:ext cx="2145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4" name="Google Shape;124;p14"/>
          <p:cNvSpPr txBox="1"/>
          <p:nvPr>
            <p:ph idx="1" type="body"/>
          </p:nvPr>
        </p:nvSpPr>
        <p:spPr>
          <a:xfrm>
            <a:off x="5238265"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5" name="Google Shape;125;p14"/>
          <p:cNvSpPr txBox="1"/>
          <p:nvPr>
            <p:ph idx="2" type="body"/>
          </p:nvPr>
        </p:nvSpPr>
        <p:spPr>
          <a:xfrm>
            <a:off x="1760440" y="2401350"/>
            <a:ext cx="2145300" cy="1027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6" name="Google Shape;126;p14"/>
          <p:cNvSpPr txBox="1"/>
          <p:nvPr>
            <p:ph idx="3" type="title"/>
          </p:nvPr>
        </p:nvSpPr>
        <p:spPr>
          <a:xfrm>
            <a:off x="1760435" y="1866750"/>
            <a:ext cx="2145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 name="Google Shape;127;p14"/>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28" name="Google Shape;128;p14"/>
          <p:cNvGrpSpPr/>
          <p:nvPr/>
        </p:nvGrpSpPr>
        <p:grpSpPr>
          <a:xfrm rot="-5400000">
            <a:off x="8346375" y="4345871"/>
            <a:ext cx="1022509" cy="572747"/>
            <a:chOff x="-77" y="3784091"/>
            <a:chExt cx="2423582" cy="1357541"/>
          </a:xfrm>
        </p:grpSpPr>
        <p:sp>
          <p:nvSpPr>
            <p:cNvPr id="129" name="Google Shape;129;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14"/>
          <p:cNvGrpSpPr/>
          <p:nvPr/>
        </p:nvGrpSpPr>
        <p:grpSpPr>
          <a:xfrm rot="5400000">
            <a:off x="-224875" y="224871"/>
            <a:ext cx="1022509" cy="572747"/>
            <a:chOff x="-77" y="3784091"/>
            <a:chExt cx="2423582" cy="1357541"/>
          </a:xfrm>
        </p:grpSpPr>
        <p:sp>
          <p:nvSpPr>
            <p:cNvPr id="135" name="Google Shape;135;p1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40" name="Shape 140"/>
        <p:cNvGrpSpPr/>
        <p:nvPr/>
      </p:nvGrpSpPr>
      <p:grpSpPr>
        <a:xfrm>
          <a:off x="0" y="0"/>
          <a:ext cx="0" cy="0"/>
          <a:chOff x="0" y="0"/>
          <a:chExt cx="0" cy="0"/>
        </a:xfrm>
      </p:grpSpPr>
      <p:sp>
        <p:nvSpPr>
          <p:cNvPr id="141" name="Google Shape;141;p1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2" name="Google Shape;142;p15"/>
          <p:cNvSpPr txBox="1"/>
          <p:nvPr>
            <p:ph hasCustomPrompt="1" idx="2" type="title"/>
          </p:nvPr>
        </p:nvSpPr>
        <p:spPr>
          <a:xfrm>
            <a:off x="12120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3" name="Google Shape;143;p15"/>
          <p:cNvSpPr txBox="1"/>
          <p:nvPr>
            <p:ph hasCustomPrompt="1" idx="3" type="title"/>
          </p:nvPr>
        </p:nvSpPr>
        <p:spPr>
          <a:xfrm>
            <a:off x="31211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4" name="Google Shape;144;p15"/>
          <p:cNvSpPr txBox="1"/>
          <p:nvPr>
            <p:ph hasCustomPrompt="1" idx="4" type="title"/>
          </p:nvPr>
        </p:nvSpPr>
        <p:spPr>
          <a:xfrm>
            <a:off x="50302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5" name="Google Shape;145;p15"/>
          <p:cNvSpPr txBox="1"/>
          <p:nvPr>
            <p:ph hasCustomPrompt="1" idx="5" type="title"/>
          </p:nvPr>
        </p:nvSpPr>
        <p:spPr>
          <a:xfrm>
            <a:off x="6939350" y="2433700"/>
            <a:ext cx="992700" cy="4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46" name="Google Shape;146;p15"/>
          <p:cNvSpPr txBox="1"/>
          <p:nvPr>
            <p:ph idx="1" type="subTitle"/>
          </p:nvPr>
        </p:nvSpPr>
        <p:spPr>
          <a:xfrm>
            <a:off x="1147475"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1"/>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7" name="Google Shape;147;p15"/>
          <p:cNvSpPr txBox="1"/>
          <p:nvPr>
            <p:ph idx="6" type="subTitle"/>
          </p:nvPr>
        </p:nvSpPr>
        <p:spPr>
          <a:xfrm>
            <a:off x="3056550"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2"/>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8" name="Google Shape;148;p15"/>
          <p:cNvSpPr txBox="1"/>
          <p:nvPr>
            <p:ph idx="7" type="subTitle"/>
          </p:nvPr>
        </p:nvSpPr>
        <p:spPr>
          <a:xfrm>
            <a:off x="4965625"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3"/>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15"/>
          <p:cNvSpPr txBox="1"/>
          <p:nvPr>
            <p:ph idx="8" type="subTitle"/>
          </p:nvPr>
        </p:nvSpPr>
        <p:spPr>
          <a:xfrm>
            <a:off x="6874700" y="2886625"/>
            <a:ext cx="1122000" cy="475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800">
                <a:solidFill>
                  <a:schemeClr val="accent4"/>
                </a:solidFill>
                <a:latin typeface="Oswald"/>
                <a:ea typeface="Oswald"/>
                <a:cs typeface="Oswald"/>
                <a:sym typeface="Oswa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0" name="Google Shape;150;p15"/>
          <p:cNvSpPr txBox="1"/>
          <p:nvPr>
            <p:ph idx="9" type="subTitle"/>
          </p:nvPr>
        </p:nvSpPr>
        <p:spPr>
          <a:xfrm>
            <a:off x="1041500"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15"/>
          <p:cNvSpPr txBox="1"/>
          <p:nvPr>
            <p:ph idx="13" type="subTitle"/>
          </p:nvPr>
        </p:nvSpPr>
        <p:spPr>
          <a:xfrm>
            <a:off x="2925197"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2" name="Google Shape;152;p15"/>
          <p:cNvSpPr txBox="1"/>
          <p:nvPr>
            <p:ph idx="14" type="subTitle"/>
          </p:nvPr>
        </p:nvSpPr>
        <p:spPr>
          <a:xfrm>
            <a:off x="4885095"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15"/>
          <p:cNvSpPr txBox="1"/>
          <p:nvPr>
            <p:ph idx="15" type="subTitle"/>
          </p:nvPr>
        </p:nvSpPr>
        <p:spPr>
          <a:xfrm>
            <a:off x="6768792" y="3223375"/>
            <a:ext cx="1333800" cy="812100"/>
          </a:xfrm>
          <a:prstGeom prst="rect">
            <a:avLst/>
          </a:prstGeom>
        </p:spPr>
        <p:txBody>
          <a:bodyPr anchorCtr="0" anchor="t" bIns="91425" lIns="91425" spcFirstLastPara="1" rIns="91425" wrap="square" tIns="91425">
            <a:noAutofit/>
          </a:bodyPr>
          <a:lstStyle>
            <a:lvl1pPr lvl="0" marR="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54" name="Google Shape;154;p15"/>
          <p:cNvGrpSpPr/>
          <p:nvPr/>
        </p:nvGrpSpPr>
        <p:grpSpPr>
          <a:xfrm rot="-5400000">
            <a:off x="8346375" y="4345871"/>
            <a:ext cx="1022509" cy="572747"/>
            <a:chOff x="-77" y="3784091"/>
            <a:chExt cx="2423582" cy="1357541"/>
          </a:xfrm>
        </p:grpSpPr>
        <p:sp>
          <p:nvSpPr>
            <p:cNvPr id="155" name="Google Shape;155;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15"/>
          <p:cNvGrpSpPr/>
          <p:nvPr/>
        </p:nvGrpSpPr>
        <p:grpSpPr>
          <a:xfrm rot="5400000">
            <a:off x="-224875" y="224871"/>
            <a:ext cx="1022509" cy="572747"/>
            <a:chOff x="-77" y="3784091"/>
            <a:chExt cx="2423582" cy="1357541"/>
          </a:xfrm>
        </p:grpSpPr>
        <p:sp>
          <p:nvSpPr>
            <p:cNvPr id="161" name="Google Shape;161;p1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5">
    <p:bg>
      <p:bgPr>
        <a:gradFill>
          <a:gsLst>
            <a:gs pos="0">
              <a:srgbClr val="13367C"/>
            </a:gs>
            <a:gs pos="100000">
              <a:schemeClr val="dk2"/>
            </a:gs>
          </a:gsLst>
          <a:lin ang="5400012" scaled="0"/>
        </a:gradFill>
      </p:bgPr>
    </p:bg>
    <p:spTree>
      <p:nvGrpSpPr>
        <p:cNvPr id="166" name="Shape 166"/>
        <p:cNvGrpSpPr/>
        <p:nvPr/>
      </p:nvGrpSpPr>
      <p:grpSpPr>
        <a:xfrm>
          <a:off x="0" y="0"/>
          <a:ext cx="0" cy="0"/>
          <a:chOff x="0" y="0"/>
          <a:chExt cx="0" cy="0"/>
        </a:xfrm>
      </p:grpSpPr>
      <p:sp>
        <p:nvSpPr>
          <p:cNvPr id="167" name="Google Shape;167;p1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8" name="Google Shape;168;p16"/>
          <p:cNvSpPr txBox="1"/>
          <p:nvPr>
            <p:ph idx="1" type="subTitle"/>
          </p:nvPr>
        </p:nvSpPr>
        <p:spPr>
          <a:xfrm>
            <a:off x="719700" y="2434925"/>
            <a:ext cx="2317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69" name="Google Shape;169;p16"/>
          <p:cNvSpPr txBox="1"/>
          <p:nvPr>
            <p:ph idx="2" type="subTitle"/>
          </p:nvPr>
        </p:nvSpPr>
        <p:spPr>
          <a:xfrm>
            <a:off x="719850"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0" name="Google Shape;170;p16"/>
          <p:cNvSpPr txBox="1"/>
          <p:nvPr>
            <p:ph idx="3" type="subTitle"/>
          </p:nvPr>
        </p:nvSpPr>
        <p:spPr>
          <a:xfrm>
            <a:off x="3413619" y="24349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71" name="Google Shape;171;p16"/>
          <p:cNvSpPr txBox="1"/>
          <p:nvPr>
            <p:ph idx="4" type="subTitle"/>
          </p:nvPr>
        </p:nvSpPr>
        <p:spPr>
          <a:xfrm>
            <a:off x="3413619"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2" name="Google Shape;172;p16"/>
          <p:cNvSpPr txBox="1"/>
          <p:nvPr>
            <p:ph idx="5" type="subTitle"/>
          </p:nvPr>
        </p:nvSpPr>
        <p:spPr>
          <a:xfrm>
            <a:off x="6107075" y="24349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173" name="Google Shape;173;p16"/>
          <p:cNvSpPr txBox="1"/>
          <p:nvPr>
            <p:ph idx="6" type="subTitle"/>
          </p:nvPr>
        </p:nvSpPr>
        <p:spPr>
          <a:xfrm>
            <a:off x="6107075" y="2734827"/>
            <a:ext cx="2316900" cy="79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74" name="Google Shape;174;p16"/>
          <p:cNvGrpSpPr/>
          <p:nvPr/>
        </p:nvGrpSpPr>
        <p:grpSpPr>
          <a:xfrm flipH="1" rot="5400000">
            <a:off x="-224875" y="4345871"/>
            <a:ext cx="1022509" cy="572747"/>
            <a:chOff x="-77" y="3784091"/>
            <a:chExt cx="2423582" cy="1357541"/>
          </a:xfrm>
        </p:grpSpPr>
        <p:sp>
          <p:nvSpPr>
            <p:cNvPr id="175" name="Google Shape;175;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16"/>
          <p:cNvGrpSpPr/>
          <p:nvPr/>
        </p:nvGrpSpPr>
        <p:grpSpPr>
          <a:xfrm flipH="1" rot="-5400000">
            <a:off x="8346375" y="224871"/>
            <a:ext cx="1022509" cy="572747"/>
            <a:chOff x="-77" y="3784091"/>
            <a:chExt cx="2423582" cy="1357541"/>
          </a:xfrm>
        </p:grpSpPr>
        <p:sp>
          <p:nvSpPr>
            <p:cNvPr id="181" name="Google Shape;181;p1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_2">
    <p:spTree>
      <p:nvGrpSpPr>
        <p:cNvPr id="186" name="Shape 186"/>
        <p:cNvGrpSpPr/>
        <p:nvPr/>
      </p:nvGrpSpPr>
      <p:grpSpPr>
        <a:xfrm>
          <a:off x="0" y="0"/>
          <a:ext cx="0" cy="0"/>
          <a:chOff x="0" y="0"/>
          <a:chExt cx="0" cy="0"/>
        </a:xfrm>
      </p:grpSpPr>
      <p:sp>
        <p:nvSpPr>
          <p:cNvPr id="187" name="Google Shape;187;p1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8" name="Google Shape;188;p17"/>
          <p:cNvSpPr txBox="1"/>
          <p:nvPr>
            <p:ph idx="1" type="subTitle"/>
          </p:nvPr>
        </p:nvSpPr>
        <p:spPr>
          <a:xfrm>
            <a:off x="719975" y="3205013"/>
            <a:ext cx="1282200" cy="127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 name="Google Shape;189;p17"/>
          <p:cNvSpPr txBox="1"/>
          <p:nvPr>
            <p:ph idx="2" type="subTitle"/>
          </p:nvPr>
        </p:nvSpPr>
        <p:spPr>
          <a:xfrm>
            <a:off x="3964163" y="3205013"/>
            <a:ext cx="1282200" cy="12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0" name="Google Shape;190;p17"/>
          <p:cNvSpPr txBox="1"/>
          <p:nvPr>
            <p:ph idx="3" type="subTitle"/>
          </p:nvPr>
        </p:nvSpPr>
        <p:spPr>
          <a:xfrm>
            <a:off x="7141825" y="3205013"/>
            <a:ext cx="1282200" cy="12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1" name="Google Shape;191;p17"/>
          <p:cNvSpPr txBox="1"/>
          <p:nvPr>
            <p:ph idx="4" type="subTitle"/>
          </p:nvPr>
        </p:nvSpPr>
        <p:spPr>
          <a:xfrm>
            <a:off x="719975" y="2931341"/>
            <a:ext cx="12822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192" name="Google Shape;192;p17"/>
          <p:cNvSpPr txBox="1"/>
          <p:nvPr>
            <p:ph idx="5" type="subTitle"/>
          </p:nvPr>
        </p:nvSpPr>
        <p:spPr>
          <a:xfrm>
            <a:off x="7141825" y="2931341"/>
            <a:ext cx="1282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3" name="Google Shape;193;p17"/>
          <p:cNvSpPr txBox="1"/>
          <p:nvPr>
            <p:ph idx="6" type="subTitle"/>
          </p:nvPr>
        </p:nvSpPr>
        <p:spPr>
          <a:xfrm>
            <a:off x="3964163" y="2931341"/>
            <a:ext cx="1282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grpSp>
        <p:nvGrpSpPr>
          <p:cNvPr id="194" name="Google Shape;194;p17"/>
          <p:cNvGrpSpPr/>
          <p:nvPr/>
        </p:nvGrpSpPr>
        <p:grpSpPr>
          <a:xfrm flipH="1" rot="-5400000">
            <a:off x="8346375" y="224871"/>
            <a:ext cx="1022509" cy="572747"/>
            <a:chOff x="-77" y="3784091"/>
            <a:chExt cx="2423582" cy="1357541"/>
          </a:xfrm>
        </p:grpSpPr>
        <p:sp>
          <p:nvSpPr>
            <p:cNvPr id="195" name="Google Shape;195;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17"/>
          <p:cNvGrpSpPr/>
          <p:nvPr/>
        </p:nvGrpSpPr>
        <p:grpSpPr>
          <a:xfrm flipH="1" rot="5400000">
            <a:off x="-224875" y="4345871"/>
            <a:ext cx="1022509" cy="572747"/>
            <a:chOff x="-77" y="3784091"/>
            <a:chExt cx="2423582" cy="1357541"/>
          </a:xfrm>
        </p:grpSpPr>
        <p:sp>
          <p:nvSpPr>
            <p:cNvPr id="201" name="Google Shape;201;p17"/>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7"/>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206" name="Shape 206"/>
        <p:cNvGrpSpPr/>
        <p:nvPr/>
      </p:nvGrpSpPr>
      <p:grpSpPr>
        <a:xfrm>
          <a:off x="0" y="0"/>
          <a:ext cx="0" cy="0"/>
          <a:chOff x="0" y="0"/>
          <a:chExt cx="0" cy="0"/>
        </a:xfrm>
      </p:grpSpPr>
      <p:sp>
        <p:nvSpPr>
          <p:cNvPr id="207" name="Google Shape;207;p1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8" name="Google Shape;208;p18"/>
          <p:cNvSpPr txBox="1"/>
          <p:nvPr>
            <p:ph idx="1" type="subTitle"/>
          </p:nvPr>
        </p:nvSpPr>
        <p:spPr>
          <a:xfrm>
            <a:off x="1842250" y="1618793"/>
            <a:ext cx="16827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09" name="Google Shape;209;p18"/>
          <p:cNvSpPr txBox="1"/>
          <p:nvPr>
            <p:ph idx="2" type="subTitle"/>
          </p:nvPr>
        </p:nvSpPr>
        <p:spPr>
          <a:xfrm>
            <a:off x="1417550" y="1918700"/>
            <a:ext cx="2107500" cy="812100"/>
          </a:xfrm>
          <a:prstGeom prst="rect">
            <a:avLst/>
          </a:prstGeom>
        </p:spPr>
        <p:txBody>
          <a:bodyPr anchorCtr="0" anchor="t" bIns="91425" lIns="91425" spcFirstLastPara="1" rIns="91425" wrap="square" tIns="91425">
            <a:noAutofit/>
          </a:bodyPr>
          <a:lstStyle>
            <a:lvl1pPr lvl="0" marR="32004"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0" name="Google Shape;210;p18"/>
          <p:cNvSpPr txBox="1"/>
          <p:nvPr>
            <p:ph idx="3" type="subTitle"/>
          </p:nvPr>
        </p:nvSpPr>
        <p:spPr>
          <a:xfrm>
            <a:off x="1842594" y="2942429"/>
            <a:ext cx="1682400" cy="38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11" name="Google Shape;211;p18"/>
          <p:cNvSpPr txBox="1"/>
          <p:nvPr>
            <p:ph idx="4" type="subTitle"/>
          </p:nvPr>
        </p:nvSpPr>
        <p:spPr>
          <a:xfrm>
            <a:off x="1417574" y="3242325"/>
            <a:ext cx="2107500" cy="812100"/>
          </a:xfrm>
          <a:prstGeom prst="rect">
            <a:avLst/>
          </a:prstGeom>
        </p:spPr>
        <p:txBody>
          <a:bodyPr anchorCtr="0" anchor="t" bIns="91425" lIns="91425" spcFirstLastPara="1" rIns="91425" wrap="square" tIns="91425">
            <a:noAutofit/>
          </a:bodyPr>
          <a:lstStyle>
            <a:lvl1pPr lvl="0" marR="40812"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2" name="Google Shape;212;p18"/>
          <p:cNvSpPr txBox="1"/>
          <p:nvPr>
            <p:ph idx="5" type="subTitle"/>
          </p:nvPr>
        </p:nvSpPr>
        <p:spPr>
          <a:xfrm>
            <a:off x="5618913" y="2942429"/>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13" name="Google Shape;213;p18"/>
          <p:cNvSpPr txBox="1"/>
          <p:nvPr>
            <p:ph idx="6" type="subTitle"/>
          </p:nvPr>
        </p:nvSpPr>
        <p:spPr>
          <a:xfrm>
            <a:off x="5618975" y="3242325"/>
            <a:ext cx="2107500" cy="812100"/>
          </a:xfrm>
          <a:prstGeom prst="rect">
            <a:avLst/>
          </a:prstGeom>
        </p:spPr>
        <p:txBody>
          <a:bodyPr anchorCtr="0" anchor="t" bIns="91425" lIns="91425" spcFirstLastPara="1" rIns="91425" wrap="square" tIns="91425">
            <a:noAutofit/>
          </a:bodyPr>
          <a:lstStyle>
            <a:lvl1pPr lvl="0" marR="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4" name="Google Shape;214;p18"/>
          <p:cNvSpPr txBox="1"/>
          <p:nvPr>
            <p:ph idx="7" type="subTitle"/>
          </p:nvPr>
        </p:nvSpPr>
        <p:spPr>
          <a:xfrm>
            <a:off x="5618957" y="1618793"/>
            <a:ext cx="1682400" cy="389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p:txBody>
      </p:sp>
      <p:sp>
        <p:nvSpPr>
          <p:cNvPr id="215" name="Google Shape;215;p18"/>
          <p:cNvSpPr txBox="1"/>
          <p:nvPr>
            <p:ph idx="8" type="subTitle"/>
          </p:nvPr>
        </p:nvSpPr>
        <p:spPr>
          <a:xfrm>
            <a:off x="5619026" y="1918700"/>
            <a:ext cx="2107500" cy="812100"/>
          </a:xfrm>
          <a:prstGeom prst="rect">
            <a:avLst/>
          </a:prstGeom>
        </p:spPr>
        <p:txBody>
          <a:bodyPr anchorCtr="0" anchor="t" bIns="91425" lIns="91425" spcFirstLastPara="1" rIns="91425" wrap="square" tIns="91425">
            <a:noAutofit/>
          </a:bodyPr>
          <a:lstStyle>
            <a:lvl1pPr lvl="0" marR="32004"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16" name="Google Shape;216;p18"/>
          <p:cNvGrpSpPr/>
          <p:nvPr/>
        </p:nvGrpSpPr>
        <p:grpSpPr>
          <a:xfrm flipH="1" rot="-5400000">
            <a:off x="8346375" y="224871"/>
            <a:ext cx="1022509" cy="572747"/>
            <a:chOff x="-77" y="3784091"/>
            <a:chExt cx="2423582" cy="1357541"/>
          </a:xfrm>
        </p:grpSpPr>
        <p:sp>
          <p:nvSpPr>
            <p:cNvPr id="217" name="Google Shape;217;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 name="Google Shape;222;p18"/>
          <p:cNvGrpSpPr/>
          <p:nvPr/>
        </p:nvGrpSpPr>
        <p:grpSpPr>
          <a:xfrm flipH="1" rot="5400000">
            <a:off x="-224875" y="4345871"/>
            <a:ext cx="1022509" cy="572747"/>
            <a:chOff x="-77" y="3784091"/>
            <a:chExt cx="2423582" cy="1357541"/>
          </a:xfrm>
        </p:grpSpPr>
        <p:sp>
          <p:nvSpPr>
            <p:cNvPr id="223" name="Google Shape;223;p1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5_1_1">
    <p:spTree>
      <p:nvGrpSpPr>
        <p:cNvPr id="228" name="Shape 228"/>
        <p:cNvGrpSpPr/>
        <p:nvPr/>
      </p:nvGrpSpPr>
      <p:grpSpPr>
        <a:xfrm>
          <a:off x="0" y="0"/>
          <a:ext cx="0" cy="0"/>
          <a:chOff x="0" y="0"/>
          <a:chExt cx="0" cy="0"/>
        </a:xfrm>
      </p:grpSpPr>
      <p:sp>
        <p:nvSpPr>
          <p:cNvPr id="229" name="Google Shape;229;p19"/>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0" name="Google Shape;230;p19"/>
          <p:cNvSpPr txBox="1"/>
          <p:nvPr>
            <p:ph idx="1" type="subTitle"/>
          </p:nvPr>
        </p:nvSpPr>
        <p:spPr>
          <a:xfrm>
            <a:off x="4211675" y="1429885"/>
            <a:ext cx="2317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1" name="Google Shape;231;p19"/>
          <p:cNvSpPr txBox="1"/>
          <p:nvPr>
            <p:ph hasCustomPrompt="1" idx="2" type="title"/>
          </p:nvPr>
        </p:nvSpPr>
        <p:spPr>
          <a:xfrm>
            <a:off x="3331225" y="1443350"/>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32" name="Google Shape;232;p19"/>
          <p:cNvSpPr txBox="1"/>
          <p:nvPr>
            <p:ph idx="3" type="subTitle"/>
          </p:nvPr>
        </p:nvSpPr>
        <p:spPr>
          <a:xfrm>
            <a:off x="4211675" y="1694759"/>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19"/>
          <p:cNvSpPr txBox="1"/>
          <p:nvPr>
            <p:ph idx="4" type="subTitle"/>
          </p:nvPr>
        </p:nvSpPr>
        <p:spPr>
          <a:xfrm>
            <a:off x="4211675" y="2521206"/>
            <a:ext cx="2317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4" name="Google Shape;234;p19"/>
          <p:cNvSpPr txBox="1"/>
          <p:nvPr>
            <p:ph hasCustomPrompt="1" idx="5" type="title"/>
          </p:nvPr>
        </p:nvSpPr>
        <p:spPr>
          <a:xfrm>
            <a:off x="3331225" y="2515672"/>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35" name="Google Shape;235;p19"/>
          <p:cNvSpPr txBox="1"/>
          <p:nvPr>
            <p:ph idx="6" type="subTitle"/>
          </p:nvPr>
        </p:nvSpPr>
        <p:spPr>
          <a:xfrm>
            <a:off x="4211675" y="2786080"/>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6" name="Google Shape;236;p19"/>
          <p:cNvSpPr txBox="1"/>
          <p:nvPr>
            <p:ph idx="7" type="subTitle"/>
          </p:nvPr>
        </p:nvSpPr>
        <p:spPr>
          <a:xfrm>
            <a:off x="4211825" y="3612527"/>
            <a:ext cx="23169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7" name="Google Shape;237;p19"/>
          <p:cNvSpPr txBox="1"/>
          <p:nvPr>
            <p:ph hasCustomPrompt="1" idx="8" type="title"/>
          </p:nvPr>
        </p:nvSpPr>
        <p:spPr>
          <a:xfrm>
            <a:off x="3331225" y="3612527"/>
            <a:ext cx="8043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38" name="Google Shape;238;p19"/>
          <p:cNvSpPr txBox="1"/>
          <p:nvPr>
            <p:ph idx="9" type="subTitle"/>
          </p:nvPr>
        </p:nvSpPr>
        <p:spPr>
          <a:xfrm>
            <a:off x="4211825" y="3877401"/>
            <a:ext cx="2316900" cy="30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39" name="Google Shape;239;p19"/>
          <p:cNvGrpSpPr/>
          <p:nvPr/>
        </p:nvGrpSpPr>
        <p:grpSpPr>
          <a:xfrm>
            <a:off x="-77" y="3784091"/>
            <a:ext cx="2423582" cy="1357541"/>
            <a:chOff x="-77" y="3784091"/>
            <a:chExt cx="2423582" cy="1357541"/>
          </a:xfrm>
        </p:grpSpPr>
        <p:sp>
          <p:nvSpPr>
            <p:cNvPr id="240" name="Google Shape;240;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19"/>
          <p:cNvGrpSpPr/>
          <p:nvPr/>
        </p:nvGrpSpPr>
        <p:grpSpPr>
          <a:xfrm rot="10800000">
            <a:off x="6720423" y="-9"/>
            <a:ext cx="2423582" cy="1357541"/>
            <a:chOff x="-77" y="3784091"/>
            <a:chExt cx="2423582" cy="1357541"/>
          </a:xfrm>
        </p:grpSpPr>
        <p:sp>
          <p:nvSpPr>
            <p:cNvPr id="246" name="Google Shape;246;p19"/>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
    <p:spTree>
      <p:nvGrpSpPr>
        <p:cNvPr id="251" name="Shape 251"/>
        <p:cNvGrpSpPr/>
        <p:nvPr/>
      </p:nvGrpSpPr>
      <p:grpSpPr>
        <a:xfrm>
          <a:off x="0" y="0"/>
          <a:ext cx="0" cy="0"/>
          <a:chOff x="0" y="0"/>
          <a:chExt cx="0" cy="0"/>
        </a:xfrm>
      </p:grpSpPr>
      <p:sp>
        <p:nvSpPr>
          <p:cNvPr id="252" name="Google Shape;252;p20"/>
          <p:cNvSpPr txBox="1"/>
          <p:nvPr>
            <p:ph idx="1" type="subTitle"/>
          </p:nvPr>
        </p:nvSpPr>
        <p:spPr>
          <a:xfrm>
            <a:off x="719600" y="1770625"/>
            <a:ext cx="2317200" cy="389700"/>
          </a:xfrm>
          <a:prstGeom prst="rect">
            <a:avLst/>
          </a:prstGeom>
        </p:spPr>
        <p:txBody>
          <a:bodyPr anchorCtr="0" anchor="b" bIns="91425" lIns="91425" spcFirstLastPara="1" rIns="91425" wrap="square" tIns="91425">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53" name="Google Shape;253;p2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4" name="Google Shape;254;p20"/>
          <p:cNvSpPr txBox="1"/>
          <p:nvPr>
            <p:ph hasCustomPrompt="1" idx="2" type="title"/>
          </p:nvPr>
        </p:nvSpPr>
        <p:spPr>
          <a:xfrm>
            <a:off x="132920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p:nvPr>
            <p:ph idx="3" type="subTitle"/>
          </p:nvPr>
        </p:nvSpPr>
        <p:spPr>
          <a:xfrm>
            <a:off x="720100"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6" name="Google Shape;256;p20"/>
          <p:cNvSpPr txBox="1"/>
          <p:nvPr>
            <p:ph idx="4" type="subTitle"/>
          </p:nvPr>
        </p:nvSpPr>
        <p:spPr>
          <a:xfrm>
            <a:off x="3413500" y="17706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7" name="Google Shape;257;p20"/>
          <p:cNvSpPr txBox="1"/>
          <p:nvPr>
            <p:ph hasCustomPrompt="1" idx="5" type="title"/>
          </p:nvPr>
        </p:nvSpPr>
        <p:spPr>
          <a:xfrm>
            <a:off x="4023025"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p:nvPr>
            <p:ph idx="6" type="subTitle"/>
          </p:nvPr>
        </p:nvSpPr>
        <p:spPr>
          <a:xfrm>
            <a:off x="3413738"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9" name="Google Shape;259;p20"/>
          <p:cNvSpPr txBox="1"/>
          <p:nvPr>
            <p:ph idx="7" type="subTitle"/>
          </p:nvPr>
        </p:nvSpPr>
        <p:spPr>
          <a:xfrm>
            <a:off x="6107050" y="177062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0" name="Google Shape;260;p20"/>
          <p:cNvSpPr txBox="1"/>
          <p:nvPr>
            <p:ph hasCustomPrompt="1" idx="8" type="title"/>
          </p:nvPr>
        </p:nvSpPr>
        <p:spPr>
          <a:xfrm>
            <a:off x="6716550" y="1318325"/>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p:nvPr>
            <p:ph idx="9" type="subTitle"/>
          </p:nvPr>
        </p:nvSpPr>
        <p:spPr>
          <a:xfrm>
            <a:off x="6107101" y="2146716"/>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 name="Google Shape;262;p20"/>
          <p:cNvSpPr txBox="1"/>
          <p:nvPr>
            <p:ph idx="13" type="subTitle"/>
          </p:nvPr>
        </p:nvSpPr>
        <p:spPr>
          <a:xfrm>
            <a:off x="719600" y="3395477"/>
            <a:ext cx="2317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3" name="Google Shape;263;p20"/>
          <p:cNvSpPr txBox="1"/>
          <p:nvPr>
            <p:ph hasCustomPrompt="1" idx="14" type="title"/>
          </p:nvPr>
        </p:nvSpPr>
        <p:spPr>
          <a:xfrm>
            <a:off x="132920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4"/>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p:nvPr>
            <p:ph idx="15" type="subTitle"/>
          </p:nvPr>
        </p:nvSpPr>
        <p:spPr>
          <a:xfrm>
            <a:off x="720100"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 name="Google Shape;265;p20"/>
          <p:cNvSpPr txBox="1"/>
          <p:nvPr>
            <p:ph idx="16" type="subTitle"/>
          </p:nvPr>
        </p:nvSpPr>
        <p:spPr>
          <a:xfrm>
            <a:off x="3413400" y="3395477"/>
            <a:ext cx="23172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6" name="Google Shape;266;p20"/>
          <p:cNvSpPr txBox="1"/>
          <p:nvPr>
            <p:ph hasCustomPrompt="1" idx="17" type="title"/>
          </p:nvPr>
        </p:nvSpPr>
        <p:spPr>
          <a:xfrm>
            <a:off x="4023025"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5"/>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p:nvPr>
            <p:ph idx="18" type="subTitle"/>
          </p:nvPr>
        </p:nvSpPr>
        <p:spPr>
          <a:xfrm>
            <a:off x="3413738"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8" name="Google Shape;268;p20"/>
          <p:cNvSpPr txBox="1"/>
          <p:nvPr>
            <p:ph idx="19" type="subTitle"/>
          </p:nvPr>
        </p:nvSpPr>
        <p:spPr>
          <a:xfrm>
            <a:off x="6107050" y="3395475"/>
            <a:ext cx="2316900" cy="38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9" name="Google Shape;269;p20"/>
          <p:cNvSpPr txBox="1"/>
          <p:nvPr>
            <p:ph hasCustomPrompt="1" idx="20" type="title"/>
          </p:nvPr>
        </p:nvSpPr>
        <p:spPr>
          <a:xfrm>
            <a:off x="6716550" y="2943186"/>
            <a:ext cx="1098000" cy="389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6"/>
                </a:solidFill>
              </a:defRPr>
            </a:lvl1pPr>
            <a:lvl2pPr lvl="1" rtl="0" algn="ctr">
              <a:spcBef>
                <a:spcPts val="0"/>
              </a:spcBef>
              <a:spcAft>
                <a:spcPts val="0"/>
              </a:spcAft>
              <a:buSzPts val="3000"/>
              <a:buFont typeface="Oswald"/>
              <a:buNone/>
              <a:defRPr sz="3000">
                <a:latin typeface="Oswald"/>
                <a:ea typeface="Oswald"/>
                <a:cs typeface="Oswald"/>
                <a:sym typeface="Oswald"/>
              </a:defRPr>
            </a:lvl2pPr>
            <a:lvl3pPr lvl="2" rtl="0" algn="ctr">
              <a:spcBef>
                <a:spcPts val="0"/>
              </a:spcBef>
              <a:spcAft>
                <a:spcPts val="0"/>
              </a:spcAft>
              <a:buSzPts val="3000"/>
              <a:buFont typeface="Oswald"/>
              <a:buNone/>
              <a:defRPr sz="3000">
                <a:latin typeface="Oswald"/>
                <a:ea typeface="Oswald"/>
                <a:cs typeface="Oswald"/>
                <a:sym typeface="Oswald"/>
              </a:defRPr>
            </a:lvl3pPr>
            <a:lvl4pPr lvl="3" rtl="0" algn="ctr">
              <a:spcBef>
                <a:spcPts val="0"/>
              </a:spcBef>
              <a:spcAft>
                <a:spcPts val="0"/>
              </a:spcAft>
              <a:buSzPts val="3000"/>
              <a:buFont typeface="Oswald"/>
              <a:buNone/>
              <a:defRPr sz="3000">
                <a:latin typeface="Oswald"/>
                <a:ea typeface="Oswald"/>
                <a:cs typeface="Oswald"/>
                <a:sym typeface="Oswald"/>
              </a:defRPr>
            </a:lvl4pPr>
            <a:lvl5pPr lvl="4" rtl="0" algn="ctr">
              <a:spcBef>
                <a:spcPts val="0"/>
              </a:spcBef>
              <a:spcAft>
                <a:spcPts val="0"/>
              </a:spcAft>
              <a:buSzPts val="3000"/>
              <a:buFont typeface="Oswald"/>
              <a:buNone/>
              <a:defRPr sz="3000">
                <a:latin typeface="Oswald"/>
                <a:ea typeface="Oswald"/>
                <a:cs typeface="Oswald"/>
                <a:sym typeface="Oswald"/>
              </a:defRPr>
            </a:lvl5pPr>
            <a:lvl6pPr lvl="5" rtl="0" algn="ctr">
              <a:spcBef>
                <a:spcPts val="0"/>
              </a:spcBef>
              <a:spcAft>
                <a:spcPts val="0"/>
              </a:spcAft>
              <a:buSzPts val="3000"/>
              <a:buFont typeface="Oswald"/>
              <a:buNone/>
              <a:defRPr sz="3000">
                <a:latin typeface="Oswald"/>
                <a:ea typeface="Oswald"/>
                <a:cs typeface="Oswald"/>
                <a:sym typeface="Oswald"/>
              </a:defRPr>
            </a:lvl6pPr>
            <a:lvl7pPr lvl="6" rtl="0" algn="ctr">
              <a:spcBef>
                <a:spcPts val="0"/>
              </a:spcBef>
              <a:spcAft>
                <a:spcPts val="0"/>
              </a:spcAft>
              <a:buSzPts val="3000"/>
              <a:buFont typeface="Oswald"/>
              <a:buNone/>
              <a:defRPr sz="3000">
                <a:latin typeface="Oswald"/>
                <a:ea typeface="Oswald"/>
                <a:cs typeface="Oswald"/>
                <a:sym typeface="Oswald"/>
              </a:defRPr>
            </a:lvl7pPr>
            <a:lvl8pPr lvl="7" rtl="0" algn="ctr">
              <a:spcBef>
                <a:spcPts val="0"/>
              </a:spcBef>
              <a:spcAft>
                <a:spcPts val="0"/>
              </a:spcAft>
              <a:buSzPts val="3000"/>
              <a:buFont typeface="Oswald"/>
              <a:buNone/>
              <a:defRPr sz="3000">
                <a:latin typeface="Oswald"/>
                <a:ea typeface="Oswald"/>
                <a:cs typeface="Oswald"/>
                <a:sym typeface="Oswald"/>
              </a:defRPr>
            </a:lvl8pPr>
            <a:lvl9pPr lvl="8" rtl="0" algn="ctr">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p:nvPr>
            <p:ph idx="21" type="subTitle"/>
          </p:nvPr>
        </p:nvSpPr>
        <p:spPr>
          <a:xfrm>
            <a:off x="6107101" y="3771577"/>
            <a:ext cx="2316900" cy="62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0"/>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0"/>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216900" y="1518175"/>
            <a:ext cx="1599000" cy="1234800"/>
          </a:xfrm>
          <a:prstGeom prst="rect">
            <a:avLst/>
          </a:prstGeom>
        </p:spPr>
        <p:txBody>
          <a:bodyPr anchorCtr="0" anchor="ctr" bIns="91425" lIns="91425" spcFirstLastPara="1" rIns="91425" wrap="square" tIns="91425">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idx="2" type="title"/>
          </p:nvPr>
        </p:nvSpPr>
        <p:spPr>
          <a:xfrm>
            <a:off x="3216900" y="2744525"/>
            <a:ext cx="2622000" cy="8808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Raleway"/>
              <a:buNone/>
              <a:defRPr>
                <a:solidFill>
                  <a:schemeClr val="accen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
    <p:spTree>
      <p:nvGrpSpPr>
        <p:cNvPr id="283" name="Shape 283"/>
        <p:cNvGrpSpPr/>
        <p:nvPr/>
      </p:nvGrpSpPr>
      <p:grpSpPr>
        <a:xfrm>
          <a:off x="0" y="0"/>
          <a:ext cx="0" cy="0"/>
          <a:chOff x="0" y="0"/>
          <a:chExt cx="0" cy="0"/>
        </a:xfrm>
      </p:grpSpPr>
      <p:sp>
        <p:nvSpPr>
          <p:cNvPr id="284" name="Google Shape;284;p21"/>
          <p:cNvSpPr txBox="1"/>
          <p:nvPr>
            <p:ph idx="1" type="subTitle"/>
          </p:nvPr>
        </p:nvSpPr>
        <p:spPr>
          <a:xfrm>
            <a:off x="1410963" y="1499611"/>
            <a:ext cx="23172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5" name="Google Shape;285;p21"/>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6" name="Google Shape;286;p21"/>
          <p:cNvSpPr txBox="1"/>
          <p:nvPr>
            <p:ph idx="2" type="subTitle"/>
          </p:nvPr>
        </p:nvSpPr>
        <p:spPr>
          <a:xfrm>
            <a:off x="1411463" y="1799502"/>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21"/>
          <p:cNvSpPr txBox="1"/>
          <p:nvPr>
            <p:ph idx="3" type="subTitle"/>
          </p:nvPr>
        </p:nvSpPr>
        <p:spPr>
          <a:xfrm>
            <a:off x="1410988" y="2526349"/>
            <a:ext cx="23169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8" name="Google Shape;288;p21"/>
          <p:cNvSpPr txBox="1"/>
          <p:nvPr>
            <p:ph idx="4" type="subTitle"/>
          </p:nvPr>
        </p:nvSpPr>
        <p:spPr>
          <a:xfrm>
            <a:off x="1411225" y="2826240"/>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1"/>
          <p:cNvSpPr txBox="1"/>
          <p:nvPr>
            <p:ph idx="5" type="subTitle"/>
          </p:nvPr>
        </p:nvSpPr>
        <p:spPr>
          <a:xfrm>
            <a:off x="5415963" y="1499611"/>
            <a:ext cx="23169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0" name="Google Shape;290;p21"/>
          <p:cNvSpPr txBox="1"/>
          <p:nvPr>
            <p:ph idx="6" type="subTitle"/>
          </p:nvPr>
        </p:nvSpPr>
        <p:spPr>
          <a:xfrm>
            <a:off x="5416013" y="1799502"/>
            <a:ext cx="2316900" cy="629100"/>
          </a:xfrm>
          <a:prstGeom prst="rect">
            <a:avLst/>
          </a:prstGeom>
        </p:spPr>
        <p:txBody>
          <a:bodyPr anchorCtr="0" anchor="t" bIns="91425" lIns="91425" spcFirstLastPara="1" rIns="91425" wrap="square" tIns="91425">
            <a:noAutofit/>
          </a:bodyPr>
          <a:lstStyle>
            <a:lvl1pPr lvl="0" marR="332101"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1"/>
          <p:cNvSpPr txBox="1"/>
          <p:nvPr>
            <p:ph idx="7" type="subTitle"/>
          </p:nvPr>
        </p:nvSpPr>
        <p:spPr>
          <a:xfrm>
            <a:off x="1410963" y="3553089"/>
            <a:ext cx="2317200" cy="38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2" name="Google Shape;292;p21"/>
          <p:cNvSpPr txBox="1"/>
          <p:nvPr>
            <p:ph idx="8" type="subTitle"/>
          </p:nvPr>
        </p:nvSpPr>
        <p:spPr>
          <a:xfrm>
            <a:off x="1411463" y="3852989"/>
            <a:ext cx="2316900" cy="62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21"/>
          <p:cNvSpPr txBox="1"/>
          <p:nvPr>
            <p:ph idx="9" type="subTitle"/>
          </p:nvPr>
        </p:nvSpPr>
        <p:spPr>
          <a:xfrm>
            <a:off x="5415788" y="2526351"/>
            <a:ext cx="23172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4" name="Google Shape;294;p21"/>
          <p:cNvSpPr txBox="1"/>
          <p:nvPr>
            <p:ph idx="13" type="subTitle"/>
          </p:nvPr>
        </p:nvSpPr>
        <p:spPr>
          <a:xfrm>
            <a:off x="5416125" y="2826251"/>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21"/>
          <p:cNvSpPr txBox="1"/>
          <p:nvPr>
            <p:ph idx="14" type="subTitle"/>
          </p:nvPr>
        </p:nvSpPr>
        <p:spPr>
          <a:xfrm>
            <a:off x="5415963" y="3553087"/>
            <a:ext cx="2316900" cy="3897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6" name="Google Shape;296;p21"/>
          <p:cNvSpPr txBox="1"/>
          <p:nvPr>
            <p:ph idx="15" type="subTitle"/>
          </p:nvPr>
        </p:nvSpPr>
        <p:spPr>
          <a:xfrm>
            <a:off x="5416013" y="3852989"/>
            <a:ext cx="2316900" cy="62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97" name="Google Shape;297;p21"/>
          <p:cNvGrpSpPr/>
          <p:nvPr/>
        </p:nvGrpSpPr>
        <p:grpSpPr>
          <a:xfrm>
            <a:off x="0" y="4569046"/>
            <a:ext cx="1022509" cy="572747"/>
            <a:chOff x="-77" y="3784091"/>
            <a:chExt cx="2423582" cy="1357541"/>
          </a:xfrm>
        </p:grpSpPr>
        <p:sp>
          <p:nvSpPr>
            <p:cNvPr id="298" name="Google Shape;298;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21"/>
          <p:cNvGrpSpPr/>
          <p:nvPr/>
        </p:nvGrpSpPr>
        <p:grpSpPr>
          <a:xfrm rot="10800000">
            <a:off x="8121500" y="-4"/>
            <a:ext cx="1022509" cy="572747"/>
            <a:chOff x="-77" y="3784091"/>
            <a:chExt cx="2423582" cy="1357541"/>
          </a:xfrm>
        </p:grpSpPr>
        <p:sp>
          <p:nvSpPr>
            <p:cNvPr id="304" name="Google Shape;304;p21"/>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1"/>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1"/>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1"/>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1"/>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309" name="Shape 309"/>
        <p:cNvGrpSpPr/>
        <p:nvPr/>
      </p:nvGrpSpPr>
      <p:grpSpPr>
        <a:xfrm>
          <a:off x="0" y="0"/>
          <a:ext cx="0" cy="0"/>
          <a:chOff x="0" y="0"/>
          <a:chExt cx="0" cy="0"/>
        </a:xfrm>
      </p:grpSpPr>
      <p:grpSp>
        <p:nvGrpSpPr>
          <p:cNvPr id="310" name="Google Shape;310;p22"/>
          <p:cNvGrpSpPr/>
          <p:nvPr/>
        </p:nvGrpSpPr>
        <p:grpSpPr>
          <a:xfrm>
            <a:off x="-9" y="1669058"/>
            <a:ext cx="2781383" cy="1805382"/>
            <a:chOff x="8024127" y="984378"/>
            <a:chExt cx="2502369" cy="1624275"/>
          </a:xfrm>
        </p:grpSpPr>
        <p:sp>
          <p:nvSpPr>
            <p:cNvPr id="311" name="Google Shape;311;p22"/>
            <p:cNvSpPr/>
            <p:nvPr/>
          </p:nvSpPr>
          <p:spPr>
            <a:xfrm>
              <a:off x="8647339" y="2562003"/>
              <a:ext cx="65709" cy="30106"/>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8759904" y="2562003"/>
              <a:ext cx="65680" cy="30106"/>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8872440" y="2562003"/>
              <a:ext cx="65709" cy="30106"/>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10089400" y="2205025"/>
              <a:ext cx="25" cy="50050"/>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2"/>
            <p:cNvSpPr/>
            <p:nvPr/>
          </p:nvSpPr>
          <p:spPr>
            <a:xfrm>
              <a:off x="8024127" y="984378"/>
              <a:ext cx="2502369" cy="1624275"/>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a:off x="8024127" y="984378"/>
              <a:ext cx="2502369" cy="262020"/>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p:nvPr/>
          </p:nvSpPr>
          <p:spPr>
            <a:xfrm>
              <a:off x="8125057" y="1324952"/>
              <a:ext cx="2305388" cy="1198318"/>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2"/>
            <p:cNvSpPr/>
            <p:nvPr/>
          </p:nvSpPr>
          <p:spPr>
            <a:xfrm>
              <a:off x="8191986" y="1394818"/>
              <a:ext cx="54365" cy="1106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a:off x="8385062" y="1394818"/>
              <a:ext cx="55354" cy="1106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a:off x="8292887" y="1394818"/>
              <a:ext cx="43689" cy="120335"/>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2"/>
            <p:cNvSpPr/>
            <p:nvPr/>
          </p:nvSpPr>
          <p:spPr>
            <a:xfrm>
              <a:off x="8483055" y="1500548"/>
              <a:ext cx="31095" cy="31095"/>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2"/>
            <p:cNvSpPr/>
            <p:nvPr/>
          </p:nvSpPr>
          <p:spPr>
            <a:xfrm>
              <a:off x="8528666" y="1500548"/>
              <a:ext cx="31065" cy="31095"/>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2"/>
            <p:cNvSpPr/>
            <p:nvPr/>
          </p:nvSpPr>
          <p:spPr>
            <a:xfrm>
              <a:off x="8593674" y="1500548"/>
              <a:ext cx="31065" cy="31095"/>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p:nvPr/>
          </p:nvSpPr>
          <p:spPr>
            <a:xfrm>
              <a:off x="8219152" y="1627656"/>
              <a:ext cx="1656300" cy="29"/>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2"/>
            <p:cNvSpPr/>
            <p:nvPr/>
          </p:nvSpPr>
          <p:spPr>
            <a:xfrm>
              <a:off x="9975312" y="1627656"/>
              <a:ext cx="128101" cy="29"/>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2"/>
            <p:cNvSpPr/>
            <p:nvPr/>
          </p:nvSpPr>
          <p:spPr>
            <a:xfrm>
              <a:off x="10174205" y="1627656"/>
              <a:ext cx="163035" cy="29"/>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
            <p:cNvSpPr/>
            <p:nvPr/>
          </p:nvSpPr>
          <p:spPr>
            <a:xfrm>
              <a:off x="8219152" y="1757673"/>
              <a:ext cx="1036300" cy="29"/>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p:nvPr/>
          </p:nvSpPr>
          <p:spPr>
            <a:xfrm>
              <a:off x="9408676" y="1757673"/>
              <a:ext cx="186335" cy="29"/>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
            <p:cNvSpPr/>
            <p:nvPr/>
          </p:nvSpPr>
          <p:spPr>
            <a:xfrm>
              <a:off x="9090440" y="1832396"/>
              <a:ext cx="504581" cy="29"/>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2"/>
            <p:cNvSpPr/>
            <p:nvPr/>
          </p:nvSpPr>
          <p:spPr>
            <a:xfrm>
              <a:off x="8919673" y="1832396"/>
              <a:ext cx="101923" cy="29"/>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2"/>
            <p:cNvSpPr/>
            <p:nvPr/>
          </p:nvSpPr>
          <p:spPr>
            <a:xfrm>
              <a:off x="8737271" y="1832396"/>
              <a:ext cx="101894" cy="29"/>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2"/>
            <p:cNvSpPr/>
            <p:nvPr/>
          </p:nvSpPr>
          <p:spPr>
            <a:xfrm>
              <a:off x="8555829" y="1832396"/>
              <a:ext cx="100934" cy="29"/>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2"/>
            <p:cNvSpPr/>
            <p:nvPr/>
          </p:nvSpPr>
          <p:spPr>
            <a:xfrm>
              <a:off x="8373428" y="1832396"/>
              <a:ext cx="100934" cy="29"/>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a:off x="8373428" y="1923582"/>
              <a:ext cx="1570900" cy="29"/>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a:off x="8219152" y="1832396"/>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2"/>
            <p:cNvSpPr/>
            <p:nvPr/>
          </p:nvSpPr>
          <p:spPr>
            <a:xfrm>
              <a:off x="8219152" y="1923582"/>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2"/>
            <p:cNvSpPr/>
            <p:nvPr/>
          </p:nvSpPr>
          <p:spPr>
            <a:xfrm>
              <a:off x="8219152" y="2014798"/>
              <a:ext cx="36912" cy="29"/>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2"/>
            <p:cNvSpPr/>
            <p:nvPr/>
          </p:nvSpPr>
          <p:spPr>
            <a:xfrm>
              <a:off x="8219152" y="2105984"/>
              <a:ext cx="36912" cy="29"/>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2"/>
            <p:cNvSpPr/>
            <p:nvPr/>
          </p:nvSpPr>
          <p:spPr>
            <a:xfrm>
              <a:off x="10039331" y="1923582"/>
              <a:ext cx="216411" cy="29"/>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2"/>
            <p:cNvSpPr/>
            <p:nvPr/>
          </p:nvSpPr>
          <p:spPr>
            <a:xfrm>
              <a:off x="8369559" y="2014798"/>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2"/>
            <p:cNvSpPr/>
            <p:nvPr/>
          </p:nvSpPr>
          <p:spPr>
            <a:xfrm>
              <a:off x="8369559" y="2107933"/>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2"/>
            <p:cNvSpPr/>
            <p:nvPr/>
          </p:nvSpPr>
          <p:spPr>
            <a:xfrm>
              <a:off x="8369559" y="2202057"/>
              <a:ext cx="434713" cy="29"/>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2"/>
            <p:cNvSpPr/>
            <p:nvPr/>
          </p:nvSpPr>
          <p:spPr>
            <a:xfrm>
              <a:off x="8369559" y="2295192"/>
              <a:ext cx="434713" cy="29"/>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2"/>
            <p:cNvSpPr/>
            <p:nvPr/>
          </p:nvSpPr>
          <p:spPr>
            <a:xfrm>
              <a:off x="9090440" y="2295192"/>
              <a:ext cx="884929" cy="29"/>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
            <p:cNvSpPr/>
            <p:nvPr/>
          </p:nvSpPr>
          <p:spPr>
            <a:xfrm>
              <a:off x="9615336" y="2202057"/>
              <a:ext cx="360016" cy="29"/>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2"/>
            <p:cNvSpPr/>
            <p:nvPr/>
          </p:nvSpPr>
          <p:spPr>
            <a:xfrm>
              <a:off x="9832671" y="2105984"/>
              <a:ext cx="142674" cy="29"/>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22"/>
          <p:cNvGrpSpPr/>
          <p:nvPr/>
        </p:nvGrpSpPr>
        <p:grpSpPr>
          <a:xfrm flipH="1">
            <a:off x="7058589" y="1071875"/>
            <a:ext cx="2085403" cy="2999739"/>
            <a:chOff x="7435625" y="1209875"/>
            <a:chExt cx="1470250" cy="2114875"/>
          </a:xfrm>
        </p:grpSpPr>
        <p:sp>
          <p:nvSpPr>
            <p:cNvPr id="348" name="Google Shape;348;p22"/>
            <p:cNvSpPr/>
            <p:nvPr/>
          </p:nvSpPr>
          <p:spPr>
            <a:xfrm>
              <a:off x="7658275" y="3273025"/>
              <a:ext cx="120950" cy="12550"/>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7494000" y="3273025"/>
              <a:ext cx="120950" cy="12550"/>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7821725" y="3273025"/>
              <a:ext cx="120950" cy="12550"/>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2"/>
            <p:cNvSpPr/>
            <p:nvPr/>
          </p:nvSpPr>
          <p:spPr>
            <a:xfrm>
              <a:off x="7970175" y="3087075"/>
              <a:ext cx="106775" cy="109250"/>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p:nvPr/>
          </p:nvSpPr>
          <p:spPr>
            <a:xfrm>
              <a:off x="7970175" y="3087075"/>
              <a:ext cx="106775" cy="106750"/>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2"/>
            <p:cNvSpPr/>
            <p:nvPr/>
          </p:nvSpPr>
          <p:spPr>
            <a:xfrm>
              <a:off x="7980175" y="3096250"/>
              <a:ext cx="87600" cy="88400"/>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2"/>
            <p:cNvSpPr/>
            <p:nvPr/>
          </p:nvSpPr>
          <p:spPr>
            <a:xfrm>
              <a:off x="7980175" y="3139600"/>
              <a:ext cx="87600" cy="45050"/>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p:nvPr/>
          </p:nvSpPr>
          <p:spPr>
            <a:xfrm>
              <a:off x="7631600" y="2647575"/>
              <a:ext cx="102600" cy="30900"/>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2"/>
            <p:cNvSpPr/>
            <p:nvPr/>
          </p:nvSpPr>
          <p:spPr>
            <a:xfrm>
              <a:off x="7753350" y="2647575"/>
              <a:ext cx="102600" cy="30900"/>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2"/>
            <p:cNvSpPr/>
            <p:nvPr/>
          </p:nvSpPr>
          <p:spPr>
            <a:xfrm>
              <a:off x="7478150" y="2827700"/>
              <a:ext cx="664675" cy="30900"/>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p:nvPr/>
          </p:nvSpPr>
          <p:spPr>
            <a:xfrm>
              <a:off x="7977675" y="2891100"/>
              <a:ext cx="130125" cy="31700"/>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2"/>
            <p:cNvSpPr/>
            <p:nvPr/>
          </p:nvSpPr>
          <p:spPr>
            <a:xfrm>
              <a:off x="7840925" y="2891100"/>
              <a:ext cx="117600" cy="31700"/>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2"/>
            <p:cNvSpPr/>
            <p:nvPr/>
          </p:nvSpPr>
          <p:spPr>
            <a:xfrm>
              <a:off x="7735850" y="2445775"/>
              <a:ext cx="619625" cy="520400"/>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p:nvPr/>
          </p:nvSpPr>
          <p:spPr>
            <a:xfrm>
              <a:off x="7435625" y="1671050"/>
              <a:ext cx="1062450" cy="1653700"/>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2"/>
            <p:cNvSpPr/>
            <p:nvPr/>
          </p:nvSpPr>
          <p:spPr>
            <a:xfrm>
              <a:off x="7435625" y="1671050"/>
              <a:ext cx="1062450" cy="150125"/>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2"/>
            <p:cNvSpPr/>
            <p:nvPr/>
          </p:nvSpPr>
          <p:spPr>
            <a:xfrm>
              <a:off x="7493175" y="1866200"/>
              <a:ext cx="949850" cy="1409350"/>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
            <p:cNvSpPr/>
            <p:nvPr/>
          </p:nvSpPr>
          <p:spPr>
            <a:xfrm>
              <a:off x="7725000" y="1721075"/>
              <a:ext cx="50900" cy="25900"/>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2"/>
            <p:cNvSpPr/>
            <p:nvPr/>
          </p:nvSpPr>
          <p:spPr>
            <a:xfrm>
              <a:off x="7539025" y="2031300"/>
              <a:ext cx="674675" cy="15875"/>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2"/>
            <p:cNvSpPr/>
            <p:nvPr/>
          </p:nvSpPr>
          <p:spPr>
            <a:xfrm>
              <a:off x="8255375" y="2031300"/>
              <a:ext cx="65075" cy="15875"/>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2"/>
            <p:cNvSpPr/>
            <p:nvPr/>
          </p:nvSpPr>
          <p:spPr>
            <a:xfrm>
              <a:off x="8345450" y="2031300"/>
              <a:ext cx="52550" cy="15875"/>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p:nvPr/>
          </p:nvSpPr>
          <p:spPr>
            <a:xfrm>
              <a:off x="7539025" y="2105525"/>
              <a:ext cx="386150" cy="15875"/>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2"/>
            <p:cNvSpPr/>
            <p:nvPr/>
          </p:nvSpPr>
          <p:spPr>
            <a:xfrm>
              <a:off x="7931800" y="2105525"/>
              <a:ext cx="121800" cy="15875"/>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2"/>
            <p:cNvSpPr/>
            <p:nvPr/>
          </p:nvSpPr>
          <p:spPr>
            <a:xfrm>
              <a:off x="7971850" y="2148050"/>
              <a:ext cx="81750" cy="16700"/>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7931800" y="2148050"/>
              <a:ext cx="24225" cy="16700"/>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2"/>
            <p:cNvSpPr/>
            <p:nvPr/>
          </p:nvSpPr>
          <p:spPr>
            <a:xfrm>
              <a:off x="7835900" y="2148050"/>
              <a:ext cx="73425" cy="16700"/>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2"/>
            <p:cNvSpPr/>
            <p:nvPr/>
          </p:nvSpPr>
          <p:spPr>
            <a:xfrm>
              <a:off x="7731675" y="2148050"/>
              <a:ext cx="74250" cy="16700"/>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7627425" y="2148050"/>
              <a:ext cx="74250" cy="16700"/>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2"/>
            <p:cNvSpPr/>
            <p:nvPr/>
          </p:nvSpPr>
          <p:spPr>
            <a:xfrm>
              <a:off x="7627425" y="2200600"/>
              <a:ext cx="626300" cy="15875"/>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2"/>
            <p:cNvSpPr/>
            <p:nvPr/>
          </p:nvSpPr>
          <p:spPr>
            <a:xfrm>
              <a:off x="7539025" y="2148050"/>
              <a:ext cx="37550" cy="16700"/>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p:nvPr/>
          </p:nvSpPr>
          <p:spPr>
            <a:xfrm>
              <a:off x="7539025" y="2200600"/>
              <a:ext cx="37550" cy="15875"/>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a:off x="7539025" y="2252300"/>
              <a:ext cx="37550" cy="16700"/>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2"/>
            <p:cNvSpPr/>
            <p:nvPr/>
          </p:nvSpPr>
          <p:spPr>
            <a:xfrm>
              <a:off x="7539025" y="2304850"/>
              <a:ext cx="37550" cy="15850"/>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p:nvPr/>
          </p:nvSpPr>
          <p:spPr>
            <a:xfrm>
              <a:off x="8292075" y="2200600"/>
              <a:ext cx="91750" cy="15875"/>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7624925" y="2252300"/>
              <a:ext cx="264375" cy="16700"/>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2"/>
            <p:cNvSpPr/>
            <p:nvPr/>
          </p:nvSpPr>
          <p:spPr>
            <a:xfrm>
              <a:off x="7971850" y="2412425"/>
              <a:ext cx="299400" cy="16700"/>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2"/>
            <p:cNvSpPr/>
            <p:nvPr/>
          </p:nvSpPr>
          <p:spPr>
            <a:xfrm>
              <a:off x="8049400" y="2359050"/>
              <a:ext cx="221850" cy="16700"/>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8173650" y="2304850"/>
              <a:ext cx="97600" cy="15850"/>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a:off x="7539025" y="1958750"/>
              <a:ext cx="312750" cy="15875"/>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2"/>
            <p:cNvSpPr/>
            <p:nvPr/>
          </p:nvSpPr>
          <p:spPr>
            <a:xfrm>
              <a:off x="7539025" y="2539175"/>
              <a:ext cx="505400" cy="16700"/>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a:off x="7539025" y="2603375"/>
              <a:ext cx="505400" cy="16725"/>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7539025" y="2667600"/>
              <a:ext cx="504550" cy="16700"/>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2"/>
            <p:cNvSpPr/>
            <p:nvPr/>
          </p:nvSpPr>
          <p:spPr>
            <a:xfrm>
              <a:off x="7539025" y="3051200"/>
              <a:ext cx="504550" cy="15875"/>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a:off x="7998525" y="2464950"/>
              <a:ext cx="150125" cy="15875"/>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2"/>
            <p:cNvSpPr/>
            <p:nvPr/>
          </p:nvSpPr>
          <p:spPr>
            <a:xfrm>
              <a:off x="8197825" y="2464950"/>
              <a:ext cx="200175" cy="15875"/>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2"/>
            <p:cNvSpPr/>
            <p:nvPr/>
          </p:nvSpPr>
          <p:spPr>
            <a:xfrm>
              <a:off x="8197825" y="2539175"/>
              <a:ext cx="200175" cy="16700"/>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2"/>
            <p:cNvSpPr/>
            <p:nvPr/>
          </p:nvSpPr>
          <p:spPr>
            <a:xfrm>
              <a:off x="7539025"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a:off x="7539025" y="3197150"/>
              <a:ext cx="76750" cy="16700"/>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a:off x="7635775" y="3197150"/>
              <a:ext cx="469525" cy="16700"/>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7657450" y="3148775"/>
              <a:ext cx="75900" cy="15875"/>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7775025" y="3148775"/>
              <a:ext cx="76750" cy="15875"/>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a:off x="7893450" y="3148775"/>
              <a:ext cx="75925" cy="15875"/>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a:off x="8011875" y="3148775"/>
              <a:ext cx="75900" cy="15875"/>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8129450" y="3148775"/>
              <a:ext cx="76750" cy="15875"/>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8247875" y="3148775"/>
              <a:ext cx="51725" cy="15875"/>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8089425" y="1209875"/>
              <a:ext cx="816450" cy="748075"/>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8134450" y="1359150"/>
              <a:ext cx="729725" cy="56127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8169475" y="1485925"/>
              <a:ext cx="518725" cy="12525"/>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8719875" y="1485925"/>
              <a:ext cx="50050" cy="12525"/>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8169475" y="1543450"/>
              <a:ext cx="296900" cy="12550"/>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8470525" y="1543450"/>
              <a:ext cx="94275" cy="12550"/>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8502225" y="1576825"/>
              <a:ext cx="62575" cy="11700"/>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2"/>
            <p:cNvSpPr/>
            <p:nvPr/>
          </p:nvSpPr>
          <p:spPr>
            <a:xfrm>
              <a:off x="8471375" y="1576825"/>
              <a:ext cx="18350" cy="11700"/>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2"/>
            <p:cNvSpPr/>
            <p:nvPr/>
          </p:nvSpPr>
          <p:spPr>
            <a:xfrm>
              <a:off x="8397150" y="1576825"/>
              <a:ext cx="56725" cy="11700"/>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8317075" y="1576825"/>
              <a:ext cx="56750" cy="11700"/>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8237025" y="1576825"/>
              <a:ext cx="56725" cy="11700"/>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8237025" y="1616850"/>
              <a:ext cx="481200" cy="11700"/>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8169475" y="1576825"/>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8169475" y="1616850"/>
              <a:ext cx="28375" cy="11700"/>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8169475" y="1656875"/>
              <a:ext cx="28375" cy="11700"/>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8747400" y="1616850"/>
              <a:ext cx="70900" cy="11700"/>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8235350" y="1656875"/>
              <a:ext cx="203525" cy="11700"/>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8502225" y="1708575"/>
              <a:ext cx="229350" cy="12525"/>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p:nvPr/>
          </p:nvSpPr>
          <p:spPr>
            <a:xfrm>
              <a:off x="8656500" y="1681050"/>
              <a:ext cx="75075" cy="12550"/>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2"/>
            <p:cNvSpPr/>
            <p:nvPr/>
          </p:nvSpPr>
          <p:spPr>
            <a:xfrm>
              <a:off x="8169475" y="1430875"/>
              <a:ext cx="240200" cy="12550"/>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2"/>
            <p:cNvSpPr/>
            <p:nvPr/>
          </p:nvSpPr>
          <p:spPr>
            <a:xfrm>
              <a:off x="8169475" y="1821150"/>
              <a:ext cx="387800" cy="11700"/>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p:nvPr/>
          </p:nvSpPr>
          <p:spPr>
            <a:xfrm>
              <a:off x="8522225" y="1749450"/>
              <a:ext cx="115125" cy="11700"/>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2"/>
            <p:cNvSpPr/>
            <p:nvPr/>
          </p:nvSpPr>
          <p:spPr>
            <a:xfrm>
              <a:off x="8675675" y="1749450"/>
              <a:ext cx="153475" cy="11700"/>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2"/>
            <p:cNvSpPr/>
            <p:nvPr/>
          </p:nvSpPr>
          <p:spPr>
            <a:xfrm>
              <a:off x="8675675" y="1806150"/>
              <a:ext cx="153475" cy="12525"/>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8169475" y="1860350"/>
              <a:ext cx="58400" cy="12525"/>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2"/>
            <p:cNvSpPr/>
            <p:nvPr/>
          </p:nvSpPr>
          <p:spPr>
            <a:xfrm>
              <a:off x="8242875" y="1860350"/>
              <a:ext cx="361100" cy="12525"/>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8" name="Google Shape;428;p22"/>
          <p:cNvSpPr txBox="1"/>
          <p:nvPr>
            <p:ph type="ctrTitle"/>
          </p:nvPr>
        </p:nvSpPr>
        <p:spPr>
          <a:xfrm>
            <a:off x="1887750" y="611725"/>
            <a:ext cx="5368500" cy="1019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29" name="Google Shape;429;p22"/>
          <p:cNvSpPr txBox="1"/>
          <p:nvPr>
            <p:ph idx="1" type="subTitle"/>
          </p:nvPr>
        </p:nvSpPr>
        <p:spPr>
          <a:xfrm>
            <a:off x="3044675" y="2305050"/>
            <a:ext cx="3054900" cy="101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30" name="Google Shape;430;p22"/>
          <p:cNvSpPr txBox="1"/>
          <p:nvPr/>
        </p:nvSpPr>
        <p:spPr>
          <a:xfrm>
            <a:off x="2228550" y="4151400"/>
            <a:ext cx="4686900" cy="41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accent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a:t>
            </a:r>
            <a:r>
              <a:rPr lang="en" sz="1200">
                <a:solidFill>
                  <a:schemeClr val="accent1"/>
                </a:solidFill>
                <a:latin typeface="Roboto"/>
                <a:ea typeface="Roboto"/>
                <a:cs typeface="Roboto"/>
                <a:sym typeface="Roboto"/>
              </a:rPr>
              <a:t> </a:t>
            </a:r>
            <a:r>
              <a:rPr b="1" lang="en" sz="1200">
                <a:solidFill>
                  <a:schemeClr val="accent1"/>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dk1"/>
                </a:solidFill>
                <a:latin typeface="Roboto"/>
                <a:ea typeface="Roboto"/>
                <a:cs typeface="Roboto"/>
                <a:sym typeface="Roboto"/>
              </a:rPr>
              <a:t>, including icons by </a:t>
            </a:r>
            <a:r>
              <a:rPr b="1" lang="en" sz="1200">
                <a:solidFill>
                  <a:schemeClr val="accen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infographics &amp; images by </a:t>
            </a:r>
            <a:r>
              <a:rPr b="1" lang="en" sz="1200">
                <a:solidFill>
                  <a:schemeClr val="accent1"/>
                </a:solidFill>
                <a:uFill>
                  <a:noFill/>
                </a:uFill>
                <a:latin typeface="Roboto"/>
                <a:ea typeface="Roboto"/>
                <a:cs typeface="Roboto"/>
                <a:sym typeface="Roboto"/>
                <a:hlinkClick r:id="rId4">
                  <a:extLst>
                    <a:ext uri="{A12FA001-AC4F-418D-AE19-62706E023703}">
                      <ahyp:hlinkClr val="tx"/>
                    </a:ext>
                  </a:extLst>
                </a:hlinkClick>
              </a:rPr>
              <a:t>Freepik</a:t>
            </a:r>
            <a:r>
              <a:rPr lang="en" sz="1200">
                <a:solidFill>
                  <a:schemeClr val="accent1"/>
                </a:solidFill>
                <a:latin typeface="Roboto"/>
                <a:ea typeface="Roboto"/>
                <a:cs typeface="Roboto"/>
                <a:sym typeface="Roboto"/>
              </a:rPr>
              <a:t> </a:t>
            </a:r>
            <a:endParaRPr sz="1200">
              <a:solidFill>
                <a:schemeClr val="accent1"/>
              </a:solidFill>
              <a:latin typeface="Roboto"/>
              <a:ea typeface="Roboto"/>
              <a:cs typeface="Roboto"/>
              <a:sym typeface="Robo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43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0" name="Google Shape;450;p23"/>
          <p:cNvGrpSpPr/>
          <p:nvPr/>
        </p:nvGrpSpPr>
        <p:grpSpPr>
          <a:xfrm flipH="1" rot="10800000">
            <a:off x="0" y="846"/>
            <a:ext cx="1022509" cy="572747"/>
            <a:chOff x="-77" y="3784091"/>
            <a:chExt cx="2423582" cy="1357541"/>
          </a:xfrm>
        </p:grpSpPr>
        <p:sp>
          <p:nvSpPr>
            <p:cNvPr id="451" name="Google Shape;451;p23"/>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3"/>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456" name="Shape 456"/>
        <p:cNvGrpSpPr/>
        <p:nvPr/>
      </p:nvGrpSpPr>
      <p:grpSpPr>
        <a:xfrm>
          <a:off x="0" y="0"/>
          <a:ext cx="0" cy="0"/>
          <a:chOff x="0" y="0"/>
          <a:chExt cx="0" cy="0"/>
        </a:xfrm>
      </p:grpSpPr>
      <p:grpSp>
        <p:nvGrpSpPr>
          <p:cNvPr id="457" name="Google Shape;457;p24"/>
          <p:cNvGrpSpPr/>
          <p:nvPr/>
        </p:nvGrpSpPr>
        <p:grpSpPr>
          <a:xfrm flipH="1" rot="5400000">
            <a:off x="-533027" y="3252941"/>
            <a:ext cx="2423582" cy="1357541"/>
            <a:chOff x="-77" y="3784091"/>
            <a:chExt cx="2423582" cy="1357541"/>
          </a:xfrm>
        </p:grpSpPr>
        <p:sp>
          <p:nvSpPr>
            <p:cNvPr id="458" name="Google Shape;458;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24"/>
          <p:cNvGrpSpPr/>
          <p:nvPr/>
        </p:nvGrpSpPr>
        <p:grpSpPr>
          <a:xfrm flipH="1" rot="-5400000">
            <a:off x="7253448" y="533016"/>
            <a:ext cx="2423582" cy="1357541"/>
            <a:chOff x="-77" y="3784091"/>
            <a:chExt cx="2423582" cy="1357541"/>
          </a:xfrm>
        </p:grpSpPr>
        <p:sp>
          <p:nvSpPr>
            <p:cNvPr id="464" name="Google Shape;464;p2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 name="Google Shape;16;p4"/>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ivvic"/>
              <a:buChar char="●"/>
              <a:defRPr sz="1200"/>
            </a:lvl1pPr>
            <a:lvl2pPr indent="-304800" lvl="1" marL="914400">
              <a:spcBef>
                <a:spcPts val="1600"/>
              </a:spcBef>
              <a:spcAft>
                <a:spcPts val="0"/>
              </a:spcAft>
              <a:buSzPts val="1200"/>
              <a:buFont typeface="Roboto Condensed Light"/>
              <a:buChar char="○"/>
              <a:defRPr sz="1200"/>
            </a:lvl2pPr>
            <a:lvl3pPr indent="-304800" lvl="2" marL="1371600">
              <a:spcBef>
                <a:spcPts val="1600"/>
              </a:spcBef>
              <a:spcAft>
                <a:spcPts val="0"/>
              </a:spcAft>
              <a:buSzPts val="1200"/>
              <a:buFont typeface="Roboto Condensed Light"/>
              <a:buChar char="■"/>
              <a:defRPr sz="1200"/>
            </a:lvl3pPr>
            <a:lvl4pPr indent="-304800" lvl="3" marL="1828800">
              <a:spcBef>
                <a:spcPts val="1600"/>
              </a:spcBef>
              <a:spcAft>
                <a:spcPts val="0"/>
              </a:spcAft>
              <a:buSzPts val="1200"/>
              <a:buFont typeface="Roboto Condensed Light"/>
              <a:buChar char="●"/>
              <a:defRPr sz="1200"/>
            </a:lvl4pPr>
            <a:lvl5pPr indent="-304800" lvl="4" marL="2286000">
              <a:spcBef>
                <a:spcPts val="1600"/>
              </a:spcBef>
              <a:spcAft>
                <a:spcPts val="0"/>
              </a:spcAft>
              <a:buSzPts val="1200"/>
              <a:buFont typeface="Roboto Condensed Light"/>
              <a:buChar char="○"/>
              <a:defRPr sz="1200"/>
            </a:lvl5pPr>
            <a:lvl6pPr indent="-304800" lvl="5" marL="2743200">
              <a:spcBef>
                <a:spcPts val="1600"/>
              </a:spcBef>
              <a:spcAft>
                <a:spcPts val="0"/>
              </a:spcAft>
              <a:buSzPts val="1200"/>
              <a:buFont typeface="Roboto Condensed Light"/>
              <a:buChar char="■"/>
              <a:defRPr sz="1200"/>
            </a:lvl6pPr>
            <a:lvl7pPr indent="-304800" lvl="6" marL="3200400">
              <a:spcBef>
                <a:spcPts val="1600"/>
              </a:spcBef>
              <a:spcAft>
                <a:spcPts val="0"/>
              </a:spcAft>
              <a:buSzPts val="1200"/>
              <a:buFont typeface="Roboto Condensed Light"/>
              <a:buChar char="●"/>
              <a:defRPr sz="1200"/>
            </a:lvl7pPr>
            <a:lvl8pPr indent="-304800" lvl="7" marL="3657600">
              <a:spcBef>
                <a:spcPts val="1600"/>
              </a:spcBef>
              <a:spcAft>
                <a:spcPts val="0"/>
              </a:spcAft>
              <a:buSzPts val="1200"/>
              <a:buFont typeface="Roboto Condensed Light"/>
              <a:buChar char="○"/>
              <a:defRPr sz="1200"/>
            </a:lvl8pPr>
            <a:lvl9pPr indent="-304800" lvl="8" marL="4114800">
              <a:spcBef>
                <a:spcPts val="1600"/>
              </a:spcBef>
              <a:spcAft>
                <a:spcPts val="1600"/>
              </a:spcAft>
              <a:buSzPts val="1200"/>
              <a:buFont typeface="Roboto Condensed Light"/>
              <a:buChar char="■"/>
              <a:defRPr sz="1200"/>
            </a:lvl9pPr>
          </a:lstStyle>
          <a:p/>
        </p:txBody>
      </p:sp>
      <p:grpSp>
        <p:nvGrpSpPr>
          <p:cNvPr id="17" name="Google Shape;17;p4"/>
          <p:cNvGrpSpPr/>
          <p:nvPr/>
        </p:nvGrpSpPr>
        <p:grpSpPr>
          <a:xfrm>
            <a:off x="0" y="4569046"/>
            <a:ext cx="1022509" cy="572747"/>
            <a:chOff x="-77" y="3784091"/>
            <a:chExt cx="2423582" cy="1357541"/>
          </a:xfrm>
        </p:grpSpPr>
        <p:sp>
          <p:nvSpPr>
            <p:cNvPr id="18" name="Google Shape;18;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4"/>
          <p:cNvGrpSpPr/>
          <p:nvPr/>
        </p:nvGrpSpPr>
        <p:grpSpPr>
          <a:xfrm rot="10800000">
            <a:off x="8121500" y="-4"/>
            <a:ext cx="1022509" cy="572747"/>
            <a:chOff x="-77" y="3784091"/>
            <a:chExt cx="2423582" cy="1357541"/>
          </a:xfrm>
        </p:grpSpPr>
        <p:sp>
          <p:nvSpPr>
            <p:cNvPr id="24" name="Google Shape;24;p4"/>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5162060" y="2286734"/>
            <a:ext cx="2145300" cy="572700"/>
          </a:xfrm>
          <a:prstGeom prst="rect">
            <a:avLst/>
          </a:prstGeom>
        </p:spPr>
        <p:txBody>
          <a:bodyPr anchorCtr="0" anchor="b" bIns="91425" lIns="91425" spcFirstLastPara="1" rIns="91425" wrap="square" tIns="91425">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5"/>
          <p:cNvSpPr txBox="1"/>
          <p:nvPr>
            <p:ph idx="1" type="body"/>
          </p:nvPr>
        </p:nvSpPr>
        <p:spPr>
          <a:xfrm>
            <a:off x="5162065"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2" name="Google Shape;32;p5"/>
          <p:cNvSpPr txBox="1"/>
          <p:nvPr>
            <p:ph idx="2" type="body"/>
          </p:nvPr>
        </p:nvSpPr>
        <p:spPr>
          <a:xfrm>
            <a:off x="1836640" y="2821334"/>
            <a:ext cx="2145300" cy="1027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3" name="Google Shape;33;p5"/>
          <p:cNvSpPr txBox="1"/>
          <p:nvPr>
            <p:ph idx="3" type="title"/>
          </p:nvPr>
        </p:nvSpPr>
        <p:spPr>
          <a:xfrm>
            <a:off x="1836635" y="2286734"/>
            <a:ext cx="21453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p5"/>
          <p:cNvSpPr txBox="1"/>
          <p:nvPr>
            <p:ph idx="4"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5" name="Google Shape;35;p5"/>
          <p:cNvGrpSpPr/>
          <p:nvPr/>
        </p:nvGrpSpPr>
        <p:grpSpPr>
          <a:xfrm>
            <a:off x="0" y="4569046"/>
            <a:ext cx="1022509" cy="572747"/>
            <a:chOff x="-77" y="3784091"/>
            <a:chExt cx="2423582" cy="1357541"/>
          </a:xfrm>
        </p:grpSpPr>
        <p:sp>
          <p:nvSpPr>
            <p:cNvPr id="36" name="Google Shape;36;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 name="Google Shape;41;p5"/>
          <p:cNvGrpSpPr/>
          <p:nvPr/>
        </p:nvGrpSpPr>
        <p:grpSpPr>
          <a:xfrm flipH="1">
            <a:off x="8121500" y="4569046"/>
            <a:ext cx="1022509" cy="572747"/>
            <a:chOff x="-77" y="3784091"/>
            <a:chExt cx="2423582" cy="1357541"/>
          </a:xfrm>
        </p:grpSpPr>
        <p:sp>
          <p:nvSpPr>
            <p:cNvPr id="42" name="Google Shape;42;p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1" name="Shape 61"/>
        <p:cNvGrpSpPr/>
        <p:nvPr/>
      </p:nvGrpSpPr>
      <p:grpSpPr>
        <a:xfrm>
          <a:off x="0" y="0"/>
          <a:ext cx="0" cy="0"/>
          <a:chOff x="0" y="0"/>
          <a:chExt cx="0" cy="0"/>
        </a:xfrm>
      </p:grpSpPr>
      <p:sp>
        <p:nvSpPr>
          <p:cNvPr id="62" name="Google Shape;62;p7"/>
          <p:cNvSpPr txBox="1"/>
          <p:nvPr>
            <p:ph type="title"/>
          </p:nvPr>
        </p:nvSpPr>
        <p:spPr>
          <a:xfrm>
            <a:off x="4939700" y="1288261"/>
            <a:ext cx="1905300" cy="9705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3" name="Google Shape;63;p7"/>
          <p:cNvSpPr txBox="1"/>
          <p:nvPr>
            <p:ph idx="1" type="body"/>
          </p:nvPr>
        </p:nvSpPr>
        <p:spPr>
          <a:xfrm>
            <a:off x="4939700" y="2182538"/>
            <a:ext cx="1905300" cy="180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4" name="Shape 64"/>
        <p:cNvGrpSpPr/>
        <p:nvPr/>
      </p:nvGrpSpPr>
      <p:grpSpPr>
        <a:xfrm>
          <a:off x="0" y="0"/>
          <a:ext cx="0" cy="0"/>
          <a:chOff x="0" y="0"/>
          <a:chExt cx="0" cy="0"/>
        </a:xfrm>
      </p:grpSpPr>
      <p:sp>
        <p:nvSpPr>
          <p:cNvPr id="65" name="Google Shape;65;p8"/>
          <p:cNvSpPr txBox="1"/>
          <p:nvPr>
            <p:ph type="title"/>
          </p:nvPr>
        </p:nvSpPr>
        <p:spPr>
          <a:xfrm>
            <a:off x="2235000" y="1340850"/>
            <a:ext cx="4674000" cy="246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sp>
        <p:nvSpPr>
          <p:cNvPr id="79" name="Google Shape;79;p9"/>
          <p:cNvSpPr txBox="1"/>
          <p:nvPr>
            <p:ph type="title"/>
          </p:nvPr>
        </p:nvSpPr>
        <p:spPr>
          <a:xfrm>
            <a:off x="1052800" y="1689450"/>
            <a:ext cx="2617200" cy="1001100"/>
          </a:xfrm>
          <a:prstGeom prst="rect">
            <a:avLst/>
          </a:prstGeom>
        </p:spPr>
        <p:txBody>
          <a:bodyPr anchorCtr="0" anchor="b" bIns="91425" lIns="91425" spcFirstLastPara="1" rIns="91425" wrap="square" tIns="91425">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0" name="Google Shape;80;p9"/>
          <p:cNvSpPr txBox="1"/>
          <p:nvPr>
            <p:ph idx="1" type="subTitle"/>
          </p:nvPr>
        </p:nvSpPr>
        <p:spPr>
          <a:xfrm>
            <a:off x="1638300" y="2658650"/>
            <a:ext cx="2031600" cy="662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1" name="Google Shape;81;p9"/>
          <p:cNvSpPr txBox="1"/>
          <p:nvPr>
            <p:ph idx="2" type="body"/>
          </p:nvPr>
        </p:nvSpPr>
        <p:spPr>
          <a:xfrm>
            <a:off x="4001475" y="1440000"/>
            <a:ext cx="4422600" cy="2263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grpSp>
        <p:nvGrpSpPr>
          <p:cNvPr id="82" name="Google Shape;82;p9"/>
          <p:cNvGrpSpPr/>
          <p:nvPr/>
        </p:nvGrpSpPr>
        <p:grpSpPr>
          <a:xfrm>
            <a:off x="720000" y="1013625"/>
            <a:ext cx="95400" cy="3116250"/>
            <a:chOff x="4524300" y="1013625"/>
            <a:chExt cx="95400" cy="3116250"/>
          </a:xfrm>
        </p:grpSpPr>
        <p:sp>
          <p:nvSpPr>
            <p:cNvPr id="83" name="Google Shape;83;p9"/>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9"/>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9"/>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9"/>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10"/>
          <p:cNvSpPr txBox="1"/>
          <p:nvPr>
            <p:ph type="title"/>
          </p:nvPr>
        </p:nvSpPr>
        <p:spPr>
          <a:xfrm>
            <a:off x="1552575" y="531500"/>
            <a:ext cx="4714800" cy="15336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400">
                <a:solidFill>
                  <a:schemeClr val="dk2"/>
                </a:solidFill>
              </a:defRPr>
            </a:lvl1pPr>
            <a:lvl2pPr lvl="1">
              <a:spcBef>
                <a:spcPts val="0"/>
              </a:spcBef>
              <a:spcAft>
                <a:spcPts val="0"/>
              </a:spcAft>
              <a:buSzPts val="2800"/>
              <a:buNone/>
              <a:defRPr>
                <a:latin typeface="Raleway"/>
                <a:ea typeface="Raleway"/>
                <a:cs typeface="Raleway"/>
                <a:sym typeface="Raleway"/>
              </a:defRPr>
            </a:lvl2pPr>
            <a:lvl3pPr lvl="2">
              <a:spcBef>
                <a:spcPts val="0"/>
              </a:spcBef>
              <a:spcAft>
                <a:spcPts val="0"/>
              </a:spcAft>
              <a:buSzPts val="2800"/>
              <a:buNone/>
              <a:defRPr>
                <a:latin typeface="Raleway"/>
                <a:ea typeface="Raleway"/>
                <a:cs typeface="Raleway"/>
                <a:sym typeface="Raleway"/>
              </a:defRPr>
            </a:lvl3pPr>
            <a:lvl4pPr lvl="3">
              <a:spcBef>
                <a:spcPts val="0"/>
              </a:spcBef>
              <a:spcAft>
                <a:spcPts val="0"/>
              </a:spcAft>
              <a:buSzPts val="2800"/>
              <a:buNone/>
              <a:defRPr>
                <a:latin typeface="Raleway"/>
                <a:ea typeface="Raleway"/>
                <a:cs typeface="Raleway"/>
                <a:sym typeface="Raleway"/>
              </a:defRPr>
            </a:lvl4pPr>
            <a:lvl5pPr lvl="4">
              <a:spcBef>
                <a:spcPts val="0"/>
              </a:spcBef>
              <a:spcAft>
                <a:spcPts val="0"/>
              </a:spcAft>
              <a:buSzPts val="2800"/>
              <a:buNone/>
              <a:defRPr>
                <a:latin typeface="Raleway"/>
                <a:ea typeface="Raleway"/>
                <a:cs typeface="Raleway"/>
                <a:sym typeface="Raleway"/>
              </a:defRPr>
            </a:lvl5pPr>
            <a:lvl6pPr lvl="5">
              <a:spcBef>
                <a:spcPts val="0"/>
              </a:spcBef>
              <a:spcAft>
                <a:spcPts val="0"/>
              </a:spcAft>
              <a:buSzPts val="2800"/>
              <a:buNone/>
              <a:defRPr>
                <a:latin typeface="Raleway"/>
                <a:ea typeface="Raleway"/>
                <a:cs typeface="Raleway"/>
                <a:sym typeface="Raleway"/>
              </a:defRPr>
            </a:lvl6pPr>
            <a:lvl7pPr lvl="6">
              <a:spcBef>
                <a:spcPts val="0"/>
              </a:spcBef>
              <a:spcAft>
                <a:spcPts val="0"/>
              </a:spcAft>
              <a:buSzPts val="2800"/>
              <a:buNone/>
              <a:defRPr>
                <a:latin typeface="Raleway"/>
                <a:ea typeface="Raleway"/>
                <a:cs typeface="Raleway"/>
                <a:sym typeface="Raleway"/>
              </a:defRPr>
            </a:lvl7pPr>
            <a:lvl8pPr lvl="7">
              <a:spcBef>
                <a:spcPts val="0"/>
              </a:spcBef>
              <a:spcAft>
                <a:spcPts val="0"/>
              </a:spcAft>
              <a:buSzPts val="2800"/>
              <a:buNone/>
              <a:defRPr>
                <a:latin typeface="Raleway"/>
                <a:ea typeface="Raleway"/>
                <a:cs typeface="Raleway"/>
                <a:sym typeface="Raleway"/>
              </a:defRPr>
            </a:lvl8pPr>
            <a:lvl9pPr lvl="8">
              <a:spcBef>
                <a:spcPts val="0"/>
              </a:spcBef>
              <a:spcAft>
                <a:spcPts val="0"/>
              </a:spcAft>
              <a:buSzPts val="2800"/>
              <a:buNone/>
              <a:defRPr>
                <a:latin typeface="Raleway"/>
                <a:ea typeface="Raleway"/>
                <a:cs typeface="Raleway"/>
                <a:sym typeface="Raleway"/>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13367C"/>
            </a:gs>
            <a:gs pos="100000">
              <a:schemeClr val="dk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hyperlink" Target="https://www.javatpoint.com/" TargetMode="External"/><Relationship Id="rId4" Type="http://schemas.openxmlformats.org/officeDocument/2006/relationships/hyperlink" Target="https://www.geeksforgeeks.or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472" name="Shape 472"/>
        <p:cNvGrpSpPr/>
        <p:nvPr/>
      </p:nvGrpSpPr>
      <p:grpSpPr>
        <a:xfrm>
          <a:off x="0" y="0"/>
          <a:ext cx="0" cy="0"/>
          <a:chOff x="0" y="0"/>
          <a:chExt cx="0" cy="0"/>
        </a:xfrm>
      </p:grpSpPr>
      <p:sp>
        <p:nvSpPr>
          <p:cNvPr id="473" name="Google Shape;473;p25"/>
          <p:cNvSpPr txBox="1"/>
          <p:nvPr>
            <p:ph type="ctrTitle"/>
          </p:nvPr>
        </p:nvSpPr>
        <p:spPr>
          <a:xfrm>
            <a:off x="720000" y="1016381"/>
            <a:ext cx="4079700" cy="240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STUDENT MANAGEMENT SYSTEM</a:t>
            </a:r>
            <a:endParaRPr/>
          </a:p>
        </p:txBody>
      </p:sp>
      <p:sp>
        <p:nvSpPr>
          <p:cNvPr id="474" name="Google Shape;474;p25"/>
          <p:cNvSpPr txBox="1"/>
          <p:nvPr>
            <p:ph idx="1" type="subTitle"/>
          </p:nvPr>
        </p:nvSpPr>
        <p:spPr>
          <a:xfrm>
            <a:off x="720000" y="3387625"/>
            <a:ext cx="3062100" cy="9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By: Rameen Rafiq, Hafsa Salman, Laiba Fatima and Bharti</a:t>
            </a:r>
            <a:endParaRPr sz="1700"/>
          </a:p>
        </p:txBody>
      </p:sp>
      <p:sp>
        <p:nvSpPr>
          <p:cNvPr id="475" name="Google Shape;475;p25"/>
          <p:cNvSpPr/>
          <p:nvPr/>
        </p:nvSpPr>
        <p:spPr>
          <a:xfrm>
            <a:off x="5827391" y="2727835"/>
            <a:ext cx="2584558" cy="1618980"/>
          </a:xfrm>
          <a:custGeom>
            <a:rect b="b" l="l" r="r" t="t"/>
            <a:pathLst>
              <a:path extrusionOk="0" h="61746" w="98572">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5"/>
          <p:cNvSpPr/>
          <p:nvPr/>
        </p:nvSpPr>
        <p:spPr>
          <a:xfrm>
            <a:off x="6036442" y="2901883"/>
            <a:ext cx="2166454" cy="938519"/>
          </a:xfrm>
          <a:custGeom>
            <a:rect b="b" l="l" r="r" t="t"/>
            <a:pathLst>
              <a:path extrusionOk="0" h="35794" w="82626">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5"/>
          <p:cNvSpPr/>
          <p:nvPr/>
        </p:nvSpPr>
        <p:spPr>
          <a:xfrm>
            <a:off x="6804345" y="3515875"/>
            <a:ext cx="125987" cy="13162"/>
          </a:xfrm>
          <a:custGeom>
            <a:rect b="b" l="l" r="r" t="t"/>
            <a:pathLst>
              <a:path extrusionOk="0" h="502" w="4805">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5"/>
          <p:cNvSpPr/>
          <p:nvPr/>
        </p:nvSpPr>
        <p:spPr>
          <a:xfrm>
            <a:off x="6804345" y="3204513"/>
            <a:ext cx="125987" cy="13136"/>
          </a:xfrm>
          <a:custGeom>
            <a:rect b="b" l="l" r="r" t="t"/>
            <a:pathLst>
              <a:path extrusionOk="0" h="501" w="4805">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5"/>
          <p:cNvSpPr/>
          <p:nvPr/>
        </p:nvSpPr>
        <p:spPr>
          <a:xfrm>
            <a:off x="6804345" y="3061064"/>
            <a:ext cx="125987" cy="13162"/>
          </a:xfrm>
          <a:custGeom>
            <a:rect b="b" l="l" r="r" t="t"/>
            <a:pathLst>
              <a:path extrusionOk="0" h="502" w="4805">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5"/>
          <p:cNvSpPr/>
          <p:nvPr/>
        </p:nvSpPr>
        <p:spPr>
          <a:xfrm>
            <a:off x="6804345" y="3360207"/>
            <a:ext cx="125987" cy="12271"/>
          </a:xfrm>
          <a:custGeom>
            <a:rect b="b" l="l" r="r" t="t"/>
            <a:pathLst>
              <a:path extrusionOk="0" h="468" w="4805">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5"/>
          <p:cNvSpPr/>
          <p:nvPr/>
        </p:nvSpPr>
        <p:spPr>
          <a:xfrm>
            <a:off x="6288337" y="3360207"/>
            <a:ext cx="126826" cy="13136"/>
          </a:xfrm>
          <a:custGeom>
            <a:rect b="b" l="l" r="r" t="t"/>
            <a:pathLst>
              <a:path extrusionOk="0" h="501" w="4837">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5"/>
          <p:cNvSpPr/>
          <p:nvPr/>
        </p:nvSpPr>
        <p:spPr>
          <a:xfrm>
            <a:off x="6804345" y="2967485"/>
            <a:ext cx="125987" cy="13162"/>
          </a:xfrm>
          <a:custGeom>
            <a:rect b="b" l="l" r="r" t="t"/>
            <a:pathLst>
              <a:path extrusionOk="0" h="502" w="4805">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5"/>
          <p:cNvSpPr/>
          <p:nvPr/>
        </p:nvSpPr>
        <p:spPr>
          <a:xfrm>
            <a:off x="6288337" y="3061064"/>
            <a:ext cx="126826" cy="13162"/>
          </a:xfrm>
          <a:custGeom>
            <a:rect b="b" l="l" r="r" t="t"/>
            <a:pathLst>
              <a:path extrusionOk="0" h="502" w="4837">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5"/>
          <p:cNvSpPr/>
          <p:nvPr/>
        </p:nvSpPr>
        <p:spPr>
          <a:xfrm>
            <a:off x="6116020" y="3204513"/>
            <a:ext cx="299144" cy="13136"/>
          </a:xfrm>
          <a:custGeom>
            <a:rect b="b" l="l" r="r" t="t"/>
            <a:pathLst>
              <a:path extrusionOk="0" h="501" w="11409">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5"/>
          <p:cNvSpPr/>
          <p:nvPr/>
        </p:nvSpPr>
        <p:spPr>
          <a:xfrm>
            <a:off x="6288337" y="3671568"/>
            <a:ext cx="126826" cy="13136"/>
          </a:xfrm>
          <a:custGeom>
            <a:rect b="b" l="l" r="r" t="t"/>
            <a:pathLst>
              <a:path extrusionOk="0" h="501" w="4837">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5"/>
          <p:cNvSpPr/>
          <p:nvPr/>
        </p:nvSpPr>
        <p:spPr>
          <a:xfrm>
            <a:off x="6288337" y="3515875"/>
            <a:ext cx="126826" cy="13162"/>
          </a:xfrm>
          <a:custGeom>
            <a:rect b="b" l="l" r="r" t="t"/>
            <a:pathLst>
              <a:path extrusionOk="0" h="502" w="4837">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5"/>
          <p:cNvSpPr/>
          <p:nvPr/>
        </p:nvSpPr>
        <p:spPr>
          <a:xfrm>
            <a:off x="6288337" y="2967485"/>
            <a:ext cx="126826" cy="13162"/>
          </a:xfrm>
          <a:custGeom>
            <a:rect b="b" l="l" r="r" t="t"/>
            <a:pathLst>
              <a:path extrusionOk="0" h="502" w="4837">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5"/>
          <p:cNvSpPr/>
          <p:nvPr/>
        </p:nvSpPr>
        <p:spPr>
          <a:xfrm>
            <a:off x="7147196" y="2967485"/>
            <a:ext cx="126852" cy="13162"/>
          </a:xfrm>
          <a:custGeom>
            <a:rect b="b" l="l" r="r" t="t"/>
            <a:pathLst>
              <a:path extrusionOk="0" h="502" w="4838">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5"/>
          <p:cNvSpPr/>
          <p:nvPr/>
        </p:nvSpPr>
        <p:spPr>
          <a:xfrm>
            <a:off x="7147196" y="3061064"/>
            <a:ext cx="126852" cy="13162"/>
          </a:xfrm>
          <a:custGeom>
            <a:rect b="b" l="l" r="r" t="t"/>
            <a:pathLst>
              <a:path extrusionOk="0" h="502" w="4838">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5"/>
          <p:cNvSpPr/>
          <p:nvPr/>
        </p:nvSpPr>
        <p:spPr>
          <a:xfrm>
            <a:off x="7147196" y="3204513"/>
            <a:ext cx="126852" cy="13136"/>
          </a:xfrm>
          <a:custGeom>
            <a:rect b="b" l="l" r="r" t="t"/>
            <a:pathLst>
              <a:path extrusionOk="0" h="501" w="4838">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5"/>
          <p:cNvSpPr/>
          <p:nvPr/>
        </p:nvSpPr>
        <p:spPr>
          <a:xfrm>
            <a:off x="6975771"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5"/>
          <p:cNvSpPr/>
          <p:nvPr/>
        </p:nvSpPr>
        <p:spPr>
          <a:xfrm>
            <a:off x="6975771" y="3204513"/>
            <a:ext cx="126852" cy="13136"/>
          </a:xfrm>
          <a:custGeom>
            <a:rect b="b" l="l" r="r" t="t"/>
            <a:pathLst>
              <a:path extrusionOk="0" h="501" w="4838">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5"/>
          <p:cNvSpPr/>
          <p:nvPr/>
        </p:nvSpPr>
        <p:spPr>
          <a:xfrm>
            <a:off x="6975771" y="3360207"/>
            <a:ext cx="126852" cy="12271"/>
          </a:xfrm>
          <a:custGeom>
            <a:rect b="b" l="l" r="r" t="t"/>
            <a:pathLst>
              <a:path extrusionOk="0" h="468" w="4838">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5"/>
          <p:cNvSpPr/>
          <p:nvPr/>
        </p:nvSpPr>
        <p:spPr>
          <a:xfrm>
            <a:off x="7147196" y="3360207"/>
            <a:ext cx="126852" cy="12271"/>
          </a:xfrm>
          <a:custGeom>
            <a:rect b="b" l="l" r="r" t="t"/>
            <a:pathLst>
              <a:path extrusionOk="0" h="468" w="4838">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5"/>
          <p:cNvSpPr/>
          <p:nvPr/>
        </p:nvSpPr>
        <p:spPr>
          <a:xfrm>
            <a:off x="6975771"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5"/>
          <p:cNvSpPr/>
          <p:nvPr/>
        </p:nvSpPr>
        <p:spPr>
          <a:xfrm>
            <a:off x="6975771"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5"/>
          <p:cNvSpPr/>
          <p:nvPr/>
        </p:nvSpPr>
        <p:spPr>
          <a:xfrm>
            <a:off x="7147196" y="3515875"/>
            <a:ext cx="126852" cy="13162"/>
          </a:xfrm>
          <a:custGeom>
            <a:rect b="b" l="l" r="r" t="t"/>
            <a:pathLst>
              <a:path extrusionOk="0" h="502" w="4838">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5"/>
          <p:cNvSpPr/>
          <p:nvPr/>
        </p:nvSpPr>
        <p:spPr>
          <a:xfrm>
            <a:off x="6804345" y="3671568"/>
            <a:ext cx="814315" cy="13136"/>
          </a:xfrm>
          <a:custGeom>
            <a:rect b="b" l="l" r="r" t="t"/>
            <a:pathLst>
              <a:path extrusionOk="0" h="501" w="31057">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5"/>
          <p:cNvSpPr/>
          <p:nvPr/>
        </p:nvSpPr>
        <p:spPr>
          <a:xfrm>
            <a:off x="6632054" y="3515875"/>
            <a:ext cx="126852" cy="13162"/>
          </a:xfrm>
          <a:custGeom>
            <a:rect b="b" l="l" r="r" t="t"/>
            <a:pathLst>
              <a:path extrusionOk="0" h="502" w="4838">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5"/>
          <p:cNvSpPr/>
          <p:nvPr/>
        </p:nvSpPr>
        <p:spPr>
          <a:xfrm>
            <a:off x="6459763"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
          <p:cNvSpPr/>
          <p:nvPr/>
        </p:nvSpPr>
        <p:spPr>
          <a:xfrm>
            <a:off x="6632054" y="3671568"/>
            <a:ext cx="126852" cy="13136"/>
          </a:xfrm>
          <a:custGeom>
            <a:rect b="b" l="l" r="r" t="t"/>
            <a:pathLst>
              <a:path extrusionOk="0" h="501" w="4838">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6459763" y="3671568"/>
            <a:ext cx="126826" cy="13136"/>
          </a:xfrm>
          <a:custGeom>
            <a:rect b="b" l="l" r="r" t="t"/>
            <a:pathLst>
              <a:path extrusionOk="0" h="501" w="4837">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6459763"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5"/>
          <p:cNvSpPr/>
          <p:nvPr/>
        </p:nvSpPr>
        <p:spPr>
          <a:xfrm>
            <a:off x="6459763"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6459763" y="3204513"/>
            <a:ext cx="126826" cy="13136"/>
          </a:xfrm>
          <a:custGeom>
            <a:rect b="b" l="l" r="r" t="t"/>
            <a:pathLst>
              <a:path extrusionOk="0" h="501" w="4837">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5"/>
          <p:cNvSpPr/>
          <p:nvPr/>
        </p:nvSpPr>
        <p:spPr>
          <a:xfrm>
            <a:off x="6459763" y="3360207"/>
            <a:ext cx="126826" cy="13136"/>
          </a:xfrm>
          <a:custGeom>
            <a:rect b="b" l="l" r="r" t="t"/>
            <a:pathLst>
              <a:path extrusionOk="0" h="501" w="4837">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6632054" y="2967485"/>
            <a:ext cx="126852" cy="13162"/>
          </a:xfrm>
          <a:custGeom>
            <a:rect b="b" l="l" r="r" t="t"/>
            <a:pathLst>
              <a:path extrusionOk="0" h="502" w="4838">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a:off x="6632054" y="3204513"/>
            <a:ext cx="126852" cy="13136"/>
          </a:xfrm>
          <a:custGeom>
            <a:rect b="b" l="l" r="r" t="t"/>
            <a:pathLst>
              <a:path extrusionOk="0" h="501" w="4838">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a:off x="6632054" y="3061064"/>
            <a:ext cx="126852" cy="13162"/>
          </a:xfrm>
          <a:custGeom>
            <a:rect b="b" l="l" r="r" t="t"/>
            <a:pathLst>
              <a:path extrusionOk="0" h="502" w="4838">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a:off x="6632054" y="3360207"/>
            <a:ext cx="126852" cy="13136"/>
          </a:xfrm>
          <a:custGeom>
            <a:rect b="b" l="l" r="r" t="t"/>
            <a:pathLst>
              <a:path extrusionOk="0" h="501" w="4838">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6792100" y="3891973"/>
            <a:ext cx="649889" cy="380478"/>
          </a:xfrm>
          <a:custGeom>
            <a:rect b="b" l="l" r="r" t="t"/>
            <a:pathLst>
              <a:path extrusionOk="0" h="14511" w="24786">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6116020" y="2967485"/>
            <a:ext cx="2017786" cy="822181"/>
          </a:xfrm>
          <a:custGeom>
            <a:rect b="b" l="l" r="r" t="t"/>
            <a:pathLst>
              <a:path extrusionOk="0" h="31357" w="76956">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6116020" y="3061064"/>
            <a:ext cx="126852" cy="13162"/>
          </a:xfrm>
          <a:custGeom>
            <a:rect b="b" l="l" r="r" t="t"/>
            <a:pathLst>
              <a:path extrusionOk="0" h="502" w="4838">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6116020"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6116020"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6116020" y="3360207"/>
            <a:ext cx="126852" cy="13136"/>
          </a:xfrm>
          <a:custGeom>
            <a:rect b="b" l="l" r="r" t="t"/>
            <a:pathLst>
              <a:path extrusionOk="0" h="501" w="4838">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7319514" y="3515875"/>
            <a:ext cx="126826" cy="13162"/>
          </a:xfrm>
          <a:custGeom>
            <a:rect b="b" l="l" r="r" t="t"/>
            <a:pathLst>
              <a:path extrusionOk="0" h="502" w="4837">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7319514" y="3204513"/>
            <a:ext cx="126826" cy="13136"/>
          </a:xfrm>
          <a:custGeom>
            <a:rect b="b" l="l" r="r" t="t"/>
            <a:pathLst>
              <a:path extrusionOk="0" h="501" w="4837">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7319514" y="3360207"/>
            <a:ext cx="126826" cy="12271"/>
          </a:xfrm>
          <a:custGeom>
            <a:rect b="b" l="l" r="r" t="t"/>
            <a:pathLst>
              <a:path extrusionOk="0" h="468" w="4837">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7835522" y="2967485"/>
            <a:ext cx="126852" cy="13162"/>
          </a:xfrm>
          <a:custGeom>
            <a:rect b="b" l="l" r="r" t="t"/>
            <a:pathLst>
              <a:path extrusionOk="0" h="502" w="4838">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7319514" y="3061064"/>
            <a:ext cx="126826" cy="13162"/>
          </a:xfrm>
          <a:custGeom>
            <a:rect b="b" l="l" r="r" t="t"/>
            <a:pathLst>
              <a:path extrusionOk="0" h="502" w="4837">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7319514" y="2967485"/>
            <a:ext cx="126826" cy="13162"/>
          </a:xfrm>
          <a:custGeom>
            <a:rect b="b" l="l" r="r" t="t"/>
            <a:pathLst>
              <a:path extrusionOk="0" h="502" w="4837">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7835522" y="3671568"/>
            <a:ext cx="126852" cy="13136"/>
          </a:xfrm>
          <a:custGeom>
            <a:rect b="b" l="l" r="r" t="t"/>
            <a:pathLst>
              <a:path extrusionOk="0" h="501" w="4838">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7663231" y="2967485"/>
            <a:ext cx="126852" cy="13162"/>
          </a:xfrm>
          <a:custGeom>
            <a:rect b="b" l="l" r="r" t="t"/>
            <a:pathLst>
              <a:path extrusionOk="0" h="502" w="4838">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7663231" y="3204513"/>
            <a:ext cx="126852" cy="13136"/>
          </a:xfrm>
          <a:custGeom>
            <a:rect b="b" l="l" r="r" t="t"/>
            <a:pathLst>
              <a:path extrusionOk="0" h="501" w="4838">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7663231" y="3061064"/>
            <a:ext cx="126852" cy="13162"/>
          </a:xfrm>
          <a:custGeom>
            <a:rect b="b" l="l" r="r" t="t"/>
            <a:pathLst>
              <a:path extrusionOk="0" h="502" w="4838">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7663231" y="3360207"/>
            <a:ext cx="126852" cy="13136"/>
          </a:xfrm>
          <a:custGeom>
            <a:rect b="b" l="l" r="r" t="t"/>
            <a:pathLst>
              <a:path extrusionOk="0" h="501" w="4838">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p:nvPr/>
        </p:nvSpPr>
        <p:spPr>
          <a:xfrm>
            <a:off x="7663231" y="3671568"/>
            <a:ext cx="126852" cy="13136"/>
          </a:xfrm>
          <a:custGeom>
            <a:rect b="b" l="l" r="r" t="t"/>
            <a:pathLst>
              <a:path extrusionOk="0" h="501" w="4838">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5"/>
          <p:cNvSpPr/>
          <p:nvPr/>
        </p:nvSpPr>
        <p:spPr>
          <a:xfrm>
            <a:off x="7663231" y="3515875"/>
            <a:ext cx="126852" cy="13162"/>
          </a:xfrm>
          <a:custGeom>
            <a:rect b="b" l="l" r="r" t="t"/>
            <a:pathLst>
              <a:path extrusionOk="0" h="502" w="4838">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8006947" y="2967485"/>
            <a:ext cx="126852" cy="13162"/>
          </a:xfrm>
          <a:custGeom>
            <a:rect b="b" l="l" r="r" t="t"/>
            <a:pathLst>
              <a:path extrusionOk="0" h="502" w="4838">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7835522" y="3515875"/>
            <a:ext cx="126852" cy="13162"/>
          </a:xfrm>
          <a:custGeom>
            <a:rect b="b" l="l" r="r" t="t"/>
            <a:pathLst>
              <a:path extrusionOk="0" h="502" w="4838">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7491805" y="2967485"/>
            <a:ext cx="126852" cy="13162"/>
          </a:xfrm>
          <a:custGeom>
            <a:rect b="b" l="l" r="r" t="t"/>
            <a:pathLst>
              <a:path extrusionOk="0" h="502" w="4838">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7835522" y="3204513"/>
            <a:ext cx="298279" cy="13136"/>
          </a:xfrm>
          <a:custGeom>
            <a:rect b="b" l="l" r="r" t="t"/>
            <a:pathLst>
              <a:path extrusionOk="0" h="501" w="11376">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7835522" y="3061064"/>
            <a:ext cx="298279" cy="13162"/>
          </a:xfrm>
          <a:custGeom>
            <a:rect b="b" l="l" r="r" t="t"/>
            <a:pathLst>
              <a:path extrusionOk="0" h="502" w="11376">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8006947" y="3515875"/>
            <a:ext cx="126852" cy="13162"/>
          </a:xfrm>
          <a:custGeom>
            <a:rect b="b" l="l" r="r" t="t"/>
            <a:pathLst>
              <a:path extrusionOk="0" h="502" w="4838">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5"/>
          <p:cNvSpPr/>
          <p:nvPr/>
        </p:nvSpPr>
        <p:spPr>
          <a:xfrm>
            <a:off x="7835522" y="3360207"/>
            <a:ext cx="126852" cy="13136"/>
          </a:xfrm>
          <a:custGeom>
            <a:rect b="b" l="l" r="r" t="t"/>
            <a:pathLst>
              <a:path extrusionOk="0" h="501" w="4838">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p:nvPr/>
        </p:nvSpPr>
        <p:spPr>
          <a:xfrm>
            <a:off x="8006947" y="3671568"/>
            <a:ext cx="126852" cy="13136"/>
          </a:xfrm>
          <a:custGeom>
            <a:rect b="b" l="l" r="r" t="t"/>
            <a:pathLst>
              <a:path extrusionOk="0" h="501" w="4838">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a:off x="7491805" y="3360207"/>
            <a:ext cx="126852" cy="13136"/>
          </a:xfrm>
          <a:custGeom>
            <a:rect b="b" l="l" r="r" t="t"/>
            <a:pathLst>
              <a:path extrusionOk="0" h="501" w="4838">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a:off x="7491805" y="3515875"/>
            <a:ext cx="126852" cy="13162"/>
          </a:xfrm>
          <a:custGeom>
            <a:rect b="b" l="l" r="r" t="t"/>
            <a:pathLst>
              <a:path extrusionOk="0" h="502" w="4838">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7491805" y="3061064"/>
            <a:ext cx="126852" cy="13162"/>
          </a:xfrm>
          <a:custGeom>
            <a:rect b="b" l="l" r="r" t="t"/>
            <a:pathLst>
              <a:path extrusionOk="0" h="502" w="4838">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7491805" y="3204513"/>
            <a:ext cx="126852" cy="13136"/>
          </a:xfrm>
          <a:custGeom>
            <a:rect b="b" l="l" r="r" t="t"/>
            <a:pathLst>
              <a:path extrusionOk="0" h="501" w="4838">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8162641" y="2772461"/>
            <a:ext cx="111986" cy="114581"/>
          </a:xfrm>
          <a:custGeom>
            <a:rect b="b" l="l" r="r" t="t"/>
            <a:pathLst>
              <a:path extrusionOk="0" h="4370" w="4271">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p:nvPr/>
        </p:nvSpPr>
        <p:spPr>
          <a:xfrm>
            <a:off x="8162641" y="2772461"/>
            <a:ext cx="111986" cy="111959"/>
          </a:xfrm>
          <a:custGeom>
            <a:rect b="b" l="l" r="r" t="t"/>
            <a:pathLst>
              <a:path extrusionOk="0" h="4270" w="4271">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8173129" y="2782084"/>
            <a:ext cx="91875" cy="92714"/>
          </a:xfrm>
          <a:custGeom>
            <a:rect b="b" l="l" r="r" t="t"/>
            <a:pathLst>
              <a:path extrusionOk="0" h="3536" w="3504">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8173129" y="2827549"/>
            <a:ext cx="91875" cy="47248"/>
          </a:xfrm>
          <a:custGeom>
            <a:rect b="b" l="l" r="r" t="t"/>
            <a:pathLst>
              <a:path extrusionOk="0" h="1802" w="3504">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a:off x="5646147" y="2701671"/>
            <a:ext cx="68916" cy="31575"/>
          </a:xfrm>
          <a:custGeom>
            <a:rect b="b" l="l" r="r" t="t"/>
            <a:pathLst>
              <a:path extrusionOk="0" h="1035" w="2259">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p:nvPr/>
        </p:nvSpPr>
        <p:spPr>
          <a:xfrm>
            <a:off x="5764205" y="2701671"/>
            <a:ext cx="68886" cy="31575"/>
          </a:xfrm>
          <a:custGeom>
            <a:rect b="b" l="l" r="r" t="t"/>
            <a:pathLst>
              <a:path extrusionOk="0" h="1035" w="2258">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a:off x="5882232" y="2701671"/>
            <a:ext cx="68916" cy="31575"/>
          </a:xfrm>
          <a:custGeom>
            <a:rect b="b" l="l" r="r" t="t"/>
            <a:pathLst>
              <a:path extrusionOk="0" h="1035" w="2259">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a:off x="7158576" y="2327273"/>
            <a:ext cx="26" cy="52492"/>
          </a:xfrm>
          <a:custGeom>
            <a:rect b="b" l="l" r="r" t="t"/>
            <a:pathLst>
              <a:path extrusionOk="0" h="2002" w="1">
                <a:moveTo>
                  <a:pt x="0" y="2002"/>
                </a:moveTo>
                <a:lnTo>
                  <a:pt x="0" y="0"/>
                </a:lnTo>
              </a:path>
            </a:pathLst>
          </a:custGeom>
          <a:solidFill>
            <a:srgbClr val="1FFF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5"/>
          <p:cNvSpPr/>
          <p:nvPr/>
        </p:nvSpPr>
        <p:spPr>
          <a:xfrm>
            <a:off x="7807545" y="2334545"/>
            <a:ext cx="107607" cy="32408"/>
          </a:xfrm>
          <a:custGeom>
            <a:rect b="b" l="l" r="r" t="t"/>
            <a:pathLst>
              <a:path extrusionOk="0" h="1236" w="4104">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5"/>
          <p:cNvSpPr/>
          <p:nvPr/>
        </p:nvSpPr>
        <p:spPr>
          <a:xfrm>
            <a:off x="7935236" y="2334545"/>
            <a:ext cx="107607" cy="32408"/>
          </a:xfrm>
          <a:custGeom>
            <a:rect b="b" l="l" r="r" t="t"/>
            <a:pathLst>
              <a:path extrusionOk="0" h="1236" w="4104">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
          <p:cNvSpPr/>
          <p:nvPr/>
        </p:nvSpPr>
        <p:spPr>
          <a:xfrm>
            <a:off x="7646607" y="2523460"/>
            <a:ext cx="697111" cy="32408"/>
          </a:xfrm>
          <a:custGeom>
            <a:rect b="b" l="l" r="r" t="t"/>
            <a:pathLst>
              <a:path extrusionOk="0" h="1236" w="26587">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p:nvPr/>
        </p:nvSpPr>
        <p:spPr>
          <a:xfrm>
            <a:off x="8170507" y="2589954"/>
            <a:ext cx="136475" cy="33247"/>
          </a:xfrm>
          <a:custGeom>
            <a:rect b="b" l="l" r="r" t="t"/>
            <a:pathLst>
              <a:path extrusionOk="0" h="1268" w="5205">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5"/>
          <p:cNvSpPr/>
          <p:nvPr/>
        </p:nvSpPr>
        <p:spPr>
          <a:xfrm>
            <a:off x="8027084" y="2589954"/>
            <a:ext cx="123339" cy="33247"/>
          </a:xfrm>
          <a:custGeom>
            <a:rect b="b" l="l" r="r" t="t"/>
            <a:pathLst>
              <a:path extrusionOk="0" h="1268" w="4704">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5"/>
          <p:cNvSpPr/>
          <p:nvPr/>
        </p:nvSpPr>
        <p:spPr>
          <a:xfrm>
            <a:off x="7916882" y="2122898"/>
            <a:ext cx="649863" cy="545796"/>
          </a:xfrm>
          <a:custGeom>
            <a:rect b="b" l="l" r="r" t="t"/>
            <a:pathLst>
              <a:path extrusionOk="0" h="20816" w="24785">
                <a:moveTo>
                  <a:pt x="20815" y="0"/>
                </a:moveTo>
                <a:lnTo>
                  <a:pt x="0" y="20815"/>
                </a:lnTo>
                <a:lnTo>
                  <a:pt x="4303" y="20815"/>
                </a:lnTo>
                <a:lnTo>
                  <a:pt x="24584" y="534"/>
                </a:lnTo>
                <a:lnTo>
                  <a:pt x="24784" y="0"/>
                </a:lnTo>
                <a:close/>
              </a:path>
            </a:pathLst>
          </a:custGeom>
          <a:solidFill>
            <a:srgbClr val="E1F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5"/>
          <p:cNvSpPr/>
          <p:nvPr/>
        </p:nvSpPr>
        <p:spPr>
          <a:xfrm>
            <a:off x="4992525" y="1047062"/>
            <a:ext cx="2624530" cy="1703569"/>
          </a:xfrm>
          <a:custGeom>
            <a:rect b="b" l="l" r="r" t="t"/>
            <a:pathLst>
              <a:path extrusionOk="0" h="55841" w="86029">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5"/>
          <p:cNvSpPr/>
          <p:nvPr/>
        </p:nvSpPr>
        <p:spPr>
          <a:xfrm>
            <a:off x="4992525" y="1047062"/>
            <a:ext cx="2624530" cy="274812"/>
          </a:xfrm>
          <a:custGeom>
            <a:rect b="b" l="l" r="r" t="t"/>
            <a:pathLst>
              <a:path extrusionOk="0" h="9008" w="86029">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5"/>
          <p:cNvSpPr/>
          <p:nvPr/>
        </p:nvSpPr>
        <p:spPr>
          <a:xfrm>
            <a:off x="5098380" y="1404255"/>
            <a:ext cx="2417933" cy="1256817"/>
          </a:xfrm>
          <a:custGeom>
            <a:rect b="b" l="l" r="r" t="t"/>
            <a:pathLst>
              <a:path extrusionOk="0" h="41197" w="79257">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a:off x="5168574" y="1477530"/>
            <a:ext cx="57019" cy="116020"/>
          </a:xfrm>
          <a:custGeom>
            <a:rect b="b" l="l" r="r" t="t"/>
            <a:pathLst>
              <a:path extrusionOk="0" fill="none" h="3803" w="1869">
                <a:moveTo>
                  <a:pt x="1869" y="0"/>
                </a:moveTo>
                <a:lnTo>
                  <a:pt x="1" y="1901"/>
                </a:lnTo>
                <a:lnTo>
                  <a:pt x="1869"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a:off x="5371072" y="1477530"/>
            <a:ext cx="58056" cy="116020"/>
          </a:xfrm>
          <a:custGeom>
            <a:rect b="b" l="l" r="r" t="t"/>
            <a:pathLst>
              <a:path extrusionOk="0" fill="none" h="3803" w="1903">
                <a:moveTo>
                  <a:pt x="1" y="0"/>
                </a:moveTo>
                <a:lnTo>
                  <a:pt x="1902" y="1901"/>
                </a:lnTo>
                <a:lnTo>
                  <a:pt x="1" y="3803"/>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5"/>
          <p:cNvSpPr/>
          <p:nvPr/>
        </p:nvSpPr>
        <p:spPr>
          <a:xfrm>
            <a:off x="5274399" y="1477530"/>
            <a:ext cx="45822" cy="126210"/>
          </a:xfrm>
          <a:custGeom>
            <a:rect b="b" l="l" r="r" t="t"/>
            <a:pathLst>
              <a:path extrusionOk="0" fill="none" h="4137" w="1502">
                <a:moveTo>
                  <a:pt x="1" y="4136"/>
                </a:moveTo>
                <a:lnTo>
                  <a:pt x="1502" y="0"/>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5"/>
          <p:cNvSpPr/>
          <p:nvPr/>
        </p:nvSpPr>
        <p:spPr>
          <a:xfrm>
            <a:off x="5473847" y="1588419"/>
            <a:ext cx="32613" cy="32613"/>
          </a:xfrm>
          <a:custGeom>
            <a:rect b="b" l="l" r="r" t="t"/>
            <a:pathLst>
              <a:path extrusionOk="0" h="1069" w="1069">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5"/>
          <p:cNvSpPr/>
          <p:nvPr/>
        </p:nvSpPr>
        <p:spPr>
          <a:xfrm>
            <a:off x="5521684" y="1588419"/>
            <a:ext cx="32582" cy="32613"/>
          </a:xfrm>
          <a:custGeom>
            <a:rect b="b" l="l" r="r" t="t"/>
            <a:pathLst>
              <a:path extrusionOk="0" h="1069" w="1068">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5"/>
          <p:cNvSpPr/>
          <p:nvPr/>
        </p:nvSpPr>
        <p:spPr>
          <a:xfrm>
            <a:off x="5589864" y="1588419"/>
            <a:ext cx="32582" cy="32613"/>
          </a:xfrm>
          <a:custGeom>
            <a:rect b="b" l="l" r="r" t="t"/>
            <a:pathLst>
              <a:path extrusionOk="0" h="1069" w="1068">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5"/>
          <p:cNvSpPr/>
          <p:nvPr/>
        </p:nvSpPr>
        <p:spPr>
          <a:xfrm>
            <a:off x="5197067" y="1721730"/>
            <a:ext cx="1737158" cy="31"/>
          </a:xfrm>
          <a:custGeom>
            <a:rect b="b" l="l" r="r" t="t"/>
            <a:pathLst>
              <a:path extrusionOk="0" fill="none" h="1" w="56942">
                <a:moveTo>
                  <a:pt x="1" y="1"/>
                </a:moveTo>
                <a:lnTo>
                  <a:pt x="56941"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5"/>
          <p:cNvSpPr/>
          <p:nvPr/>
        </p:nvSpPr>
        <p:spPr>
          <a:xfrm>
            <a:off x="7038920" y="1721730"/>
            <a:ext cx="134355" cy="31"/>
          </a:xfrm>
          <a:custGeom>
            <a:rect b="b" l="l" r="r" t="t"/>
            <a:pathLst>
              <a:path extrusionOk="0" fill="none" h="1" w="4404">
                <a:moveTo>
                  <a:pt x="0" y="1"/>
                </a:moveTo>
                <a:lnTo>
                  <a:pt x="4403"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5"/>
          <p:cNvSpPr/>
          <p:nvPr/>
        </p:nvSpPr>
        <p:spPr>
          <a:xfrm>
            <a:off x="7247520" y="1721730"/>
            <a:ext cx="170995" cy="31"/>
          </a:xfrm>
          <a:custGeom>
            <a:rect b="b" l="l" r="r" t="t"/>
            <a:pathLst>
              <a:path extrusionOk="0" fill="none" h="1" w="5605">
                <a:moveTo>
                  <a:pt x="0" y="1"/>
                </a:moveTo>
                <a:lnTo>
                  <a:pt x="5604" y="1"/>
                </a:lnTo>
              </a:path>
            </a:pathLst>
          </a:custGeom>
          <a:noFill/>
          <a:ln cap="rnd" cmpd="sng" w="20850">
            <a:solidFill>
              <a:srgbClr val="12D77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5"/>
          <p:cNvSpPr/>
          <p:nvPr/>
        </p:nvSpPr>
        <p:spPr>
          <a:xfrm>
            <a:off x="5197067" y="1858091"/>
            <a:ext cx="1086891" cy="31"/>
          </a:xfrm>
          <a:custGeom>
            <a:rect b="b" l="l" r="r" t="t"/>
            <a:pathLst>
              <a:path extrusionOk="0" fill="none" h="1" w="35627">
                <a:moveTo>
                  <a:pt x="1" y="1"/>
                </a:moveTo>
                <a:lnTo>
                  <a:pt x="35626"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5"/>
          <p:cNvSpPr/>
          <p:nvPr/>
        </p:nvSpPr>
        <p:spPr>
          <a:xfrm>
            <a:off x="6444635" y="1858091"/>
            <a:ext cx="195431" cy="31"/>
          </a:xfrm>
          <a:custGeom>
            <a:rect b="b" l="l" r="r" t="t"/>
            <a:pathLst>
              <a:path extrusionOk="0" fill="none" h="1" w="6406">
                <a:moveTo>
                  <a:pt x="1" y="1"/>
                </a:moveTo>
                <a:lnTo>
                  <a:pt x="6405"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5"/>
          <p:cNvSpPr/>
          <p:nvPr/>
        </p:nvSpPr>
        <p:spPr>
          <a:xfrm>
            <a:off x="6110870" y="1936461"/>
            <a:ext cx="529214" cy="31"/>
          </a:xfrm>
          <a:custGeom>
            <a:rect b="b" l="l" r="r" t="t"/>
            <a:pathLst>
              <a:path extrusionOk="0" fill="none" h="1" w="17347">
                <a:moveTo>
                  <a:pt x="17346"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5"/>
          <p:cNvSpPr/>
          <p:nvPr/>
        </p:nvSpPr>
        <p:spPr>
          <a:xfrm>
            <a:off x="5931770" y="1936461"/>
            <a:ext cx="106898" cy="31"/>
          </a:xfrm>
          <a:custGeom>
            <a:rect b="b" l="l" r="r" t="t"/>
            <a:pathLst>
              <a:path extrusionOk="0" fill="none" h="1" w="3504">
                <a:moveTo>
                  <a:pt x="3503"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5"/>
          <p:cNvSpPr/>
          <p:nvPr/>
        </p:nvSpPr>
        <p:spPr>
          <a:xfrm>
            <a:off x="5740468" y="1936461"/>
            <a:ext cx="106868" cy="31"/>
          </a:xfrm>
          <a:custGeom>
            <a:rect b="b" l="l" r="r" t="t"/>
            <a:pathLst>
              <a:path extrusionOk="0" fill="none" h="1" w="3503">
                <a:moveTo>
                  <a:pt x="3503"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5"/>
          <p:cNvSpPr/>
          <p:nvPr/>
        </p:nvSpPr>
        <p:spPr>
          <a:xfrm>
            <a:off x="5550172" y="1936461"/>
            <a:ext cx="105861" cy="31"/>
          </a:xfrm>
          <a:custGeom>
            <a:rect b="b" l="l" r="r" t="t"/>
            <a:pathLst>
              <a:path extrusionOk="0" fill="none" h="1" w="3470">
                <a:moveTo>
                  <a:pt x="3470"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5"/>
          <p:cNvSpPr/>
          <p:nvPr/>
        </p:nvSpPr>
        <p:spPr>
          <a:xfrm>
            <a:off x="5358870" y="1936461"/>
            <a:ext cx="105861" cy="31"/>
          </a:xfrm>
          <a:custGeom>
            <a:rect b="b" l="l" r="r" t="t"/>
            <a:pathLst>
              <a:path extrusionOk="0" fill="none" h="1" w="3470">
                <a:moveTo>
                  <a:pt x="3470" y="0"/>
                </a:moveTo>
                <a:lnTo>
                  <a:pt x="0"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5"/>
          <p:cNvSpPr/>
          <p:nvPr/>
        </p:nvSpPr>
        <p:spPr>
          <a:xfrm>
            <a:off x="5358870" y="2032097"/>
            <a:ext cx="1647588" cy="31"/>
          </a:xfrm>
          <a:custGeom>
            <a:rect b="b" l="l" r="r" t="t"/>
            <a:pathLst>
              <a:path extrusionOk="0" fill="none" h="1" w="54006">
                <a:moveTo>
                  <a:pt x="54006" y="1"/>
                </a:moveTo>
                <a:lnTo>
                  <a:pt x="0"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5"/>
          <p:cNvSpPr/>
          <p:nvPr/>
        </p:nvSpPr>
        <p:spPr>
          <a:xfrm>
            <a:off x="5197067" y="1936461"/>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5"/>
          <p:cNvSpPr/>
          <p:nvPr/>
        </p:nvSpPr>
        <p:spPr>
          <a:xfrm>
            <a:off x="5197067" y="2032097"/>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5"/>
          <p:cNvSpPr/>
          <p:nvPr/>
        </p:nvSpPr>
        <p:spPr>
          <a:xfrm>
            <a:off x="5197067" y="2127763"/>
            <a:ext cx="38714" cy="31"/>
          </a:xfrm>
          <a:custGeom>
            <a:rect b="b" l="l" r="r" t="t"/>
            <a:pathLst>
              <a:path extrusionOk="0" fill="none" h="1" w="1269">
                <a:moveTo>
                  <a:pt x="1268" y="0"/>
                </a:moveTo>
                <a:lnTo>
                  <a:pt x="1" y="0"/>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5"/>
          <p:cNvSpPr/>
          <p:nvPr/>
        </p:nvSpPr>
        <p:spPr>
          <a:xfrm>
            <a:off x="5197067" y="2223399"/>
            <a:ext cx="38714" cy="31"/>
          </a:xfrm>
          <a:custGeom>
            <a:rect b="b" l="l" r="r" t="t"/>
            <a:pathLst>
              <a:path extrusionOk="0" fill="none" h="1" w="1269">
                <a:moveTo>
                  <a:pt x="1268" y="1"/>
                </a:moveTo>
                <a:lnTo>
                  <a:pt x="1" y="1"/>
                </a:lnTo>
              </a:path>
            </a:pathLst>
          </a:custGeom>
          <a:noFill/>
          <a:ln cap="rnd" cmpd="sng" w="20850">
            <a:solidFill>
              <a:srgbClr val="12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5"/>
          <p:cNvSpPr/>
          <p:nvPr/>
        </p:nvSpPr>
        <p:spPr>
          <a:xfrm>
            <a:off x="7106064" y="2032097"/>
            <a:ext cx="226976" cy="31"/>
          </a:xfrm>
          <a:custGeom>
            <a:rect b="b" l="l" r="r" t="t"/>
            <a:pathLst>
              <a:path extrusionOk="0" fill="none" h="1" w="7440">
                <a:moveTo>
                  <a:pt x="1" y="1"/>
                </a:moveTo>
                <a:lnTo>
                  <a:pt x="7439"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5"/>
          <p:cNvSpPr/>
          <p:nvPr/>
        </p:nvSpPr>
        <p:spPr>
          <a:xfrm>
            <a:off x="5354813" y="2127763"/>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5"/>
          <p:cNvSpPr/>
          <p:nvPr/>
        </p:nvSpPr>
        <p:spPr>
          <a:xfrm>
            <a:off x="5354813" y="2225443"/>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5"/>
          <p:cNvSpPr/>
          <p:nvPr/>
        </p:nvSpPr>
        <p:spPr>
          <a:xfrm>
            <a:off x="5354813" y="2324160"/>
            <a:ext cx="455935" cy="31"/>
          </a:xfrm>
          <a:custGeom>
            <a:rect b="b" l="l" r="r" t="t"/>
            <a:pathLst>
              <a:path extrusionOk="0" fill="none" h="1" w="14945">
                <a:moveTo>
                  <a:pt x="0" y="0"/>
                </a:moveTo>
                <a:lnTo>
                  <a:pt x="14944" y="0"/>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5"/>
          <p:cNvSpPr/>
          <p:nvPr/>
        </p:nvSpPr>
        <p:spPr>
          <a:xfrm>
            <a:off x="5354813" y="2421840"/>
            <a:ext cx="455935" cy="31"/>
          </a:xfrm>
          <a:custGeom>
            <a:rect b="b" l="l" r="r" t="t"/>
            <a:pathLst>
              <a:path extrusionOk="0" fill="none" h="1" w="14945">
                <a:moveTo>
                  <a:pt x="0" y="1"/>
                </a:moveTo>
                <a:lnTo>
                  <a:pt x="14944" y="1"/>
                </a:lnTo>
              </a:path>
            </a:pathLst>
          </a:custGeom>
          <a:noFill/>
          <a:ln cap="rnd" cmpd="sng" w="208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5"/>
          <p:cNvSpPr/>
          <p:nvPr/>
        </p:nvSpPr>
        <p:spPr>
          <a:xfrm>
            <a:off x="6110870" y="2421840"/>
            <a:ext cx="928130" cy="31"/>
          </a:xfrm>
          <a:custGeom>
            <a:rect b="b" l="l" r="r" t="t"/>
            <a:pathLst>
              <a:path extrusionOk="0" fill="none" h="1" w="30423">
                <a:moveTo>
                  <a:pt x="0" y="1"/>
                </a:moveTo>
                <a:lnTo>
                  <a:pt x="30422"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5"/>
          <p:cNvSpPr/>
          <p:nvPr/>
        </p:nvSpPr>
        <p:spPr>
          <a:xfrm>
            <a:off x="6661380" y="2324160"/>
            <a:ext cx="377591" cy="31"/>
          </a:xfrm>
          <a:custGeom>
            <a:rect b="b" l="l" r="r" t="t"/>
            <a:pathLst>
              <a:path extrusionOk="0" fill="none" h="1" w="12377">
                <a:moveTo>
                  <a:pt x="1" y="0"/>
                </a:moveTo>
                <a:lnTo>
                  <a:pt x="12376" y="0"/>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5"/>
          <p:cNvSpPr/>
          <p:nvPr/>
        </p:nvSpPr>
        <p:spPr>
          <a:xfrm>
            <a:off x="6889319" y="2223399"/>
            <a:ext cx="149639" cy="31"/>
          </a:xfrm>
          <a:custGeom>
            <a:rect b="b" l="l" r="r" t="t"/>
            <a:pathLst>
              <a:path extrusionOk="0" fill="none" h="1" w="4905">
                <a:moveTo>
                  <a:pt x="1" y="1"/>
                </a:moveTo>
                <a:lnTo>
                  <a:pt x="4904" y="1"/>
                </a:lnTo>
              </a:path>
            </a:pathLst>
          </a:custGeom>
          <a:noFill/>
          <a:ln cap="rnd" cmpd="sng" w="208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5"/>
          <p:cNvSpPr/>
          <p:nvPr/>
        </p:nvSpPr>
        <p:spPr>
          <a:xfrm>
            <a:off x="7602007" y="1310369"/>
            <a:ext cx="1114298" cy="1734401"/>
          </a:xfrm>
          <a:custGeom>
            <a:rect b="b" l="l" r="r" t="t"/>
            <a:pathLst>
              <a:path extrusionOk="0" h="66148" w="42498">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5"/>
          <p:cNvSpPr/>
          <p:nvPr/>
        </p:nvSpPr>
        <p:spPr>
          <a:xfrm>
            <a:off x="7602007" y="1310369"/>
            <a:ext cx="1114298" cy="157451"/>
          </a:xfrm>
          <a:custGeom>
            <a:rect b="b" l="l" r="r" t="t"/>
            <a:pathLst>
              <a:path extrusionOk="0" h="6005" w="42498">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5"/>
          <p:cNvSpPr/>
          <p:nvPr/>
        </p:nvSpPr>
        <p:spPr>
          <a:xfrm>
            <a:off x="7662365" y="1515042"/>
            <a:ext cx="996203" cy="1478126"/>
          </a:xfrm>
          <a:custGeom>
            <a:rect b="b" l="l" r="r" t="t"/>
            <a:pathLst>
              <a:path extrusionOk="0" h="56374" w="37994">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5"/>
          <p:cNvSpPr/>
          <p:nvPr/>
        </p:nvSpPr>
        <p:spPr>
          <a:xfrm>
            <a:off x="7905503" y="1362835"/>
            <a:ext cx="53384" cy="27164"/>
          </a:xfrm>
          <a:custGeom>
            <a:rect b="b" l="l" r="r" t="t"/>
            <a:pathLst>
              <a:path extrusionOk="0" h="1036" w="2036">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5"/>
          <p:cNvSpPr/>
          <p:nvPr/>
        </p:nvSpPr>
        <p:spPr>
          <a:xfrm>
            <a:off x="7710453" y="1688198"/>
            <a:ext cx="707599" cy="16650"/>
          </a:xfrm>
          <a:custGeom>
            <a:rect b="b" l="l" r="r" t="t"/>
            <a:pathLst>
              <a:path extrusionOk="0" h="635" w="26987">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5"/>
          <p:cNvSpPr/>
          <p:nvPr/>
        </p:nvSpPr>
        <p:spPr>
          <a:xfrm>
            <a:off x="8461758" y="1688198"/>
            <a:ext cx="68251" cy="16650"/>
          </a:xfrm>
          <a:custGeom>
            <a:rect b="b" l="l" r="r" t="t"/>
            <a:pathLst>
              <a:path extrusionOk="0" h="635" w="2603">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5"/>
          <p:cNvSpPr/>
          <p:nvPr/>
        </p:nvSpPr>
        <p:spPr>
          <a:xfrm>
            <a:off x="8556228" y="1688198"/>
            <a:ext cx="55114" cy="16650"/>
          </a:xfrm>
          <a:custGeom>
            <a:rect b="b" l="l" r="r" t="t"/>
            <a:pathLst>
              <a:path extrusionOk="0" h="635" w="2102">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5"/>
          <p:cNvSpPr/>
          <p:nvPr/>
        </p:nvSpPr>
        <p:spPr>
          <a:xfrm>
            <a:off x="7710453" y="1766045"/>
            <a:ext cx="404994" cy="16650"/>
          </a:xfrm>
          <a:custGeom>
            <a:rect b="b" l="l" r="r" t="t"/>
            <a:pathLst>
              <a:path extrusionOk="0" h="635" w="15446">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5"/>
          <p:cNvSpPr/>
          <p:nvPr/>
        </p:nvSpPr>
        <p:spPr>
          <a:xfrm>
            <a:off x="8122394" y="1766045"/>
            <a:ext cx="127744" cy="16650"/>
          </a:xfrm>
          <a:custGeom>
            <a:rect b="b" l="l" r="r" t="t"/>
            <a:pathLst>
              <a:path extrusionOk="0" h="635" w="4872">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5"/>
          <p:cNvSpPr/>
          <p:nvPr/>
        </p:nvSpPr>
        <p:spPr>
          <a:xfrm>
            <a:off x="8164398" y="1810645"/>
            <a:ext cx="85739" cy="17515"/>
          </a:xfrm>
          <a:custGeom>
            <a:rect b="b" l="l" r="r" t="t"/>
            <a:pathLst>
              <a:path extrusionOk="0" h="668" w="327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5"/>
          <p:cNvSpPr/>
          <p:nvPr/>
        </p:nvSpPr>
        <p:spPr>
          <a:xfrm>
            <a:off x="8122394" y="1810645"/>
            <a:ext cx="25407" cy="17515"/>
          </a:xfrm>
          <a:custGeom>
            <a:rect b="b" l="l" r="r" t="t"/>
            <a:pathLst>
              <a:path extrusionOk="0" h="668" w="969">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5"/>
          <p:cNvSpPr/>
          <p:nvPr/>
        </p:nvSpPr>
        <p:spPr>
          <a:xfrm>
            <a:off x="8021814" y="1810645"/>
            <a:ext cx="77008" cy="17515"/>
          </a:xfrm>
          <a:custGeom>
            <a:rect b="b" l="l" r="r" t="t"/>
            <a:pathLst>
              <a:path extrusionOk="0" h="668" w="2937">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5"/>
          <p:cNvSpPr/>
          <p:nvPr/>
        </p:nvSpPr>
        <p:spPr>
          <a:xfrm>
            <a:off x="7912503" y="1810645"/>
            <a:ext cx="77873" cy="17515"/>
          </a:xfrm>
          <a:custGeom>
            <a:rect b="b" l="l" r="r" t="t"/>
            <a:pathLst>
              <a:path extrusionOk="0" h="668" w="297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5"/>
          <p:cNvSpPr/>
          <p:nvPr/>
        </p:nvSpPr>
        <p:spPr>
          <a:xfrm>
            <a:off x="7803166" y="1810645"/>
            <a:ext cx="77873" cy="17515"/>
          </a:xfrm>
          <a:custGeom>
            <a:rect b="b" l="l" r="r" t="t"/>
            <a:pathLst>
              <a:path extrusionOk="0" h="668" w="297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5"/>
          <p:cNvSpPr/>
          <p:nvPr/>
        </p:nvSpPr>
        <p:spPr>
          <a:xfrm>
            <a:off x="7803166" y="1865759"/>
            <a:ext cx="656863" cy="16650"/>
          </a:xfrm>
          <a:custGeom>
            <a:rect b="b" l="l" r="r" t="t"/>
            <a:pathLst>
              <a:path extrusionOk="0" h="635" w="25052">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5"/>
          <p:cNvSpPr/>
          <p:nvPr/>
        </p:nvSpPr>
        <p:spPr>
          <a:xfrm>
            <a:off x="7710453" y="1810645"/>
            <a:ext cx="39382" cy="17515"/>
          </a:xfrm>
          <a:custGeom>
            <a:rect b="b" l="l" r="r" t="t"/>
            <a:pathLst>
              <a:path extrusionOk="0" h="668" w="1502">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5"/>
          <p:cNvSpPr/>
          <p:nvPr/>
        </p:nvSpPr>
        <p:spPr>
          <a:xfrm>
            <a:off x="7710453" y="1865759"/>
            <a:ext cx="39382" cy="16650"/>
          </a:xfrm>
          <a:custGeom>
            <a:rect b="b" l="l" r="r" t="t"/>
            <a:pathLst>
              <a:path extrusionOk="0" h="635" w="1502">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5"/>
          <p:cNvSpPr/>
          <p:nvPr/>
        </p:nvSpPr>
        <p:spPr>
          <a:xfrm>
            <a:off x="7710453" y="1919982"/>
            <a:ext cx="39382" cy="17515"/>
          </a:xfrm>
          <a:custGeom>
            <a:rect b="b" l="l" r="r" t="t"/>
            <a:pathLst>
              <a:path extrusionOk="0" h="668" w="1502">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5"/>
          <p:cNvSpPr/>
          <p:nvPr/>
        </p:nvSpPr>
        <p:spPr>
          <a:xfrm>
            <a:off x="7710453" y="1975097"/>
            <a:ext cx="39382" cy="16623"/>
          </a:xfrm>
          <a:custGeom>
            <a:rect b="b" l="l" r="r" t="t"/>
            <a:pathLst>
              <a:path extrusionOk="0" h="634" w="1502">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5"/>
          <p:cNvSpPr/>
          <p:nvPr/>
        </p:nvSpPr>
        <p:spPr>
          <a:xfrm>
            <a:off x="8500249" y="1865759"/>
            <a:ext cx="96227" cy="16650"/>
          </a:xfrm>
          <a:custGeom>
            <a:rect b="b" l="l" r="r" t="t"/>
            <a:pathLst>
              <a:path extrusionOk="0" h="635" w="367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5"/>
          <p:cNvSpPr/>
          <p:nvPr/>
        </p:nvSpPr>
        <p:spPr>
          <a:xfrm>
            <a:off x="7800544" y="1919982"/>
            <a:ext cx="277276" cy="17515"/>
          </a:xfrm>
          <a:custGeom>
            <a:rect b="b" l="l" r="r" t="t"/>
            <a:pathLst>
              <a:path extrusionOk="0" h="668" w="10575">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5"/>
          <p:cNvSpPr/>
          <p:nvPr/>
        </p:nvSpPr>
        <p:spPr>
          <a:xfrm>
            <a:off x="8164398" y="2087921"/>
            <a:ext cx="314011" cy="17515"/>
          </a:xfrm>
          <a:custGeom>
            <a:rect b="b" l="l" r="r" t="t"/>
            <a:pathLst>
              <a:path extrusionOk="0" h="668" w="11976">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5"/>
          <p:cNvSpPr/>
          <p:nvPr/>
        </p:nvSpPr>
        <p:spPr>
          <a:xfrm>
            <a:off x="8245732" y="2031941"/>
            <a:ext cx="232676" cy="17515"/>
          </a:xfrm>
          <a:custGeom>
            <a:rect b="b" l="l" r="r" t="t"/>
            <a:pathLst>
              <a:path extrusionOk="0" h="668" w="8874">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5"/>
          <p:cNvSpPr/>
          <p:nvPr/>
        </p:nvSpPr>
        <p:spPr>
          <a:xfrm>
            <a:off x="8376045" y="1975097"/>
            <a:ext cx="102363" cy="16623"/>
          </a:xfrm>
          <a:custGeom>
            <a:rect b="b" l="l" r="r" t="t"/>
            <a:pathLst>
              <a:path extrusionOk="0" h="634" w="3904">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5"/>
          <p:cNvSpPr/>
          <p:nvPr/>
        </p:nvSpPr>
        <p:spPr>
          <a:xfrm>
            <a:off x="7710453" y="1612108"/>
            <a:ext cx="328012" cy="16650"/>
          </a:xfrm>
          <a:custGeom>
            <a:rect b="b" l="l" r="r" t="t"/>
            <a:pathLst>
              <a:path extrusionOk="0" h="635" w="1251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5"/>
          <p:cNvSpPr/>
          <p:nvPr/>
        </p:nvSpPr>
        <p:spPr>
          <a:xfrm>
            <a:off x="7710453" y="2220856"/>
            <a:ext cx="530064" cy="17515"/>
          </a:xfrm>
          <a:custGeom>
            <a:rect b="b" l="l" r="r" t="t"/>
            <a:pathLst>
              <a:path extrusionOk="0" h="668" w="20216">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5"/>
          <p:cNvSpPr/>
          <p:nvPr/>
        </p:nvSpPr>
        <p:spPr>
          <a:xfrm>
            <a:off x="7710453" y="2288189"/>
            <a:ext cx="530064" cy="17541"/>
          </a:xfrm>
          <a:custGeom>
            <a:rect b="b" l="l" r="r" t="t"/>
            <a:pathLst>
              <a:path extrusionOk="0" h="669" w="20216">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5"/>
          <p:cNvSpPr/>
          <p:nvPr/>
        </p:nvSpPr>
        <p:spPr>
          <a:xfrm>
            <a:off x="7710453" y="2355548"/>
            <a:ext cx="529172" cy="17515"/>
          </a:xfrm>
          <a:custGeom>
            <a:rect b="b" l="l" r="r" t="t"/>
            <a:pathLst>
              <a:path extrusionOk="0" h="668" w="20182">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5"/>
          <p:cNvSpPr/>
          <p:nvPr/>
        </p:nvSpPr>
        <p:spPr>
          <a:xfrm>
            <a:off x="7710453" y="2757866"/>
            <a:ext cx="529172" cy="16650"/>
          </a:xfrm>
          <a:custGeom>
            <a:rect b="b" l="l" r="r" t="t"/>
            <a:pathLst>
              <a:path extrusionOk="0" h="635" w="20182">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5"/>
          <p:cNvSpPr/>
          <p:nvPr/>
        </p:nvSpPr>
        <p:spPr>
          <a:xfrm>
            <a:off x="8192375" y="2143009"/>
            <a:ext cx="157451" cy="16650"/>
          </a:xfrm>
          <a:custGeom>
            <a:rect b="b" l="l" r="r" t="t"/>
            <a:pathLst>
              <a:path extrusionOk="0" h="635" w="6005">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a:off x="8401400" y="2143009"/>
            <a:ext cx="209944" cy="16650"/>
          </a:xfrm>
          <a:custGeom>
            <a:rect b="b" l="l" r="r" t="t"/>
            <a:pathLst>
              <a:path extrusionOk="0" h="635" w="8007">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a:off x="8401400" y="2220856"/>
            <a:ext cx="209944" cy="17515"/>
          </a:xfrm>
          <a:custGeom>
            <a:rect b="b" l="l" r="r" t="t"/>
            <a:pathLst>
              <a:path extrusionOk="0" h="668" w="8007">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p:nvPr/>
        </p:nvSpPr>
        <p:spPr>
          <a:xfrm>
            <a:off x="7710453"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5"/>
          <p:cNvSpPr/>
          <p:nvPr/>
        </p:nvSpPr>
        <p:spPr>
          <a:xfrm>
            <a:off x="7710453" y="2910938"/>
            <a:ext cx="80495" cy="17515"/>
          </a:xfrm>
          <a:custGeom>
            <a:rect b="b" l="l" r="r" t="t"/>
            <a:pathLst>
              <a:path extrusionOk="0" h="668" w="307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5"/>
          <p:cNvSpPr/>
          <p:nvPr/>
        </p:nvSpPr>
        <p:spPr>
          <a:xfrm>
            <a:off x="7811924" y="2910938"/>
            <a:ext cx="492438" cy="17515"/>
          </a:xfrm>
          <a:custGeom>
            <a:rect b="b" l="l" r="r" t="t"/>
            <a:pathLst>
              <a:path extrusionOk="0" h="668" w="18781">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5"/>
          <p:cNvSpPr/>
          <p:nvPr/>
        </p:nvSpPr>
        <p:spPr>
          <a:xfrm>
            <a:off x="7834656" y="2860202"/>
            <a:ext cx="79604" cy="16650"/>
          </a:xfrm>
          <a:custGeom>
            <a:rect b="b" l="l" r="r" t="t"/>
            <a:pathLst>
              <a:path extrusionOk="0" h="635" w="3036">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5"/>
          <p:cNvSpPr/>
          <p:nvPr/>
        </p:nvSpPr>
        <p:spPr>
          <a:xfrm>
            <a:off x="7957969" y="2860202"/>
            <a:ext cx="80495" cy="16650"/>
          </a:xfrm>
          <a:custGeom>
            <a:rect b="b" l="l" r="r" t="t"/>
            <a:pathLst>
              <a:path extrusionOk="0" h="635" w="307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5"/>
          <p:cNvSpPr/>
          <p:nvPr/>
        </p:nvSpPr>
        <p:spPr>
          <a:xfrm>
            <a:off x="8082172" y="2860202"/>
            <a:ext cx="79630" cy="16650"/>
          </a:xfrm>
          <a:custGeom>
            <a:rect b="b" l="l" r="r" t="t"/>
            <a:pathLst>
              <a:path extrusionOk="0" h="635" w="3037">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5"/>
          <p:cNvSpPr/>
          <p:nvPr/>
        </p:nvSpPr>
        <p:spPr>
          <a:xfrm>
            <a:off x="8206376" y="2860202"/>
            <a:ext cx="79604" cy="16650"/>
          </a:xfrm>
          <a:custGeom>
            <a:rect b="b" l="l" r="r" t="t"/>
            <a:pathLst>
              <a:path extrusionOk="0" h="635" w="3036">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5"/>
          <p:cNvSpPr/>
          <p:nvPr/>
        </p:nvSpPr>
        <p:spPr>
          <a:xfrm>
            <a:off x="8329688" y="2860202"/>
            <a:ext cx="80495" cy="16650"/>
          </a:xfrm>
          <a:custGeom>
            <a:rect b="b" l="l" r="r" t="t"/>
            <a:pathLst>
              <a:path extrusionOk="0" h="635" w="307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5"/>
          <p:cNvSpPr/>
          <p:nvPr/>
        </p:nvSpPr>
        <p:spPr>
          <a:xfrm>
            <a:off x="8453892" y="2860202"/>
            <a:ext cx="54249" cy="16650"/>
          </a:xfrm>
          <a:custGeom>
            <a:rect b="b" l="l" r="r" t="t"/>
            <a:pathLst>
              <a:path extrusionOk="0" h="635" w="2069">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5"/>
          <p:cNvSpPr/>
          <p:nvPr/>
        </p:nvSpPr>
        <p:spPr>
          <a:xfrm>
            <a:off x="8287710" y="826690"/>
            <a:ext cx="856293" cy="784581"/>
          </a:xfrm>
          <a:custGeom>
            <a:rect b="b" l="l" r="r" t="t"/>
            <a:pathLst>
              <a:path extrusionOk="0" h="29923" w="32658">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5"/>
          <p:cNvSpPr/>
          <p:nvPr/>
        </p:nvSpPr>
        <p:spPr>
          <a:xfrm>
            <a:off x="8287710" y="819716"/>
            <a:ext cx="856293" cy="39382"/>
          </a:xfrm>
          <a:custGeom>
            <a:rect b="b" l="l" r="r" t="t"/>
            <a:pathLst>
              <a:path extrusionOk="0" h="1502" w="32658">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5"/>
          <p:cNvSpPr/>
          <p:nvPr/>
        </p:nvSpPr>
        <p:spPr>
          <a:xfrm>
            <a:off x="8287710" y="826690"/>
            <a:ext cx="856293" cy="120743"/>
          </a:xfrm>
          <a:custGeom>
            <a:rect b="b" l="l" r="r" t="t"/>
            <a:pathLst>
              <a:path extrusionOk="0" h="4605" w="32658">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5"/>
          <p:cNvSpPr/>
          <p:nvPr/>
        </p:nvSpPr>
        <p:spPr>
          <a:xfrm>
            <a:off x="8334932" y="983249"/>
            <a:ext cx="765336" cy="588665"/>
          </a:xfrm>
          <a:custGeom>
            <a:rect b="b" l="l" r="r" t="t"/>
            <a:pathLst>
              <a:path extrusionOk="0" h="22451" w="29189">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5"/>
          <p:cNvSpPr/>
          <p:nvPr/>
        </p:nvSpPr>
        <p:spPr>
          <a:xfrm>
            <a:off x="8371666" y="1116211"/>
            <a:ext cx="544039" cy="13136"/>
          </a:xfrm>
          <a:custGeom>
            <a:rect b="b" l="l" r="r" t="t"/>
            <a:pathLst>
              <a:path extrusionOk="0" h="501" w="20749">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5"/>
          <p:cNvSpPr/>
          <p:nvPr/>
        </p:nvSpPr>
        <p:spPr>
          <a:xfrm>
            <a:off x="8948924" y="1116211"/>
            <a:ext cx="52492" cy="13136"/>
          </a:xfrm>
          <a:custGeom>
            <a:rect b="b" l="l" r="r" t="t"/>
            <a:pathLst>
              <a:path extrusionOk="0" h="501" w="2002">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5"/>
          <p:cNvSpPr/>
          <p:nvPr/>
        </p:nvSpPr>
        <p:spPr>
          <a:xfrm>
            <a:off x="9021527" y="1116211"/>
            <a:ext cx="42004" cy="13136"/>
          </a:xfrm>
          <a:custGeom>
            <a:rect b="b" l="l" r="r" t="t"/>
            <a:pathLst>
              <a:path extrusionOk="0" h="501" w="1602">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5"/>
          <p:cNvSpPr/>
          <p:nvPr/>
        </p:nvSpPr>
        <p:spPr>
          <a:xfrm>
            <a:off x="8371666" y="1176543"/>
            <a:ext cx="311389" cy="13162"/>
          </a:xfrm>
          <a:custGeom>
            <a:rect b="b" l="l" r="r" t="t"/>
            <a:pathLst>
              <a:path extrusionOk="0" h="502" w="11876">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5"/>
          <p:cNvSpPr/>
          <p:nvPr/>
        </p:nvSpPr>
        <p:spPr>
          <a:xfrm>
            <a:off x="8687406" y="1176543"/>
            <a:ext cx="98876" cy="13162"/>
          </a:xfrm>
          <a:custGeom>
            <a:rect b="b" l="l" r="r" t="t"/>
            <a:pathLst>
              <a:path extrusionOk="0" h="502" w="3771">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5"/>
          <p:cNvSpPr/>
          <p:nvPr/>
        </p:nvSpPr>
        <p:spPr>
          <a:xfrm>
            <a:off x="8720653" y="1211546"/>
            <a:ext cx="65629" cy="12271"/>
          </a:xfrm>
          <a:custGeom>
            <a:rect b="b" l="l" r="r" t="t"/>
            <a:pathLst>
              <a:path extrusionOk="0" h="468" w="2503">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5"/>
          <p:cNvSpPr/>
          <p:nvPr/>
        </p:nvSpPr>
        <p:spPr>
          <a:xfrm>
            <a:off x="8688298" y="1211546"/>
            <a:ext cx="19245" cy="12271"/>
          </a:xfrm>
          <a:custGeom>
            <a:rect b="b" l="l" r="r" t="t"/>
            <a:pathLst>
              <a:path extrusionOk="0" h="468" w="734">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5"/>
          <p:cNvSpPr/>
          <p:nvPr/>
        </p:nvSpPr>
        <p:spPr>
          <a:xfrm>
            <a:off x="8610451" y="1211546"/>
            <a:ext cx="59493" cy="12271"/>
          </a:xfrm>
          <a:custGeom>
            <a:rect b="b" l="l" r="r" t="t"/>
            <a:pathLst>
              <a:path extrusionOk="0" h="468" w="2269">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5"/>
          <p:cNvSpPr/>
          <p:nvPr/>
        </p:nvSpPr>
        <p:spPr>
          <a:xfrm>
            <a:off x="8526469" y="1211546"/>
            <a:ext cx="59519" cy="12271"/>
          </a:xfrm>
          <a:custGeom>
            <a:rect b="b" l="l" r="r" t="t"/>
            <a:pathLst>
              <a:path extrusionOk="0" h="468" w="227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5"/>
          <p:cNvSpPr/>
          <p:nvPr/>
        </p:nvSpPr>
        <p:spPr>
          <a:xfrm>
            <a:off x="8442513" y="1211546"/>
            <a:ext cx="59493" cy="12271"/>
          </a:xfrm>
          <a:custGeom>
            <a:rect b="b" l="l" r="r" t="t"/>
            <a:pathLst>
              <a:path extrusionOk="0" h="468" w="2269">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5"/>
          <p:cNvSpPr/>
          <p:nvPr/>
        </p:nvSpPr>
        <p:spPr>
          <a:xfrm>
            <a:off x="8442513" y="1253524"/>
            <a:ext cx="504683" cy="12271"/>
          </a:xfrm>
          <a:custGeom>
            <a:rect b="b" l="l" r="r" t="t"/>
            <a:pathLst>
              <a:path extrusionOk="0" h="468" w="19248">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5"/>
          <p:cNvSpPr/>
          <p:nvPr/>
        </p:nvSpPr>
        <p:spPr>
          <a:xfrm>
            <a:off x="8371666" y="1211546"/>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5"/>
          <p:cNvSpPr/>
          <p:nvPr/>
        </p:nvSpPr>
        <p:spPr>
          <a:xfrm>
            <a:off x="8371666" y="1253524"/>
            <a:ext cx="29760" cy="12271"/>
          </a:xfrm>
          <a:custGeom>
            <a:rect b="b" l="l" r="r" t="t"/>
            <a:pathLst>
              <a:path extrusionOk="0" h="468" w="1135">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5"/>
          <p:cNvSpPr/>
          <p:nvPr/>
        </p:nvSpPr>
        <p:spPr>
          <a:xfrm>
            <a:off x="8371666" y="1295502"/>
            <a:ext cx="29760" cy="12271"/>
          </a:xfrm>
          <a:custGeom>
            <a:rect b="b" l="l" r="r" t="t"/>
            <a:pathLst>
              <a:path extrusionOk="0" h="468" w="1135">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5"/>
          <p:cNvSpPr/>
          <p:nvPr/>
        </p:nvSpPr>
        <p:spPr>
          <a:xfrm>
            <a:off x="8977792" y="1253524"/>
            <a:ext cx="74360" cy="12271"/>
          </a:xfrm>
          <a:custGeom>
            <a:rect b="b" l="l" r="r" t="t"/>
            <a:pathLst>
              <a:path extrusionOk="0" h="468" w="2836">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5"/>
          <p:cNvSpPr/>
          <p:nvPr/>
        </p:nvSpPr>
        <p:spPr>
          <a:xfrm>
            <a:off x="8440756" y="1295502"/>
            <a:ext cx="213457" cy="12271"/>
          </a:xfrm>
          <a:custGeom>
            <a:rect b="b" l="l" r="r" t="t"/>
            <a:pathLst>
              <a:path extrusionOk="0" h="468" w="8141">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5"/>
          <p:cNvSpPr/>
          <p:nvPr/>
        </p:nvSpPr>
        <p:spPr>
          <a:xfrm>
            <a:off x="8720653" y="1349725"/>
            <a:ext cx="240542" cy="13136"/>
          </a:xfrm>
          <a:custGeom>
            <a:rect b="b" l="l" r="r" t="t"/>
            <a:pathLst>
              <a:path extrusionOk="0" h="501" w="9174">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5"/>
          <p:cNvSpPr/>
          <p:nvPr/>
        </p:nvSpPr>
        <p:spPr>
          <a:xfrm>
            <a:off x="8882456" y="1320857"/>
            <a:ext cx="78739" cy="13162"/>
          </a:xfrm>
          <a:custGeom>
            <a:rect b="b" l="l" r="r" t="t"/>
            <a:pathLst>
              <a:path extrusionOk="0" h="502" w="3003">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5"/>
          <p:cNvSpPr/>
          <p:nvPr/>
        </p:nvSpPr>
        <p:spPr>
          <a:xfrm>
            <a:off x="8371666" y="1058474"/>
            <a:ext cx="251922" cy="13162"/>
          </a:xfrm>
          <a:custGeom>
            <a:rect b="b" l="l" r="r" t="t"/>
            <a:pathLst>
              <a:path extrusionOk="0" h="502" w="9608">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5"/>
          <p:cNvSpPr/>
          <p:nvPr/>
        </p:nvSpPr>
        <p:spPr>
          <a:xfrm>
            <a:off x="8371666" y="1467793"/>
            <a:ext cx="406725" cy="12271"/>
          </a:xfrm>
          <a:custGeom>
            <a:rect b="b" l="l" r="r" t="t"/>
            <a:pathLst>
              <a:path extrusionOk="0" h="468" w="15512">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5"/>
          <p:cNvSpPr/>
          <p:nvPr/>
        </p:nvSpPr>
        <p:spPr>
          <a:xfrm>
            <a:off x="8741629" y="1392595"/>
            <a:ext cx="120743" cy="12271"/>
          </a:xfrm>
          <a:custGeom>
            <a:rect b="b" l="l" r="r" t="t"/>
            <a:pathLst>
              <a:path extrusionOk="0" h="468" w="4605">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5"/>
          <p:cNvSpPr/>
          <p:nvPr/>
        </p:nvSpPr>
        <p:spPr>
          <a:xfrm>
            <a:off x="8902567" y="1392595"/>
            <a:ext cx="160965" cy="12271"/>
          </a:xfrm>
          <a:custGeom>
            <a:rect b="b" l="l" r="r" t="t"/>
            <a:pathLst>
              <a:path extrusionOk="0" h="468" w="6139">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5"/>
          <p:cNvSpPr/>
          <p:nvPr/>
        </p:nvSpPr>
        <p:spPr>
          <a:xfrm>
            <a:off x="8902567" y="1452062"/>
            <a:ext cx="160965" cy="13136"/>
          </a:xfrm>
          <a:custGeom>
            <a:rect b="b" l="l" r="r" t="t"/>
            <a:pathLst>
              <a:path extrusionOk="0" h="501" w="6139">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5"/>
          <p:cNvSpPr/>
          <p:nvPr/>
        </p:nvSpPr>
        <p:spPr>
          <a:xfrm>
            <a:off x="8371666" y="1508906"/>
            <a:ext cx="61250" cy="13136"/>
          </a:xfrm>
          <a:custGeom>
            <a:rect b="b" l="l" r="r" t="t"/>
            <a:pathLst>
              <a:path extrusionOk="0" h="501" w="2336">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5"/>
          <p:cNvSpPr/>
          <p:nvPr/>
        </p:nvSpPr>
        <p:spPr>
          <a:xfrm>
            <a:off x="8448648" y="1508906"/>
            <a:ext cx="378722" cy="13136"/>
          </a:xfrm>
          <a:custGeom>
            <a:rect b="b" l="l" r="r" t="t"/>
            <a:pathLst>
              <a:path extrusionOk="0" h="501" w="14444">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92" name="Shape 792"/>
        <p:cNvGrpSpPr/>
        <p:nvPr/>
      </p:nvGrpSpPr>
      <p:grpSpPr>
        <a:xfrm>
          <a:off x="0" y="0"/>
          <a:ext cx="0" cy="0"/>
          <a:chOff x="0" y="0"/>
          <a:chExt cx="0" cy="0"/>
        </a:xfrm>
      </p:grpSpPr>
      <p:sp>
        <p:nvSpPr>
          <p:cNvPr id="793" name="Google Shape;793;p3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2)  </a:t>
            </a:r>
            <a:r>
              <a:rPr b="1" lang="en" sz="3100"/>
              <a:t>View Registered Courses</a:t>
            </a:r>
            <a:endParaRPr b="1" sz="3100"/>
          </a:p>
        </p:txBody>
      </p:sp>
      <p:sp>
        <p:nvSpPr>
          <p:cNvPr id="794" name="Google Shape;794;p34"/>
          <p:cNvSpPr txBox="1"/>
          <p:nvPr>
            <p:ph idx="1" type="body"/>
          </p:nvPr>
        </p:nvSpPr>
        <p:spPr>
          <a:xfrm>
            <a:off x="720000" y="1359275"/>
            <a:ext cx="7890600" cy="3143400"/>
          </a:xfrm>
          <a:prstGeom prst="rect">
            <a:avLst/>
          </a:prstGeom>
        </p:spPr>
        <p:txBody>
          <a:bodyPr anchorCtr="0" anchor="t" bIns="91425" lIns="91425" spcFirstLastPara="1" rIns="91425" wrap="square" tIns="91425">
            <a:noAutofit/>
          </a:bodyPr>
          <a:lstStyle/>
          <a:p>
            <a:pPr indent="0" lvl="0" marL="457200" marR="50800" rtl="0" algn="l">
              <a:lnSpc>
                <a:spcPct val="100000"/>
              </a:lnSpc>
              <a:spcBef>
                <a:spcPts val="0"/>
              </a:spcBef>
              <a:spcAft>
                <a:spcPts val="0"/>
              </a:spcAft>
              <a:buNone/>
            </a:pPr>
            <a:r>
              <a:t/>
            </a:r>
            <a:endParaRPr/>
          </a:p>
          <a:p>
            <a:pPr indent="0" lvl="0" marL="402590" rtl="0" algn="l">
              <a:spcBef>
                <a:spcPts val="0"/>
              </a:spcBef>
              <a:spcAft>
                <a:spcPts val="0"/>
              </a:spcAft>
              <a:buNone/>
            </a:pPr>
            <a:r>
              <a:rPr lang="en" sz="1500">
                <a:solidFill>
                  <a:schemeClr val="lt1"/>
                </a:solidFill>
              </a:rPr>
              <a:t>For any given student, this feature provides the list of all the registered courses for the current semester.</a:t>
            </a:r>
            <a:endParaRPr sz="1500">
              <a:solidFill>
                <a:schemeClr val="lt1"/>
              </a:solidFill>
            </a:endParaRPr>
          </a:p>
          <a:p>
            <a:pPr indent="0" lvl="0" marL="402590" rtl="0" algn="l">
              <a:spcBef>
                <a:spcPts val="0"/>
              </a:spcBef>
              <a:spcAft>
                <a:spcPts val="0"/>
              </a:spcAft>
              <a:buNone/>
            </a:pPr>
            <a:r>
              <a:rPr lang="en" sz="1500">
                <a:solidFill>
                  <a:schemeClr val="lt1"/>
                </a:solidFill>
              </a:rPr>
              <a:t>The student ID and name are displayed firstly, followed by columns of course code and names.</a:t>
            </a:r>
            <a:endParaRPr sz="1500">
              <a:solidFill>
                <a:schemeClr val="lt1"/>
              </a:solidFill>
            </a:endParaRPr>
          </a:p>
          <a:p>
            <a:pPr indent="0" lvl="0" marL="402590" rtl="0" algn="l">
              <a:spcBef>
                <a:spcPts val="600"/>
              </a:spcBef>
              <a:spcAft>
                <a:spcPts val="0"/>
              </a:spcAft>
              <a:buNone/>
            </a:pPr>
            <a:r>
              <a:t/>
            </a:r>
            <a:endParaRPr sz="1500">
              <a:solidFill>
                <a:schemeClr val="lt1"/>
              </a:solidFill>
            </a:endParaRPr>
          </a:p>
          <a:p>
            <a:pPr indent="0" lvl="0" marL="402590" rtl="0" algn="l">
              <a:spcBef>
                <a:spcPts val="600"/>
              </a:spcBef>
              <a:spcAft>
                <a:spcPts val="0"/>
              </a:spcAft>
              <a:buNone/>
            </a:pPr>
            <a:r>
              <a:t/>
            </a:r>
            <a:endParaRPr sz="1500">
              <a:solidFill>
                <a:schemeClr val="lt1"/>
              </a:solidFill>
            </a:endParaRPr>
          </a:p>
          <a:p>
            <a:pPr indent="0" lvl="0" marL="402590" rtl="0" algn="l">
              <a:spcBef>
                <a:spcPts val="600"/>
              </a:spcBef>
              <a:spcAft>
                <a:spcPts val="0"/>
              </a:spcAft>
              <a:buNone/>
            </a:pPr>
            <a:r>
              <a:rPr b="1" lang="en" sz="1500"/>
              <a:t>Functional Requirements:</a:t>
            </a:r>
            <a:endParaRPr b="1" sz="1500"/>
          </a:p>
          <a:p>
            <a:pPr indent="-323850" lvl="0" marL="457200" rtl="0" algn="l">
              <a:spcBef>
                <a:spcPts val="600"/>
              </a:spcBef>
              <a:spcAft>
                <a:spcPts val="0"/>
              </a:spcAft>
              <a:buClr>
                <a:schemeClr val="lt1"/>
              </a:buClr>
              <a:buSzPts val="1500"/>
              <a:buFont typeface="Roboto"/>
              <a:buChar char="●"/>
            </a:pPr>
            <a:r>
              <a:rPr lang="en" sz="1500">
                <a:solidFill>
                  <a:schemeClr val="lt1"/>
                </a:solidFill>
              </a:rPr>
              <a:t>For any student ID, the registered courses code and names are displayed</a:t>
            </a:r>
            <a:endParaRPr sz="1500">
              <a:solidFill>
                <a:schemeClr val="lt1"/>
              </a:solidFill>
            </a:endParaRPr>
          </a:p>
          <a:p>
            <a:pPr indent="-323850" lvl="0" marL="457200" rtl="0" algn="l">
              <a:spcBef>
                <a:spcPts val="0"/>
              </a:spcBef>
              <a:spcAft>
                <a:spcPts val="0"/>
              </a:spcAft>
              <a:buClr>
                <a:schemeClr val="lt1"/>
              </a:buClr>
              <a:buSzPts val="1500"/>
              <a:buFont typeface="Roboto"/>
              <a:buChar char="●"/>
            </a:pPr>
            <a:r>
              <a:rPr lang="en" sz="1500">
                <a:solidFill>
                  <a:schemeClr val="lt1"/>
                </a:solidFill>
              </a:rPr>
              <a:t>This feature does not require any input from the user.</a:t>
            </a:r>
            <a:endParaRPr sz="1500">
              <a:solidFill>
                <a:schemeClr val="lt1"/>
              </a:solidFill>
            </a:endParaRPr>
          </a:p>
          <a:p>
            <a:pPr indent="0" lvl="0" marL="457200" rtl="0" algn="l">
              <a:spcBef>
                <a:spcPts val="0"/>
              </a:spcBef>
              <a:spcAft>
                <a:spcPts val="0"/>
              </a:spcAft>
              <a:buNone/>
            </a:pPr>
            <a:r>
              <a:t/>
            </a:r>
            <a:endParaRPr sz="1500">
              <a:solidFill>
                <a:schemeClr val="lt1"/>
              </a:solidFill>
            </a:endParaRPr>
          </a:p>
          <a:p>
            <a:pPr indent="0" lvl="0" marL="457200" rtl="0" algn="l">
              <a:spcBef>
                <a:spcPts val="0"/>
              </a:spcBef>
              <a:spcAft>
                <a:spcPts val="1600"/>
              </a:spcAft>
              <a:buNone/>
            </a:pPr>
            <a:r>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98" name="Shape 798"/>
        <p:cNvGrpSpPr/>
        <p:nvPr/>
      </p:nvGrpSpPr>
      <p:grpSpPr>
        <a:xfrm>
          <a:off x="0" y="0"/>
          <a:ext cx="0" cy="0"/>
          <a:chOff x="0" y="0"/>
          <a:chExt cx="0" cy="0"/>
        </a:xfrm>
      </p:grpSpPr>
      <p:pic>
        <p:nvPicPr>
          <p:cNvPr id="799" name="Google Shape;799;p35"/>
          <p:cNvPicPr preferRelativeResize="0"/>
          <p:nvPr/>
        </p:nvPicPr>
        <p:blipFill>
          <a:blip r:embed="rId3">
            <a:alphaModFix/>
          </a:blip>
          <a:stretch>
            <a:fillRect/>
          </a:stretch>
        </p:blipFill>
        <p:spPr>
          <a:xfrm>
            <a:off x="2037500" y="225650"/>
            <a:ext cx="4966499" cy="4689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03" name="Shape 803"/>
        <p:cNvGrpSpPr/>
        <p:nvPr/>
      </p:nvGrpSpPr>
      <p:grpSpPr>
        <a:xfrm>
          <a:off x="0" y="0"/>
          <a:ext cx="0" cy="0"/>
          <a:chOff x="0" y="0"/>
          <a:chExt cx="0" cy="0"/>
        </a:xfrm>
      </p:grpSpPr>
      <p:sp>
        <p:nvSpPr>
          <p:cNvPr id="804" name="Google Shape;804;p3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3)  </a:t>
            </a:r>
            <a:r>
              <a:rPr b="1" lang="en" sz="3100"/>
              <a:t>View Attendance</a:t>
            </a:r>
            <a:endParaRPr b="1" sz="3100"/>
          </a:p>
        </p:txBody>
      </p:sp>
      <p:sp>
        <p:nvSpPr>
          <p:cNvPr id="805" name="Google Shape;805;p36"/>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p>
            <a:pPr indent="0" lvl="0" marL="457200" marR="50800" rtl="0" algn="l">
              <a:lnSpc>
                <a:spcPct val="100000"/>
              </a:lnSpc>
              <a:spcBef>
                <a:spcPts val="0"/>
              </a:spcBef>
              <a:spcAft>
                <a:spcPts val="0"/>
              </a:spcAft>
              <a:buNone/>
            </a:pPr>
            <a:r>
              <a:t/>
            </a:r>
            <a:endParaRPr/>
          </a:p>
          <a:p>
            <a:pPr indent="0" lvl="0" marL="402590" rtl="0" algn="l">
              <a:spcBef>
                <a:spcPts val="0"/>
              </a:spcBef>
              <a:spcAft>
                <a:spcPts val="0"/>
              </a:spcAft>
              <a:buNone/>
            </a:pPr>
            <a:r>
              <a:rPr lang="en" sz="1500">
                <a:solidFill>
                  <a:schemeClr val="lt1"/>
                </a:solidFill>
              </a:rPr>
              <a:t>The function displays the registered courses and prompts the user to enter the course code for which they want to view attendance. Upon entering a valid code, the function displays the course name and attendance details including total number of classes, classes attended, and attendance percentage</a:t>
            </a:r>
            <a:endParaRPr sz="1500">
              <a:solidFill>
                <a:schemeClr val="lt1"/>
              </a:solidFill>
            </a:endParaRPr>
          </a:p>
          <a:p>
            <a:pPr indent="0" lvl="0" marL="402590" rtl="0" algn="l">
              <a:spcBef>
                <a:spcPts val="600"/>
              </a:spcBef>
              <a:spcAft>
                <a:spcPts val="0"/>
              </a:spcAft>
              <a:buNone/>
            </a:pPr>
            <a:r>
              <a:t/>
            </a:r>
            <a:endParaRPr sz="1500">
              <a:solidFill>
                <a:schemeClr val="lt1"/>
              </a:solidFill>
            </a:endParaRPr>
          </a:p>
          <a:p>
            <a:pPr indent="0" lvl="0" marL="402590" rtl="0" algn="l">
              <a:spcBef>
                <a:spcPts val="600"/>
              </a:spcBef>
              <a:spcAft>
                <a:spcPts val="0"/>
              </a:spcAft>
              <a:buNone/>
            </a:pPr>
            <a:r>
              <a:t/>
            </a:r>
            <a:endParaRPr sz="1500">
              <a:solidFill>
                <a:schemeClr val="lt1"/>
              </a:solidFill>
            </a:endParaRPr>
          </a:p>
          <a:p>
            <a:pPr indent="0" lvl="0" marL="402590" rtl="0" algn="l">
              <a:spcBef>
                <a:spcPts val="600"/>
              </a:spcBef>
              <a:spcAft>
                <a:spcPts val="0"/>
              </a:spcAft>
              <a:buNone/>
            </a:pPr>
            <a:r>
              <a:rPr b="1" lang="en" sz="1500"/>
              <a:t>Functional Requirements:</a:t>
            </a:r>
            <a:endParaRPr b="1" sz="1500"/>
          </a:p>
          <a:p>
            <a:pPr indent="-323850" lvl="0" marL="457200" rtl="0" algn="l">
              <a:spcBef>
                <a:spcPts val="600"/>
              </a:spcBef>
              <a:spcAft>
                <a:spcPts val="0"/>
              </a:spcAft>
              <a:buClr>
                <a:schemeClr val="lt1"/>
              </a:buClr>
              <a:buSzPts val="1500"/>
              <a:buFont typeface="Roboto"/>
              <a:buChar char="●"/>
            </a:pPr>
            <a:r>
              <a:rPr lang="en" sz="1500">
                <a:solidFill>
                  <a:schemeClr val="lt1"/>
                </a:solidFill>
              </a:rPr>
              <a:t>For any student ID, the registered courses code and names are displayed</a:t>
            </a:r>
            <a:endParaRPr sz="1500">
              <a:solidFill>
                <a:schemeClr val="lt1"/>
              </a:solidFill>
            </a:endParaRPr>
          </a:p>
          <a:p>
            <a:pPr indent="-323850" lvl="0" marL="457200" rtl="0" algn="l">
              <a:spcBef>
                <a:spcPts val="0"/>
              </a:spcBef>
              <a:spcAft>
                <a:spcPts val="0"/>
              </a:spcAft>
              <a:buClr>
                <a:schemeClr val="lt1"/>
              </a:buClr>
              <a:buSzPts val="1500"/>
              <a:buFont typeface="Roboto"/>
              <a:buChar char="●"/>
            </a:pPr>
            <a:r>
              <a:rPr lang="en" sz="1500">
                <a:solidFill>
                  <a:schemeClr val="lt1"/>
                </a:solidFill>
              </a:rPr>
              <a:t>The user will be allowed to choose from any course to view attendance for</a:t>
            </a:r>
            <a:endParaRPr sz="1500">
              <a:solidFill>
                <a:schemeClr val="lt1"/>
              </a:solidFill>
            </a:endParaRPr>
          </a:p>
          <a:p>
            <a:pPr indent="-323850" lvl="0" marL="457200" rtl="0" algn="l">
              <a:spcBef>
                <a:spcPts val="0"/>
              </a:spcBef>
              <a:spcAft>
                <a:spcPts val="0"/>
              </a:spcAft>
              <a:buClr>
                <a:schemeClr val="lt1"/>
              </a:buClr>
              <a:buSzPts val="1500"/>
              <a:buFont typeface="Roboto"/>
              <a:buChar char="●"/>
            </a:pPr>
            <a:r>
              <a:rPr lang="en" sz="1500">
                <a:solidFill>
                  <a:schemeClr val="lt1"/>
                </a:solidFill>
              </a:rPr>
              <a:t>Total classes will be displayed</a:t>
            </a:r>
            <a:endParaRPr sz="1500">
              <a:solidFill>
                <a:schemeClr val="lt1"/>
              </a:solidFill>
            </a:endParaRPr>
          </a:p>
          <a:p>
            <a:pPr indent="-323850" lvl="0" marL="457200" rtl="0" algn="l">
              <a:spcBef>
                <a:spcPts val="0"/>
              </a:spcBef>
              <a:spcAft>
                <a:spcPts val="0"/>
              </a:spcAft>
              <a:buClr>
                <a:schemeClr val="lt1"/>
              </a:buClr>
              <a:buSzPts val="1500"/>
              <a:buFont typeface="Roboto"/>
              <a:buChar char="●"/>
            </a:pPr>
            <a:r>
              <a:rPr lang="en" sz="1500">
                <a:solidFill>
                  <a:schemeClr val="lt1"/>
                </a:solidFill>
              </a:rPr>
              <a:t>The number of classes attended by the student are shown</a:t>
            </a:r>
            <a:endParaRPr sz="1500">
              <a:solidFill>
                <a:schemeClr val="lt1"/>
              </a:solidFill>
            </a:endParaRPr>
          </a:p>
          <a:p>
            <a:pPr indent="-323850" lvl="0" marL="457200" rtl="0" algn="l">
              <a:spcBef>
                <a:spcPts val="0"/>
              </a:spcBef>
              <a:spcAft>
                <a:spcPts val="0"/>
              </a:spcAft>
              <a:buClr>
                <a:schemeClr val="lt1"/>
              </a:buClr>
              <a:buSzPts val="1500"/>
              <a:buFont typeface="Roboto"/>
              <a:buChar char="●"/>
            </a:pPr>
            <a:r>
              <a:rPr lang="en" sz="1500">
                <a:solidFill>
                  <a:schemeClr val="lt1"/>
                </a:solidFill>
              </a:rPr>
              <a:t> Attendance percentage of classes percentage are calculated and displayed</a:t>
            </a:r>
            <a:endParaRPr sz="1500">
              <a:solidFill>
                <a:schemeClr val="lt1"/>
              </a:solidFill>
            </a:endParaRPr>
          </a:p>
          <a:p>
            <a:pPr indent="0" lvl="0" marL="457200" rtl="0" algn="l">
              <a:spcBef>
                <a:spcPts val="0"/>
              </a:spcBef>
              <a:spcAft>
                <a:spcPts val="0"/>
              </a:spcAft>
              <a:buNone/>
            </a:pPr>
            <a:r>
              <a:t/>
            </a:r>
            <a:endParaRPr sz="1500">
              <a:solidFill>
                <a:schemeClr val="lt1"/>
              </a:solidFill>
            </a:endParaRPr>
          </a:p>
          <a:p>
            <a:pPr indent="0" lvl="0" marL="457200" rtl="0" algn="l">
              <a:spcBef>
                <a:spcPts val="0"/>
              </a:spcBef>
              <a:spcAft>
                <a:spcPts val="1600"/>
              </a:spcAft>
              <a:buNone/>
            </a:pPr>
            <a:r>
              <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09" name="Shape 809"/>
        <p:cNvGrpSpPr/>
        <p:nvPr/>
      </p:nvGrpSpPr>
      <p:grpSpPr>
        <a:xfrm>
          <a:off x="0" y="0"/>
          <a:ext cx="0" cy="0"/>
          <a:chOff x="0" y="0"/>
          <a:chExt cx="0" cy="0"/>
        </a:xfrm>
      </p:grpSpPr>
      <p:pic>
        <p:nvPicPr>
          <p:cNvPr id="810" name="Google Shape;810;p37"/>
          <p:cNvPicPr preferRelativeResize="0"/>
          <p:nvPr/>
        </p:nvPicPr>
        <p:blipFill>
          <a:blip r:embed="rId3">
            <a:alphaModFix/>
          </a:blip>
          <a:stretch>
            <a:fillRect/>
          </a:stretch>
        </p:blipFill>
        <p:spPr>
          <a:xfrm>
            <a:off x="1838375" y="170350"/>
            <a:ext cx="5508526" cy="4800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14" name="Shape 814"/>
        <p:cNvGrpSpPr/>
        <p:nvPr/>
      </p:nvGrpSpPr>
      <p:grpSpPr>
        <a:xfrm>
          <a:off x="0" y="0"/>
          <a:ext cx="0" cy="0"/>
          <a:chOff x="0" y="0"/>
          <a:chExt cx="0" cy="0"/>
        </a:xfrm>
      </p:grpSpPr>
      <p:sp>
        <p:nvSpPr>
          <p:cNvPr id="815" name="Google Shape;815;p3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4)	View Marks</a:t>
            </a:r>
            <a:endParaRPr sz="3100"/>
          </a:p>
        </p:txBody>
      </p:sp>
      <p:sp>
        <p:nvSpPr>
          <p:cNvPr id="816" name="Google Shape;816;p38"/>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p>
            <a:pPr indent="0" lvl="0" marL="457200" marR="50800" rtl="0" algn="l">
              <a:lnSpc>
                <a:spcPct val="100000"/>
              </a:lnSpc>
              <a:spcBef>
                <a:spcPts val="0"/>
              </a:spcBef>
              <a:spcAft>
                <a:spcPts val="0"/>
              </a:spcAft>
              <a:buNone/>
            </a:pPr>
            <a:r>
              <a:t/>
            </a:r>
            <a:endParaRPr/>
          </a:p>
          <a:p>
            <a:pPr indent="0" lvl="0" marL="402590" rtl="0" algn="l">
              <a:spcBef>
                <a:spcPts val="0"/>
              </a:spcBef>
              <a:spcAft>
                <a:spcPts val="0"/>
              </a:spcAft>
              <a:buNone/>
            </a:pPr>
            <a:r>
              <a:rPr lang="en" sz="1500">
                <a:solidFill>
                  <a:schemeClr val="lt1"/>
                </a:solidFill>
              </a:rPr>
              <a:t>The feature displays the list of registered courses and asks the user to enter the course code for which they want to view marks. Upon entering a valid code, the function displays the course name and mark details including total marks and the marks obtained by the student.</a:t>
            </a:r>
            <a:endParaRPr sz="1500">
              <a:solidFill>
                <a:schemeClr val="lt1"/>
              </a:solidFill>
            </a:endParaRPr>
          </a:p>
          <a:p>
            <a:pPr indent="0" lvl="0" marL="402590" rtl="0" algn="l">
              <a:spcBef>
                <a:spcPts val="600"/>
              </a:spcBef>
              <a:spcAft>
                <a:spcPts val="0"/>
              </a:spcAft>
              <a:buNone/>
            </a:pPr>
            <a:r>
              <a:t/>
            </a:r>
            <a:endParaRPr sz="1500">
              <a:solidFill>
                <a:schemeClr val="lt1"/>
              </a:solidFill>
            </a:endParaRPr>
          </a:p>
          <a:p>
            <a:pPr indent="0" lvl="0" marL="402590" rtl="0" algn="l">
              <a:spcBef>
                <a:spcPts val="600"/>
              </a:spcBef>
              <a:spcAft>
                <a:spcPts val="0"/>
              </a:spcAft>
              <a:buNone/>
            </a:pPr>
            <a:r>
              <a:t/>
            </a:r>
            <a:endParaRPr sz="1500">
              <a:solidFill>
                <a:schemeClr val="lt1"/>
              </a:solidFill>
            </a:endParaRPr>
          </a:p>
          <a:p>
            <a:pPr indent="0" lvl="0" marL="402590" rtl="0" algn="l">
              <a:spcBef>
                <a:spcPts val="600"/>
              </a:spcBef>
              <a:spcAft>
                <a:spcPts val="0"/>
              </a:spcAft>
              <a:buNone/>
            </a:pPr>
            <a:r>
              <a:rPr b="1" lang="en" sz="1500"/>
              <a:t>Functional Requirements:</a:t>
            </a:r>
            <a:endParaRPr b="1" sz="1500"/>
          </a:p>
          <a:p>
            <a:pPr indent="-323850" lvl="0" marL="457200" rtl="0" algn="l">
              <a:spcBef>
                <a:spcPts val="600"/>
              </a:spcBef>
              <a:spcAft>
                <a:spcPts val="0"/>
              </a:spcAft>
              <a:buClr>
                <a:schemeClr val="lt1"/>
              </a:buClr>
              <a:buSzPts val="1500"/>
              <a:buFont typeface="Roboto"/>
              <a:buChar char="●"/>
            </a:pPr>
            <a:r>
              <a:rPr lang="en" sz="1500">
                <a:solidFill>
                  <a:schemeClr val="lt1"/>
                </a:solidFill>
              </a:rPr>
              <a:t>For any student ID, the registered courses code and names are displayed</a:t>
            </a:r>
            <a:endParaRPr sz="1500">
              <a:solidFill>
                <a:schemeClr val="lt1"/>
              </a:solidFill>
            </a:endParaRPr>
          </a:p>
          <a:p>
            <a:pPr indent="-323850" lvl="0" marL="457200" rtl="0" algn="l">
              <a:spcBef>
                <a:spcPts val="0"/>
              </a:spcBef>
              <a:spcAft>
                <a:spcPts val="0"/>
              </a:spcAft>
              <a:buClr>
                <a:schemeClr val="lt1"/>
              </a:buClr>
              <a:buSzPts val="1500"/>
              <a:buFont typeface="Roboto"/>
              <a:buChar char="●"/>
            </a:pPr>
            <a:r>
              <a:rPr lang="en" sz="1500">
                <a:solidFill>
                  <a:schemeClr val="lt1"/>
                </a:solidFill>
              </a:rPr>
              <a:t>The user will be allowed to choose from any course to view marks for</a:t>
            </a:r>
            <a:endParaRPr sz="1500">
              <a:solidFill>
                <a:schemeClr val="lt1"/>
              </a:solidFill>
            </a:endParaRPr>
          </a:p>
          <a:p>
            <a:pPr indent="-323850" lvl="0" marL="457200" rtl="0" algn="l">
              <a:spcBef>
                <a:spcPts val="0"/>
              </a:spcBef>
              <a:spcAft>
                <a:spcPts val="0"/>
              </a:spcAft>
              <a:buClr>
                <a:schemeClr val="lt1"/>
              </a:buClr>
              <a:buSzPts val="1500"/>
              <a:buFont typeface="Roboto"/>
              <a:buChar char="●"/>
            </a:pPr>
            <a:r>
              <a:rPr lang="en" sz="1500">
                <a:solidFill>
                  <a:schemeClr val="lt1"/>
                </a:solidFill>
              </a:rPr>
              <a:t>Total number of marks will be displayed</a:t>
            </a:r>
            <a:endParaRPr sz="1500">
              <a:solidFill>
                <a:schemeClr val="lt1"/>
              </a:solidFill>
            </a:endParaRPr>
          </a:p>
          <a:p>
            <a:pPr indent="-323850" lvl="0" marL="457200" rtl="0" algn="l">
              <a:spcBef>
                <a:spcPts val="0"/>
              </a:spcBef>
              <a:spcAft>
                <a:spcPts val="0"/>
              </a:spcAft>
              <a:buClr>
                <a:schemeClr val="lt1"/>
              </a:buClr>
              <a:buSzPts val="1500"/>
              <a:buFont typeface="Roboto"/>
              <a:buChar char="●"/>
            </a:pPr>
            <a:r>
              <a:rPr lang="en" sz="1500">
                <a:solidFill>
                  <a:schemeClr val="lt1"/>
                </a:solidFill>
              </a:rPr>
              <a:t>Marks obtained by the student in their chosen course will be shown</a:t>
            </a:r>
            <a:endParaRPr sz="1500">
              <a:solidFill>
                <a:schemeClr val="lt1"/>
              </a:solidFill>
            </a:endParaRPr>
          </a:p>
          <a:p>
            <a:pPr indent="0" lvl="0" marL="457200" rtl="0" algn="l">
              <a:spcBef>
                <a:spcPts val="0"/>
              </a:spcBef>
              <a:spcAft>
                <a:spcPts val="0"/>
              </a:spcAft>
              <a:buNone/>
            </a:pPr>
            <a:r>
              <a:t/>
            </a:r>
            <a:endParaRPr sz="1500">
              <a:solidFill>
                <a:schemeClr val="lt1"/>
              </a:solidFill>
            </a:endParaRPr>
          </a:p>
          <a:p>
            <a:pPr indent="0" lvl="0" marL="457200" rtl="0" algn="l">
              <a:spcBef>
                <a:spcPts val="0"/>
              </a:spcBef>
              <a:spcAft>
                <a:spcPts val="1600"/>
              </a:spcAft>
              <a:buNone/>
            </a:pPr>
            <a:r>
              <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20" name="Shape 820"/>
        <p:cNvGrpSpPr/>
        <p:nvPr/>
      </p:nvGrpSpPr>
      <p:grpSpPr>
        <a:xfrm>
          <a:off x="0" y="0"/>
          <a:ext cx="0" cy="0"/>
          <a:chOff x="0" y="0"/>
          <a:chExt cx="0" cy="0"/>
        </a:xfrm>
      </p:grpSpPr>
      <p:pic>
        <p:nvPicPr>
          <p:cNvPr id="821" name="Google Shape;821;p39"/>
          <p:cNvPicPr preferRelativeResize="0"/>
          <p:nvPr/>
        </p:nvPicPr>
        <p:blipFill>
          <a:blip r:embed="rId3">
            <a:alphaModFix/>
          </a:blip>
          <a:stretch>
            <a:fillRect/>
          </a:stretch>
        </p:blipFill>
        <p:spPr>
          <a:xfrm>
            <a:off x="1904750" y="182513"/>
            <a:ext cx="5171750" cy="4778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25" name="Shape 825"/>
        <p:cNvGrpSpPr/>
        <p:nvPr/>
      </p:nvGrpSpPr>
      <p:grpSpPr>
        <a:xfrm>
          <a:off x="0" y="0"/>
          <a:ext cx="0" cy="0"/>
          <a:chOff x="0" y="0"/>
          <a:chExt cx="0" cy="0"/>
        </a:xfrm>
      </p:grpSpPr>
      <p:sp>
        <p:nvSpPr>
          <p:cNvPr id="826" name="Google Shape;826;p40"/>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a:t>
            </a:r>
            <a:r>
              <a:rPr lang="en"/>
              <a:t>)	</a:t>
            </a:r>
            <a:r>
              <a:rPr lang="en" sz="3100"/>
              <a:t>Calculate GPA</a:t>
            </a:r>
            <a:endParaRPr sz="3100"/>
          </a:p>
          <a:p>
            <a:pPr indent="0" lvl="0" marL="0" rtl="0" algn="l">
              <a:spcBef>
                <a:spcPts val="0"/>
              </a:spcBef>
              <a:spcAft>
                <a:spcPts val="0"/>
              </a:spcAft>
              <a:buNone/>
            </a:pPr>
            <a:r>
              <a:t/>
            </a:r>
            <a:endParaRPr/>
          </a:p>
        </p:txBody>
      </p:sp>
      <p:sp>
        <p:nvSpPr>
          <p:cNvPr id="827" name="Google Shape;827;p40"/>
          <p:cNvSpPr txBox="1"/>
          <p:nvPr>
            <p:ph idx="1" type="body"/>
          </p:nvPr>
        </p:nvSpPr>
        <p:spPr>
          <a:xfrm>
            <a:off x="720000" y="1000050"/>
            <a:ext cx="7890600" cy="3143400"/>
          </a:xfrm>
          <a:prstGeom prst="rect">
            <a:avLst/>
          </a:prstGeom>
        </p:spPr>
        <p:txBody>
          <a:bodyPr anchorCtr="0" anchor="t" bIns="91425" lIns="91425" spcFirstLastPara="1" rIns="91425" wrap="square" tIns="91425">
            <a:noAutofit/>
          </a:bodyPr>
          <a:lstStyle/>
          <a:p>
            <a:pPr indent="0" lvl="0" marL="457200" marR="50800" rtl="0" algn="l">
              <a:lnSpc>
                <a:spcPct val="100000"/>
              </a:lnSpc>
              <a:spcBef>
                <a:spcPts val="0"/>
              </a:spcBef>
              <a:spcAft>
                <a:spcPts val="0"/>
              </a:spcAft>
              <a:buNone/>
            </a:pPr>
            <a:r>
              <a:t/>
            </a:r>
            <a:endParaRPr/>
          </a:p>
          <a:p>
            <a:pPr indent="0" lvl="0" marL="402590" rtl="0" algn="l">
              <a:spcBef>
                <a:spcPts val="0"/>
              </a:spcBef>
              <a:spcAft>
                <a:spcPts val="0"/>
              </a:spcAft>
              <a:buNone/>
            </a:pPr>
            <a:r>
              <a:rPr lang="en" sz="1500">
                <a:solidFill>
                  <a:schemeClr val="lt1"/>
                </a:solidFill>
              </a:rPr>
              <a:t>This feature allows for calculating individual course GPA or the cumulative GPA for all courses. For individual course GPA, the list of course codes and names will be displayed and the user will select a course. Upon entering a valid code, the function displays the course name, GPA, and grade. For cumulative GPA, the function displays all registered courses' names and codes followed by the cumulative GPA for the student.</a:t>
            </a:r>
            <a:endParaRPr sz="1500">
              <a:solidFill>
                <a:schemeClr val="lt1"/>
              </a:solidFill>
            </a:endParaRPr>
          </a:p>
          <a:p>
            <a:pPr indent="0" lvl="0" marL="0" rtl="0" algn="l">
              <a:spcBef>
                <a:spcPts val="600"/>
              </a:spcBef>
              <a:spcAft>
                <a:spcPts val="0"/>
              </a:spcAft>
              <a:buNone/>
            </a:pPr>
            <a:r>
              <a:t/>
            </a:r>
            <a:endParaRPr sz="1500">
              <a:solidFill>
                <a:schemeClr val="lt1"/>
              </a:solidFill>
            </a:endParaRPr>
          </a:p>
          <a:p>
            <a:pPr indent="0" lvl="0" marL="402590" rtl="0" algn="l">
              <a:spcBef>
                <a:spcPts val="600"/>
              </a:spcBef>
              <a:spcAft>
                <a:spcPts val="0"/>
              </a:spcAft>
              <a:buNone/>
            </a:pPr>
            <a:r>
              <a:rPr b="1" lang="en" sz="1500"/>
              <a:t>Functional Requirements:</a:t>
            </a:r>
            <a:endParaRPr b="1" sz="1500"/>
          </a:p>
          <a:p>
            <a:pPr indent="-323850" lvl="0" marL="457200" rtl="0" algn="l">
              <a:spcBef>
                <a:spcPts val="600"/>
              </a:spcBef>
              <a:spcAft>
                <a:spcPts val="0"/>
              </a:spcAft>
              <a:buClr>
                <a:schemeClr val="lt1"/>
              </a:buClr>
              <a:buSzPts val="1500"/>
              <a:buFont typeface="Roboto"/>
              <a:buChar char="●"/>
            </a:pPr>
            <a:r>
              <a:rPr lang="en" sz="1500">
                <a:solidFill>
                  <a:schemeClr val="lt1"/>
                </a:solidFill>
              </a:rPr>
              <a:t>Calculation of any individual course GPA</a:t>
            </a:r>
            <a:endParaRPr sz="1500">
              <a:solidFill>
                <a:schemeClr val="lt1"/>
              </a:solidFill>
            </a:endParaRPr>
          </a:p>
          <a:p>
            <a:pPr indent="-323850" lvl="0" marL="457200" rtl="0" algn="l">
              <a:spcBef>
                <a:spcPts val="0"/>
              </a:spcBef>
              <a:spcAft>
                <a:spcPts val="0"/>
              </a:spcAft>
              <a:buClr>
                <a:schemeClr val="lt1"/>
              </a:buClr>
              <a:buSzPts val="1500"/>
              <a:buFont typeface="Roboto"/>
              <a:buChar char="●"/>
            </a:pPr>
            <a:r>
              <a:rPr lang="en" sz="1500">
                <a:solidFill>
                  <a:schemeClr val="lt1"/>
                </a:solidFill>
              </a:rPr>
              <a:t>The user will be asked to enter the course code to calculate GPA for</a:t>
            </a:r>
            <a:endParaRPr sz="1500">
              <a:solidFill>
                <a:schemeClr val="lt1"/>
              </a:solidFill>
            </a:endParaRPr>
          </a:p>
          <a:p>
            <a:pPr indent="-323850" lvl="0" marL="457200" rtl="0" algn="l">
              <a:spcBef>
                <a:spcPts val="0"/>
              </a:spcBef>
              <a:spcAft>
                <a:spcPts val="0"/>
              </a:spcAft>
              <a:buClr>
                <a:schemeClr val="lt1"/>
              </a:buClr>
              <a:buSzPts val="1500"/>
              <a:buFont typeface="Roboto"/>
              <a:buChar char="●"/>
            </a:pPr>
            <a:r>
              <a:rPr lang="en" sz="1500">
                <a:solidFill>
                  <a:schemeClr val="lt1"/>
                </a:solidFill>
              </a:rPr>
              <a:t>GPA for that individual course will be calculated and displayed</a:t>
            </a:r>
            <a:endParaRPr sz="1500">
              <a:solidFill>
                <a:schemeClr val="lt1"/>
              </a:solidFill>
            </a:endParaRPr>
          </a:p>
          <a:p>
            <a:pPr indent="-323850" lvl="0" marL="457200" rtl="0" algn="l">
              <a:spcBef>
                <a:spcPts val="0"/>
              </a:spcBef>
              <a:spcAft>
                <a:spcPts val="0"/>
              </a:spcAft>
              <a:buClr>
                <a:schemeClr val="lt1"/>
              </a:buClr>
              <a:buSzPts val="1500"/>
              <a:buFont typeface="Roboto"/>
              <a:buChar char="●"/>
            </a:pPr>
            <a:r>
              <a:rPr lang="en" sz="1500">
                <a:solidFill>
                  <a:schemeClr val="lt1"/>
                </a:solidFill>
              </a:rPr>
              <a:t>The corresponding grade will be displayed</a:t>
            </a:r>
            <a:endParaRPr sz="1500">
              <a:solidFill>
                <a:schemeClr val="lt1"/>
              </a:solidFill>
            </a:endParaRPr>
          </a:p>
          <a:p>
            <a:pPr indent="-323850" lvl="0" marL="457200" rtl="0" algn="l">
              <a:spcBef>
                <a:spcPts val="0"/>
              </a:spcBef>
              <a:spcAft>
                <a:spcPts val="0"/>
              </a:spcAft>
              <a:buClr>
                <a:schemeClr val="lt1"/>
              </a:buClr>
              <a:buSzPts val="1500"/>
              <a:buFont typeface="Roboto"/>
              <a:buChar char="●"/>
            </a:pPr>
            <a:r>
              <a:rPr lang="en" sz="1500">
                <a:solidFill>
                  <a:schemeClr val="lt1"/>
                </a:solidFill>
              </a:rPr>
              <a:t>Calculation of cumulative GPA of all registered courses</a:t>
            </a:r>
            <a:endParaRPr sz="1500">
              <a:solidFill>
                <a:schemeClr val="lt1"/>
              </a:solidFill>
            </a:endParaRPr>
          </a:p>
          <a:p>
            <a:pPr indent="-323850" lvl="0" marL="457200" rtl="0" algn="l">
              <a:spcBef>
                <a:spcPts val="0"/>
              </a:spcBef>
              <a:spcAft>
                <a:spcPts val="0"/>
              </a:spcAft>
              <a:buClr>
                <a:schemeClr val="lt1"/>
              </a:buClr>
              <a:buSzPts val="1500"/>
              <a:buFont typeface="Roboto"/>
              <a:buChar char="●"/>
            </a:pPr>
            <a:r>
              <a:rPr lang="en" sz="1500">
                <a:solidFill>
                  <a:schemeClr val="lt1"/>
                </a:solidFill>
              </a:rPr>
              <a:t>Overall GPA is calculated, and displayed</a:t>
            </a:r>
            <a:endParaRPr sz="1500">
              <a:solidFill>
                <a:schemeClr val="lt1"/>
              </a:solidFill>
            </a:endParaRPr>
          </a:p>
          <a:p>
            <a:pPr indent="0" lvl="0" marL="457200" rtl="0" algn="l">
              <a:spcBef>
                <a:spcPts val="0"/>
              </a:spcBef>
              <a:spcAft>
                <a:spcPts val="0"/>
              </a:spcAft>
              <a:buNone/>
            </a:pPr>
            <a:r>
              <a:t/>
            </a:r>
            <a:endParaRPr sz="1500">
              <a:solidFill>
                <a:schemeClr val="lt1"/>
              </a:solidFill>
              <a:latin typeface="Arial"/>
              <a:ea typeface="Arial"/>
              <a:cs typeface="Arial"/>
              <a:sym typeface="Arial"/>
            </a:endParaRPr>
          </a:p>
          <a:p>
            <a:pPr indent="0" lvl="0" marL="457200" rtl="0" algn="l">
              <a:spcBef>
                <a:spcPts val="0"/>
              </a:spcBef>
              <a:spcAft>
                <a:spcPts val="0"/>
              </a:spcAft>
              <a:buNone/>
            </a:pPr>
            <a:r>
              <a:t/>
            </a:r>
            <a:endParaRPr sz="1500">
              <a:solidFill>
                <a:schemeClr val="lt1"/>
              </a:solidFill>
            </a:endParaRPr>
          </a:p>
          <a:p>
            <a:pPr indent="0" lvl="0" marL="457200" rtl="0" algn="l">
              <a:spcBef>
                <a:spcPts val="0"/>
              </a:spcBef>
              <a:spcAft>
                <a:spcPts val="1600"/>
              </a:spcAft>
              <a:buNone/>
            </a:pPr>
            <a:r>
              <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31" name="Shape 831"/>
        <p:cNvGrpSpPr/>
        <p:nvPr/>
      </p:nvGrpSpPr>
      <p:grpSpPr>
        <a:xfrm>
          <a:off x="0" y="0"/>
          <a:ext cx="0" cy="0"/>
          <a:chOff x="0" y="0"/>
          <a:chExt cx="0" cy="0"/>
        </a:xfrm>
      </p:grpSpPr>
      <p:pic>
        <p:nvPicPr>
          <p:cNvPr id="832" name="Google Shape;832;p41"/>
          <p:cNvPicPr preferRelativeResize="0"/>
          <p:nvPr/>
        </p:nvPicPr>
        <p:blipFill>
          <a:blip r:embed="rId3">
            <a:alphaModFix/>
          </a:blip>
          <a:stretch>
            <a:fillRect/>
          </a:stretch>
        </p:blipFill>
        <p:spPr>
          <a:xfrm>
            <a:off x="1850200" y="132738"/>
            <a:ext cx="5630201" cy="4878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36" name="Shape 836"/>
        <p:cNvGrpSpPr/>
        <p:nvPr/>
      </p:nvGrpSpPr>
      <p:grpSpPr>
        <a:xfrm>
          <a:off x="0" y="0"/>
          <a:ext cx="0" cy="0"/>
          <a:chOff x="0" y="0"/>
          <a:chExt cx="0" cy="0"/>
        </a:xfrm>
      </p:grpSpPr>
      <p:sp>
        <p:nvSpPr>
          <p:cNvPr id="837" name="Google Shape;837;p42"/>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6</a:t>
            </a:r>
            <a:r>
              <a:rPr b="1" lang="en" sz="3100"/>
              <a:t>)	</a:t>
            </a:r>
            <a:r>
              <a:rPr b="1" lang="en" sz="3100"/>
              <a:t>Calculate Fee Structure</a:t>
            </a:r>
            <a:endParaRPr b="1" sz="3100"/>
          </a:p>
          <a:p>
            <a:pPr indent="0" lvl="0" marL="0" rtl="0" algn="l">
              <a:spcBef>
                <a:spcPts val="0"/>
              </a:spcBef>
              <a:spcAft>
                <a:spcPts val="0"/>
              </a:spcAft>
              <a:buNone/>
            </a:pPr>
            <a:r>
              <a:t/>
            </a:r>
            <a:endParaRPr/>
          </a:p>
        </p:txBody>
      </p:sp>
      <p:sp>
        <p:nvSpPr>
          <p:cNvPr id="838" name="Google Shape;838;p42"/>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p>
            <a:pPr indent="0" lvl="0" marL="457200" marR="50800" rtl="0" algn="l">
              <a:lnSpc>
                <a:spcPct val="100000"/>
              </a:lnSpc>
              <a:spcBef>
                <a:spcPts val="0"/>
              </a:spcBef>
              <a:spcAft>
                <a:spcPts val="0"/>
              </a:spcAft>
              <a:buNone/>
            </a:pPr>
            <a:r>
              <a:t/>
            </a:r>
            <a:endParaRPr/>
          </a:p>
          <a:p>
            <a:pPr indent="0" lvl="0" marL="402590" rtl="0" algn="l">
              <a:spcBef>
                <a:spcPts val="600"/>
              </a:spcBef>
              <a:spcAft>
                <a:spcPts val="0"/>
              </a:spcAft>
              <a:buNone/>
            </a:pPr>
            <a:r>
              <a:rPr lang="en" sz="1500">
                <a:solidFill>
                  <a:schemeClr val="lt1"/>
                </a:solidFill>
              </a:rPr>
              <a:t>The fee structure function displays the total semester fees for any particular student by adding the credit hours of all the registered courses and multiplying by a fixed per credit hour fees, which in this case is 8500. </a:t>
            </a:r>
            <a:endParaRPr sz="1500">
              <a:solidFill>
                <a:schemeClr val="lt1"/>
              </a:solidFill>
            </a:endParaRPr>
          </a:p>
          <a:p>
            <a:pPr indent="0" lvl="0" marL="402590" rtl="0" algn="l">
              <a:spcBef>
                <a:spcPts val="600"/>
              </a:spcBef>
              <a:spcAft>
                <a:spcPts val="0"/>
              </a:spcAft>
              <a:buNone/>
            </a:pPr>
            <a:r>
              <a:rPr lang="en" sz="1500">
                <a:solidFill>
                  <a:schemeClr val="lt1"/>
                </a:solidFill>
              </a:rPr>
              <a:t>It then displays the total credit hours for a particular student, the fee per credit hour, followed by the total fees for the semester.</a:t>
            </a:r>
            <a:endParaRPr sz="1500">
              <a:solidFill>
                <a:schemeClr val="lt1"/>
              </a:solidFill>
            </a:endParaRPr>
          </a:p>
          <a:p>
            <a:pPr indent="0" lvl="0" marL="402590" rtl="0" algn="l">
              <a:spcBef>
                <a:spcPts val="600"/>
              </a:spcBef>
              <a:spcAft>
                <a:spcPts val="0"/>
              </a:spcAft>
              <a:buNone/>
            </a:pPr>
            <a:r>
              <a:t/>
            </a:r>
            <a:endParaRPr sz="1500">
              <a:solidFill>
                <a:schemeClr val="lt1"/>
              </a:solidFill>
            </a:endParaRPr>
          </a:p>
          <a:p>
            <a:pPr indent="0" lvl="0" marL="402590" rtl="0" algn="l">
              <a:spcBef>
                <a:spcPts val="600"/>
              </a:spcBef>
              <a:spcAft>
                <a:spcPts val="0"/>
              </a:spcAft>
              <a:buNone/>
            </a:pPr>
            <a:r>
              <a:rPr b="1" lang="en" sz="1500"/>
              <a:t>Functional Requirements:</a:t>
            </a:r>
            <a:endParaRPr b="1" sz="1500"/>
          </a:p>
          <a:p>
            <a:pPr indent="-323850" lvl="0" marL="457200" rtl="0" algn="l">
              <a:spcBef>
                <a:spcPts val="600"/>
              </a:spcBef>
              <a:spcAft>
                <a:spcPts val="0"/>
              </a:spcAft>
              <a:buClr>
                <a:schemeClr val="lt1"/>
              </a:buClr>
              <a:buSzPts val="1500"/>
              <a:buFont typeface="Roboto"/>
              <a:buChar char="●"/>
            </a:pPr>
            <a:r>
              <a:rPr lang="en" sz="1500">
                <a:solidFill>
                  <a:schemeClr val="lt1"/>
                </a:solidFill>
              </a:rPr>
              <a:t>The user can view the semester fees for their registered courses</a:t>
            </a:r>
            <a:endParaRPr sz="1500">
              <a:solidFill>
                <a:schemeClr val="lt1"/>
              </a:solidFill>
            </a:endParaRPr>
          </a:p>
          <a:p>
            <a:pPr indent="-323850" lvl="0" marL="457200" rtl="0" algn="l">
              <a:spcBef>
                <a:spcPts val="0"/>
              </a:spcBef>
              <a:spcAft>
                <a:spcPts val="0"/>
              </a:spcAft>
              <a:buClr>
                <a:schemeClr val="lt1"/>
              </a:buClr>
              <a:buSzPts val="1500"/>
              <a:buFont typeface="Roboto"/>
              <a:buChar char="●"/>
            </a:pPr>
            <a:r>
              <a:rPr lang="en" sz="1500">
                <a:solidFill>
                  <a:schemeClr val="lt1"/>
                </a:solidFill>
              </a:rPr>
              <a:t>This feature does not require any input from the user.</a:t>
            </a:r>
            <a:endParaRPr sz="1500">
              <a:solidFill>
                <a:schemeClr val="lt1"/>
              </a:solidFill>
            </a:endParaRPr>
          </a:p>
          <a:p>
            <a:pPr indent="0" lvl="0" marL="457200" rtl="0" algn="l">
              <a:spcBef>
                <a:spcPts val="0"/>
              </a:spcBef>
              <a:spcAft>
                <a:spcPts val="0"/>
              </a:spcAft>
              <a:buNone/>
            </a:pPr>
            <a:r>
              <a:t/>
            </a:r>
            <a:endParaRPr sz="1500">
              <a:solidFill>
                <a:schemeClr val="lt1"/>
              </a:solidFill>
            </a:endParaRPr>
          </a:p>
          <a:p>
            <a:pPr indent="0" lvl="0" marL="457200" rtl="0" algn="l">
              <a:spcBef>
                <a:spcPts val="0"/>
              </a:spcBef>
              <a:spcAft>
                <a:spcPts val="0"/>
              </a:spcAft>
              <a:buNone/>
            </a:pPr>
            <a:r>
              <a:t/>
            </a:r>
            <a:endParaRPr sz="1500">
              <a:solidFill>
                <a:schemeClr val="lt1"/>
              </a:solidFill>
            </a:endParaRPr>
          </a:p>
          <a:p>
            <a:pPr indent="0" lvl="0" marL="457200" rtl="0" algn="l">
              <a:spcBef>
                <a:spcPts val="0"/>
              </a:spcBef>
              <a:spcAft>
                <a:spcPts val="1600"/>
              </a:spcAft>
              <a:buNone/>
            </a:pPr>
            <a:r>
              <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42" name="Shape 842"/>
        <p:cNvGrpSpPr/>
        <p:nvPr/>
      </p:nvGrpSpPr>
      <p:grpSpPr>
        <a:xfrm>
          <a:off x="0" y="0"/>
          <a:ext cx="0" cy="0"/>
          <a:chOff x="0" y="0"/>
          <a:chExt cx="0" cy="0"/>
        </a:xfrm>
      </p:grpSpPr>
      <p:pic>
        <p:nvPicPr>
          <p:cNvPr id="843" name="Google Shape;843;p43"/>
          <p:cNvPicPr preferRelativeResize="0"/>
          <p:nvPr/>
        </p:nvPicPr>
        <p:blipFill>
          <a:blip r:embed="rId3">
            <a:alphaModFix/>
          </a:blip>
          <a:stretch>
            <a:fillRect/>
          </a:stretch>
        </p:blipFill>
        <p:spPr>
          <a:xfrm>
            <a:off x="2461575" y="152400"/>
            <a:ext cx="4036429"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661" name="Shape 661"/>
        <p:cNvGrpSpPr/>
        <p:nvPr/>
      </p:nvGrpSpPr>
      <p:grpSpPr>
        <a:xfrm>
          <a:off x="0" y="0"/>
          <a:ext cx="0" cy="0"/>
          <a:chOff x="0" y="0"/>
          <a:chExt cx="0" cy="0"/>
        </a:xfrm>
      </p:grpSpPr>
      <p:sp>
        <p:nvSpPr>
          <p:cNvPr id="662" name="Google Shape;662;p26"/>
          <p:cNvSpPr txBox="1"/>
          <p:nvPr>
            <p:ph idx="1" type="subTitle"/>
          </p:nvPr>
        </p:nvSpPr>
        <p:spPr>
          <a:xfrm>
            <a:off x="1368600" y="1221581"/>
            <a:ext cx="1682700" cy="389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PURPOSE</a:t>
            </a:r>
            <a:endParaRPr/>
          </a:p>
        </p:txBody>
      </p:sp>
      <p:sp>
        <p:nvSpPr>
          <p:cNvPr id="663" name="Google Shape;663;p26"/>
          <p:cNvSpPr txBox="1"/>
          <p:nvPr>
            <p:ph idx="7" type="subTitle"/>
          </p:nvPr>
        </p:nvSpPr>
        <p:spPr>
          <a:xfrm>
            <a:off x="5618932" y="1221581"/>
            <a:ext cx="1682400" cy="3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AUDIENCE </a:t>
            </a:r>
            <a:endParaRPr/>
          </a:p>
        </p:txBody>
      </p:sp>
      <p:sp>
        <p:nvSpPr>
          <p:cNvPr id="664" name="Google Shape;664;p26"/>
          <p:cNvSpPr txBox="1"/>
          <p:nvPr>
            <p:ph idx="2" type="subTitle"/>
          </p:nvPr>
        </p:nvSpPr>
        <p:spPr>
          <a:xfrm>
            <a:off x="939000" y="1621525"/>
            <a:ext cx="2541900" cy="812100"/>
          </a:xfrm>
          <a:prstGeom prst="rect">
            <a:avLst/>
          </a:prstGeom>
        </p:spPr>
        <p:txBody>
          <a:bodyPr anchorCtr="0" anchor="t" bIns="91425" lIns="91425" spcFirstLastPara="1" rIns="91425" wrap="square" tIns="91425">
            <a:noAutofit/>
          </a:bodyPr>
          <a:lstStyle/>
          <a:p>
            <a:pPr indent="-317500" lvl="0" marL="457200" marR="0" rtl="0" algn="just">
              <a:spcBef>
                <a:spcPts val="0"/>
              </a:spcBef>
              <a:spcAft>
                <a:spcPts val="0"/>
              </a:spcAft>
              <a:buSzPts val="1400"/>
              <a:buChar char="●"/>
            </a:pPr>
            <a:r>
              <a:rPr lang="en"/>
              <a:t>Provide students a platform where they can keep a track of their academic activities.</a:t>
            </a:r>
            <a:endParaRPr/>
          </a:p>
        </p:txBody>
      </p:sp>
      <p:sp>
        <p:nvSpPr>
          <p:cNvPr id="665" name="Google Shape;665;p26"/>
          <p:cNvSpPr txBox="1"/>
          <p:nvPr>
            <p:ph idx="3" type="subTitle"/>
          </p:nvPr>
        </p:nvSpPr>
        <p:spPr>
          <a:xfrm>
            <a:off x="1368744" y="2942429"/>
            <a:ext cx="1682400" cy="389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SCOPE</a:t>
            </a:r>
            <a:endParaRPr/>
          </a:p>
        </p:txBody>
      </p:sp>
      <p:sp>
        <p:nvSpPr>
          <p:cNvPr id="666" name="Google Shape;666;p26"/>
          <p:cNvSpPr txBox="1"/>
          <p:nvPr>
            <p:ph idx="4" type="subTitle"/>
          </p:nvPr>
        </p:nvSpPr>
        <p:spPr>
          <a:xfrm>
            <a:off x="894900" y="3552050"/>
            <a:ext cx="2630100" cy="812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Basic features of “Student Management System”</a:t>
            </a:r>
            <a:endParaRPr/>
          </a:p>
          <a:p>
            <a:pPr indent="-317500" lvl="0" marL="457200" rtl="0" algn="l">
              <a:spcBef>
                <a:spcPts val="0"/>
              </a:spcBef>
              <a:spcAft>
                <a:spcPts val="0"/>
              </a:spcAft>
              <a:buSzPts val="1400"/>
              <a:buChar char="●"/>
            </a:pPr>
            <a:r>
              <a:rPr lang="en"/>
              <a:t>Show </a:t>
            </a:r>
            <a:r>
              <a:rPr lang="en"/>
              <a:t>warning</a:t>
            </a:r>
            <a:r>
              <a:rPr lang="en"/>
              <a:t> signs to keep track. </a:t>
            </a:r>
            <a:endParaRPr/>
          </a:p>
        </p:txBody>
      </p:sp>
      <p:sp>
        <p:nvSpPr>
          <p:cNvPr id="667" name="Google Shape;667;p26"/>
          <p:cNvSpPr txBox="1"/>
          <p:nvPr>
            <p:ph idx="5" type="subTitle"/>
          </p:nvPr>
        </p:nvSpPr>
        <p:spPr>
          <a:xfrm>
            <a:off x="5618913" y="2942429"/>
            <a:ext cx="1682400" cy="3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668" name="Google Shape;668;p26"/>
          <p:cNvSpPr txBox="1"/>
          <p:nvPr>
            <p:ph idx="6" type="subTitle"/>
          </p:nvPr>
        </p:nvSpPr>
        <p:spPr>
          <a:xfrm>
            <a:off x="5462025" y="3552050"/>
            <a:ext cx="3015900" cy="812100"/>
          </a:xfrm>
          <a:prstGeom prst="rect">
            <a:avLst/>
          </a:prstGeom>
        </p:spPr>
        <p:txBody>
          <a:bodyPr anchorCtr="0" anchor="t" bIns="91425" lIns="91425" spcFirstLastPara="1" rIns="91425" wrap="square" tIns="91425">
            <a:noAutofit/>
          </a:bodyPr>
          <a:lstStyle/>
          <a:p>
            <a:pPr indent="-317500" lvl="0" marL="457200" marR="0" rtl="0" algn="l">
              <a:spcBef>
                <a:spcPts val="0"/>
              </a:spcBef>
              <a:spcAft>
                <a:spcPts val="0"/>
              </a:spcAft>
              <a:buSzPts val="1400"/>
              <a:buChar char="●"/>
            </a:pPr>
            <a:r>
              <a:rPr lang="en" u="sng">
                <a:hlinkClick r:id="rId3"/>
              </a:rPr>
              <a:t>javatpoint</a:t>
            </a:r>
            <a:endParaRPr/>
          </a:p>
          <a:p>
            <a:pPr indent="-317500" lvl="0" marL="457200" marR="0" rtl="0" algn="l">
              <a:spcBef>
                <a:spcPts val="0"/>
              </a:spcBef>
              <a:spcAft>
                <a:spcPts val="0"/>
              </a:spcAft>
              <a:buSzPts val="1400"/>
              <a:buChar char="●"/>
            </a:pPr>
            <a:r>
              <a:rPr lang="en" u="sng">
                <a:hlinkClick r:id="rId4"/>
              </a:rPr>
              <a:t>geeksforgeeks</a:t>
            </a:r>
            <a:endParaRPr/>
          </a:p>
        </p:txBody>
      </p:sp>
      <p:sp>
        <p:nvSpPr>
          <p:cNvPr id="669" name="Google Shape;669;p26"/>
          <p:cNvSpPr txBox="1"/>
          <p:nvPr>
            <p:ph idx="8" type="subTitle"/>
          </p:nvPr>
        </p:nvSpPr>
        <p:spPr>
          <a:xfrm>
            <a:off x="5380100" y="1621513"/>
            <a:ext cx="2805000" cy="812100"/>
          </a:xfrm>
          <a:prstGeom prst="rect">
            <a:avLst/>
          </a:prstGeom>
        </p:spPr>
        <p:txBody>
          <a:bodyPr anchorCtr="0" anchor="t" bIns="91425" lIns="91425" spcFirstLastPara="1" rIns="91425" wrap="square" tIns="91425">
            <a:noAutofit/>
          </a:bodyPr>
          <a:lstStyle/>
          <a:p>
            <a:pPr indent="-317500" lvl="0" marL="457200" marR="0" rtl="0" algn="l">
              <a:spcBef>
                <a:spcPts val="0"/>
              </a:spcBef>
              <a:spcAft>
                <a:spcPts val="0"/>
              </a:spcAft>
              <a:buSzPts val="1400"/>
              <a:buChar char="●"/>
            </a:pPr>
            <a:r>
              <a:rPr lang="en"/>
              <a:t>Administration staff</a:t>
            </a:r>
            <a:endParaRPr/>
          </a:p>
          <a:p>
            <a:pPr indent="-317500" lvl="0" marL="457200" marR="0" rtl="0" algn="l">
              <a:spcBef>
                <a:spcPts val="0"/>
              </a:spcBef>
              <a:spcAft>
                <a:spcPts val="0"/>
              </a:spcAft>
              <a:buSzPts val="1400"/>
              <a:buChar char="●"/>
            </a:pPr>
            <a:r>
              <a:rPr lang="en"/>
              <a:t>Students</a:t>
            </a:r>
            <a:endParaRPr/>
          </a:p>
          <a:p>
            <a:pPr indent="-317500" lvl="0" marL="457200" marR="0" rtl="0" algn="l">
              <a:spcBef>
                <a:spcPts val="0"/>
              </a:spcBef>
              <a:spcAft>
                <a:spcPts val="0"/>
              </a:spcAft>
              <a:buSzPts val="1400"/>
              <a:buChar char="●"/>
            </a:pPr>
            <a:r>
              <a:rPr lang="en"/>
              <a:t>Teachers</a:t>
            </a:r>
            <a:endParaRPr/>
          </a:p>
          <a:p>
            <a:pPr indent="-317500" lvl="0" marL="457200" marR="0" rtl="0" algn="l">
              <a:spcBef>
                <a:spcPts val="0"/>
              </a:spcBef>
              <a:spcAft>
                <a:spcPts val="0"/>
              </a:spcAft>
              <a:buSzPts val="1400"/>
              <a:buChar char="●"/>
            </a:pPr>
            <a:r>
              <a:rPr lang="en"/>
              <a:t>Development team</a:t>
            </a:r>
            <a:endParaRPr/>
          </a:p>
        </p:txBody>
      </p:sp>
      <p:sp>
        <p:nvSpPr>
          <p:cNvPr id="670" name="Google Shape;670;p26"/>
          <p:cNvSpPr txBox="1"/>
          <p:nvPr>
            <p:ph type="title"/>
          </p:nvPr>
        </p:nvSpPr>
        <p:spPr>
          <a:xfrm>
            <a:off x="720000" y="3519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100"/>
              <a:t>INTRODUCTION</a:t>
            </a:r>
            <a:endParaRPr b="1" sz="3100"/>
          </a:p>
        </p:txBody>
      </p:sp>
      <p:sp>
        <p:nvSpPr>
          <p:cNvPr id="671" name="Google Shape;671;p26"/>
          <p:cNvSpPr/>
          <p:nvPr/>
        </p:nvSpPr>
        <p:spPr>
          <a:xfrm>
            <a:off x="3480896" y="1214042"/>
            <a:ext cx="406871" cy="404753"/>
          </a:xfrm>
          <a:custGeom>
            <a:rect b="b" l="l" r="r" t="t"/>
            <a:pathLst>
              <a:path extrusionOk="0" h="11847" w="11909">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6"/>
          <p:cNvSpPr/>
          <p:nvPr/>
        </p:nvSpPr>
        <p:spPr>
          <a:xfrm>
            <a:off x="3524997" y="2935449"/>
            <a:ext cx="403694" cy="403659"/>
          </a:xfrm>
          <a:custGeom>
            <a:rect b="b" l="l" r="r" t="t"/>
            <a:pathLst>
              <a:path extrusionOk="0" h="11815" w="11816">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6"/>
          <p:cNvSpPr/>
          <p:nvPr/>
        </p:nvSpPr>
        <p:spPr>
          <a:xfrm>
            <a:off x="5058199" y="2935449"/>
            <a:ext cx="410151" cy="403659"/>
          </a:xfrm>
          <a:custGeom>
            <a:rect b="b" l="l" r="r" t="t"/>
            <a:pathLst>
              <a:path extrusionOk="0" h="11815" w="12005">
                <a:moveTo>
                  <a:pt x="6003" y="693"/>
                </a:moveTo>
                <a:cubicBezTo>
                  <a:pt x="6089" y="693"/>
                  <a:pt x="6176" y="725"/>
                  <a:pt x="6239" y="788"/>
                </a:cubicBezTo>
                <a:lnTo>
                  <a:pt x="8444" y="2993"/>
                </a:lnTo>
                <a:lnTo>
                  <a:pt x="7972" y="3466"/>
                </a:lnTo>
                <a:lnTo>
                  <a:pt x="7751" y="3214"/>
                </a:lnTo>
                <a:cubicBezTo>
                  <a:pt x="7562" y="3025"/>
                  <a:pt x="7279" y="2899"/>
                  <a:pt x="6995" y="2899"/>
                </a:cubicBezTo>
                <a:cubicBezTo>
                  <a:pt x="6711" y="2899"/>
                  <a:pt x="6459" y="3025"/>
                  <a:pt x="6239" y="3214"/>
                </a:cubicBezTo>
                <a:cubicBezTo>
                  <a:pt x="5861" y="3623"/>
                  <a:pt x="5861" y="4285"/>
                  <a:pt x="6239" y="4663"/>
                </a:cubicBezTo>
                <a:lnTo>
                  <a:pt x="6491" y="4915"/>
                </a:lnTo>
                <a:lnTo>
                  <a:pt x="6018" y="5388"/>
                </a:lnTo>
                <a:lnTo>
                  <a:pt x="5262" y="4631"/>
                </a:lnTo>
                <a:cubicBezTo>
                  <a:pt x="5199" y="4568"/>
                  <a:pt x="5113" y="4537"/>
                  <a:pt x="5026" y="4537"/>
                </a:cubicBezTo>
                <a:cubicBezTo>
                  <a:pt x="4939" y="4537"/>
                  <a:pt x="4853" y="4568"/>
                  <a:pt x="4790" y="4631"/>
                </a:cubicBezTo>
                <a:lnTo>
                  <a:pt x="4317" y="5104"/>
                </a:lnTo>
                <a:cubicBezTo>
                  <a:pt x="4254" y="5167"/>
                  <a:pt x="4167" y="5198"/>
                  <a:pt x="4081" y="5198"/>
                </a:cubicBezTo>
                <a:cubicBezTo>
                  <a:pt x="3994" y="5198"/>
                  <a:pt x="3907" y="5167"/>
                  <a:pt x="3844" y="5104"/>
                </a:cubicBezTo>
                <a:cubicBezTo>
                  <a:pt x="3718" y="4978"/>
                  <a:pt x="3718" y="4757"/>
                  <a:pt x="3844" y="4631"/>
                </a:cubicBezTo>
                <a:lnTo>
                  <a:pt x="4317" y="4159"/>
                </a:lnTo>
                <a:cubicBezTo>
                  <a:pt x="4443" y="4033"/>
                  <a:pt x="4443" y="3812"/>
                  <a:pt x="4317" y="3686"/>
                </a:cubicBezTo>
                <a:lnTo>
                  <a:pt x="3624" y="2993"/>
                </a:lnTo>
                <a:lnTo>
                  <a:pt x="5766" y="788"/>
                </a:lnTo>
                <a:cubicBezTo>
                  <a:pt x="5829" y="725"/>
                  <a:pt x="5916" y="693"/>
                  <a:pt x="6003" y="693"/>
                </a:cubicBezTo>
                <a:close/>
                <a:moveTo>
                  <a:pt x="3088" y="3466"/>
                </a:moveTo>
                <a:lnTo>
                  <a:pt x="3561" y="3938"/>
                </a:lnTo>
                <a:lnTo>
                  <a:pt x="3340" y="4159"/>
                </a:lnTo>
                <a:cubicBezTo>
                  <a:pt x="2931" y="4568"/>
                  <a:pt x="2931" y="5230"/>
                  <a:pt x="3340" y="5608"/>
                </a:cubicBezTo>
                <a:cubicBezTo>
                  <a:pt x="3529" y="5813"/>
                  <a:pt x="3797" y="5915"/>
                  <a:pt x="4065" y="5915"/>
                </a:cubicBezTo>
                <a:cubicBezTo>
                  <a:pt x="4333" y="5915"/>
                  <a:pt x="4601" y="5813"/>
                  <a:pt x="4790" y="5608"/>
                </a:cubicBezTo>
                <a:lnTo>
                  <a:pt x="5042" y="5388"/>
                </a:lnTo>
                <a:lnTo>
                  <a:pt x="5514" y="5860"/>
                </a:lnTo>
                <a:lnTo>
                  <a:pt x="4758" y="6616"/>
                </a:lnTo>
                <a:cubicBezTo>
                  <a:pt x="4632" y="6711"/>
                  <a:pt x="4632" y="6963"/>
                  <a:pt x="4758" y="7089"/>
                </a:cubicBezTo>
                <a:lnTo>
                  <a:pt x="5231" y="7561"/>
                </a:lnTo>
                <a:cubicBezTo>
                  <a:pt x="5357" y="7656"/>
                  <a:pt x="5357" y="7908"/>
                  <a:pt x="5231" y="8002"/>
                </a:cubicBezTo>
                <a:cubicBezTo>
                  <a:pt x="5168" y="8065"/>
                  <a:pt x="5081" y="8097"/>
                  <a:pt x="4994" y="8097"/>
                </a:cubicBezTo>
                <a:cubicBezTo>
                  <a:pt x="4908" y="8097"/>
                  <a:pt x="4821" y="8065"/>
                  <a:pt x="4758" y="8002"/>
                </a:cubicBezTo>
                <a:lnTo>
                  <a:pt x="4286" y="7561"/>
                </a:lnTo>
                <a:cubicBezTo>
                  <a:pt x="4223" y="7498"/>
                  <a:pt x="4136" y="7467"/>
                  <a:pt x="4049" y="7467"/>
                </a:cubicBezTo>
                <a:cubicBezTo>
                  <a:pt x="3963" y="7467"/>
                  <a:pt x="3876" y="7498"/>
                  <a:pt x="3813" y="7561"/>
                </a:cubicBezTo>
                <a:lnTo>
                  <a:pt x="3088" y="8254"/>
                </a:lnTo>
                <a:lnTo>
                  <a:pt x="883" y="6049"/>
                </a:lnTo>
                <a:cubicBezTo>
                  <a:pt x="789" y="6018"/>
                  <a:pt x="789" y="5829"/>
                  <a:pt x="883" y="5671"/>
                </a:cubicBezTo>
                <a:lnTo>
                  <a:pt x="3088" y="3466"/>
                </a:lnTo>
                <a:close/>
                <a:moveTo>
                  <a:pt x="8917" y="3529"/>
                </a:moveTo>
                <a:lnTo>
                  <a:pt x="11122" y="5671"/>
                </a:lnTo>
                <a:cubicBezTo>
                  <a:pt x="11248" y="5766"/>
                  <a:pt x="11248" y="6018"/>
                  <a:pt x="11122" y="6144"/>
                </a:cubicBezTo>
                <a:lnTo>
                  <a:pt x="8917" y="8349"/>
                </a:lnTo>
                <a:lnTo>
                  <a:pt x="8444" y="7876"/>
                </a:lnTo>
                <a:lnTo>
                  <a:pt x="8696" y="7624"/>
                </a:lnTo>
                <a:cubicBezTo>
                  <a:pt x="9074" y="7246"/>
                  <a:pt x="9074" y="6553"/>
                  <a:pt x="8696" y="6175"/>
                </a:cubicBezTo>
                <a:cubicBezTo>
                  <a:pt x="8491" y="5970"/>
                  <a:pt x="8224" y="5868"/>
                  <a:pt x="7956" y="5868"/>
                </a:cubicBezTo>
                <a:cubicBezTo>
                  <a:pt x="7688" y="5868"/>
                  <a:pt x="7420" y="5970"/>
                  <a:pt x="7216" y="6175"/>
                </a:cubicBezTo>
                <a:lnTo>
                  <a:pt x="6995" y="6396"/>
                </a:lnTo>
                <a:lnTo>
                  <a:pt x="6522" y="5923"/>
                </a:lnTo>
                <a:lnTo>
                  <a:pt x="7279" y="5198"/>
                </a:lnTo>
                <a:cubicBezTo>
                  <a:pt x="7373" y="5072"/>
                  <a:pt x="7373" y="4820"/>
                  <a:pt x="7279" y="4726"/>
                </a:cubicBezTo>
                <a:lnTo>
                  <a:pt x="6806" y="4222"/>
                </a:lnTo>
                <a:cubicBezTo>
                  <a:pt x="6680" y="4127"/>
                  <a:pt x="6680" y="3875"/>
                  <a:pt x="6806" y="3749"/>
                </a:cubicBezTo>
                <a:cubicBezTo>
                  <a:pt x="6869" y="3686"/>
                  <a:pt x="6963" y="3655"/>
                  <a:pt x="7026" y="3655"/>
                </a:cubicBezTo>
                <a:cubicBezTo>
                  <a:pt x="7121" y="3655"/>
                  <a:pt x="7216" y="3686"/>
                  <a:pt x="7279" y="3749"/>
                </a:cubicBezTo>
                <a:lnTo>
                  <a:pt x="7751" y="4222"/>
                </a:lnTo>
                <a:cubicBezTo>
                  <a:pt x="7798" y="4285"/>
                  <a:pt x="7885" y="4316"/>
                  <a:pt x="7976" y="4316"/>
                </a:cubicBezTo>
                <a:cubicBezTo>
                  <a:pt x="8066" y="4316"/>
                  <a:pt x="8161" y="4285"/>
                  <a:pt x="8224" y="4222"/>
                </a:cubicBezTo>
                <a:lnTo>
                  <a:pt x="8917" y="3529"/>
                </a:lnTo>
                <a:close/>
                <a:moveTo>
                  <a:pt x="5987" y="6396"/>
                </a:moveTo>
                <a:lnTo>
                  <a:pt x="6711" y="7152"/>
                </a:lnTo>
                <a:cubicBezTo>
                  <a:pt x="6774" y="7215"/>
                  <a:pt x="6869" y="7246"/>
                  <a:pt x="6960" y="7246"/>
                </a:cubicBezTo>
                <a:cubicBezTo>
                  <a:pt x="7050" y="7246"/>
                  <a:pt x="7137" y="7215"/>
                  <a:pt x="7184" y="7152"/>
                </a:cubicBezTo>
                <a:lnTo>
                  <a:pt x="7657" y="6679"/>
                </a:lnTo>
                <a:cubicBezTo>
                  <a:pt x="7720" y="6616"/>
                  <a:pt x="7814" y="6585"/>
                  <a:pt x="7905" y="6585"/>
                </a:cubicBezTo>
                <a:cubicBezTo>
                  <a:pt x="7995" y="6585"/>
                  <a:pt x="8082" y="6616"/>
                  <a:pt x="8129" y="6679"/>
                </a:cubicBezTo>
                <a:cubicBezTo>
                  <a:pt x="8255" y="6805"/>
                  <a:pt x="8255" y="7026"/>
                  <a:pt x="8129" y="7152"/>
                </a:cubicBezTo>
                <a:lnTo>
                  <a:pt x="7657" y="7624"/>
                </a:lnTo>
                <a:cubicBezTo>
                  <a:pt x="7562" y="7750"/>
                  <a:pt x="7562" y="7971"/>
                  <a:pt x="7657" y="8097"/>
                </a:cubicBezTo>
                <a:lnTo>
                  <a:pt x="8381" y="8822"/>
                </a:lnTo>
                <a:lnTo>
                  <a:pt x="6239" y="11027"/>
                </a:lnTo>
                <a:cubicBezTo>
                  <a:pt x="6192" y="11074"/>
                  <a:pt x="6105" y="11098"/>
                  <a:pt x="6014" y="11098"/>
                </a:cubicBezTo>
                <a:cubicBezTo>
                  <a:pt x="5924" y="11098"/>
                  <a:pt x="5829" y="11074"/>
                  <a:pt x="5766" y="11027"/>
                </a:cubicBezTo>
                <a:lnTo>
                  <a:pt x="3561" y="8822"/>
                </a:lnTo>
                <a:lnTo>
                  <a:pt x="4034" y="8349"/>
                </a:lnTo>
                <a:lnTo>
                  <a:pt x="4286" y="8570"/>
                </a:lnTo>
                <a:cubicBezTo>
                  <a:pt x="4475" y="8774"/>
                  <a:pt x="4742" y="8877"/>
                  <a:pt x="5010" y="8877"/>
                </a:cubicBezTo>
                <a:cubicBezTo>
                  <a:pt x="5278" y="8877"/>
                  <a:pt x="5546" y="8774"/>
                  <a:pt x="5735" y="8570"/>
                </a:cubicBezTo>
                <a:cubicBezTo>
                  <a:pt x="6144" y="8191"/>
                  <a:pt x="6144" y="7498"/>
                  <a:pt x="5735" y="7120"/>
                </a:cubicBezTo>
                <a:lnTo>
                  <a:pt x="5514" y="6868"/>
                </a:lnTo>
                <a:lnTo>
                  <a:pt x="5987" y="6396"/>
                </a:lnTo>
                <a:close/>
                <a:moveTo>
                  <a:pt x="5999" y="0"/>
                </a:moveTo>
                <a:cubicBezTo>
                  <a:pt x="5735" y="0"/>
                  <a:pt x="5467" y="95"/>
                  <a:pt x="5262" y="284"/>
                </a:cubicBezTo>
                <a:lnTo>
                  <a:pt x="379" y="5167"/>
                </a:lnTo>
                <a:cubicBezTo>
                  <a:pt x="1" y="5577"/>
                  <a:pt x="1" y="6238"/>
                  <a:pt x="379" y="6648"/>
                </a:cubicBezTo>
                <a:lnTo>
                  <a:pt x="5262" y="11531"/>
                </a:lnTo>
                <a:cubicBezTo>
                  <a:pt x="5467" y="11720"/>
                  <a:pt x="5735" y="11814"/>
                  <a:pt x="5999" y="11814"/>
                </a:cubicBezTo>
                <a:cubicBezTo>
                  <a:pt x="6262" y="11814"/>
                  <a:pt x="6522" y="11720"/>
                  <a:pt x="6711" y="11531"/>
                </a:cubicBezTo>
                <a:lnTo>
                  <a:pt x="11595" y="6648"/>
                </a:lnTo>
                <a:cubicBezTo>
                  <a:pt x="12004" y="6238"/>
                  <a:pt x="12004" y="5577"/>
                  <a:pt x="11595" y="5167"/>
                </a:cubicBezTo>
                <a:lnTo>
                  <a:pt x="6711" y="284"/>
                </a:lnTo>
                <a:cubicBezTo>
                  <a:pt x="6522" y="95"/>
                  <a:pt x="6262" y="0"/>
                  <a:pt x="59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4" name="Google Shape;674;p26"/>
          <p:cNvGrpSpPr/>
          <p:nvPr/>
        </p:nvGrpSpPr>
        <p:grpSpPr>
          <a:xfrm>
            <a:off x="5064520" y="1217689"/>
            <a:ext cx="397509" cy="397484"/>
            <a:chOff x="-1700225" y="2768875"/>
            <a:chExt cx="291450" cy="292225"/>
          </a:xfrm>
        </p:grpSpPr>
        <p:sp>
          <p:nvSpPr>
            <p:cNvPr id="675" name="Google Shape;675;p26"/>
            <p:cNvSpPr/>
            <p:nvPr/>
          </p:nvSpPr>
          <p:spPr>
            <a:xfrm>
              <a:off x="-1700225" y="2768875"/>
              <a:ext cx="291450" cy="292225"/>
            </a:xfrm>
            <a:custGeom>
              <a:rect b="b" l="l" r="r" t="t"/>
              <a:pathLst>
                <a:path extrusionOk="0" h="11689" w="11658">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6"/>
            <p:cNvSpPr/>
            <p:nvPr/>
          </p:nvSpPr>
          <p:spPr>
            <a:xfrm>
              <a:off x="-1667150" y="2801950"/>
              <a:ext cx="18150" cy="18150"/>
            </a:xfrm>
            <a:custGeom>
              <a:rect b="b" l="l" r="r" t="t"/>
              <a:pathLst>
                <a:path extrusionOk="0" h="726" w="726">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6"/>
            <p:cNvSpPr/>
            <p:nvPr/>
          </p:nvSpPr>
          <p:spPr>
            <a:xfrm>
              <a:off x="-1632500" y="2801950"/>
              <a:ext cx="17350" cy="18150"/>
            </a:xfrm>
            <a:custGeom>
              <a:rect b="b" l="l" r="r" t="t"/>
              <a:pathLst>
                <a:path extrusionOk="0" h="726" w="694">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6"/>
            <p:cNvSpPr/>
            <p:nvPr/>
          </p:nvSpPr>
          <p:spPr>
            <a:xfrm>
              <a:off x="-1597850" y="2801950"/>
              <a:ext cx="17375" cy="18150"/>
            </a:xfrm>
            <a:custGeom>
              <a:rect b="b" l="l" r="r" t="t"/>
              <a:pathLst>
                <a:path extrusionOk="0" h="726" w="695">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6"/>
            <p:cNvSpPr/>
            <p:nvPr/>
          </p:nvSpPr>
          <p:spPr>
            <a:xfrm>
              <a:off x="-1564750" y="2801950"/>
              <a:ext cx="120525" cy="18150"/>
            </a:xfrm>
            <a:custGeom>
              <a:rect b="b" l="l" r="r" t="t"/>
              <a:pathLst>
                <a:path extrusionOk="0" h="726" w="4821">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6"/>
            <p:cNvSpPr/>
            <p:nvPr/>
          </p:nvSpPr>
          <p:spPr>
            <a:xfrm>
              <a:off x="-1597850" y="2924050"/>
              <a:ext cx="85100" cy="85075"/>
            </a:xfrm>
            <a:custGeom>
              <a:rect b="b" l="l" r="r" t="t"/>
              <a:pathLst>
                <a:path extrusionOk="0" h="3403" w="3404">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47" name="Shape 847"/>
        <p:cNvGrpSpPr/>
        <p:nvPr/>
      </p:nvGrpSpPr>
      <p:grpSpPr>
        <a:xfrm>
          <a:off x="0" y="0"/>
          <a:ext cx="0" cy="0"/>
          <a:chOff x="0" y="0"/>
          <a:chExt cx="0" cy="0"/>
        </a:xfrm>
      </p:grpSpPr>
      <p:sp>
        <p:nvSpPr>
          <p:cNvPr id="848" name="Google Shape;848;p44"/>
          <p:cNvSpPr txBox="1"/>
          <p:nvPr>
            <p:ph idx="1" type="subTitle"/>
          </p:nvPr>
        </p:nvSpPr>
        <p:spPr>
          <a:xfrm>
            <a:off x="1093991" y="1259561"/>
            <a:ext cx="2317200" cy="389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PERFORMANCE </a:t>
            </a:r>
            <a:endParaRPr/>
          </a:p>
        </p:txBody>
      </p:sp>
      <p:sp>
        <p:nvSpPr>
          <p:cNvPr id="849" name="Google Shape;849;p44"/>
          <p:cNvSpPr txBox="1"/>
          <p:nvPr>
            <p:ph type="title"/>
          </p:nvPr>
        </p:nvSpPr>
        <p:spPr>
          <a:xfrm>
            <a:off x="490350" y="2536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OTHER NON-FUNCTIONAL REQUIREMENTS</a:t>
            </a:r>
            <a:endParaRPr b="1" sz="3100"/>
          </a:p>
        </p:txBody>
      </p:sp>
      <p:sp>
        <p:nvSpPr>
          <p:cNvPr id="850" name="Google Shape;850;p44"/>
          <p:cNvSpPr txBox="1"/>
          <p:nvPr>
            <p:ph idx="2" type="subTitle"/>
          </p:nvPr>
        </p:nvSpPr>
        <p:spPr>
          <a:xfrm>
            <a:off x="1179780" y="1649238"/>
            <a:ext cx="2627100" cy="6291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Char char="●"/>
            </a:pPr>
            <a:r>
              <a:rPr lang="en" sz="1300"/>
              <a:t>Multiple user can access at the same time</a:t>
            </a:r>
            <a:endParaRPr sz="1300"/>
          </a:p>
          <a:p>
            <a:pPr indent="0" lvl="0" marL="457200" rtl="0" algn="just">
              <a:spcBef>
                <a:spcPts val="0"/>
              </a:spcBef>
              <a:spcAft>
                <a:spcPts val="0"/>
              </a:spcAft>
              <a:buNone/>
            </a:pPr>
            <a:r>
              <a:t/>
            </a:r>
            <a:endParaRPr sz="1300"/>
          </a:p>
          <a:p>
            <a:pPr indent="-311150" lvl="0" marL="457200" rtl="0" algn="just">
              <a:spcBef>
                <a:spcPts val="0"/>
              </a:spcBef>
              <a:spcAft>
                <a:spcPts val="0"/>
              </a:spcAft>
              <a:buSzPts val="1300"/>
              <a:buChar char="●"/>
            </a:pPr>
            <a:r>
              <a:rPr lang="en" sz="1300"/>
              <a:t>No lagging </a:t>
            </a:r>
            <a:endParaRPr sz="1300"/>
          </a:p>
          <a:p>
            <a:pPr indent="0" lvl="0" marL="457200" rtl="0" algn="just">
              <a:spcBef>
                <a:spcPts val="0"/>
              </a:spcBef>
              <a:spcAft>
                <a:spcPts val="0"/>
              </a:spcAft>
              <a:buNone/>
            </a:pPr>
            <a:r>
              <a:t/>
            </a:r>
            <a:endParaRPr sz="1300"/>
          </a:p>
          <a:p>
            <a:pPr indent="-311150" lvl="0" marL="457200" rtl="0" algn="just">
              <a:spcBef>
                <a:spcPts val="0"/>
              </a:spcBef>
              <a:spcAft>
                <a:spcPts val="0"/>
              </a:spcAft>
              <a:buSzPts val="1300"/>
              <a:buChar char="●"/>
            </a:pPr>
            <a:r>
              <a:rPr lang="en" sz="1300"/>
              <a:t>Fast Response Time</a:t>
            </a:r>
            <a:endParaRPr sz="1300"/>
          </a:p>
          <a:p>
            <a:pPr indent="0" lvl="0" marL="457200" rtl="0" algn="just">
              <a:spcBef>
                <a:spcPts val="0"/>
              </a:spcBef>
              <a:spcAft>
                <a:spcPts val="0"/>
              </a:spcAft>
              <a:buNone/>
            </a:pPr>
            <a:r>
              <a:t/>
            </a:r>
            <a:endParaRPr sz="1300"/>
          </a:p>
          <a:p>
            <a:pPr indent="-311150" lvl="0" marL="457200" rtl="0" algn="just">
              <a:spcBef>
                <a:spcPts val="0"/>
              </a:spcBef>
              <a:spcAft>
                <a:spcPts val="0"/>
              </a:spcAft>
              <a:buSzPts val="1300"/>
              <a:buChar char="●"/>
            </a:pPr>
            <a:r>
              <a:rPr lang="en" sz="1300"/>
              <a:t>Smooth User Experience</a:t>
            </a:r>
            <a:endParaRPr sz="1300"/>
          </a:p>
          <a:p>
            <a:pPr indent="0" lvl="0" marL="457200" rtl="0" algn="just">
              <a:spcBef>
                <a:spcPts val="0"/>
              </a:spcBef>
              <a:spcAft>
                <a:spcPts val="0"/>
              </a:spcAft>
              <a:buNone/>
            </a:pPr>
            <a:r>
              <a:t/>
            </a:r>
            <a:endParaRPr sz="1300"/>
          </a:p>
          <a:p>
            <a:pPr indent="-311150" lvl="0" marL="457200" rtl="0" algn="just">
              <a:spcBef>
                <a:spcPts val="0"/>
              </a:spcBef>
              <a:spcAft>
                <a:spcPts val="0"/>
              </a:spcAft>
              <a:buSzPts val="1300"/>
              <a:buChar char="●"/>
            </a:pPr>
            <a:r>
              <a:rPr lang="en" sz="1300"/>
              <a:t>Quick Prompts</a:t>
            </a:r>
            <a:endParaRPr sz="1300"/>
          </a:p>
          <a:p>
            <a:pPr indent="0" lvl="0" marL="457200" rtl="0" algn="just">
              <a:spcBef>
                <a:spcPts val="0"/>
              </a:spcBef>
              <a:spcAft>
                <a:spcPts val="0"/>
              </a:spcAft>
              <a:buNone/>
            </a:pPr>
            <a:r>
              <a:t/>
            </a:r>
            <a:endParaRPr sz="1300"/>
          </a:p>
          <a:p>
            <a:pPr indent="-311150" lvl="0" marL="457200" rtl="0" algn="just">
              <a:spcBef>
                <a:spcPts val="0"/>
              </a:spcBef>
              <a:spcAft>
                <a:spcPts val="0"/>
              </a:spcAft>
              <a:buSzPts val="1300"/>
              <a:buChar char="●"/>
            </a:pPr>
            <a:r>
              <a:rPr lang="en" sz="1300"/>
              <a:t>No crashes on incorrect inputs</a:t>
            </a:r>
            <a:endParaRPr sz="1300"/>
          </a:p>
        </p:txBody>
      </p:sp>
      <p:grpSp>
        <p:nvGrpSpPr>
          <p:cNvPr id="851" name="Google Shape;851;p44"/>
          <p:cNvGrpSpPr/>
          <p:nvPr/>
        </p:nvGrpSpPr>
        <p:grpSpPr>
          <a:xfrm>
            <a:off x="4524300" y="1402100"/>
            <a:ext cx="95400" cy="2866011"/>
            <a:chOff x="4524300" y="1013625"/>
            <a:chExt cx="95400" cy="3208341"/>
          </a:xfrm>
        </p:grpSpPr>
        <p:sp>
          <p:nvSpPr>
            <p:cNvPr id="852" name="Google Shape;852;p44"/>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4"/>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4"/>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4"/>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4"/>
            <p:cNvSpPr/>
            <p:nvPr/>
          </p:nvSpPr>
          <p:spPr>
            <a:xfrm>
              <a:off x="4524300" y="3091566"/>
              <a:ext cx="95400" cy="11304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4"/>
            <p:cNvSpPr/>
            <p:nvPr/>
          </p:nvSpPr>
          <p:spPr>
            <a:xfrm>
              <a:off x="4524300" y="3610735"/>
              <a:ext cx="95400" cy="2787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8" name="Google Shape;858;p44"/>
          <p:cNvSpPr txBox="1"/>
          <p:nvPr>
            <p:ph idx="7" type="subTitle"/>
          </p:nvPr>
        </p:nvSpPr>
        <p:spPr>
          <a:xfrm>
            <a:off x="5708975" y="1259550"/>
            <a:ext cx="1338300" cy="389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SAFETY</a:t>
            </a:r>
            <a:endParaRPr/>
          </a:p>
        </p:txBody>
      </p:sp>
      <p:sp>
        <p:nvSpPr>
          <p:cNvPr id="859" name="Google Shape;859;p44"/>
          <p:cNvSpPr txBox="1"/>
          <p:nvPr>
            <p:ph idx="8" type="subTitle"/>
          </p:nvPr>
        </p:nvSpPr>
        <p:spPr>
          <a:xfrm>
            <a:off x="5165025" y="1649250"/>
            <a:ext cx="2570700" cy="25365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Char char="●"/>
            </a:pPr>
            <a:r>
              <a:rPr lang="en" sz="1300"/>
              <a:t>Does</a:t>
            </a:r>
            <a:r>
              <a:rPr lang="en" sz="1300"/>
              <a:t> </a:t>
            </a:r>
            <a:r>
              <a:rPr lang="en" sz="1300"/>
              <a:t>not collect personal data</a:t>
            </a:r>
            <a:endParaRPr sz="1300"/>
          </a:p>
          <a:p>
            <a:pPr indent="0" lvl="0" marL="457200" rtl="0" algn="just">
              <a:spcBef>
                <a:spcPts val="0"/>
              </a:spcBef>
              <a:spcAft>
                <a:spcPts val="0"/>
              </a:spcAft>
              <a:buNone/>
            </a:pPr>
            <a:r>
              <a:t/>
            </a:r>
            <a:endParaRPr sz="1300"/>
          </a:p>
          <a:p>
            <a:pPr indent="-311150" lvl="0" marL="457200" rtl="0" algn="just">
              <a:spcBef>
                <a:spcPts val="0"/>
              </a:spcBef>
              <a:spcAft>
                <a:spcPts val="0"/>
              </a:spcAft>
              <a:buSzPts val="1300"/>
              <a:buChar char="●"/>
            </a:pPr>
            <a:r>
              <a:rPr lang="en" sz="1300"/>
              <a:t>No unauthorized access</a:t>
            </a:r>
            <a:endParaRPr sz="1300"/>
          </a:p>
          <a:p>
            <a:pPr indent="0" lvl="0" marL="457200" rtl="0" algn="just">
              <a:spcBef>
                <a:spcPts val="0"/>
              </a:spcBef>
              <a:spcAft>
                <a:spcPts val="0"/>
              </a:spcAft>
              <a:buNone/>
            </a:pPr>
            <a:r>
              <a:t/>
            </a:r>
            <a:endParaRPr sz="1300"/>
          </a:p>
          <a:p>
            <a:pPr indent="-311150" lvl="0" marL="457200" rtl="0" algn="just">
              <a:spcBef>
                <a:spcPts val="0"/>
              </a:spcBef>
              <a:spcAft>
                <a:spcPts val="0"/>
              </a:spcAft>
              <a:buSzPts val="1300"/>
              <a:buChar char="●"/>
            </a:pPr>
            <a:r>
              <a:rPr lang="en" sz="1300"/>
              <a:t>Only access by correct id and passwords</a:t>
            </a:r>
            <a:endParaRPr sz="1300"/>
          </a:p>
          <a:p>
            <a:pPr indent="0" lvl="0" marL="457200" rtl="0" algn="just">
              <a:spcBef>
                <a:spcPts val="0"/>
              </a:spcBef>
              <a:spcAft>
                <a:spcPts val="0"/>
              </a:spcAft>
              <a:buNone/>
            </a:pPr>
            <a:r>
              <a:t/>
            </a:r>
            <a:endParaRPr sz="1300"/>
          </a:p>
          <a:p>
            <a:pPr indent="-311150" lvl="0" marL="457200" rtl="0" algn="just">
              <a:spcBef>
                <a:spcPts val="0"/>
              </a:spcBef>
              <a:spcAft>
                <a:spcPts val="0"/>
              </a:spcAft>
              <a:buSzPts val="1300"/>
              <a:buChar char="●"/>
            </a:pPr>
            <a:r>
              <a:rPr lang="en" sz="1300"/>
              <a:t>Id and password provided by administrator</a:t>
            </a:r>
            <a:endParaRPr sz="1300"/>
          </a:p>
        </p:txBody>
      </p:sp>
      <p:sp>
        <p:nvSpPr>
          <p:cNvPr id="860" name="Google Shape;860;p44"/>
          <p:cNvSpPr/>
          <p:nvPr/>
        </p:nvSpPr>
        <p:spPr>
          <a:xfrm>
            <a:off x="5696428" y="1283697"/>
            <a:ext cx="252075" cy="251755"/>
          </a:xfrm>
          <a:custGeom>
            <a:rect b="b" l="l" r="r" t="t"/>
            <a:pathLst>
              <a:path extrusionOk="0" h="11681" w="12256">
                <a:moveTo>
                  <a:pt x="8853" y="2072"/>
                </a:moveTo>
                <a:cubicBezTo>
                  <a:pt x="9121" y="2072"/>
                  <a:pt x="9389" y="2174"/>
                  <a:pt x="9578" y="2379"/>
                </a:cubicBezTo>
                <a:cubicBezTo>
                  <a:pt x="9987" y="2757"/>
                  <a:pt x="9987" y="3418"/>
                  <a:pt x="9578" y="3828"/>
                </a:cubicBezTo>
                <a:lnTo>
                  <a:pt x="8601" y="4805"/>
                </a:lnTo>
                <a:cubicBezTo>
                  <a:pt x="8444" y="4490"/>
                  <a:pt x="8254" y="4206"/>
                  <a:pt x="8002" y="3954"/>
                </a:cubicBezTo>
                <a:cubicBezTo>
                  <a:pt x="7782" y="3702"/>
                  <a:pt x="7467" y="3481"/>
                  <a:pt x="7152" y="3355"/>
                </a:cubicBezTo>
                <a:lnTo>
                  <a:pt x="8128" y="2379"/>
                </a:lnTo>
                <a:cubicBezTo>
                  <a:pt x="8317" y="2174"/>
                  <a:pt x="8585" y="2072"/>
                  <a:pt x="8853" y="2072"/>
                </a:cubicBezTo>
                <a:close/>
                <a:moveTo>
                  <a:pt x="5794" y="5110"/>
                </a:moveTo>
                <a:cubicBezTo>
                  <a:pt x="6066" y="5110"/>
                  <a:pt x="6350" y="5200"/>
                  <a:pt x="6553" y="5403"/>
                </a:cubicBezTo>
                <a:cubicBezTo>
                  <a:pt x="6837" y="5687"/>
                  <a:pt x="6900" y="6096"/>
                  <a:pt x="6774" y="6474"/>
                </a:cubicBezTo>
                <a:cubicBezTo>
                  <a:pt x="6675" y="6501"/>
                  <a:pt x="6569" y="6515"/>
                  <a:pt x="6462" y="6515"/>
                </a:cubicBezTo>
                <a:cubicBezTo>
                  <a:pt x="6192" y="6515"/>
                  <a:pt x="5915" y="6425"/>
                  <a:pt x="5734" y="6222"/>
                </a:cubicBezTo>
                <a:cubicBezTo>
                  <a:pt x="5451" y="5939"/>
                  <a:pt x="5356" y="5529"/>
                  <a:pt x="5482" y="5151"/>
                </a:cubicBezTo>
                <a:cubicBezTo>
                  <a:pt x="5580" y="5124"/>
                  <a:pt x="5686" y="5110"/>
                  <a:pt x="5794" y="5110"/>
                </a:cubicBezTo>
                <a:close/>
                <a:moveTo>
                  <a:pt x="8869" y="662"/>
                </a:moveTo>
                <a:cubicBezTo>
                  <a:pt x="9475" y="662"/>
                  <a:pt x="10082" y="898"/>
                  <a:pt x="10554" y="1371"/>
                </a:cubicBezTo>
                <a:cubicBezTo>
                  <a:pt x="11499" y="2316"/>
                  <a:pt x="11499" y="3828"/>
                  <a:pt x="10554" y="4773"/>
                </a:cubicBezTo>
                <a:lnTo>
                  <a:pt x="8160" y="7167"/>
                </a:lnTo>
                <a:cubicBezTo>
                  <a:pt x="7687" y="7640"/>
                  <a:pt x="7081" y="7876"/>
                  <a:pt x="6474" y="7876"/>
                </a:cubicBezTo>
                <a:cubicBezTo>
                  <a:pt x="5868" y="7876"/>
                  <a:pt x="5262" y="7640"/>
                  <a:pt x="4789" y="7167"/>
                </a:cubicBezTo>
                <a:cubicBezTo>
                  <a:pt x="4537" y="6947"/>
                  <a:pt x="4348" y="6632"/>
                  <a:pt x="4222" y="6254"/>
                </a:cubicBezTo>
                <a:lnTo>
                  <a:pt x="4789" y="5718"/>
                </a:lnTo>
                <a:cubicBezTo>
                  <a:pt x="4820" y="6065"/>
                  <a:pt x="4978" y="6411"/>
                  <a:pt x="5262" y="6695"/>
                </a:cubicBezTo>
                <a:cubicBezTo>
                  <a:pt x="5592" y="7026"/>
                  <a:pt x="6026" y="7191"/>
                  <a:pt x="6459" y="7191"/>
                </a:cubicBezTo>
                <a:cubicBezTo>
                  <a:pt x="6892" y="7191"/>
                  <a:pt x="7325" y="7026"/>
                  <a:pt x="7656" y="6695"/>
                </a:cubicBezTo>
                <a:lnTo>
                  <a:pt x="10050" y="4301"/>
                </a:lnTo>
                <a:cubicBezTo>
                  <a:pt x="10712" y="3639"/>
                  <a:pt x="10712" y="2568"/>
                  <a:pt x="10050" y="1906"/>
                </a:cubicBezTo>
                <a:cubicBezTo>
                  <a:pt x="9719" y="1560"/>
                  <a:pt x="9286" y="1386"/>
                  <a:pt x="8853" y="1386"/>
                </a:cubicBezTo>
                <a:cubicBezTo>
                  <a:pt x="8420" y="1386"/>
                  <a:pt x="7987" y="1560"/>
                  <a:pt x="7656" y="1906"/>
                </a:cubicBezTo>
                <a:lnTo>
                  <a:pt x="6427" y="3103"/>
                </a:lnTo>
                <a:cubicBezTo>
                  <a:pt x="6243" y="3066"/>
                  <a:pt x="6058" y="3051"/>
                  <a:pt x="5874" y="3051"/>
                </a:cubicBezTo>
                <a:cubicBezTo>
                  <a:pt x="5743" y="3051"/>
                  <a:pt x="5613" y="3059"/>
                  <a:pt x="5482" y="3072"/>
                </a:cubicBezTo>
                <a:lnTo>
                  <a:pt x="7183" y="1371"/>
                </a:lnTo>
                <a:cubicBezTo>
                  <a:pt x="7656" y="898"/>
                  <a:pt x="8262" y="662"/>
                  <a:pt x="8869" y="662"/>
                </a:cubicBezTo>
                <a:close/>
                <a:moveTo>
                  <a:pt x="3686" y="6821"/>
                </a:moveTo>
                <a:cubicBezTo>
                  <a:pt x="3844" y="7136"/>
                  <a:pt x="4033" y="7420"/>
                  <a:pt x="4253" y="7672"/>
                </a:cubicBezTo>
                <a:cubicBezTo>
                  <a:pt x="4505" y="7924"/>
                  <a:pt x="4820" y="8144"/>
                  <a:pt x="5135" y="8270"/>
                </a:cubicBezTo>
                <a:lnTo>
                  <a:pt x="4096" y="9278"/>
                </a:lnTo>
                <a:cubicBezTo>
                  <a:pt x="3907" y="9483"/>
                  <a:pt x="3647" y="9585"/>
                  <a:pt x="3383" y="9585"/>
                </a:cubicBezTo>
                <a:cubicBezTo>
                  <a:pt x="3119" y="9585"/>
                  <a:pt x="2851" y="9483"/>
                  <a:pt x="2647" y="9278"/>
                </a:cubicBezTo>
                <a:cubicBezTo>
                  <a:pt x="2269" y="8900"/>
                  <a:pt x="2269" y="8239"/>
                  <a:pt x="2647" y="7829"/>
                </a:cubicBezTo>
                <a:lnTo>
                  <a:pt x="3686" y="6821"/>
                </a:lnTo>
                <a:close/>
                <a:moveTo>
                  <a:pt x="5844" y="3718"/>
                </a:moveTo>
                <a:cubicBezTo>
                  <a:pt x="6451" y="3718"/>
                  <a:pt x="7057" y="3954"/>
                  <a:pt x="7530" y="4427"/>
                </a:cubicBezTo>
                <a:cubicBezTo>
                  <a:pt x="7782" y="4647"/>
                  <a:pt x="7971" y="4962"/>
                  <a:pt x="8097" y="5309"/>
                </a:cubicBezTo>
                <a:lnTo>
                  <a:pt x="7530" y="5876"/>
                </a:lnTo>
                <a:cubicBezTo>
                  <a:pt x="7498" y="5529"/>
                  <a:pt x="7341" y="5151"/>
                  <a:pt x="7057" y="4899"/>
                </a:cubicBezTo>
                <a:cubicBezTo>
                  <a:pt x="6726" y="4553"/>
                  <a:pt x="6293" y="4379"/>
                  <a:pt x="5860" y="4379"/>
                </a:cubicBezTo>
                <a:cubicBezTo>
                  <a:pt x="5427" y="4379"/>
                  <a:pt x="4994" y="4553"/>
                  <a:pt x="4663" y="4899"/>
                </a:cubicBezTo>
                <a:lnTo>
                  <a:pt x="2174" y="7357"/>
                </a:lnTo>
                <a:cubicBezTo>
                  <a:pt x="1512" y="8050"/>
                  <a:pt x="1512" y="9089"/>
                  <a:pt x="2174" y="9782"/>
                </a:cubicBezTo>
                <a:cubicBezTo>
                  <a:pt x="2505" y="10113"/>
                  <a:pt x="2938" y="10279"/>
                  <a:pt x="3371" y="10279"/>
                </a:cubicBezTo>
                <a:cubicBezTo>
                  <a:pt x="3804" y="10279"/>
                  <a:pt x="4238" y="10113"/>
                  <a:pt x="4568" y="9782"/>
                </a:cubicBezTo>
                <a:lnTo>
                  <a:pt x="5892" y="8459"/>
                </a:lnTo>
                <a:cubicBezTo>
                  <a:pt x="6122" y="8505"/>
                  <a:pt x="6336" y="8535"/>
                  <a:pt x="6570" y="8535"/>
                </a:cubicBezTo>
                <a:cubicBezTo>
                  <a:pt x="6656" y="8535"/>
                  <a:pt x="6744" y="8531"/>
                  <a:pt x="6837" y="8522"/>
                </a:cubicBezTo>
                <a:lnTo>
                  <a:pt x="6837" y="8522"/>
                </a:lnTo>
                <a:lnTo>
                  <a:pt x="5041" y="10286"/>
                </a:lnTo>
                <a:cubicBezTo>
                  <a:pt x="4568" y="10759"/>
                  <a:pt x="3962" y="10995"/>
                  <a:pt x="3355" y="10995"/>
                </a:cubicBezTo>
                <a:cubicBezTo>
                  <a:pt x="2749" y="10995"/>
                  <a:pt x="2143" y="10759"/>
                  <a:pt x="1670" y="10286"/>
                </a:cubicBezTo>
                <a:cubicBezTo>
                  <a:pt x="725" y="9341"/>
                  <a:pt x="725" y="7829"/>
                  <a:pt x="1670" y="6884"/>
                </a:cubicBezTo>
                <a:lnTo>
                  <a:pt x="4159" y="4427"/>
                </a:lnTo>
                <a:cubicBezTo>
                  <a:pt x="4631" y="3954"/>
                  <a:pt x="5238" y="3718"/>
                  <a:pt x="5844" y="3718"/>
                </a:cubicBezTo>
                <a:close/>
                <a:moveTo>
                  <a:pt x="8869" y="0"/>
                </a:moveTo>
                <a:cubicBezTo>
                  <a:pt x="8081" y="0"/>
                  <a:pt x="7294" y="299"/>
                  <a:pt x="6711" y="898"/>
                </a:cubicBezTo>
                <a:lnTo>
                  <a:pt x="1197" y="6411"/>
                </a:lnTo>
                <a:cubicBezTo>
                  <a:pt x="0" y="7609"/>
                  <a:pt x="0" y="9562"/>
                  <a:pt x="1197" y="10759"/>
                </a:cubicBezTo>
                <a:cubicBezTo>
                  <a:pt x="1812" y="11373"/>
                  <a:pt x="2599" y="11681"/>
                  <a:pt x="3379" y="11681"/>
                </a:cubicBezTo>
                <a:cubicBezTo>
                  <a:pt x="4159" y="11681"/>
                  <a:pt x="4931" y="11373"/>
                  <a:pt x="5514" y="10759"/>
                </a:cubicBezTo>
                <a:lnTo>
                  <a:pt x="11027" y="5246"/>
                </a:lnTo>
                <a:cubicBezTo>
                  <a:pt x="12256" y="4017"/>
                  <a:pt x="12256" y="2095"/>
                  <a:pt x="11027" y="898"/>
                </a:cubicBezTo>
                <a:cubicBezTo>
                  <a:pt x="10444" y="299"/>
                  <a:pt x="9656" y="0"/>
                  <a:pt x="886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1" name="Google Shape;861;p44"/>
          <p:cNvGrpSpPr/>
          <p:nvPr/>
        </p:nvGrpSpPr>
        <p:grpSpPr>
          <a:xfrm>
            <a:off x="1682241" y="1300651"/>
            <a:ext cx="286381" cy="217860"/>
            <a:chOff x="-62882850" y="1999375"/>
            <a:chExt cx="315850" cy="250500"/>
          </a:xfrm>
        </p:grpSpPr>
        <p:sp>
          <p:nvSpPr>
            <p:cNvPr id="862" name="Google Shape;862;p44"/>
            <p:cNvSpPr/>
            <p:nvPr/>
          </p:nvSpPr>
          <p:spPr>
            <a:xfrm>
              <a:off x="-62882850" y="1999375"/>
              <a:ext cx="315850" cy="250500"/>
            </a:xfrm>
            <a:custGeom>
              <a:rect b="b" l="l" r="r" t="t"/>
              <a:pathLst>
                <a:path extrusionOk="0" h="10020" w="12634">
                  <a:moveTo>
                    <a:pt x="10586" y="851"/>
                  </a:moveTo>
                  <a:cubicBezTo>
                    <a:pt x="10838" y="851"/>
                    <a:pt x="11027" y="1040"/>
                    <a:pt x="11027" y="1261"/>
                  </a:cubicBezTo>
                  <a:lnTo>
                    <a:pt x="11027" y="7499"/>
                  </a:lnTo>
                  <a:lnTo>
                    <a:pt x="1638" y="7499"/>
                  </a:lnTo>
                  <a:lnTo>
                    <a:pt x="1638" y="1261"/>
                  </a:lnTo>
                  <a:lnTo>
                    <a:pt x="1607" y="1261"/>
                  </a:lnTo>
                  <a:cubicBezTo>
                    <a:pt x="1607" y="1040"/>
                    <a:pt x="1796" y="851"/>
                    <a:pt x="2048" y="851"/>
                  </a:cubicBezTo>
                  <a:close/>
                  <a:moveTo>
                    <a:pt x="11814" y="8318"/>
                  </a:moveTo>
                  <a:lnTo>
                    <a:pt x="11814" y="8727"/>
                  </a:lnTo>
                  <a:cubicBezTo>
                    <a:pt x="11814" y="8948"/>
                    <a:pt x="11594" y="9137"/>
                    <a:pt x="11405" y="9137"/>
                  </a:cubicBezTo>
                  <a:lnTo>
                    <a:pt x="1197" y="9137"/>
                  </a:lnTo>
                  <a:cubicBezTo>
                    <a:pt x="977" y="9137"/>
                    <a:pt x="788" y="8948"/>
                    <a:pt x="788" y="8727"/>
                  </a:cubicBezTo>
                  <a:lnTo>
                    <a:pt x="788" y="8318"/>
                  </a:lnTo>
                  <a:close/>
                  <a:moveTo>
                    <a:pt x="2048" y="1"/>
                  </a:moveTo>
                  <a:cubicBezTo>
                    <a:pt x="1355" y="1"/>
                    <a:pt x="788" y="568"/>
                    <a:pt x="788" y="1261"/>
                  </a:cubicBezTo>
                  <a:lnTo>
                    <a:pt x="788" y="7499"/>
                  </a:lnTo>
                  <a:lnTo>
                    <a:pt x="378" y="7499"/>
                  </a:lnTo>
                  <a:cubicBezTo>
                    <a:pt x="158" y="7499"/>
                    <a:pt x="0" y="7688"/>
                    <a:pt x="0" y="7940"/>
                  </a:cubicBezTo>
                  <a:lnTo>
                    <a:pt x="0" y="8759"/>
                  </a:lnTo>
                  <a:cubicBezTo>
                    <a:pt x="0" y="9420"/>
                    <a:pt x="536" y="10019"/>
                    <a:pt x="1197" y="10019"/>
                  </a:cubicBezTo>
                  <a:lnTo>
                    <a:pt x="11405" y="10019"/>
                  </a:lnTo>
                  <a:cubicBezTo>
                    <a:pt x="12066" y="10019"/>
                    <a:pt x="12634" y="9452"/>
                    <a:pt x="12634" y="8759"/>
                  </a:cubicBezTo>
                  <a:lnTo>
                    <a:pt x="12634" y="7940"/>
                  </a:lnTo>
                  <a:cubicBezTo>
                    <a:pt x="12634" y="7656"/>
                    <a:pt x="12444" y="7499"/>
                    <a:pt x="12224" y="7499"/>
                  </a:cubicBezTo>
                  <a:lnTo>
                    <a:pt x="11814" y="7499"/>
                  </a:lnTo>
                  <a:lnTo>
                    <a:pt x="11814" y="1261"/>
                  </a:lnTo>
                  <a:cubicBezTo>
                    <a:pt x="11814" y="599"/>
                    <a:pt x="11247" y="1"/>
                    <a:pt x="10586"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4"/>
            <p:cNvSpPr/>
            <p:nvPr/>
          </p:nvSpPr>
          <p:spPr>
            <a:xfrm>
              <a:off x="-62806475" y="2062375"/>
              <a:ext cx="146525" cy="103800"/>
            </a:xfrm>
            <a:custGeom>
              <a:rect b="b" l="l" r="r" t="t"/>
              <a:pathLst>
                <a:path extrusionOk="0" h="4152" w="5861">
                  <a:moveTo>
                    <a:pt x="3782" y="1"/>
                  </a:moveTo>
                  <a:cubicBezTo>
                    <a:pt x="3561" y="1"/>
                    <a:pt x="3341" y="221"/>
                    <a:pt x="3341" y="410"/>
                  </a:cubicBezTo>
                  <a:cubicBezTo>
                    <a:pt x="3341" y="631"/>
                    <a:pt x="3561" y="852"/>
                    <a:pt x="3782" y="852"/>
                  </a:cubicBezTo>
                  <a:lnTo>
                    <a:pt x="4443" y="852"/>
                  </a:lnTo>
                  <a:lnTo>
                    <a:pt x="2962" y="2332"/>
                  </a:lnTo>
                  <a:lnTo>
                    <a:pt x="2395" y="1765"/>
                  </a:lnTo>
                  <a:cubicBezTo>
                    <a:pt x="2332" y="1686"/>
                    <a:pt x="2230" y="1647"/>
                    <a:pt x="2124" y="1647"/>
                  </a:cubicBezTo>
                  <a:cubicBezTo>
                    <a:pt x="2017" y="1647"/>
                    <a:pt x="1907" y="1686"/>
                    <a:pt x="1828" y="1765"/>
                  </a:cubicBezTo>
                  <a:lnTo>
                    <a:pt x="159" y="3435"/>
                  </a:lnTo>
                  <a:cubicBezTo>
                    <a:pt x="1" y="3592"/>
                    <a:pt x="1" y="3876"/>
                    <a:pt x="159" y="4034"/>
                  </a:cubicBezTo>
                  <a:cubicBezTo>
                    <a:pt x="237" y="4112"/>
                    <a:pt x="348" y="4152"/>
                    <a:pt x="458" y="4152"/>
                  </a:cubicBezTo>
                  <a:cubicBezTo>
                    <a:pt x="568" y="4152"/>
                    <a:pt x="678" y="4112"/>
                    <a:pt x="757" y="4034"/>
                  </a:cubicBezTo>
                  <a:lnTo>
                    <a:pt x="2143" y="2647"/>
                  </a:lnTo>
                  <a:lnTo>
                    <a:pt x="2679" y="3183"/>
                  </a:lnTo>
                  <a:cubicBezTo>
                    <a:pt x="2758" y="3262"/>
                    <a:pt x="2868" y="3301"/>
                    <a:pt x="2978" y="3301"/>
                  </a:cubicBezTo>
                  <a:cubicBezTo>
                    <a:pt x="3088" y="3301"/>
                    <a:pt x="3199" y="3262"/>
                    <a:pt x="3278" y="3183"/>
                  </a:cubicBezTo>
                  <a:lnTo>
                    <a:pt x="5042" y="1419"/>
                  </a:lnTo>
                  <a:lnTo>
                    <a:pt x="5042" y="2080"/>
                  </a:lnTo>
                  <a:cubicBezTo>
                    <a:pt x="5042" y="2332"/>
                    <a:pt x="5231" y="2521"/>
                    <a:pt x="5451" y="2521"/>
                  </a:cubicBezTo>
                  <a:cubicBezTo>
                    <a:pt x="5640" y="2521"/>
                    <a:pt x="5861" y="2332"/>
                    <a:pt x="5861" y="2080"/>
                  </a:cubicBezTo>
                  <a:lnTo>
                    <a:pt x="5861" y="442"/>
                  </a:lnTo>
                  <a:cubicBezTo>
                    <a:pt x="5861" y="158"/>
                    <a:pt x="5672" y="1"/>
                    <a:pt x="545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67" name="Shape 867"/>
        <p:cNvGrpSpPr/>
        <p:nvPr/>
      </p:nvGrpSpPr>
      <p:grpSpPr>
        <a:xfrm>
          <a:off x="0" y="0"/>
          <a:ext cx="0" cy="0"/>
          <a:chOff x="0" y="0"/>
          <a:chExt cx="0" cy="0"/>
        </a:xfrm>
      </p:grpSpPr>
      <p:sp>
        <p:nvSpPr>
          <p:cNvPr id="868" name="Google Shape;868;p45"/>
          <p:cNvSpPr txBox="1"/>
          <p:nvPr>
            <p:ph type="title"/>
          </p:nvPr>
        </p:nvSpPr>
        <p:spPr>
          <a:xfrm>
            <a:off x="1586800" y="104000"/>
            <a:ext cx="6125100" cy="993300"/>
          </a:xfrm>
          <a:prstGeom prst="rect">
            <a:avLst/>
          </a:prstGeom>
        </p:spPr>
        <p:txBody>
          <a:bodyPr anchorCtr="0" anchor="b" bIns="91425" lIns="91425" spcFirstLastPara="1" rIns="91425" wrap="square" tIns="91425">
            <a:noAutofit/>
          </a:bodyPr>
          <a:lstStyle/>
          <a:p>
            <a:pPr indent="0" lvl="0" marL="0" rtl="0" algn="ctr">
              <a:spcBef>
                <a:spcPts val="1400"/>
              </a:spcBef>
              <a:spcAft>
                <a:spcPts val="0"/>
              </a:spcAft>
              <a:buNone/>
            </a:pPr>
            <a:r>
              <a:t/>
            </a:r>
            <a:endParaRPr b="1" i="1" sz="1100">
              <a:solidFill>
                <a:srgbClr val="000000"/>
              </a:solidFill>
            </a:endParaRPr>
          </a:p>
          <a:p>
            <a:pPr indent="0" lvl="0" marL="0" rtl="0" algn="ctr">
              <a:spcBef>
                <a:spcPts val="1400"/>
              </a:spcBef>
              <a:spcAft>
                <a:spcPts val="0"/>
              </a:spcAft>
              <a:buNone/>
            </a:pPr>
            <a:r>
              <a:rPr b="1" lang="en" sz="3100"/>
              <a:t>SOFTWARE QUALITY ATTRIBUTES</a:t>
            </a:r>
            <a:endParaRPr b="1" sz="3100"/>
          </a:p>
        </p:txBody>
      </p:sp>
      <p:grpSp>
        <p:nvGrpSpPr>
          <p:cNvPr id="869" name="Google Shape;869;p45"/>
          <p:cNvGrpSpPr/>
          <p:nvPr/>
        </p:nvGrpSpPr>
        <p:grpSpPr>
          <a:xfrm>
            <a:off x="0" y="4569046"/>
            <a:ext cx="1022509" cy="572747"/>
            <a:chOff x="-77" y="3784091"/>
            <a:chExt cx="2423582" cy="1357541"/>
          </a:xfrm>
        </p:grpSpPr>
        <p:sp>
          <p:nvSpPr>
            <p:cNvPr id="870" name="Google Shape;870;p4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45"/>
          <p:cNvGrpSpPr/>
          <p:nvPr/>
        </p:nvGrpSpPr>
        <p:grpSpPr>
          <a:xfrm rot="10800000">
            <a:off x="8121500" y="-4"/>
            <a:ext cx="1022509" cy="572747"/>
            <a:chOff x="-77" y="3784091"/>
            <a:chExt cx="2423582" cy="1357541"/>
          </a:xfrm>
        </p:grpSpPr>
        <p:sp>
          <p:nvSpPr>
            <p:cNvPr id="876" name="Google Shape;876;p45"/>
            <p:cNvSpPr/>
            <p:nvPr/>
          </p:nvSpPr>
          <p:spPr>
            <a:xfrm>
              <a:off x="-77" y="4201246"/>
              <a:ext cx="1609391" cy="940370"/>
            </a:xfrm>
            <a:custGeom>
              <a:rect b="b" l="l" r="r" t="t"/>
              <a:pathLst>
                <a:path extrusionOk="0" h="19530" w="33428">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5"/>
            <p:cNvSpPr/>
            <p:nvPr/>
          </p:nvSpPr>
          <p:spPr>
            <a:xfrm>
              <a:off x="313483" y="3784091"/>
              <a:ext cx="1410360" cy="1357541"/>
            </a:xfrm>
            <a:custGeom>
              <a:rect b="b" l="l" r="r" t="t"/>
              <a:pathLst>
                <a:path extrusionOk="0" h="28194" w="29294">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5"/>
            <p:cNvSpPr/>
            <p:nvPr/>
          </p:nvSpPr>
          <p:spPr>
            <a:xfrm>
              <a:off x="626560" y="3887658"/>
              <a:ext cx="1253840" cy="1253970"/>
            </a:xfrm>
            <a:custGeom>
              <a:rect b="b" l="l" r="r" t="t"/>
              <a:pathLst>
                <a:path extrusionOk="0" h="26043" w="26043">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5"/>
            <p:cNvSpPr/>
            <p:nvPr/>
          </p:nvSpPr>
          <p:spPr>
            <a:xfrm>
              <a:off x="940119" y="4201246"/>
              <a:ext cx="1410360" cy="940370"/>
            </a:xfrm>
            <a:custGeom>
              <a:rect b="b" l="l" r="r" t="t"/>
              <a:pathLst>
                <a:path extrusionOk="0" h="19530" w="29294">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5"/>
            <p:cNvSpPr/>
            <p:nvPr/>
          </p:nvSpPr>
          <p:spPr>
            <a:xfrm>
              <a:off x="1253678" y="4514786"/>
              <a:ext cx="1169827" cy="626817"/>
            </a:xfrm>
            <a:custGeom>
              <a:rect b="b" l="l" r="r" t="t"/>
              <a:pathLst>
                <a:path extrusionOk="0" h="13018" w="24298">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1" name="Google Shape;881;p45"/>
          <p:cNvGrpSpPr/>
          <p:nvPr/>
        </p:nvGrpSpPr>
        <p:grpSpPr>
          <a:xfrm>
            <a:off x="4524300" y="1723575"/>
            <a:ext cx="95400" cy="2783746"/>
            <a:chOff x="4524300" y="1013625"/>
            <a:chExt cx="95400" cy="3116250"/>
          </a:xfrm>
        </p:grpSpPr>
        <p:sp>
          <p:nvSpPr>
            <p:cNvPr id="882" name="Google Shape;882;p45"/>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5"/>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5"/>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5"/>
            <p:cNvSpPr/>
            <p:nvPr/>
          </p:nvSpPr>
          <p:spPr>
            <a:xfrm>
              <a:off x="4524300" y="2572424"/>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5"/>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5"/>
            <p:cNvSpPr/>
            <p:nvPr/>
          </p:nvSpPr>
          <p:spPr>
            <a:xfrm>
              <a:off x="4524300" y="3610735"/>
              <a:ext cx="95400" cy="2787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8" name="Google Shape;888;p45"/>
          <p:cNvSpPr txBox="1"/>
          <p:nvPr/>
        </p:nvSpPr>
        <p:spPr>
          <a:xfrm>
            <a:off x="4881300" y="1672600"/>
            <a:ext cx="34626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Char char="●"/>
            </a:pPr>
            <a:r>
              <a:rPr lang="en">
                <a:solidFill>
                  <a:schemeClr val="lt1"/>
                </a:solidFill>
              </a:rPr>
              <a:t>Reliability: functions are available when needed.</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Reusability: separation of features into various functions makes it easier to reuse</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Testability: code is easy to test and identify errors from</a:t>
            </a:r>
            <a:endParaRPr>
              <a:solidFill>
                <a:schemeClr val="lt1"/>
              </a:solidFill>
            </a:endParaRPr>
          </a:p>
          <a:p>
            <a:pPr indent="0" lvl="0" marL="457200" rtl="0" algn="l">
              <a:spcBef>
                <a:spcPts val="0"/>
              </a:spcBef>
              <a:spcAft>
                <a:spcPts val="0"/>
              </a:spcAft>
              <a:buNone/>
            </a:pPr>
            <a:r>
              <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Usability: easy to use</a:t>
            </a:r>
            <a:endParaRPr>
              <a:solidFill>
                <a:schemeClr val="lt1"/>
              </a:solidFill>
            </a:endParaRPr>
          </a:p>
          <a:p>
            <a:pPr indent="0" lvl="0" marL="0" rtl="0" algn="l">
              <a:spcBef>
                <a:spcPts val="0"/>
              </a:spcBef>
              <a:spcAft>
                <a:spcPts val="0"/>
              </a:spcAft>
              <a:buNone/>
            </a:pPr>
            <a:r>
              <a:t/>
            </a:r>
            <a:endParaRPr>
              <a:latin typeface="Roboto"/>
              <a:ea typeface="Roboto"/>
              <a:cs typeface="Roboto"/>
              <a:sym typeface="Roboto"/>
            </a:endParaRPr>
          </a:p>
        </p:txBody>
      </p:sp>
      <p:sp>
        <p:nvSpPr>
          <p:cNvPr id="889" name="Google Shape;889;p45"/>
          <p:cNvSpPr txBox="1"/>
          <p:nvPr>
            <p:ph idx="1" type="body"/>
          </p:nvPr>
        </p:nvSpPr>
        <p:spPr>
          <a:xfrm>
            <a:off x="1029300" y="1672600"/>
            <a:ext cx="3233400" cy="2885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Arial"/>
              <a:buChar char="●"/>
            </a:pPr>
            <a:r>
              <a:rPr lang="en">
                <a:solidFill>
                  <a:schemeClr val="lt1"/>
                </a:solidFill>
                <a:latin typeface="Arial"/>
                <a:ea typeface="Arial"/>
                <a:cs typeface="Arial"/>
                <a:sym typeface="Arial"/>
              </a:rPr>
              <a:t>Adaptability: tendency to be modified over time</a:t>
            </a:r>
            <a:endParaRPr>
              <a:solidFill>
                <a:schemeClr val="lt1"/>
              </a:solidFill>
              <a:latin typeface="Arial"/>
              <a:ea typeface="Arial"/>
              <a:cs typeface="Arial"/>
              <a:sym typeface="Arial"/>
            </a:endParaRPr>
          </a:p>
          <a:p>
            <a:pPr indent="0" lvl="0" marL="457200" rtl="0" algn="l">
              <a:spcBef>
                <a:spcPts val="0"/>
              </a:spcBef>
              <a:spcAft>
                <a:spcPts val="0"/>
              </a:spcAft>
              <a:buNone/>
            </a:pPr>
            <a:r>
              <a:t/>
            </a:r>
            <a:endParaRPr>
              <a:solidFill>
                <a:schemeClr val="lt1"/>
              </a:solidFill>
              <a:latin typeface="Arial"/>
              <a:ea typeface="Arial"/>
              <a:cs typeface="Arial"/>
              <a:sym typeface="Arial"/>
            </a:endParaRPr>
          </a:p>
          <a:p>
            <a:pPr indent="-317500" lvl="0" marL="457200" rtl="0" algn="l">
              <a:spcBef>
                <a:spcPts val="0"/>
              </a:spcBef>
              <a:spcAft>
                <a:spcPts val="0"/>
              </a:spcAft>
              <a:buClr>
                <a:schemeClr val="lt1"/>
              </a:buClr>
              <a:buSzPts val="1400"/>
              <a:buFont typeface="Arial"/>
              <a:buChar char="●"/>
            </a:pPr>
            <a:r>
              <a:rPr lang="en">
                <a:solidFill>
                  <a:schemeClr val="lt1"/>
                </a:solidFill>
                <a:latin typeface="Arial"/>
                <a:ea typeface="Arial"/>
                <a:cs typeface="Arial"/>
                <a:sym typeface="Arial"/>
              </a:rPr>
              <a:t>Availability: can be accessed at all times</a:t>
            </a:r>
            <a:endParaRPr>
              <a:solidFill>
                <a:schemeClr val="lt1"/>
              </a:solidFill>
              <a:latin typeface="Arial"/>
              <a:ea typeface="Arial"/>
              <a:cs typeface="Arial"/>
              <a:sym typeface="Arial"/>
            </a:endParaRPr>
          </a:p>
          <a:p>
            <a:pPr indent="0" lvl="0" marL="457200" rtl="0" algn="l">
              <a:spcBef>
                <a:spcPts val="0"/>
              </a:spcBef>
              <a:spcAft>
                <a:spcPts val="0"/>
              </a:spcAft>
              <a:buNone/>
            </a:pPr>
            <a:r>
              <a:t/>
            </a:r>
            <a:endParaRPr>
              <a:solidFill>
                <a:schemeClr val="lt1"/>
              </a:solidFill>
              <a:latin typeface="Arial"/>
              <a:ea typeface="Arial"/>
              <a:cs typeface="Arial"/>
              <a:sym typeface="Arial"/>
            </a:endParaRPr>
          </a:p>
          <a:p>
            <a:pPr indent="-317500" lvl="0" marL="457200" rtl="0" algn="l">
              <a:spcBef>
                <a:spcPts val="0"/>
              </a:spcBef>
              <a:spcAft>
                <a:spcPts val="0"/>
              </a:spcAft>
              <a:buClr>
                <a:schemeClr val="lt1"/>
              </a:buClr>
              <a:buSzPts val="1400"/>
              <a:buFont typeface="Arial"/>
              <a:buChar char="●"/>
            </a:pPr>
            <a:r>
              <a:rPr lang="en">
                <a:solidFill>
                  <a:schemeClr val="lt1"/>
                </a:solidFill>
                <a:latin typeface="Arial"/>
                <a:ea typeface="Arial"/>
                <a:cs typeface="Arial"/>
                <a:sym typeface="Arial"/>
              </a:rPr>
              <a:t>Maintainability: modifications can be made easily.</a:t>
            </a:r>
            <a:endParaRPr>
              <a:solidFill>
                <a:schemeClr val="lt1"/>
              </a:solidFill>
              <a:latin typeface="Arial"/>
              <a:ea typeface="Arial"/>
              <a:cs typeface="Arial"/>
              <a:sym typeface="Arial"/>
            </a:endParaRPr>
          </a:p>
          <a:p>
            <a:pPr indent="0" lvl="0" marL="457200" rtl="0" algn="l">
              <a:spcBef>
                <a:spcPts val="0"/>
              </a:spcBef>
              <a:spcAft>
                <a:spcPts val="0"/>
              </a:spcAft>
              <a:buNone/>
            </a:pPr>
            <a:r>
              <a:t/>
            </a:r>
            <a:endParaRPr>
              <a:solidFill>
                <a:schemeClr val="lt1"/>
              </a:solidFill>
              <a:latin typeface="Arial"/>
              <a:ea typeface="Arial"/>
              <a:cs typeface="Arial"/>
              <a:sym typeface="Arial"/>
            </a:endParaRPr>
          </a:p>
          <a:p>
            <a:pPr indent="-317500" lvl="0" marL="457200" rtl="0" algn="l">
              <a:spcBef>
                <a:spcPts val="0"/>
              </a:spcBef>
              <a:spcAft>
                <a:spcPts val="0"/>
              </a:spcAft>
              <a:buClr>
                <a:schemeClr val="lt1"/>
              </a:buClr>
              <a:buSzPts val="1400"/>
              <a:buFont typeface="Arial"/>
              <a:buChar char="●"/>
            </a:pPr>
            <a:r>
              <a:rPr lang="en">
                <a:solidFill>
                  <a:schemeClr val="lt1"/>
                </a:solidFill>
                <a:latin typeface="Arial"/>
                <a:ea typeface="Arial"/>
                <a:cs typeface="Arial"/>
                <a:sym typeface="Arial"/>
              </a:rPr>
              <a:t>Portability: can run on different devices/systems.</a:t>
            </a:r>
            <a:endParaRPr>
              <a:solidFill>
                <a:schemeClr val="lt1"/>
              </a:solidFill>
              <a:latin typeface="Arial"/>
              <a:ea typeface="Arial"/>
              <a:cs typeface="Arial"/>
              <a:sym typeface="Arial"/>
            </a:endParaRPr>
          </a:p>
          <a:p>
            <a:pPr indent="0" lvl="0" marL="0" rtl="0" algn="l">
              <a:spcBef>
                <a:spcPts val="0"/>
              </a:spcBef>
              <a:spcAft>
                <a:spcPts val="0"/>
              </a:spcAft>
              <a:buNone/>
            </a:pPr>
            <a:r>
              <a:t/>
            </a: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93" name="Shape 893"/>
        <p:cNvGrpSpPr/>
        <p:nvPr/>
      </p:nvGrpSpPr>
      <p:grpSpPr>
        <a:xfrm>
          <a:off x="0" y="0"/>
          <a:ext cx="0" cy="0"/>
          <a:chOff x="0" y="0"/>
          <a:chExt cx="0" cy="0"/>
        </a:xfrm>
      </p:grpSpPr>
      <p:sp>
        <p:nvSpPr>
          <p:cNvPr id="894" name="Google Shape;894;p46"/>
          <p:cNvSpPr txBox="1"/>
          <p:nvPr>
            <p:ph type="title"/>
          </p:nvPr>
        </p:nvSpPr>
        <p:spPr>
          <a:xfrm>
            <a:off x="813300" y="2536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100"/>
              <a:t>WBS</a:t>
            </a:r>
            <a:endParaRPr b="1" sz="3100"/>
          </a:p>
        </p:txBody>
      </p:sp>
      <p:pic>
        <p:nvPicPr>
          <p:cNvPr id="895" name="Google Shape;895;p46"/>
          <p:cNvPicPr preferRelativeResize="0"/>
          <p:nvPr/>
        </p:nvPicPr>
        <p:blipFill>
          <a:blip r:embed="rId3">
            <a:alphaModFix/>
          </a:blip>
          <a:stretch>
            <a:fillRect/>
          </a:stretch>
        </p:blipFill>
        <p:spPr>
          <a:xfrm>
            <a:off x="1181825" y="1124500"/>
            <a:ext cx="6966950" cy="3733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899" name="Shape 899"/>
        <p:cNvGrpSpPr/>
        <p:nvPr/>
      </p:nvGrpSpPr>
      <p:grpSpPr>
        <a:xfrm>
          <a:off x="0" y="0"/>
          <a:ext cx="0" cy="0"/>
          <a:chOff x="0" y="0"/>
          <a:chExt cx="0" cy="0"/>
        </a:xfrm>
      </p:grpSpPr>
      <p:sp>
        <p:nvSpPr>
          <p:cNvPr id="900" name="Google Shape;900;p47"/>
          <p:cNvSpPr txBox="1"/>
          <p:nvPr>
            <p:ph type="title"/>
          </p:nvPr>
        </p:nvSpPr>
        <p:spPr>
          <a:xfrm>
            <a:off x="813300" y="5321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100"/>
              <a:t>CLASS DIAGRAM</a:t>
            </a:r>
            <a:endParaRPr b="1" sz="3100"/>
          </a:p>
        </p:txBody>
      </p:sp>
      <p:pic>
        <p:nvPicPr>
          <p:cNvPr id="901" name="Google Shape;901;p47"/>
          <p:cNvPicPr preferRelativeResize="0"/>
          <p:nvPr/>
        </p:nvPicPr>
        <p:blipFill>
          <a:blip r:embed="rId3">
            <a:alphaModFix/>
          </a:blip>
          <a:stretch>
            <a:fillRect/>
          </a:stretch>
        </p:blipFill>
        <p:spPr>
          <a:xfrm>
            <a:off x="2397300" y="1201950"/>
            <a:ext cx="4349409" cy="3733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05" name="Shape 905"/>
        <p:cNvGrpSpPr/>
        <p:nvPr/>
      </p:nvGrpSpPr>
      <p:grpSpPr>
        <a:xfrm>
          <a:off x="0" y="0"/>
          <a:ext cx="0" cy="0"/>
          <a:chOff x="0" y="0"/>
          <a:chExt cx="0" cy="0"/>
        </a:xfrm>
      </p:grpSpPr>
      <p:sp>
        <p:nvSpPr>
          <p:cNvPr id="906" name="Google Shape;906;p48"/>
          <p:cNvSpPr txBox="1"/>
          <p:nvPr>
            <p:ph type="title"/>
          </p:nvPr>
        </p:nvSpPr>
        <p:spPr>
          <a:xfrm>
            <a:off x="813300" y="5321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100"/>
              <a:t>USE CASE DIAGRAM</a:t>
            </a:r>
            <a:endParaRPr b="1" sz="3100"/>
          </a:p>
        </p:txBody>
      </p:sp>
      <p:pic>
        <p:nvPicPr>
          <p:cNvPr id="907" name="Google Shape;907;p48"/>
          <p:cNvPicPr preferRelativeResize="0"/>
          <p:nvPr/>
        </p:nvPicPr>
        <p:blipFill>
          <a:blip r:embed="rId3">
            <a:alphaModFix/>
          </a:blip>
          <a:stretch>
            <a:fillRect/>
          </a:stretch>
        </p:blipFill>
        <p:spPr>
          <a:xfrm>
            <a:off x="2778600" y="1385900"/>
            <a:ext cx="3561725" cy="3297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11" name="Shape 911"/>
        <p:cNvGrpSpPr/>
        <p:nvPr/>
      </p:nvGrpSpPr>
      <p:grpSpPr>
        <a:xfrm>
          <a:off x="0" y="0"/>
          <a:ext cx="0" cy="0"/>
          <a:chOff x="0" y="0"/>
          <a:chExt cx="0" cy="0"/>
        </a:xfrm>
      </p:grpSpPr>
      <p:sp>
        <p:nvSpPr>
          <p:cNvPr id="912" name="Google Shape;912;p49"/>
          <p:cNvSpPr txBox="1"/>
          <p:nvPr>
            <p:ph type="title"/>
          </p:nvPr>
        </p:nvSpPr>
        <p:spPr>
          <a:xfrm>
            <a:off x="720000" y="2536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100"/>
              <a:t>ACTIVITY DIAGRAM</a:t>
            </a:r>
            <a:endParaRPr b="1" sz="3100"/>
          </a:p>
        </p:txBody>
      </p:sp>
      <p:pic>
        <p:nvPicPr>
          <p:cNvPr id="913" name="Google Shape;913;p49"/>
          <p:cNvPicPr preferRelativeResize="0"/>
          <p:nvPr/>
        </p:nvPicPr>
        <p:blipFill>
          <a:blip r:embed="rId3">
            <a:alphaModFix/>
          </a:blip>
          <a:stretch>
            <a:fillRect/>
          </a:stretch>
        </p:blipFill>
        <p:spPr>
          <a:xfrm>
            <a:off x="2283525" y="912225"/>
            <a:ext cx="4600349" cy="4012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917" name="Shape 917"/>
        <p:cNvGrpSpPr/>
        <p:nvPr/>
      </p:nvGrpSpPr>
      <p:grpSpPr>
        <a:xfrm>
          <a:off x="0" y="0"/>
          <a:ext cx="0" cy="0"/>
          <a:chOff x="0" y="0"/>
          <a:chExt cx="0" cy="0"/>
        </a:xfrm>
      </p:grpSpPr>
      <p:sp>
        <p:nvSpPr>
          <p:cNvPr id="918" name="Google Shape;918;p50"/>
          <p:cNvSpPr txBox="1"/>
          <p:nvPr>
            <p:ph idx="2" type="title"/>
          </p:nvPr>
        </p:nvSpPr>
        <p:spPr>
          <a:xfrm>
            <a:off x="2567025" y="2266500"/>
            <a:ext cx="5338800" cy="61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5200"/>
              <a:t>THANK YOU!</a:t>
            </a:r>
            <a:endParaRPr b="1" sz="5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684" name="Shape 684"/>
        <p:cNvGrpSpPr/>
        <p:nvPr/>
      </p:nvGrpSpPr>
      <p:grpSpPr>
        <a:xfrm>
          <a:off x="0" y="0"/>
          <a:ext cx="0" cy="0"/>
          <a:chOff x="0" y="0"/>
          <a:chExt cx="0" cy="0"/>
        </a:xfrm>
      </p:grpSpPr>
      <p:cxnSp>
        <p:nvCxnSpPr>
          <p:cNvPr id="685" name="Google Shape;685;p27"/>
          <p:cNvCxnSpPr>
            <a:stCxn id="686" idx="0"/>
            <a:endCxn id="687" idx="2"/>
          </p:cNvCxnSpPr>
          <p:nvPr/>
        </p:nvCxnSpPr>
        <p:spPr>
          <a:xfrm>
            <a:off x="4572039" y="1153420"/>
            <a:ext cx="0" cy="3312300"/>
          </a:xfrm>
          <a:prstGeom prst="straightConnector1">
            <a:avLst/>
          </a:prstGeom>
          <a:noFill/>
          <a:ln cap="flat" cmpd="sng" w="19050">
            <a:solidFill>
              <a:schemeClr val="dk1"/>
            </a:solidFill>
            <a:prstDash val="solid"/>
            <a:round/>
            <a:headEnd len="med" w="med" type="none"/>
            <a:tailEnd len="med" w="med" type="none"/>
          </a:ln>
        </p:spPr>
      </p:cxnSp>
      <p:sp>
        <p:nvSpPr>
          <p:cNvPr id="688" name="Google Shape;688;p27"/>
          <p:cNvSpPr txBox="1"/>
          <p:nvPr>
            <p:ph type="title"/>
          </p:nvPr>
        </p:nvSpPr>
        <p:spPr>
          <a:xfrm>
            <a:off x="720000" y="2431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100"/>
              <a:t>FUNCTIONALITIES</a:t>
            </a:r>
            <a:endParaRPr b="1" sz="3100"/>
          </a:p>
        </p:txBody>
      </p:sp>
      <p:sp>
        <p:nvSpPr>
          <p:cNvPr id="689" name="Google Shape;689;p27"/>
          <p:cNvSpPr txBox="1"/>
          <p:nvPr>
            <p:ph idx="4294967295" type="subTitle"/>
          </p:nvPr>
        </p:nvSpPr>
        <p:spPr>
          <a:xfrm>
            <a:off x="5351798" y="1112700"/>
            <a:ext cx="1936200" cy="3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Oswald"/>
                <a:ea typeface="Oswald"/>
                <a:cs typeface="Oswald"/>
                <a:sym typeface="Oswald"/>
              </a:rPr>
              <a:t>Login and </a:t>
            </a:r>
            <a:r>
              <a:rPr lang="en" sz="1800">
                <a:solidFill>
                  <a:schemeClr val="accent1"/>
                </a:solidFill>
                <a:latin typeface="Oswald"/>
                <a:ea typeface="Oswald"/>
                <a:cs typeface="Oswald"/>
                <a:sym typeface="Oswald"/>
              </a:rPr>
              <a:t>logout</a:t>
            </a:r>
            <a:endParaRPr sz="1800">
              <a:solidFill>
                <a:schemeClr val="accent1"/>
              </a:solidFill>
              <a:latin typeface="Oswald"/>
              <a:ea typeface="Oswald"/>
              <a:cs typeface="Oswald"/>
              <a:sym typeface="Oswald"/>
            </a:endParaRPr>
          </a:p>
        </p:txBody>
      </p:sp>
      <p:sp>
        <p:nvSpPr>
          <p:cNvPr id="690" name="Google Shape;690;p27"/>
          <p:cNvSpPr txBox="1"/>
          <p:nvPr>
            <p:ph idx="4294967295" type="subTitle"/>
          </p:nvPr>
        </p:nvSpPr>
        <p:spPr>
          <a:xfrm>
            <a:off x="5351773" y="2209010"/>
            <a:ext cx="1936200" cy="3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Oswald"/>
                <a:ea typeface="Oswald"/>
                <a:cs typeface="Oswald"/>
                <a:sym typeface="Oswald"/>
              </a:rPr>
              <a:t>Attendance </a:t>
            </a:r>
            <a:endParaRPr sz="1800">
              <a:solidFill>
                <a:schemeClr val="accent3"/>
              </a:solidFill>
              <a:latin typeface="Oswald"/>
              <a:ea typeface="Oswald"/>
              <a:cs typeface="Oswald"/>
              <a:sym typeface="Oswald"/>
            </a:endParaRPr>
          </a:p>
        </p:txBody>
      </p:sp>
      <p:sp>
        <p:nvSpPr>
          <p:cNvPr id="691" name="Google Shape;691;p27"/>
          <p:cNvSpPr txBox="1"/>
          <p:nvPr>
            <p:ph idx="4294967295" type="subTitle"/>
          </p:nvPr>
        </p:nvSpPr>
        <p:spPr>
          <a:xfrm>
            <a:off x="5351773" y="3333820"/>
            <a:ext cx="1936200" cy="3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Oswald"/>
                <a:ea typeface="Oswald"/>
                <a:cs typeface="Oswald"/>
                <a:sym typeface="Oswald"/>
              </a:rPr>
              <a:t>Individual GPA</a:t>
            </a:r>
            <a:endParaRPr sz="1800">
              <a:solidFill>
                <a:schemeClr val="accent5"/>
              </a:solidFill>
              <a:latin typeface="Oswald"/>
              <a:ea typeface="Oswald"/>
              <a:cs typeface="Oswald"/>
              <a:sym typeface="Oswald"/>
            </a:endParaRPr>
          </a:p>
        </p:txBody>
      </p:sp>
      <p:sp>
        <p:nvSpPr>
          <p:cNvPr id="692" name="Google Shape;692;p27"/>
          <p:cNvSpPr txBox="1"/>
          <p:nvPr>
            <p:ph idx="4294967295" type="subTitle"/>
          </p:nvPr>
        </p:nvSpPr>
        <p:spPr>
          <a:xfrm>
            <a:off x="1856073" y="1660125"/>
            <a:ext cx="1936200" cy="389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accent2"/>
                </a:solidFill>
                <a:latin typeface="Oswald"/>
                <a:ea typeface="Oswald"/>
                <a:cs typeface="Oswald"/>
                <a:sym typeface="Oswald"/>
              </a:rPr>
              <a:t>Authentication</a:t>
            </a:r>
            <a:endParaRPr sz="1800">
              <a:solidFill>
                <a:schemeClr val="accent2"/>
              </a:solidFill>
              <a:latin typeface="Oswald"/>
              <a:ea typeface="Oswald"/>
              <a:cs typeface="Oswald"/>
              <a:sym typeface="Oswald"/>
            </a:endParaRPr>
          </a:p>
        </p:txBody>
      </p:sp>
      <p:sp>
        <p:nvSpPr>
          <p:cNvPr id="693" name="Google Shape;693;p27"/>
          <p:cNvSpPr txBox="1"/>
          <p:nvPr>
            <p:ph idx="4294967295" type="subTitle"/>
          </p:nvPr>
        </p:nvSpPr>
        <p:spPr>
          <a:xfrm>
            <a:off x="1856023" y="2761120"/>
            <a:ext cx="1936200" cy="389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accent4"/>
                </a:solidFill>
                <a:latin typeface="Oswald"/>
                <a:ea typeface="Oswald"/>
                <a:cs typeface="Oswald"/>
                <a:sym typeface="Oswald"/>
              </a:rPr>
              <a:t>Marks</a:t>
            </a:r>
            <a:endParaRPr sz="1800">
              <a:solidFill>
                <a:schemeClr val="accent4"/>
              </a:solidFill>
              <a:latin typeface="Oswald"/>
              <a:ea typeface="Oswald"/>
              <a:cs typeface="Oswald"/>
              <a:sym typeface="Oswald"/>
            </a:endParaRPr>
          </a:p>
        </p:txBody>
      </p:sp>
      <p:sp>
        <p:nvSpPr>
          <p:cNvPr id="686" name="Google Shape;686;p27"/>
          <p:cNvSpPr/>
          <p:nvPr/>
        </p:nvSpPr>
        <p:spPr>
          <a:xfrm>
            <a:off x="4234839" y="1153420"/>
            <a:ext cx="674400" cy="2145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7"/>
          <p:cNvSpPr/>
          <p:nvPr/>
        </p:nvSpPr>
        <p:spPr>
          <a:xfrm rot="10800000">
            <a:off x="4234884" y="2809593"/>
            <a:ext cx="674400" cy="214500"/>
          </a:xfrm>
          <a:prstGeom prst="roundRect">
            <a:avLst>
              <a:gd fmla="val 16667" name="adj"/>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7"/>
          <p:cNvSpPr/>
          <p:nvPr/>
        </p:nvSpPr>
        <p:spPr>
          <a:xfrm>
            <a:off x="4234839" y="2257535"/>
            <a:ext cx="674400" cy="214500"/>
          </a:xfrm>
          <a:prstGeom prst="roundRect">
            <a:avLst>
              <a:gd fmla="val 16667" name="adj"/>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7"/>
          <p:cNvSpPr/>
          <p:nvPr/>
        </p:nvSpPr>
        <p:spPr>
          <a:xfrm rot="10800000">
            <a:off x="4234884" y="1705477"/>
            <a:ext cx="674400" cy="2145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7"/>
          <p:cNvSpPr/>
          <p:nvPr/>
        </p:nvSpPr>
        <p:spPr>
          <a:xfrm>
            <a:off x="4234839" y="3361651"/>
            <a:ext cx="674400" cy="214500"/>
          </a:xfrm>
          <a:prstGeom prst="roundRect">
            <a:avLst>
              <a:gd fmla="val 16667" name="adj"/>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98" name="Google Shape;698;p27"/>
          <p:cNvCxnSpPr>
            <a:stCxn id="686" idx="3"/>
          </p:cNvCxnSpPr>
          <p:nvPr/>
        </p:nvCxnSpPr>
        <p:spPr>
          <a:xfrm>
            <a:off x="4909239" y="1260670"/>
            <a:ext cx="177300" cy="0"/>
          </a:xfrm>
          <a:prstGeom prst="straightConnector1">
            <a:avLst/>
          </a:prstGeom>
          <a:noFill/>
          <a:ln cap="flat" cmpd="sng" w="19050">
            <a:solidFill>
              <a:schemeClr val="accent1"/>
            </a:solidFill>
            <a:prstDash val="solid"/>
            <a:round/>
            <a:headEnd len="med" w="med" type="none"/>
            <a:tailEnd len="med" w="med" type="oval"/>
          </a:ln>
        </p:spPr>
      </p:cxnSp>
      <p:cxnSp>
        <p:nvCxnSpPr>
          <p:cNvPr id="699" name="Google Shape;699;p27"/>
          <p:cNvCxnSpPr/>
          <p:nvPr/>
        </p:nvCxnSpPr>
        <p:spPr>
          <a:xfrm>
            <a:off x="4909284" y="2364770"/>
            <a:ext cx="177300" cy="0"/>
          </a:xfrm>
          <a:prstGeom prst="straightConnector1">
            <a:avLst/>
          </a:prstGeom>
          <a:noFill/>
          <a:ln cap="flat" cmpd="sng" w="19050">
            <a:solidFill>
              <a:schemeClr val="accent3"/>
            </a:solidFill>
            <a:prstDash val="solid"/>
            <a:round/>
            <a:headEnd len="med" w="med" type="none"/>
            <a:tailEnd len="med" w="med" type="oval"/>
          </a:ln>
        </p:spPr>
      </p:cxnSp>
      <p:cxnSp>
        <p:nvCxnSpPr>
          <p:cNvPr id="700" name="Google Shape;700;p27"/>
          <p:cNvCxnSpPr/>
          <p:nvPr/>
        </p:nvCxnSpPr>
        <p:spPr>
          <a:xfrm>
            <a:off x="4909284" y="3468895"/>
            <a:ext cx="177300" cy="0"/>
          </a:xfrm>
          <a:prstGeom prst="straightConnector1">
            <a:avLst/>
          </a:prstGeom>
          <a:noFill/>
          <a:ln cap="flat" cmpd="sng" w="19050">
            <a:solidFill>
              <a:schemeClr val="accent5"/>
            </a:solidFill>
            <a:prstDash val="solid"/>
            <a:round/>
            <a:headEnd len="med" w="med" type="none"/>
            <a:tailEnd len="med" w="med" type="oval"/>
          </a:ln>
        </p:spPr>
      </p:cxnSp>
      <p:cxnSp>
        <p:nvCxnSpPr>
          <p:cNvPr id="701" name="Google Shape;701;p27"/>
          <p:cNvCxnSpPr/>
          <p:nvPr/>
        </p:nvCxnSpPr>
        <p:spPr>
          <a:xfrm rot="10800000">
            <a:off x="4057539" y="2916820"/>
            <a:ext cx="177300" cy="0"/>
          </a:xfrm>
          <a:prstGeom prst="straightConnector1">
            <a:avLst/>
          </a:prstGeom>
          <a:noFill/>
          <a:ln cap="flat" cmpd="sng" w="19050">
            <a:solidFill>
              <a:schemeClr val="accent4"/>
            </a:solidFill>
            <a:prstDash val="solid"/>
            <a:round/>
            <a:headEnd len="med" w="med" type="none"/>
            <a:tailEnd len="med" w="med" type="oval"/>
          </a:ln>
        </p:spPr>
      </p:cxnSp>
      <p:cxnSp>
        <p:nvCxnSpPr>
          <p:cNvPr id="702" name="Google Shape;702;p27"/>
          <p:cNvCxnSpPr/>
          <p:nvPr/>
        </p:nvCxnSpPr>
        <p:spPr>
          <a:xfrm rot="10800000">
            <a:off x="4057539" y="1812720"/>
            <a:ext cx="177300" cy="0"/>
          </a:xfrm>
          <a:prstGeom prst="straightConnector1">
            <a:avLst/>
          </a:prstGeom>
          <a:noFill/>
          <a:ln cap="flat" cmpd="sng" w="19050">
            <a:solidFill>
              <a:schemeClr val="accent2"/>
            </a:solidFill>
            <a:prstDash val="solid"/>
            <a:round/>
            <a:headEnd len="med" w="med" type="none"/>
            <a:tailEnd len="med" w="med" type="oval"/>
          </a:ln>
        </p:spPr>
      </p:cxnSp>
      <p:sp>
        <p:nvSpPr>
          <p:cNvPr id="703" name="Google Shape;703;p27"/>
          <p:cNvSpPr/>
          <p:nvPr/>
        </p:nvSpPr>
        <p:spPr>
          <a:xfrm rot="10800000">
            <a:off x="4234884" y="3913702"/>
            <a:ext cx="674400" cy="2145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7"/>
          <p:cNvSpPr/>
          <p:nvPr/>
        </p:nvSpPr>
        <p:spPr>
          <a:xfrm>
            <a:off x="4234864" y="4465745"/>
            <a:ext cx="674400" cy="214500"/>
          </a:xfrm>
          <a:prstGeom prst="roundRect">
            <a:avLst>
              <a:gd fmla="val 16667" name="adj"/>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5" name="Google Shape;705;p27"/>
          <p:cNvCxnSpPr/>
          <p:nvPr/>
        </p:nvCxnSpPr>
        <p:spPr>
          <a:xfrm>
            <a:off x="4909239" y="4572995"/>
            <a:ext cx="177300" cy="0"/>
          </a:xfrm>
          <a:prstGeom prst="straightConnector1">
            <a:avLst/>
          </a:prstGeom>
          <a:noFill/>
          <a:ln cap="flat" cmpd="sng" w="19050">
            <a:solidFill>
              <a:schemeClr val="accent1"/>
            </a:solidFill>
            <a:prstDash val="solid"/>
            <a:round/>
            <a:headEnd len="med" w="med" type="none"/>
            <a:tailEnd len="med" w="med" type="oval"/>
          </a:ln>
        </p:spPr>
      </p:cxnSp>
      <p:cxnSp>
        <p:nvCxnSpPr>
          <p:cNvPr id="706" name="Google Shape;706;p27"/>
          <p:cNvCxnSpPr/>
          <p:nvPr/>
        </p:nvCxnSpPr>
        <p:spPr>
          <a:xfrm rot="10800000">
            <a:off x="4057539" y="4020945"/>
            <a:ext cx="177300" cy="0"/>
          </a:xfrm>
          <a:prstGeom prst="straightConnector1">
            <a:avLst/>
          </a:prstGeom>
          <a:noFill/>
          <a:ln cap="flat" cmpd="sng" w="19050">
            <a:solidFill>
              <a:schemeClr val="accent2"/>
            </a:solidFill>
            <a:prstDash val="solid"/>
            <a:round/>
            <a:headEnd len="med" w="med" type="none"/>
            <a:tailEnd len="med" w="med" type="oval"/>
          </a:ln>
        </p:spPr>
      </p:cxnSp>
      <p:sp>
        <p:nvSpPr>
          <p:cNvPr id="707" name="Google Shape;707;p27"/>
          <p:cNvSpPr txBox="1"/>
          <p:nvPr>
            <p:ph idx="4294967295" type="subTitle"/>
          </p:nvPr>
        </p:nvSpPr>
        <p:spPr>
          <a:xfrm>
            <a:off x="5351773" y="4290550"/>
            <a:ext cx="1936200" cy="3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Oswald"/>
                <a:ea typeface="Oswald"/>
                <a:cs typeface="Oswald"/>
                <a:sym typeface="Oswald"/>
              </a:rPr>
              <a:t>Fee Structure</a:t>
            </a:r>
            <a:endParaRPr sz="1800">
              <a:solidFill>
                <a:schemeClr val="accent1"/>
              </a:solidFill>
              <a:latin typeface="Oswald"/>
              <a:ea typeface="Oswald"/>
              <a:cs typeface="Oswald"/>
              <a:sym typeface="Oswald"/>
            </a:endParaRPr>
          </a:p>
        </p:txBody>
      </p:sp>
      <p:sp>
        <p:nvSpPr>
          <p:cNvPr id="708" name="Google Shape;708;p27"/>
          <p:cNvSpPr txBox="1"/>
          <p:nvPr>
            <p:ph idx="4294967295" type="subTitle"/>
          </p:nvPr>
        </p:nvSpPr>
        <p:spPr>
          <a:xfrm>
            <a:off x="1856073" y="3826100"/>
            <a:ext cx="1936200" cy="389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solidFill>
                  <a:schemeClr val="accent2"/>
                </a:solidFill>
                <a:latin typeface="Oswald"/>
                <a:ea typeface="Oswald"/>
                <a:cs typeface="Oswald"/>
                <a:sym typeface="Oswald"/>
              </a:rPr>
              <a:t>Cumulative GPA</a:t>
            </a:r>
            <a:endParaRPr sz="1800">
              <a:solidFill>
                <a:schemeClr val="accent2"/>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12" name="Shape 712"/>
        <p:cNvGrpSpPr/>
        <p:nvPr/>
      </p:nvGrpSpPr>
      <p:grpSpPr>
        <a:xfrm>
          <a:off x="0" y="0"/>
          <a:ext cx="0" cy="0"/>
          <a:chOff x="0" y="0"/>
          <a:chExt cx="0" cy="0"/>
        </a:xfrm>
      </p:grpSpPr>
      <p:sp>
        <p:nvSpPr>
          <p:cNvPr id="713" name="Google Shape;713;p28"/>
          <p:cNvSpPr txBox="1"/>
          <p:nvPr>
            <p:ph type="title"/>
          </p:nvPr>
        </p:nvSpPr>
        <p:spPr>
          <a:xfrm>
            <a:off x="5162050" y="1363900"/>
            <a:ext cx="2145300" cy="963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OPERATING ENVIRONMENT</a:t>
            </a:r>
            <a:endParaRPr/>
          </a:p>
        </p:txBody>
      </p:sp>
      <p:sp>
        <p:nvSpPr>
          <p:cNvPr id="714" name="Google Shape;714;p28"/>
          <p:cNvSpPr txBox="1"/>
          <p:nvPr>
            <p:ph idx="1" type="body"/>
          </p:nvPr>
        </p:nvSpPr>
        <p:spPr>
          <a:xfrm>
            <a:off x="5162050" y="2618200"/>
            <a:ext cx="2578500" cy="1244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Operating system: Windows</a:t>
            </a:r>
            <a:endParaRPr sz="1500"/>
          </a:p>
          <a:p>
            <a:pPr indent="-323850" lvl="0" marL="457200" rtl="0" algn="l">
              <a:spcBef>
                <a:spcPts val="0"/>
              </a:spcBef>
              <a:spcAft>
                <a:spcPts val="0"/>
              </a:spcAft>
              <a:buSzPts val="1500"/>
              <a:buChar char="●"/>
            </a:pPr>
            <a:r>
              <a:rPr lang="en" sz="1500"/>
              <a:t>Language: JAVA</a:t>
            </a:r>
            <a:endParaRPr sz="1500"/>
          </a:p>
          <a:p>
            <a:pPr indent="-323850" lvl="0" marL="457200" rtl="0" algn="l">
              <a:spcBef>
                <a:spcPts val="0"/>
              </a:spcBef>
              <a:spcAft>
                <a:spcPts val="0"/>
              </a:spcAft>
              <a:buSzPts val="1500"/>
              <a:buChar char="●"/>
            </a:pPr>
            <a:r>
              <a:rPr lang="en" sz="1500"/>
              <a:t>Software: </a:t>
            </a:r>
            <a:r>
              <a:rPr lang="en" sz="1500"/>
              <a:t>JDK/JRE and IntelliJ IDE</a:t>
            </a:r>
            <a:endParaRPr sz="1500"/>
          </a:p>
        </p:txBody>
      </p:sp>
      <p:sp>
        <p:nvSpPr>
          <p:cNvPr id="715" name="Google Shape;715;p28"/>
          <p:cNvSpPr txBox="1"/>
          <p:nvPr>
            <p:ph idx="2" type="body"/>
          </p:nvPr>
        </p:nvSpPr>
        <p:spPr>
          <a:xfrm>
            <a:off x="1563350" y="2523700"/>
            <a:ext cx="2418600" cy="1433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Have knowledge of computers</a:t>
            </a:r>
            <a:endParaRPr sz="1500"/>
          </a:p>
          <a:p>
            <a:pPr indent="-323850" lvl="0" marL="457200" rtl="0" algn="l">
              <a:spcBef>
                <a:spcPts val="0"/>
              </a:spcBef>
              <a:spcAft>
                <a:spcPts val="0"/>
              </a:spcAft>
              <a:buSzPts val="1500"/>
              <a:buChar char="●"/>
            </a:pPr>
            <a:r>
              <a:rPr lang="en" sz="1500"/>
              <a:t>Proficient in English</a:t>
            </a:r>
            <a:endParaRPr sz="1500"/>
          </a:p>
          <a:p>
            <a:pPr indent="-323850" lvl="0" marL="457200" rtl="0" algn="l">
              <a:spcBef>
                <a:spcPts val="0"/>
              </a:spcBef>
              <a:spcAft>
                <a:spcPts val="0"/>
              </a:spcAft>
              <a:buSzPts val="1500"/>
              <a:buChar char="●"/>
            </a:pPr>
            <a:r>
              <a:rPr lang="en" sz="1500"/>
              <a:t>Should correctly enter the information.</a:t>
            </a:r>
            <a:endParaRPr sz="1500"/>
          </a:p>
        </p:txBody>
      </p:sp>
      <p:sp>
        <p:nvSpPr>
          <p:cNvPr id="716" name="Google Shape;716;p28"/>
          <p:cNvSpPr txBox="1"/>
          <p:nvPr>
            <p:ph idx="3" type="title"/>
          </p:nvPr>
        </p:nvSpPr>
        <p:spPr>
          <a:xfrm>
            <a:off x="1836650" y="1363894"/>
            <a:ext cx="2145300" cy="963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accent4"/>
                </a:solidFill>
              </a:rPr>
              <a:t>USER</a:t>
            </a:r>
            <a:endParaRPr>
              <a:solidFill>
                <a:schemeClr val="accent4"/>
              </a:solidFill>
            </a:endParaRPr>
          </a:p>
          <a:p>
            <a:pPr indent="0" lvl="0" marL="0" rtl="0" algn="ctr">
              <a:spcBef>
                <a:spcPts val="0"/>
              </a:spcBef>
              <a:spcAft>
                <a:spcPts val="0"/>
              </a:spcAft>
              <a:buNone/>
            </a:pPr>
            <a:r>
              <a:rPr lang="en">
                <a:solidFill>
                  <a:schemeClr val="accent4"/>
                </a:solidFill>
              </a:rPr>
              <a:t>CLASSES</a:t>
            </a:r>
            <a:endParaRPr>
              <a:solidFill>
                <a:schemeClr val="accent4"/>
              </a:solidFill>
            </a:endParaRPr>
          </a:p>
        </p:txBody>
      </p:sp>
      <p:sp>
        <p:nvSpPr>
          <p:cNvPr id="717" name="Google Shape;717;p28"/>
          <p:cNvSpPr txBox="1"/>
          <p:nvPr>
            <p:ph idx="4" type="title"/>
          </p:nvPr>
        </p:nvSpPr>
        <p:spPr>
          <a:xfrm>
            <a:off x="720000" y="3519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100"/>
              <a:t>USER CLASSES AND OPERATING ENVIRONMENT</a:t>
            </a:r>
            <a:endParaRPr b="1" sz="3100"/>
          </a:p>
        </p:txBody>
      </p:sp>
      <p:grpSp>
        <p:nvGrpSpPr>
          <p:cNvPr id="718" name="Google Shape;718;p28"/>
          <p:cNvGrpSpPr/>
          <p:nvPr/>
        </p:nvGrpSpPr>
        <p:grpSpPr>
          <a:xfrm>
            <a:off x="4524300" y="1242225"/>
            <a:ext cx="95400" cy="3116250"/>
            <a:chOff x="4524300" y="1013625"/>
            <a:chExt cx="95400" cy="3116250"/>
          </a:xfrm>
        </p:grpSpPr>
        <p:sp>
          <p:nvSpPr>
            <p:cNvPr id="719" name="Google Shape;719;p28"/>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8"/>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8"/>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8"/>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8"/>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8"/>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28" name="Shape 728"/>
        <p:cNvGrpSpPr/>
        <p:nvPr/>
      </p:nvGrpSpPr>
      <p:grpSpPr>
        <a:xfrm>
          <a:off x="0" y="0"/>
          <a:ext cx="0" cy="0"/>
          <a:chOff x="0" y="0"/>
          <a:chExt cx="0" cy="0"/>
        </a:xfrm>
      </p:grpSpPr>
      <p:sp>
        <p:nvSpPr>
          <p:cNvPr id="729" name="Google Shape;729;p29"/>
          <p:cNvSpPr txBox="1"/>
          <p:nvPr>
            <p:ph type="title"/>
          </p:nvPr>
        </p:nvSpPr>
        <p:spPr>
          <a:xfrm>
            <a:off x="5425350" y="1633000"/>
            <a:ext cx="21453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ASSUMPTIONS</a:t>
            </a:r>
            <a:endParaRPr/>
          </a:p>
        </p:txBody>
      </p:sp>
      <p:sp>
        <p:nvSpPr>
          <p:cNvPr id="730" name="Google Shape;730;p29"/>
          <p:cNvSpPr txBox="1"/>
          <p:nvPr>
            <p:ph idx="1" type="body"/>
          </p:nvPr>
        </p:nvSpPr>
        <p:spPr>
          <a:xfrm>
            <a:off x="5139925" y="2617550"/>
            <a:ext cx="2893500" cy="1244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IDs and passwords: created by </a:t>
            </a:r>
            <a:r>
              <a:rPr lang="en"/>
              <a:t>administrative</a:t>
            </a:r>
            <a:r>
              <a:rPr lang="en"/>
              <a:t> staff.</a:t>
            </a:r>
            <a:endParaRPr/>
          </a:p>
          <a:p>
            <a:pPr indent="-317500" lvl="0" marL="457200" rtl="0" algn="l">
              <a:spcBef>
                <a:spcPts val="0"/>
              </a:spcBef>
              <a:spcAft>
                <a:spcPts val="0"/>
              </a:spcAft>
              <a:buSzPts val="1400"/>
              <a:buChar char="●"/>
            </a:pPr>
            <a:r>
              <a:rPr lang="en"/>
              <a:t>Data will be fed by the end of the semester.</a:t>
            </a:r>
            <a:endParaRPr/>
          </a:p>
          <a:p>
            <a:pPr indent="-317500" lvl="0" marL="457200" rtl="0" algn="l">
              <a:spcBef>
                <a:spcPts val="0"/>
              </a:spcBef>
              <a:spcAft>
                <a:spcPts val="0"/>
              </a:spcAft>
              <a:buSzPts val="1400"/>
              <a:buChar char="●"/>
            </a:pPr>
            <a:r>
              <a:rPr lang="en"/>
              <a:t>No new data will be entered or there will be no changes made.</a:t>
            </a:r>
            <a:endParaRPr/>
          </a:p>
        </p:txBody>
      </p:sp>
      <p:sp>
        <p:nvSpPr>
          <p:cNvPr id="731" name="Google Shape;731;p29"/>
          <p:cNvSpPr txBox="1"/>
          <p:nvPr>
            <p:ph idx="2" type="body"/>
          </p:nvPr>
        </p:nvSpPr>
        <p:spPr>
          <a:xfrm>
            <a:off x="1311100" y="2726000"/>
            <a:ext cx="2773500" cy="1027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Code on JAVA</a:t>
            </a:r>
            <a:endParaRPr/>
          </a:p>
          <a:p>
            <a:pPr indent="-317500" lvl="0" marL="457200" rtl="0" algn="l">
              <a:spcBef>
                <a:spcPts val="0"/>
              </a:spcBef>
              <a:spcAft>
                <a:spcPts val="0"/>
              </a:spcAft>
              <a:buSzPts val="1400"/>
              <a:buChar char="●"/>
            </a:pPr>
            <a:r>
              <a:rPr lang="en"/>
              <a:t>Necessary</a:t>
            </a:r>
            <a:r>
              <a:rPr lang="en"/>
              <a:t> to have JDK or JRE</a:t>
            </a:r>
            <a:endParaRPr/>
          </a:p>
          <a:p>
            <a:pPr indent="-317500" lvl="0" marL="457200" rtl="0" algn="l">
              <a:spcBef>
                <a:spcPts val="0"/>
              </a:spcBef>
              <a:spcAft>
                <a:spcPts val="0"/>
              </a:spcAft>
              <a:buSzPts val="1400"/>
              <a:buChar char="●"/>
            </a:pPr>
            <a:r>
              <a:rPr lang="en"/>
              <a:t>Operating System: Windows</a:t>
            </a:r>
            <a:endParaRPr/>
          </a:p>
        </p:txBody>
      </p:sp>
      <p:sp>
        <p:nvSpPr>
          <p:cNvPr id="732" name="Google Shape;732;p29"/>
          <p:cNvSpPr txBox="1"/>
          <p:nvPr>
            <p:ph idx="3" type="title"/>
          </p:nvPr>
        </p:nvSpPr>
        <p:spPr>
          <a:xfrm>
            <a:off x="1836660" y="1633009"/>
            <a:ext cx="21453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CONSTRAINTS</a:t>
            </a:r>
            <a:endParaRPr/>
          </a:p>
        </p:txBody>
      </p:sp>
      <p:sp>
        <p:nvSpPr>
          <p:cNvPr id="733" name="Google Shape;733;p29"/>
          <p:cNvSpPr txBox="1"/>
          <p:nvPr>
            <p:ph idx="4" type="title"/>
          </p:nvPr>
        </p:nvSpPr>
        <p:spPr>
          <a:xfrm>
            <a:off x="720000" y="3740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100"/>
              <a:t>CONSTRAINTS AND ASSUMPTIONS</a:t>
            </a:r>
            <a:endParaRPr b="1" sz="3100"/>
          </a:p>
        </p:txBody>
      </p:sp>
      <p:grpSp>
        <p:nvGrpSpPr>
          <p:cNvPr id="734" name="Google Shape;734;p29"/>
          <p:cNvGrpSpPr/>
          <p:nvPr/>
        </p:nvGrpSpPr>
        <p:grpSpPr>
          <a:xfrm>
            <a:off x="4524300" y="1242225"/>
            <a:ext cx="95400" cy="3116250"/>
            <a:chOff x="4524300" y="1013625"/>
            <a:chExt cx="95400" cy="3116250"/>
          </a:xfrm>
        </p:grpSpPr>
        <p:sp>
          <p:nvSpPr>
            <p:cNvPr id="735" name="Google Shape;735;p29"/>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9"/>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9"/>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9"/>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9"/>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9"/>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44" name="Shape 744"/>
        <p:cNvGrpSpPr/>
        <p:nvPr/>
      </p:nvGrpSpPr>
      <p:grpSpPr>
        <a:xfrm>
          <a:off x="0" y="0"/>
          <a:ext cx="0" cy="0"/>
          <a:chOff x="0" y="0"/>
          <a:chExt cx="0" cy="0"/>
        </a:xfrm>
      </p:grpSpPr>
      <p:sp>
        <p:nvSpPr>
          <p:cNvPr id="745" name="Google Shape;745;p30"/>
          <p:cNvSpPr txBox="1"/>
          <p:nvPr>
            <p:ph idx="1" type="subTitle"/>
          </p:nvPr>
        </p:nvSpPr>
        <p:spPr>
          <a:xfrm>
            <a:off x="1079763" y="1259561"/>
            <a:ext cx="2317200" cy="389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USER INTERFACE</a:t>
            </a:r>
            <a:endParaRPr/>
          </a:p>
        </p:txBody>
      </p:sp>
      <p:sp>
        <p:nvSpPr>
          <p:cNvPr id="746" name="Google Shape;746;p30"/>
          <p:cNvSpPr txBox="1"/>
          <p:nvPr>
            <p:ph type="title"/>
          </p:nvPr>
        </p:nvSpPr>
        <p:spPr>
          <a:xfrm>
            <a:off x="479300" y="2609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100"/>
              <a:t>EXTERNAL INTERFACE REQUIREMENTS</a:t>
            </a:r>
            <a:endParaRPr b="1" sz="3100"/>
          </a:p>
        </p:txBody>
      </p:sp>
      <p:sp>
        <p:nvSpPr>
          <p:cNvPr id="747" name="Google Shape;747;p30"/>
          <p:cNvSpPr txBox="1"/>
          <p:nvPr>
            <p:ph idx="2" type="subTitle"/>
          </p:nvPr>
        </p:nvSpPr>
        <p:spPr>
          <a:xfrm>
            <a:off x="1404926" y="1649238"/>
            <a:ext cx="2627100" cy="6291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Char char="●"/>
            </a:pPr>
            <a:r>
              <a:rPr lang="en" sz="1300"/>
              <a:t>Easy to use interface</a:t>
            </a:r>
            <a:endParaRPr sz="1300"/>
          </a:p>
          <a:p>
            <a:pPr indent="-311150" lvl="0" marL="457200" rtl="0" algn="just">
              <a:spcBef>
                <a:spcPts val="0"/>
              </a:spcBef>
              <a:spcAft>
                <a:spcPts val="0"/>
              </a:spcAft>
              <a:buSzPts val="1300"/>
              <a:buChar char="●"/>
            </a:pPr>
            <a:r>
              <a:rPr lang="en" sz="1300"/>
              <a:t>Suitable error messages for invalid ID/Password </a:t>
            </a:r>
            <a:endParaRPr sz="1300"/>
          </a:p>
          <a:p>
            <a:pPr indent="-311150" lvl="0" marL="457200" rtl="0" algn="just">
              <a:spcBef>
                <a:spcPts val="0"/>
              </a:spcBef>
              <a:spcAft>
                <a:spcPts val="0"/>
              </a:spcAft>
              <a:buSzPts val="1300"/>
              <a:buChar char="●"/>
            </a:pPr>
            <a:r>
              <a:rPr lang="en" sz="1300"/>
              <a:t>Exception Handling for wrong inputs by the user</a:t>
            </a:r>
            <a:endParaRPr sz="1300"/>
          </a:p>
        </p:txBody>
      </p:sp>
      <p:sp>
        <p:nvSpPr>
          <p:cNvPr id="748" name="Google Shape;748;p30"/>
          <p:cNvSpPr txBox="1"/>
          <p:nvPr>
            <p:ph idx="5" type="subTitle"/>
          </p:nvPr>
        </p:nvSpPr>
        <p:spPr>
          <a:xfrm>
            <a:off x="1826675" y="3094000"/>
            <a:ext cx="2142600" cy="3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HARDWARE INTERFACE</a:t>
            </a:r>
            <a:endParaRPr/>
          </a:p>
        </p:txBody>
      </p:sp>
      <p:sp>
        <p:nvSpPr>
          <p:cNvPr id="749" name="Google Shape;749;p30"/>
          <p:cNvSpPr txBox="1"/>
          <p:nvPr>
            <p:ph idx="6" type="subTitle"/>
          </p:nvPr>
        </p:nvSpPr>
        <p:spPr>
          <a:xfrm>
            <a:off x="1365375" y="3483700"/>
            <a:ext cx="3254400" cy="629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Monitor: Display program</a:t>
            </a:r>
            <a:endParaRPr sz="1300"/>
          </a:p>
          <a:p>
            <a:pPr indent="-311150" lvl="0" marL="457200" rtl="0" algn="l">
              <a:spcBef>
                <a:spcPts val="0"/>
              </a:spcBef>
              <a:spcAft>
                <a:spcPts val="0"/>
              </a:spcAft>
              <a:buSzPts val="1300"/>
              <a:buChar char="●"/>
            </a:pPr>
            <a:r>
              <a:rPr lang="en" sz="1300"/>
              <a:t>Mouse: To point</a:t>
            </a:r>
            <a:endParaRPr sz="1300"/>
          </a:p>
          <a:p>
            <a:pPr indent="-311150" lvl="0" marL="457200" rtl="0" algn="l">
              <a:spcBef>
                <a:spcPts val="0"/>
              </a:spcBef>
              <a:spcAft>
                <a:spcPts val="0"/>
              </a:spcAft>
              <a:buSzPts val="1300"/>
              <a:buChar char="●"/>
            </a:pPr>
            <a:r>
              <a:rPr lang="en" sz="1300"/>
              <a:t>Keyboard: To input information</a:t>
            </a:r>
            <a:endParaRPr sz="1300"/>
          </a:p>
        </p:txBody>
      </p:sp>
      <p:sp>
        <p:nvSpPr>
          <p:cNvPr id="750" name="Google Shape;750;p30"/>
          <p:cNvSpPr txBox="1"/>
          <p:nvPr>
            <p:ph idx="7" type="subTitle"/>
          </p:nvPr>
        </p:nvSpPr>
        <p:spPr>
          <a:xfrm>
            <a:off x="4961488" y="1259539"/>
            <a:ext cx="2317200" cy="389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SOFTWARE INTERFACE</a:t>
            </a:r>
            <a:endParaRPr/>
          </a:p>
        </p:txBody>
      </p:sp>
      <p:sp>
        <p:nvSpPr>
          <p:cNvPr id="751" name="Google Shape;751;p30"/>
          <p:cNvSpPr txBox="1"/>
          <p:nvPr>
            <p:ph idx="8" type="subTitle"/>
          </p:nvPr>
        </p:nvSpPr>
        <p:spPr>
          <a:xfrm>
            <a:off x="5381413" y="1649239"/>
            <a:ext cx="2316900" cy="6291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Char char="●"/>
            </a:pPr>
            <a:r>
              <a:rPr lang="en" sz="1300"/>
              <a:t>W</a:t>
            </a:r>
            <a:r>
              <a:rPr lang="en" sz="1300"/>
              <a:t>indows OS</a:t>
            </a:r>
            <a:endParaRPr sz="1300"/>
          </a:p>
          <a:p>
            <a:pPr indent="-311150" lvl="0" marL="457200" rtl="0" algn="just">
              <a:spcBef>
                <a:spcPts val="0"/>
              </a:spcBef>
              <a:spcAft>
                <a:spcPts val="0"/>
              </a:spcAft>
              <a:buSzPts val="1300"/>
              <a:buChar char="●"/>
            </a:pPr>
            <a:r>
              <a:rPr lang="en" sz="1300"/>
              <a:t>JDK/JRE </a:t>
            </a:r>
            <a:endParaRPr sz="1300"/>
          </a:p>
          <a:p>
            <a:pPr indent="-311150" lvl="0" marL="457200" rtl="0" algn="just">
              <a:spcBef>
                <a:spcPts val="0"/>
              </a:spcBef>
              <a:spcAft>
                <a:spcPts val="0"/>
              </a:spcAft>
              <a:buSzPts val="1300"/>
              <a:buChar char="●"/>
            </a:pPr>
            <a:r>
              <a:rPr lang="en" sz="1300"/>
              <a:t>suitable IDE for JAVA</a:t>
            </a:r>
            <a:endParaRPr sz="1300"/>
          </a:p>
        </p:txBody>
      </p:sp>
      <p:grpSp>
        <p:nvGrpSpPr>
          <p:cNvPr id="752" name="Google Shape;752;p30"/>
          <p:cNvGrpSpPr/>
          <p:nvPr/>
        </p:nvGrpSpPr>
        <p:grpSpPr>
          <a:xfrm>
            <a:off x="4524300" y="1169634"/>
            <a:ext cx="95400" cy="3341555"/>
            <a:chOff x="4524300" y="1013625"/>
            <a:chExt cx="95400" cy="3116250"/>
          </a:xfrm>
        </p:grpSpPr>
        <p:sp>
          <p:nvSpPr>
            <p:cNvPr id="753" name="Google Shape;753;p30"/>
            <p:cNvSpPr/>
            <p:nvPr/>
          </p:nvSpPr>
          <p:spPr>
            <a:xfrm>
              <a:off x="4524300" y="1013625"/>
              <a:ext cx="95400" cy="1038300"/>
            </a:xfrm>
            <a:prstGeom prst="rect">
              <a:avLst/>
            </a:prstGeom>
            <a:solidFill>
              <a:srgbClr val="C8AEF8">
                <a:alpha val="586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0"/>
            <p:cNvSpPr/>
            <p:nvPr/>
          </p:nvSpPr>
          <p:spPr>
            <a:xfrm>
              <a:off x="4524300" y="1534125"/>
              <a:ext cx="95400" cy="1038300"/>
            </a:xfrm>
            <a:prstGeom prst="rect">
              <a:avLst/>
            </a:prstGeom>
            <a:solidFill>
              <a:srgbClr val="878FFF">
                <a:alpha val="737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0"/>
            <p:cNvSpPr/>
            <p:nvPr/>
          </p:nvSpPr>
          <p:spPr>
            <a:xfrm>
              <a:off x="4524300" y="2053275"/>
              <a:ext cx="95400" cy="1038300"/>
            </a:xfrm>
            <a:prstGeom prst="rect">
              <a:avLst/>
            </a:prstGeom>
            <a:solidFill>
              <a:srgbClr val="9154F8">
                <a:alpha val="530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0"/>
            <p:cNvSpPr/>
            <p:nvPr/>
          </p:nvSpPr>
          <p:spPr>
            <a:xfrm>
              <a:off x="4524300" y="2565875"/>
              <a:ext cx="95400" cy="1038300"/>
            </a:xfrm>
            <a:prstGeom prst="rect">
              <a:avLst/>
            </a:prstGeom>
            <a:solidFill>
              <a:srgbClr val="35C2DF">
                <a:alpha val="7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0"/>
            <p:cNvSpPr/>
            <p:nvPr/>
          </p:nvSpPr>
          <p:spPr>
            <a:xfrm>
              <a:off x="4524300" y="3091575"/>
              <a:ext cx="95400" cy="1038300"/>
            </a:xfrm>
            <a:prstGeom prst="rect">
              <a:avLst/>
            </a:prstGeom>
            <a:solidFill>
              <a:srgbClr val="CA7BEB">
                <a:alpha val="564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0"/>
            <p:cNvSpPr/>
            <p:nvPr/>
          </p:nvSpPr>
          <p:spPr>
            <a:xfrm>
              <a:off x="4524300" y="3610723"/>
              <a:ext cx="95400" cy="519000"/>
            </a:xfrm>
            <a:prstGeom prst="rect">
              <a:avLst/>
            </a:prstGeom>
            <a:solidFill>
              <a:srgbClr val="972CB4">
                <a:alpha val="743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9" name="Google Shape;759;p30"/>
          <p:cNvSpPr txBox="1"/>
          <p:nvPr>
            <p:ph idx="9" type="subTitle"/>
          </p:nvPr>
        </p:nvSpPr>
        <p:spPr>
          <a:xfrm>
            <a:off x="5260527" y="3094000"/>
            <a:ext cx="2627100" cy="38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COMMUNICATION INTERFACE</a:t>
            </a:r>
            <a:endParaRPr/>
          </a:p>
        </p:txBody>
      </p:sp>
      <p:sp>
        <p:nvSpPr>
          <p:cNvPr id="760" name="Google Shape;760;p30"/>
          <p:cNvSpPr txBox="1"/>
          <p:nvPr>
            <p:ph idx="13" type="subTitle"/>
          </p:nvPr>
        </p:nvSpPr>
        <p:spPr>
          <a:xfrm>
            <a:off x="5415625" y="3496551"/>
            <a:ext cx="2316900" cy="629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TCP/IP connections</a:t>
            </a:r>
            <a:endParaRPr sz="1300"/>
          </a:p>
          <a:p>
            <a:pPr indent="-311150" lvl="0" marL="457200" rtl="0" algn="l">
              <a:spcBef>
                <a:spcPts val="0"/>
              </a:spcBef>
              <a:spcAft>
                <a:spcPts val="0"/>
              </a:spcAft>
              <a:buSzPts val="1300"/>
              <a:buChar char="●"/>
            </a:pPr>
            <a:r>
              <a:rPr lang="en" sz="1300"/>
              <a:t>Easy navigation</a:t>
            </a:r>
            <a:endParaRPr sz="1300"/>
          </a:p>
          <a:p>
            <a:pPr indent="-311150" lvl="0" marL="457200" rtl="0" algn="l">
              <a:spcBef>
                <a:spcPts val="0"/>
              </a:spcBef>
              <a:spcAft>
                <a:spcPts val="0"/>
              </a:spcAft>
              <a:buSzPts val="1300"/>
              <a:buChar char="●"/>
            </a:pPr>
            <a:r>
              <a:rPr lang="en" sz="1300"/>
              <a:t>Multi-user handling</a:t>
            </a:r>
            <a:endParaRPr sz="1300"/>
          </a:p>
        </p:txBody>
      </p:sp>
      <p:grpSp>
        <p:nvGrpSpPr>
          <p:cNvPr id="761" name="Google Shape;761;p30"/>
          <p:cNvGrpSpPr/>
          <p:nvPr/>
        </p:nvGrpSpPr>
        <p:grpSpPr>
          <a:xfrm>
            <a:off x="1603178" y="3128143"/>
            <a:ext cx="258677" cy="239337"/>
            <a:chOff x="-31889075" y="2658950"/>
            <a:chExt cx="302475" cy="290775"/>
          </a:xfrm>
        </p:grpSpPr>
        <p:sp>
          <p:nvSpPr>
            <p:cNvPr id="762" name="Google Shape;762;p30"/>
            <p:cNvSpPr/>
            <p:nvPr/>
          </p:nvSpPr>
          <p:spPr>
            <a:xfrm>
              <a:off x="-31889075" y="2658950"/>
              <a:ext cx="302475" cy="290775"/>
            </a:xfrm>
            <a:custGeom>
              <a:rect b="b" l="l" r="r" t="t"/>
              <a:pathLst>
                <a:path extrusionOk="0" h="11631" w="12099">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0"/>
            <p:cNvSpPr/>
            <p:nvPr/>
          </p:nvSpPr>
          <p:spPr>
            <a:xfrm>
              <a:off x="-31838650" y="2838200"/>
              <a:ext cx="70100" cy="68550"/>
            </a:xfrm>
            <a:custGeom>
              <a:rect b="b" l="l" r="r" t="t"/>
              <a:pathLst>
                <a:path extrusionOk="0" h="2742" w="2804">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4" name="Google Shape;764;p30"/>
          <p:cNvGrpSpPr/>
          <p:nvPr/>
        </p:nvGrpSpPr>
        <p:grpSpPr>
          <a:xfrm>
            <a:off x="4961488" y="3100609"/>
            <a:ext cx="299030" cy="294393"/>
            <a:chOff x="685475" y="2318350"/>
            <a:chExt cx="297750" cy="296200"/>
          </a:xfrm>
        </p:grpSpPr>
        <p:sp>
          <p:nvSpPr>
            <p:cNvPr id="765" name="Google Shape;765;p30"/>
            <p:cNvSpPr/>
            <p:nvPr/>
          </p:nvSpPr>
          <p:spPr>
            <a:xfrm>
              <a:off x="685475" y="2371925"/>
              <a:ext cx="142600" cy="241975"/>
            </a:xfrm>
            <a:custGeom>
              <a:rect b="b" l="l" r="r" t="t"/>
              <a:pathLst>
                <a:path extrusionOk="0" h="9679" w="5704">
                  <a:moveTo>
                    <a:pt x="2080" y="662"/>
                  </a:moveTo>
                  <a:cubicBezTo>
                    <a:pt x="2458" y="662"/>
                    <a:pt x="2773" y="977"/>
                    <a:pt x="2773" y="1387"/>
                  </a:cubicBezTo>
                  <a:cubicBezTo>
                    <a:pt x="2773" y="1765"/>
                    <a:pt x="2458" y="2080"/>
                    <a:pt x="2080" y="2080"/>
                  </a:cubicBezTo>
                  <a:cubicBezTo>
                    <a:pt x="1671" y="2080"/>
                    <a:pt x="1356" y="1765"/>
                    <a:pt x="1356" y="1387"/>
                  </a:cubicBezTo>
                  <a:cubicBezTo>
                    <a:pt x="1356" y="977"/>
                    <a:pt x="1734" y="662"/>
                    <a:pt x="2080" y="662"/>
                  </a:cubicBezTo>
                  <a:close/>
                  <a:moveTo>
                    <a:pt x="2962" y="6900"/>
                  </a:moveTo>
                  <a:lnTo>
                    <a:pt x="3120" y="7593"/>
                  </a:lnTo>
                  <a:lnTo>
                    <a:pt x="1135" y="7593"/>
                  </a:lnTo>
                  <a:lnTo>
                    <a:pt x="1293" y="6900"/>
                  </a:lnTo>
                  <a:close/>
                  <a:moveTo>
                    <a:pt x="1742" y="2767"/>
                  </a:moveTo>
                  <a:cubicBezTo>
                    <a:pt x="1866" y="2767"/>
                    <a:pt x="1991" y="2831"/>
                    <a:pt x="2049" y="2962"/>
                  </a:cubicBezTo>
                  <a:lnTo>
                    <a:pt x="2553" y="3938"/>
                  </a:lnTo>
                  <a:cubicBezTo>
                    <a:pt x="2584" y="4064"/>
                    <a:pt x="2742" y="4127"/>
                    <a:pt x="2868" y="4127"/>
                  </a:cubicBezTo>
                  <a:lnTo>
                    <a:pt x="3813" y="4127"/>
                  </a:lnTo>
                  <a:cubicBezTo>
                    <a:pt x="4002" y="4127"/>
                    <a:pt x="4159" y="4285"/>
                    <a:pt x="4159" y="4474"/>
                  </a:cubicBezTo>
                  <a:cubicBezTo>
                    <a:pt x="4159" y="4695"/>
                    <a:pt x="4002" y="4852"/>
                    <a:pt x="3813" y="4852"/>
                  </a:cubicBezTo>
                  <a:lnTo>
                    <a:pt x="2427" y="4852"/>
                  </a:lnTo>
                  <a:cubicBezTo>
                    <a:pt x="2301" y="4852"/>
                    <a:pt x="2175" y="4758"/>
                    <a:pt x="2112" y="4631"/>
                  </a:cubicBezTo>
                  <a:cubicBezTo>
                    <a:pt x="2042" y="4515"/>
                    <a:pt x="1919" y="4450"/>
                    <a:pt x="1784" y="4450"/>
                  </a:cubicBezTo>
                  <a:cubicBezTo>
                    <a:pt x="1737" y="4450"/>
                    <a:pt x="1688" y="4458"/>
                    <a:pt x="1639" y="4474"/>
                  </a:cubicBezTo>
                  <a:cubicBezTo>
                    <a:pt x="1482" y="4568"/>
                    <a:pt x="1387" y="4758"/>
                    <a:pt x="1482" y="4947"/>
                  </a:cubicBezTo>
                  <a:cubicBezTo>
                    <a:pt x="1671" y="5325"/>
                    <a:pt x="2017" y="5545"/>
                    <a:pt x="2427" y="5545"/>
                  </a:cubicBezTo>
                  <a:lnTo>
                    <a:pt x="3813" y="5545"/>
                  </a:lnTo>
                  <a:cubicBezTo>
                    <a:pt x="3970" y="5545"/>
                    <a:pt x="4128" y="5671"/>
                    <a:pt x="4159" y="5829"/>
                  </a:cubicBezTo>
                  <a:lnTo>
                    <a:pt x="4853" y="8570"/>
                  </a:lnTo>
                  <a:cubicBezTo>
                    <a:pt x="4916" y="8790"/>
                    <a:pt x="4790" y="8979"/>
                    <a:pt x="4632" y="9011"/>
                  </a:cubicBezTo>
                  <a:cubicBezTo>
                    <a:pt x="4608" y="9015"/>
                    <a:pt x="4584" y="9017"/>
                    <a:pt x="4560" y="9017"/>
                  </a:cubicBezTo>
                  <a:cubicBezTo>
                    <a:pt x="4403" y="9017"/>
                    <a:pt x="4273" y="8927"/>
                    <a:pt x="4191" y="8790"/>
                  </a:cubicBezTo>
                  <a:lnTo>
                    <a:pt x="3655" y="6522"/>
                  </a:lnTo>
                  <a:cubicBezTo>
                    <a:pt x="3592" y="6364"/>
                    <a:pt x="3498" y="6270"/>
                    <a:pt x="3277" y="6270"/>
                  </a:cubicBezTo>
                  <a:lnTo>
                    <a:pt x="1040" y="6270"/>
                  </a:lnTo>
                  <a:cubicBezTo>
                    <a:pt x="914" y="6270"/>
                    <a:pt x="851" y="6207"/>
                    <a:pt x="757" y="6144"/>
                  </a:cubicBezTo>
                  <a:cubicBezTo>
                    <a:pt x="694" y="5986"/>
                    <a:pt x="694" y="5892"/>
                    <a:pt x="694" y="5797"/>
                  </a:cubicBezTo>
                  <a:lnTo>
                    <a:pt x="1419" y="3025"/>
                  </a:lnTo>
                  <a:cubicBezTo>
                    <a:pt x="1453" y="2855"/>
                    <a:pt x="1597" y="2767"/>
                    <a:pt x="1742" y="2767"/>
                  </a:cubicBezTo>
                  <a:close/>
                  <a:moveTo>
                    <a:pt x="2143" y="0"/>
                  </a:moveTo>
                  <a:cubicBezTo>
                    <a:pt x="1419" y="0"/>
                    <a:pt x="788" y="630"/>
                    <a:pt x="788" y="1387"/>
                  </a:cubicBezTo>
                  <a:cubicBezTo>
                    <a:pt x="788" y="1733"/>
                    <a:pt x="946" y="2080"/>
                    <a:pt x="1135" y="2332"/>
                  </a:cubicBezTo>
                  <a:cubicBezTo>
                    <a:pt x="977" y="2426"/>
                    <a:pt x="851" y="2647"/>
                    <a:pt x="788" y="2867"/>
                  </a:cubicBezTo>
                  <a:lnTo>
                    <a:pt x="64" y="5640"/>
                  </a:lnTo>
                  <a:cubicBezTo>
                    <a:pt x="1" y="5955"/>
                    <a:pt x="64" y="6270"/>
                    <a:pt x="253" y="6522"/>
                  </a:cubicBezTo>
                  <a:cubicBezTo>
                    <a:pt x="347" y="6648"/>
                    <a:pt x="473" y="6774"/>
                    <a:pt x="631" y="6805"/>
                  </a:cubicBezTo>
                  <a:lnTo>
                    <a:pt x="32" y="9263"/>
                  </a:lnTo>
                  <a:cubicBezTo>
                    <a:pt x="1" y="9452"/>
                    <a:pt x="95" y="9609"/>
                    <a:pt x="253" y="9672"/>
                  </a:cubicBezTo>
                  <a:cubicBezTo>
                    <a:pt x="281" y="9676"/>
                    <a:pt x="309" y="9678"/>
                    <a:pt x="335" y="9678"/>
                  </a:cubicBezTo>
                  <a:cubicBezTo>
                    <a:pt x="513" y="9678"/>
                    <a:pt x="639" y="9589"/>
                    <a:pt x="694" y="9452"/>
                  </a:cubicBezTo>
                  <a:lnTo>
                    <a:pt x="977" y="8318"/>
                  </a:lnTo>
                  <a:lnTo>
                    <a:pt x="3372" y="8318"/>
                  </a:lnTo>
                  <a:lnTo>
                    <a:pt x="3529" y="8885"/>
                  </a:lnTo>
                  <a:cubicBezTo>
                    <a:pt x="3661" y="9359"/>
                    <a:pt x="4079" y="9679"/>
                    <a:pt x="4526" y="9679"/>
                  </a:cubicBezTo>
                  <a:cubicBezTo>
                    <a:pt x="4613" y="9679"/>
                    <a:pt x="4702" y="9667"/>
                    <a:pt x="4790" y="9641"/>
                  </a:cubicBezTo>
                  <a:cubicBezTo>
                    <a:pt x="5357" y="9483"/>
                    <a:pt x="5703" y="8916"/>
                    <a:pt x="5546" y="8381"/>
                  </a:cubicBezTo>
                  <a:lnTo>
                    <a:pt x="4821" y="5640"/>
                  </a:lnTo>
                  <a:cubicBezTo>
                    <a:pt x="4790" y="5482"/>
                    <a:pt x="4727" y="5325"/>
                    <a:pt x="4601" y="5199"/>
                  </a:cubicBezTo>
                  <a:cubicBezTo>
                    <a:pt x="4758" y="5010"/>
                    <a:pt x="4884" y="4758"/>
                    <a:pt x="4884" y="4474"/>
                  </a:cubicBezTo>
                  <a:cubicBezTo>
                    <a:pt x="4884" y="3907"/>
                    <a:pt x="4412" y="3466"/>
                    <a:pt x="3844" y="3466"/>
                  </a:cubicBezTo>
                  <a:lnTo>
                    <a:pt x="3088" y="3466"/>
                  </a:lnTo>
                  <a:lnTo>
                    <a:pt x="2710" y="2647"/>
                  </a:lnTo>
                  <a:cubicBezTo>
                    <a:pt x="3183" y="2395"/>
                    <a:pt x="3529" y="1922"/>
                    <a:pt x="3529" y="1387"/>
                  </a:cubicBezTo>
                  <a:cubicBezTo>
                    <a:pt x="3529" y="630"/>
                    <a:pt x="2899" y="0"/>
                    <a:pt x="2143"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0"/>
            <p:cNvSpPr/>
            <p:nvPr/>
          </p:nvSpPr>
          <p:spPr>
            <a:xfrm>
              <a:off x="839850" y="2371925"/>
              <a:ext cx="143375" cy="242625"/>
            </a:xfrm>
            <a:custGeom>
              <a:rect b="b" l="l" r="r" t="t"/>
              <a:pathLst>
                <a:path extrusionOk="0" h="9705" w="5735">
                  <a:moveTo>
                    <a:pt x="3624" y="662"/>
                  </a:moveTo>
                  <a:cubicBezTo>
                    <a:pt x="4002" y="662"/>
                    <a:pt x="4317" y="977"/>
                    <a:pt x="4317" y="1355"/>
                  </a:cubicBezTo>
                  <a:cubicBezTo>
                    <a:pt x="4317" y="1765"/>
                    <a:pt x="4002" y="2080"/>
                    <a:pt x="3624" y="2080"/>
                  </a:cubicBezTo>
                  <a:cubicBezTo>
                    <a:pt x="3214" y="2080"/>
                    <a:pt x="2899" y="1765"/>
                    <a:pt x="2899" y="1355"/>
                  </a:cubicBezTo>
                  <a:cubicBezTo>
                    <a:pt x="2899" y="977"/>
                    <a:pt x="3214" y="662"/>
                    <a:pt x="3624" y="662"/>
                  </a:cubicBezTo>
                  <a:close/>
                  <a:moveTo>
                    <a:pt x="4317" y="6900"/>
                  </a:moveTo>
                  <a:lnTo>
                    <a:pt x="4474" y="7593"/>
                  </a:lnTo>
                  <a:lnTo>
                    <a:pt x="2490" y="7593"/>
                  </a:lnTo>
                  <a:lnTo>
                    <a:pt x="2647" y="6900"/>
                  </a:lnTo>
                  <a:close/>
                  <a:moveTo>
                    <a:pt x="3962" y="2731"/>
                  </a:moveTo>
                  <a:cubicBezTo>
                    <a:pt x="4108" y="2731"/>
                    <a:pt x="4250" y="2818"/>
                    <a:pt x="4285" y="2993"/>
                  </a:cubicBezTo>
                  <a:lnTo>
                    <a:pt x="4979" y="5734"/>
                  </a:lnTo>
                  <a:cubicBezTo>
                    <a:pt x="5010" y="6018"/>
                    <a:pt x="4853" y="6207"/>
                    <a:pt x="4632" y="6207"/>
                  </a:cubicBezTo>
                  <a:lnTo>
                    <a:pt x="2395" y="6207"/>
                  </a:lnTo>
                  <a:cubicBezTo>
                    <a:pt x="2238" y="6207"/>
                    <a:pt x="2080" y="6333"/>
                    <a:pt x="2049" y="6490"/>
                  </a:cubicBezTo>
                  <a:lnTo>
                    <a:pt x="1482" y="8727"/>
                  </a:lnTo>
                  <a:cubicBezTo>
                    <a:pt x="1456" y="8883"/>
                    <a:pt x="1323" y="8996"/>
                    <a:pt x="1154" y="8996"/>
                  </a:cubicBezTo>
                  <a:cubicBezTo>
                    <a:pt x="1118" y="8996"/>
                    <a:pt x="1080" y="8990"/>
                    <a:pt x="1040" y="8979"/>
                  </a:cubicBezTo>
                  <a:cubicBezTo>
                    <a:pt x="851" y="8916"/>
                    <a:pt x="725" y="8727"/>
                    <a:pt x="820" y="8538"/>
                  </a:cubicBezTo>
                  <a:lnTo>
                    <a:pt x="1513" y="5766"/>
                  </a:lnTo>
                  <a:cubicBezTo>
                    <a:pt x="1576" y="5608"/>
                    <a:pt x="1671" y="5514"/>
                    <a:pt x="1891" y="5514"/>
                  </a:cubicBezTo>
                  <a:lnTo>
                    <a:pt x="3246" y="5514"/>
                  </a:lnTo>
                  <a:cubicBezTo>
                    <a:pt x="3655" y="5514"/>
                    <a:pt x="4002" y="5262"/>
                    <a:pt x="4222" y="4915"/>
                  </a:cubicBezTo>
                  <a:cubicBezTo>
                    <a:pt x="4285" y="4758"/>
                    <a:pt x="4222" y="4537"/>
                    <a:pt x="4033" y="4442"/>
                  </a:cubicBezTo>
                  <a:cubicBezTo>
                    <a:pt x="3993" y="4426"/>
                    <a:pt x="3948" y="4418"/>
                    <a:pt x="3902" y="4418"/>
                  </a:cubicBezTo>
                  <a:cubicBezTo>
                    <a:pt x="3770" y="4418"/>
                    <a:pt x="3631" y="4483"/>
                    <a:pt x="3561" y="4600"/>
                  </a:cubicBezTo>
                  <a:cubicBezTo>
                    <a:pt x="3529" y="4726"/>
                    <a:pt x="3372" y="4789"/>
                    <a:pt x="3246" y="4789"/>
                  </a:cubicBezTo>
                  <a:lnTo>
                    <a:pt x="1891" y="4789"/>
                  </a:lnTo>
                  <a:cubicBezTo>
                    <a:pt x="1671" y="4789"/>
                    <a:pt x="1513" y="4631"/>
                    <a:pt x="1513" y="4442"/>
                  </a:cubicBezTo>
                  <a:cubicBezTo>
                    <a:pt x="1513" y="4253"/>
                    <a:pt x="1671" y="4096"/>
                    <a:pt x="1891" y="4096"/>
                  </a:cubicBezTo>
                  <a:lnTo>
                    <a:pt x="2836" y="4096"/>
                  </a:lnTo>
                  <a:cubicBezTo>
                    <a:pt x="2931" y="4096"/>
                    <a:pt x="3057" y="4001"/>
                    <a:pt x="3151" y="3907"/>
                  </a:cubicBezTo>
                  <a:cubicBezTo>
                    <a:pt x="3151" y="3844"/>
                    <a:pt x="3655" y="2899"/>
                    <a:pt x="3655" y="2899"/>
                  </a:cubicBezTo>
                  <a:cubicBezTo>
                    <a:pt x="3725" y="2787"/>
                    <a:pt x="3845" y="2731"/>
                    <a:pt x="3962" y="2731"/>
                  </a:cubicBezTo>
                  <a:close/>
                  <a:moveTo>
                    <a:pt x="3529" y="0"/>
                  </a:moveTo>
                  <a:cubicBezTo>
                    <a:pt x="2805" y="0"/>
                    <a:pt x="2175" y="630"/>
                    <a:pt x="2175" y="1355"/>
                  </a:cubicBezTo>
                  <a:cubicBezTo>
                    <a:pt x="2175" y="1922"/>
                    <a:pt x="2490" y="2395"/>
                    <a:pt x="2994" y="2615"/>
                  </a:cubicBezTo>
                  <a:lnTo>
                    <a:pt x="2584" y="3466"/>
                  </a:lnTo>
                  <a:lnTo>
                    <a:pt x="1860" y="3466"/>
                  </a:lnTo>
                  <a:cubicBezTo>
                    <a:pt x="1261" y="3466"/>
                    <a:pt x="820" y="3938"/>
                    <a:pt x="820" y="4474"/>
                  </a:cubicBezTo>
                  <a:cubicBezTo>
                    <a:pt x="820" y="4758"/>
                    <a:pt x="946" y="4978"/>
                    <a:pt x="1103" y="5199"/>
                  </a:cubicBezTo>
                  <a:cubicBezTo>
                    <a:pt x="977" y="5325"/>
                    <a:pt x="914" y="5451"/>
                    <a:pt x="851" y="5608"/>
                  </a:cubicBezTo>
                  <a:lnTo>
                    <a:pt x="158" y="8381"/>
                  </a:lnTo>
                  <a:cubicBezTo>
                    <a:pt x="1" y="8916"/>
                    <a:pt x="347" y="9483"/>
                    <a:pt x="914" y="9641"/>
                  </a:cubicBezTo>
                  <a:cubicBezTo>
                    <a:pt x="1002" y="9667"/>
                    <a:pt x="1091" y="9679"/>
                    <a:pt x="1178" y="9679"/>
                  </a:cubicBezTo>
                  <a:cubicBezTo>
                    <a:pt x="1624" y="9679"/>
                    <a:pt x="2038" y="9359"/>
                    <a:pt x="2143" y="8885"/>
                  </a:cubicBezTo>
                  <a:lnTo>
                    <a:pt x="2332" y="8286"/>
                  </a:lnTo>
                  <a:lnTo>
                    <a:pt x="4695" y="8286"/>
                  </a:lnTo>
                  <a:lnTo>
                    <a:pt x="4947" y="9452"/>
                  </a:lnTo>
                  <a:cubicBezTo>
                    <a:pt x="4995" y="9597"/>
                    <a:pt x="5118" y="9704"/>
                    <a:pt x="5257" y="9704"/>
                  </a:cubicBezTo>
                  <a:cubicBezTo>
                    <a:pt x="5300" y="9704"/>
                    <a:pt x="5344" y="9694"/>
                    <a:pt x="5388" y="9672"/>
                  </a:cubicBezTo>
                  <a:cubicBezTo>
                    <a:pt x="5577" y="9641"/>
                    <a:pt x="5703" y="9452"/>
                    <a:pt x="5609" y="9231"/>
                  </a:cubicBezTo>
                  <a:lnTo>
                    <a:pt x="5042" y="6805"/>
                  </a:lnTo>
                  <a:cubicBezTo>
                    <a:pt x="5514" y="6616"/>
                    <a:pt x="5735" y="6144"/>
                    <a:pt x="5640" y="5640"/>
                  </a:cubicBezTo>
                  <a:lnTo>
                    <a:pt x="4916" y="2867"/>
                  </a:lnTo>
                  <a:cubicBezTo>
                    <a:pt x="4884" y="2647"/>
                    <a:pt x="4758" y="2489"/>
                    <a:pt x="4569" y="2332"/>
                  </a:cubicBezTo>
                  <a:cubicBezTo>
                    <a:pt x="4790" y="2080"/>
                    <a:pt x="4916" y="1733"/>
                    <a:pt x="4916" y="1355"/>
                  </a:cubicBezTo>
                  <a:cubicBezTo>
                    <a:pt x="4916" y="630"/>
                    <a:pt x="4285" y="0"/>
                    <a:pt x="352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0"/>
            <p:cNvSpPr/>
            <p:nvPr/>
          </p:nvSpPr>
          <p:spPr>
            <a:xfrm>
              <a:off x="772900" y="2318350"/>
              <a:ext cx="122125" cy="105075"/>
            </a:xfrm>
            <a:custGeom>
              <a:rect b="b" l="l" r="r" t="t"/>
              <a:pathLst>
                <a:path extrusionOk="0" h="4203" w="4885">
                  <a:moveTo>
                    <a:pt x="3844" y="631"/>
                  </a:moveTo>
                  <a:cubicBezTo>
                    <a:pt x="4034" y="631"/>
                    <a:pt x="4223" y="789"/>
                    <a:pt x="4223" y="978"/>
                  </a:cubicBezTo>
                  <a:lnTo>
                    <a:pt x="4223" y="1734"/>
                  </a:lnTo>
                  <a:cubicBezTo>
                    <a:pt x="4223" y="1923"/>
                    <a:pt x="4034" y="2112"/>
                    <a:pt x="3844" y="2112"/>
                  </a:cubicBezTo>
                  <a:cubicBezTo>
                    <a:pt x="3655" y="2143"/>
                    <a:pt x="3498" y="2301"/>
                    <a:pt x="3498" y="2458"/>
                  </a:cubicBezTo>
                  <a:lnTo>
                    <a:pt x="3498" y="2994"/>
                  </a:lnTo>
                  <a:lnTo>
                    <a:pt x="2679" y="2206"/>
                  </a:lnTo>
                  <a:cubicBezTo>
                    <a:pt x="2584" y="2143"/>
                    <a:pt x="2521" y="2112"/>
                    <a:pt x="2427" y="2112"/>
                  </a:cubicBezTo>
                  <a:lnTo>
                    <a:pt x="1009" y="2112"/>
                  </a:lnTo>
                  <a:cubicBezTo>
                    <a:pt x="820" y="2112"/>
                    <a:pt x="662" y="1923"/>
                    <a:pt x="662" y="1734"/>
                  </a:cubicBezTo>
                  <a:lnTo>
                    <a:pt x="662" y="978"/>
                  </a:lnTo>
                  <a:cubicBezTo>
                    <a:pt x="662" y="789"/>
                    <a:pt x="820" y="631"/>
                    <a:pt x="1009" y="631"/>
                  </a:cubicBezTo>
                  <a:close/>
                  <a:moveTo>
                    <a:pt x="1009" y="1"/>
                  </a:moveTo>
                  <a:cubicBezTo>
                    <a:pt x="442" y="1"/>
                    <a:pt x="1" y="474"/>
                    <a:pt x="1" y="1041"/>
                  </a:cubicBezTo>
                  <a:lnTo>
                    <a:pt x="1" y="1765"/>
                  </a:lnTo>
                  <a:cubicBezTo>
                    <a:pt x="1" y="2364"/>
                    <a:pt x="473" y="2805"/>
                    <a:pt x="1009" y="2805"/>
                  </a:cubicBezTo>
                  <a:lnTo>
                    <a:pt x="2269" y="2805"/>
                  </a:lnTo>
                  <a:lnTo>
                    <a:pt x="3592" y="4097"/>
                  </a:lnTo>
                  <a:cubicBezTo>
                    <a:pt x="3663" y="4167"/>
                    <a:pt x="3770" y="4203"/>
                    <a:pt x="3872" y="4203"/>
                  </a:cubicBezTo>
                  <a:cubicBezTo>
                    <a:pt x="3906" y="4203"/>
                    <a:pt x="3939" y="4199"/>
                    <a:pt x="3970" y="4191"/>
                  </a:cubicBezTo>
                  <a:cubicBezTo>
                    <a:pt x="4097" y="4160"/>
                    <a:pt x="4160" y="4002"/>
                    <a:pt x="4160" y="3876"/>
                  </a:cubicBezTo>
                  <a:lnTo>
                    <a:pt x="4160" y="2773"/>
                  </a:lnTo>
                  <a:cubicBezTo>
                    <a:pt x="4569" y="2616"/>
                    <a:pt x="4884" y="2238"/>
                    <a:pt x="4884" y="1765"/>
                  </a:cubicBezTo>
                  <a:lnTo>
                    <a:pt x="4884" y="1041"/>
                  </a:lnTo>
                  <a:cubicBezTo>
                    <a:pt x="4884" y="442"/>
                    <a:pt x="4412" y="1"/>
                    <a:pt x="3844"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8" name="Google Shape;768;p30"/>
          <p:cNvSpPr/>
          <p:nvPr/>
        </p:nvSpPr>
        <p:spPr>
          <a:xfrm>
            <a:off x="1603172" y="1259552"/>
            <a:ext cx="258678" cy="294398"/>
          </a:xfrm>
          <a:custGeom>
            <a:rect b="b" l="l" r="r" t="t"/>
            <a:pathLst>
              <a:path extrusionOk="0" h="11657" w="11689">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9" name="Google Shape;769;p30"/>
          <p:cNvGrpSpPr/>
          <p:nvPr/>
        </p:nvGrpSpPr>
        <p:grpSpPr>
          <a:xfrm>
            <a:off x="4961499" y="1259558"/>
            <a:ext cx="299018" cy="294398"/>
            <a:chOff x="-34767825" y="1914325"/>
            <a:chExt cx="273325" cy="291425"/>
          </a:xfrm>
        </p:grpSpPr>
        <p:sp>
          <p:nvSpPr>
            <p:cNvPr id="770" name="Google Shape;770;p30"/>
            <p:cNvSpPr/>
            <p:nvPr/>
          </p:nvSpPr>
          <p:spPr>
            <a:xfrm>
              <a:off x="-34767825" y="1914325"/>
              <a:ext cx="273325" cy="291425"/>
            </a:xfrm>
            <a:custGeom>
              <a:rect b="b" l="l" r="r" t="t"/>
              <a:pathLst>
                <a:path extrusionOk="0" h="11657" w="10933">
                  <a:moveTo>
                    <a:pt x="5954" y="662"/>
                  </a:moveTo>
                  <a:cubicBezTo>
                    <a:pt x="5702" y="851"/>
                    <a:pt x="5482" y="1103"/>
                    <a:pt x="5324" y="1355"/>
                  </a:cubicBezTo>
                  <a:lnTo>
                    <a:pt x="693" y="1355"/>
                  </a:lnTo>
                  <a:lnTo>
                    <a:pt x="693" y="1008"/>
                  </a:lnTo>
                  <a:cubicBezTo>
                    <a:pt x="662" y="819"/>
                    <a:pt x="819" y="662"/>
                    <a:pt x="1008" y="662"/>
                  </a:cubicBezTo>
                  <a:close/>
                  <a:moveTo>
                    <a:pt x="7902" y="692"/>
                  </a:moveTo>
                  <a:cubicBezTo>
                    <a:pt x="9199" y="692"/>
                    <a:pt x="10239" y="1752"/>
                    <a:pt x="10239" y="3056"/>
                  </a:cubicBezTo>
                  <a:cubicBezTo>
                    <a:pt x="10239" y="4411"/>
                    <a:pt x="9168" y="5450"/>
                    <a:pt x="7845" y="5450"/>
                  </a:cubicBezTo>
                  <a:cubicBezTo>
                    <a:pt x="7404" y="5450"/>
                    <a:pt x="6963" y="5356"/>
                    <a:pt x="6585" y="5104"/>
                  </a:cubicBezTo>
                  <a:cubicBezTo>
                    <a:pt x="6519" y="5082"/>
                    <a:pt x="6454" y="5045"/>
                    <a:pt x="6389" y="5045"/>
                  </a:cubicBezTo>
                  <a:cubicBezTo>
                    <a:pt x="6360" y="5045"/>
                    <a:pt x="6330" y="5053"/>
                    <a:pt x="6301" y="5072"/>
                  </a:cubicBezTo>
                  <a:lnTo>
                    <a:pt x="5671" y="5261"/>
                  </a:lnTo>
                  <a:lnTo>
                    <a:pt x="5860" y="4631"/>
                  </a:lnTo>
                  <a:cubicBezTo>
                    <a:pt x="5923" y="4568"/>
                    <a:pt x="5860" y="4442"/>
                    <a:pt x="5828" y="4348"/>
                  </a:cubicBezTo>
                  <a:cubicBezTo>
                    <a:pt x="5608" y="3970"/>
                    <a:pt x="5482" y="3529"/>
                    <a:pt x="5482" y="3087"/>
                  </a:cubicBezTo>
                  <a:cubicBezTo>
                    <a:pt x="5482" y="2678"/>
                    <a:pt x="5608" y="2268"/>
                    <a:pt x="5765" y="1953"/>
                  </a:cubicBezTo>
                  <a:cubicBezTo>
                    <a:pt x="5797" y="1922"/>
                    <a:pt x="5797" y="1922"/>
                    <a:pt x="5797" y="1859"/>
                  </a:cubicBezTo>
                  <a:cubicBezTo>
                    <a:pt x="6207" y="1166"/>
                    <a:pt x="6963" y="693"/>
                    <a:pt x="7845" y="693"/>
                  </a:cubicBezTo>
                  <a:cubicBezTo>
                    <a:pt x="7864" y="693"/>
                    <a:pt x="7883" y="692"/>
                    <a:pt x="7902" y="692"/>
                  </a:cubicBezTo>
                  <a:close/>
                  <a:moveTo>
                    <a:pt x="3749" y="5450"/>
                  </a:moveTo>
                  <a:cubicBezTo>
                    <a:pt x="4127" y="5450"/>
                    <a:pt x="4411" y="5765"/>
                    <a:pt x="4411" y="6143"/>
                  </a:cubicBezTo>
                  <a:cubicBezTo>
                    <a:pt x="4411" y="6521"/>
                    <a:pt x="4096" y="6805"/>
                    <a:pt x="3749" y="6805"/>
                  </a:cubicBezTo>
                  <a:cubicBezTo>
                    <a:pt x="3732" y="6806"/>
                    <a:pt x="3714" y="6807"/>
                    <a:pt x="3697" y="6807"/>
                  </a:cubicBezTo>
                  <a:cubicBezTo>
                    <a:pt x="3343" y="6807"/>
                    <a:pt x="3056" y="6504"/>
                    <a:pt x="3056" y="6143"/>
                  </a:cubicBezTo>
                  <a:cubicBezTo>
                    <a:pt x="3056" y="5734"/>
                    <a:pt x="3371" y="5450"/>
                    <a:pt x="3749" y="5450"/>
                  </a:cubicBezTo>
                  <a:close/>
                  <a:moveTo>
                    <a:pt x="4946" y="1985"/>
                  </a:moveTo>
                  <a:cubicBezTo>
                    <a:pt x="4852" y="2300"/>
                    <a:pt x="4789" y="2646"/>
                    <a:pt x="4789" y="3024"/>
                  </a:cubicBezTo>
                  <a:cubicBezTo>
                    <a:pt x="4757" y="3560"/>
                    <a:pt x="4915" y="4096"/>
                    <a:pt x="5167" y="4568"/>
                  </a:cubicBezTo>
                  <a:lnTo>
                    <a:pt x="4883" y="5387"/>
                  </a:lnTo>
                  <a:cubicBezTo>
                    <a:pt x="4631" y="5009"/>
                    <a:pt x="4222" y="4757"/>
                    <a:pt x="3749" y="4757"/>
                  </a:cubicBezTo>
                  <a:cubicBezTo>
                    <a:pt x="2993" y="4757"/>
                    <a:pt x="2363" y="5387"/>
                    <a:pt x="2363" y="6143"/>
                  </a:cubicBezTo>
                  <a:cubicBezTo>
                    <a:pt x="2363" y="6490"/>
                    <a:pt x="2489" y="6805"/>
                    <a:pt x="2709" y="7026"/>
                  </a:cubicBezTo>
                  <a:cubicBezTo>
                    <a:pt x="2016" y="7404"/>
                    <a:pt x="1481" y="8065"/>
                    <a:pt x="1386" y="8853"/>
                  </a:cubicBezTo>
                  <a:lnTo>
                    <a:pt x="662" y="8853"/>
                  </a:lnTo>
                  <a:lnTo>
                    <a:pt x="662" y="1985"/>
                  </a:lnTo>
                  <a:close/>
                  <a:moveTo>
                    <a:pt x="3749" y="7498"/>
                  </a:moveTo>
                  <a:cubicBezTo>
                    <a:pt x="4568" y="7498"/>
                    <a:pt x="5261" y="8097"/>
                    <a:pt x="5419" y="8884"/>
                  </a:cubicBezTo>
                  <a:lnTo>
                    <a:pt x="2079" y="8884"/>
                  </a:lnTo>
                  <a:cubicBezTo>
                    <a:pt x="2237" y="8097"/>
                    <a:pt x="2899" y="7498"/>
                    <a:pt x="3749" y="7498"/>
                  </a:cubicBezTo>
                  <a:close/>
                  <a:moveTo>
                    <a:pt x="6364" y="5765"/>
                  </a:moveTo>
                  <a:cubicBezTo>
                    <a:pt x="6522" y="5860"/>
                    <a:pt x="6679" y="5923"/>
                    <a:pt x="6837" y="5986"/>
                  </a:cubicBezTo>
                  <a:lnTo>
                    <a:pt x="6837" y="8884"/>
                  </a:lnTo>
                  <a:lnTo>
                    <a:pt x="6112" y="8884"/>
                  </a:lnTo>
                  <a:cubicBezTo>
                    <a:pt x="5986" y="8065"/>
                    <a:pt x="5482" y="7404"/>
                    <a:pt x="4757" y="7089"/>
                  </a:cubicBezTo>
                  <a:cubicBezTo>
                    <a:pt x="5009" y="6837"/>
                    <a:pt x="5104" y="6521"/>
                    <a:pt x="5104" y="6175"/>
                  </a:cubicBezTo>
                  <a:lnTo>
                    <a:pt x="5230" y="6175"/>
                  </a:lnTo>
                  <a:lnTo>
                    <a:pt x="6364" y="5765"/>
                  </a:lnTo>
                  <a:close/>
                  <a:moveTo>
                    <a:pt x="6805" y="9514"/>
                  </a:moveTo>
                  <a:lnTo>
                    <a:pt x="6805" y="10586"/>
                  </a:lnTo>
                  <a:cubicBezTo>
                    <a:pt x="6805" y="10775"/>
                    <a:pt x="6648" y="10932"/>
                    <a:pt x="6490" y="10932"/>
                  </a:cubicBezTo>
                  <a:lnTo>
                    <a:pt x="1008" y="10932"/>
                  </a:lnTo>
                  <a:cubicBezTo>
                    <a:pt x="819" y="10932"/>
                    <a:pt x="662" y="10775"/>
                    <a:pt x="662" y="10586"/>
                  </a:cubicBezTo>
                  <a:lnTo>
                    <a:pt x="662" y="9514"/>
                  </a:lnTo>
                  <a:close/>
                  <a:moveTo>
                    <a:pt x="1008" y="0"/>
                  </a:moveTo>
                  <a:cubicBezTo>
                    <a:pt x="473" y="0"/>
                    <a:pt x="0" y="473"/>
                    <a:pt x="0" y="1040"/>
                  </a:cubicBezTo>
                  <a:lnTo>
                    <a:pt x="0" y="10649"/>
                  </a:lnTo>
                  <a:cubicBezTo>
                    <a:pt x="0" y="11184"/>
                    <a:pt x="441" y="11657"/>
                    <a:pt x="1008" y="11657"/>
                  </a:cubicBezTo>
                  <a:lnTo>
                    <a:pt x="6490" y="11657"/>
                  </a:lnTo>
                  <a:cubicBezTo>
                    <a:pt x="7057" y="11657"/>
                    <a:pt x="7530" y="11184"/>
                    <a:pt x="7530" y="10617"/>
                  </a:cubicBezTo>
                  <a:lnTo>
                    <a:pt x="7530" y="6143"/>
                  </a:lnTo>
                  <a:cubicBezTo>
                    <a:pt x="7624" y="6143"/>
                    <a:pt x="7750" y="6175"/>
                    <a:pt x="7876" y="6175"/>
                  </a:cubicBezTo>
                  <a:cubicBezTo>
                    <a:pt x="9578" y="6175"/>
                    <a:pt x="10932" y="4789"/>
                    <a:pt x="10932" y="3087"/>
                  </a:cubicBezTo>
                  <a:cubicBezTo>
                    <a:pt x="10932" y="1418"/>
                    <a:pt x="9578" y="0"/>
                    <a:pt x="7876"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0"/>
            <p:cNvSpPr/>
            <p:nvPr/>
          </p:nvSpPr>
          <p:spPr>
            <a:xfrm>
              <a:off x="-34579600" y="1947400"/>
              <a:ext cx="17350" cy="18125"/>
            </a:xfrm>
            <a:custGeom>
              <a:rect b="b" l="l" r="r" t="t"/>
              <a:pathLst>
                <a:path extrusionOk="0" h="725" w="694">
                  <a:moveTo>
                    <a:pt x="347" y="0"/>
                  </a:moveTo>
                  <a:cubicBezTo>
                    <a:pt x="158" y="0"/>
                    <a:pt x="1" y="189"/>
                    <a:pt x="1" y="347"/>
                  </a:cubicBezTo>
                  <a:cubicBezTo>
                    <a:pt x="1" y="567"/>
                    <a:pt x="158" y="725"/>
                    <a:pt x="347" y="725"/>
                  </a:cubicBezTo>
                  <a:cubicBezTo>
                    <a:pt x="536" y="725"/>
                    <a:pt x="694" y="567"/>
                    <a:pt x="694" y="347"/>
                  </a:cubicBezTo>
                  <a:cubicBezTo>
                    <a:pt x="694" y="158"/>
                    <a:pt x="536" y="0"/>
                    <a:pt x="34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0"/>
            <p:cNvSpPr/>
            <p:nvPr/>
          </p:nvSpPr>
          <p:spPr>
            <a:xfrm>
              <a:off x="-34581175" y="1982050"/>
              <a:ext cx="18150" cy="52000"/>
            </a:xfrm>
            <a:custGeom>
              <a:rect b="b" l="l" r="r" t="t"/>
              <a:pathLst>
                <a:path extrusionOk="0" h="2080" w="726">
                  <a:moveTo>
                    <a:pt x="379" y="0"/>
                  </a:moveTo>
                  <a:cubicBezTo>
                    <a:pt x="158" y="0"/>
                    <a:pt x="1" y="158"/>
                    <a:pt x="1" y="347"/>
                  </a:cubicBezTo>
                  <a:lnTo>
                    <a:pt x="1" y="1733"/>
                  </a:lnTo>
                  <a:cubicBezTo>
                    <a:pt x="1" y="1922"/>
                    <a:pt x="158" y="2080"/>
                    <a:pt x="379" y="2080"/>
                  </a:cubicBezTo>
                  <a:cubicBezTo>
                    <a:pt x="568" y="2080"/>
                    <a:pt x="725" y="1922"/>
                    <a:pt x="725" y="1733"/>
                  </a:cubicBezTo>
                  <a:lnTo>
                    <a:pt x="725" y="347"/>
                  </a:lnTo>
                  <a:cubicBezTo>
                    <a:pt x="725" y="158"/>
                    <a:pt x="568" y="0"/>
                    <a:pt x="37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76" name="Shape 776"/>
        <p:cNvGrpSpPr/>
        <p:nvPr/>
      </p:nvGrpSpPr>
      <p:grpSpPr>
        <a:xfrm>
          <a:off x="0" y="0"/>
          <a:ext cx="0" cy="0"/>
          <a:chOff x="0" y="0"/>
          <a:chExt cx="0" cy="0"/>
        </a:xfrm>
      </p:grpSpPr>
      <p:sp>
        <p:nvSpPr>
          <p:cNvPr id="777" name="Google Shape;777;p31"/>
          <p:cNvSpPr txBox="1"/>
          <p:nvPr>
            <p:ph type="title"/>
          </p:nvPr>
        </p:nvSpPr>
        <p:spPr>
          <a:xfrm>
            <a:off x="2423125" y="1834838"/>
            <a:ext cx="5337600" cy="112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1"/>
                </a:solidFill>
              </a:rPr>
              <a:t>System</a:t>
            </a:r>
            <a:endParaRPr>
              <a:solidFill>
                <a:schemeClr val="accent1"/>
              </a:solidFill>
            </a:endParaRPr>
          </a:p>
          <a:p>
            <a:pPr indent="0" lvl="0" marL="0" rtl="0" algn="l">
              <a:spcBef>
                <a:spcPts val="0"/>
              </a:spcBef>
              <a:spcAft>
                <a:spcPts val="0"/>
              </a:spcAft>
              <a:buNone/>
            </a:pPr>
            <a:r>
              <a:rPr lang="en">
                <a:solidFill>
                  <a:schemeClr val="accent1"/>
                </a:solidFill>
              </a:rPr>
              <a:t>Features</a:t>
            </a:r>
            <a:endParaRPr>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81" name="Shape 781"/>
        <p:cNvGrpSpPr/>
        <p:nvPr/>
      </p:nvGrpSpPr>
      <p:grpSpPr>
        <a:xfrm>
          <a:off x="0" y="0"/>
          <a:ext cx="0" cy="0"/>
          <a:chOff x="0" y="0"/>
          <a:chExt cx="0" cy="0"/>
        </a:xfrm>
      </p:grpSpPr>
      <p:sp>
        <p:nvSpPr>
          <p:cNvPr id="782" name="Google Shape;782;p32"/>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p>
            <a:pPr indent="-425450" lvl="0" marL="457200" rtl="0" algn="l">
              <a:spcBef>
                <a:spcPts val="0"/>
              </a:spcBef>
              <a:spcAft>
                <a:spcPts val="0"/>
              </a:spcAft>
              <a:buSzPts val="3100"/>
              <a:buAutoNum type="arabicParenR"/>
            </a:pPr>
            <a:r>
              <a:rPr b="1" lang="en" sz="3100"/>
              <a:t>Authentication</a:t>
            </a:r>
            <a:endParaRPr b="1" sz="3100"/>
          </a:p>
        </p:txBody>
      </p:sp>
      <p:sp>
        <p:nvSpPr>
          <p:cNvPr id="783" name="Google Shape;783;p32"/>
          <p:cNvSpPr txBox="1"/>
          <p:nvPr>
            <p:ph idx="1" type="body"/>
          </p:nvPr>
        </p:nvSpPr>
        <p:spPr>
          <a:xfrm>
            <a:off x="720000" y="1104850"/>
            <a:ext cx="7890600" cy="3143400"/>
          </a:xfrm>
          <a:prstGeom prst="rect">
            <a:avLst/>
          </a:prstGeom>
        </p:spPr>
        <p:txBody>
          <a:bodyPr anchorCtr="0" anchor="t" bIns="91425" lIns="91425" spcFirstLastPara="1" rIns="91425" wrap="square" tIns="91425">
            <a:noAutofit/>
          </a:bodyPr>
          <a:lstStyle/>
          <a:p>
            <a:pPr indent="0" lvl="0" marL="457200" marR="50800" rtl="0" algn="l">
              <a:lnSpc>
                <a:spcPct val="100000"/>
              </a:lnSpc>
              <a:spcBef>
                <a:spcPts val="0"/>
              </a:spcBef>
              <a:spcAft>
                <a:spcPts val="0"/>
              </a:spcAft>
              <a:buNone/>
            </a:pPr>
            <a:r>
              <a:t/>
            </a:r>
            <a:endParaRPr/>
          </a:p>
          <a:p>
            <a:pPr indent="0" lvl="0" marL="402590" rtl="0" algn="l">
              <a:spcBef>
                <a:spcPts val="600"/>
              </a:spcBef>
              <a:spcAft>
                <a:spcPts val="0"/>
              </a:spcAft>
              <a:buNone/>
            </a:pPr>
            <a:r>
              <a:rPr lang="en" sz="1500">
                <a:solidFill>
                  <a:schemeClr val="lt1"/>
                </a:solidFill>
              </a:rPr>
              <a:t>The authentication is the first and foremost feature of the Student Management System, with the highest priority, without which the program will not move further.</a:t>
            </a:r>
            <a:endParaRPr sz="1500">
              <a:solidFill>
                <a:schemeClr val="lt1"/>
              </a:solidFill>
            </a:endParaRPr>
          </a:p>
          <a:p>
            <a:pPr indent="0" lvl="0" marL="402590" rtl="0" algn="l">
              <a:spcBef>
                <a:spcPts val="600"/>
              </a:spcBef>
              <a:spcAft>
                <a:spcPts val="0"/>
              </a:spcAft>
              <a:buNone/>
            </a:pPr>
            <a:r>
              <a:rPr lang="en" sz="1500">
                <a:solidFill>
                  <a:schemeClr val="lt1"/>
                </a:solidFill>
              </a:rPr>
              <a:t>This feature will ask for student ID and password, and check against the credentials already stored in the system for verification purposes. </a:t>
            </a:r>
            <a:endParaRPr sz="1500">
              <a:solidFill>
                <a:schemeClr val="lt1"/>
              </a:solidFill>
            </a:endParaRPr>
          </a:p>
          <a:p>
            <a:pPr indent="0" lvl="0" marL="0" rtl="0" algn="l">
              <a:spcBef>
                <a:spcPts val="600"/>
              </a:spcBef>
              <a:spcAft>
                <a:spcPts val="0"/>
              </a:spcAft>
              <a:buNone/>
            </a:pPr>
            <a:r>
              <a:t/>
            </a:r>
            <a:endParaRPr sz="1500">
              <a:solidFill>
                <a:schemeClr val="lt1"/>
              </a:solidFill>
            </a:endParaRPr>
          </a:p>
          <a:p>
            <a:pPr indent="0" lvl="0" marL="0" rtl="0" algn="l">
              <a:spcBef>
                <a:spcPts val="600"/>
              </a:spcBef>
              <a:spcAft>
                <a:spcPts val="0"/>
              </a:spcAft>
              <a:buNone/>
            </a:pPr>
            <a:r>
              <a:t/>
            </a:r>
            <a:endParaRPr sz="1500">
              <a:solidFill>
                <a:schemeClr val="lt1"/>
              </a:solidFill>
            </a:endParaRPr>
          </a:p>
          <a:p>
            <a:pPr indent="0" lvl="0" marL="402590" rtl="0" algn="l">
              <a:spcBef>
                <a:spcPts val="600"/>
              </a:spcBef>
              <a:spcAft>
                <a:spcPts val="0"/>
              </a:spcAft>
              <a:buNone/>
            </a:pPr>
            <a:r>
              <a:rPr b="1" lang="en" sz="1700"/>
              <a:t>Functional Requirements:</a:t>
            </a:r>
            <a:endParaRPr b="1" sz="1700"/>
          </a:p>
          <a:p>
            <a:pPr indent="-323850" lvl="0" marL="457200" rtl="0" algn="l">
              <a:spcBef>
                <a:spcPts val="600"/>
              </a:spcBef>
              <a:spcAft>
                <a:spcPts val="0"/>
              </a:spcAft>
              <a:buClr>
                <a:schemeClr val="lt1"/>
              </a:buClr>
              <a:buSzPts val="1500"/>
              <a:buChar char="●"/>
            </a:pPr>
            <a:r>
              <a:rPr lang="en" sz="1500">
                <a:solidFill>
                  <a:schemeClr val="lt1"/>
                </a:solidFill>
              </a:rPr>
              <a:t>User shall be able to login through their credentials</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The system should authenticate login credentials against the data saved</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The user is presented with a number of options for the authenticated student ID to choose from</a:t>
            </a:r>
            <a:endParaRPr sz="1500">
              <a:solidFill>
                <a:schemeClr val="lt1"/>
              </a:solidFill>
            </a:endParaRPr>
          </a:p>
          <a:p>
            <a:pPr indent="0" lvl="0" marL="457200" rtl="0" algn="l">
              <a:spcBef>
                <a:spcPts val="0"/>
              </a:spcBef>
              <a:spcAft>
                <a:spcPts val="16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3367C"/>
            </a:gs>
            <a:gs pos="100000">
              <a:schemeClr val="dk2"/>
            </a:gs>
          </a:gsLst>
          <a:lin ang="5400012" scaled="0"/>
        </a:gradFill>
      </p:bgPr>
    </p:bg>
    <p:spTree>
      <p:nvGrpSpPr>
        <p:cNvPr id="787" name="Shape 787"/>
        <p:cNvGrpSpPr/>
        <p:nvPr/>
      </p:nvGrpSpPr>
      <p:grpSpPr>
        <a:xfrm>
          <a:off x="0" y="0"/>
          <a:ext cx="0" cy="0"/>
          <a:chOff x="0" y="0"/>
          <a:chExt cx="0" cy="0"/>
        </a:xfrm>
      </p:grpSpPr>
      <p:pic>
        <p:nvPicPr>
          <p:cNvPr id="788" name="Google Shape;788;p33"/>
          <p:cNvPicPr preferRelativeResize="0"/>
          <p:nvPr/>
        </p:nvPicPr>
        <p:blipFill>
          <a:blip r:embed="rId3">
            <a:alphaModFix/>
          </a:blip>
          <a:stretch>
            <a:fillRect/>
          </a:stretch>
        </p:blipFill>
        <p:spPr>
          <a:xfrm>
            <a:off x="2214475" y="203525"/>
            <a:ext cx="4612550" cy="45904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