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347A1-0C05-4DFB-9A9F-6D93CDD8537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AE39C-4F81-4B4C-BBBC-D62388279A14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(3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2FD31278-BBED-4B1B-9048-3F7AD0B43A78}" type="parTrans" cxnId="{4E26CE74-A184-4504-8F11-ECC7C79D6EE4}">
      <dgm:prSet/>
      <dgm:spPr/>
      <dgm:t>
        <a:bodyPr/>
        <a:lstStyle/>
        <a:p>
          <a:endParaRPr lang="en-US"/>
        </a:p>
      </dgm:t>
    </dgm:pt>
    <dgm:pt modelId="{82392400-06A9-48B8-B1CC-480BF3BD7434}" type="sibTrans" cxnId="{4E26CE74-A184-4504-8F11-ECC7C79D6EE4}">
      <dgm:prSet/>
      <dgm:spPr/>
      <dgm:t>
        <a:bodyPr/>
        <a:lstStyle/>
        <a:p>
          <a:endParaRPr lang="en-US"/>
        </a:p>
      </dgm:t>
    </dgm:pt>
    <dgm:pt modelId="{0C36B11C-AB2F-49CD-A858-6502CA7C44D6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Idea approval (3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B82B8978-FB08-49BC-BF1E-CBE6E4F1D639}" type="parTrans" cxnId="{0C1E0532-D05A-4A21-ACED-EF49AD50F323}">
      <dgm:prSet/>
      <dgm:spPr/>
      <dgm:t>
        <a:bodyPr/>
        <a:lstStyle/>
        <a:p>
          <a:endParaRPr lang="en-US"/>
        </a:p>
      </dgm:t>
    </dgm:pt>
    <dgm:pt modelId="{6F209229-04AF-4995-BC0B-6F40F12BB58F}" type="sibTrans" cxnId="{0C1E0532-D05A-4A21-ACED-EF49AD50F323}">
      <dgm:prSet/>
      <dgm:spPr/>
      <dgm:t>
        <a:bodyPr/>
        <a:lstStyle/>
        <a:p>
          <a:endParaRPr lang="en-US"/>
        </a:p>
      </dgm:t>
    </dgm:pt>
    <dgm:pt modelId="{429A4101-0986-4913-8EB0-B002EE6DF45C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gm:t>
    </dgm:pt>
    <dgm:pt modelId="{B2967769-CA70-4FE2-9612-DF381BA3C2FF}" type="parTrans" cxnId="{A4E7057C-7A8F-4231-A80B-5150B2256D33}">
      <dgm:prSet/>
      <dgm:spPr/>
      <dgm:t>
        <a:bodyPr/>
        <a:lstStyle/>
        <a:p>
          <a:endParaRPr lang="en-US"/>
        </a:p>
      </dgm:t>
    </dgm:pt>
    <dgm:pt modelId="{D748D5B4-6D31-4DD5-91A4-E45A4FC9FF38}" type="sibTrans" cxnId="{A4E7057C-7A8F-4231-A80B-5150B2256D33}">
      <dgm:prSet/>
      <dgm:spPr/>
      <dgm:t>
        <a:bodyPr/>
        <a:lstStyle/>
        <a:p>
          <a:endParaRPr lang="en-US"/>
        </a:p>
      </dgm:t>
    </dgm:pt>
    <dgm:pt modelId="{C9B9B4D6-720C-461B-B85A-159E6CEBBB8E}" type="pres">
      <dgm:prSet presAssocID="{8FF347A1-0C05-4DFB-9A9F-6D93CDD8537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0DCE89-9C56-446B-A6DC-0D11B771819E}" type="pres">
      <dgm:prSet presAssocID="{429A4101-0986-4913-8EB0-B002EE6DF45C}" presName="Accent3" presStyleCnt="0"/>
      <dgm:spPr/>
    </dgm:pt>
    <dgm:pt modelId="{B81299D9-9C8E-4F12-8B4A-2298270DAD2D}" type="pres">
      <dgm:prSet presAssocID="{429A4101-0986-4913-8EB0-B002EE6DF45C}" presName="Accent" presStyleLbl="node1" presStyleIdx="0" presStyleCnt="3"/>
      <dgm:spPr/>
    </dgm:pt>
    <dgm:pt modelId="{ED95118A-FAE0-4E05-BA7C-4D59C973ED78}" type="pres">
      <dgm:prSet presAssocID="{429A4101-0986-4913-8EB0-B002EE6DF45C}" presName="ParentBackground3" presStyleCnt="0"/>
      <dgm:spPr/>
    </dgm:pt>
    <dgm:pt modelId="{595742F5-A319-4509-A8C7-284353A433E1}" type="pres">
      <dgm:prSet presAssocID="{429A4101-0986-4913-8EB0-B002EE6DF45C}" presName="ParentBackground" presStyleLbl="fgAcc1" presStyleIdx="0" presStyleCnt="3"/>
      <dgm:spPr/>
    </dgm:pt>
    <dgm:pt modelId="{CA60C91D-2DB1-49D3-B384-425A5AA8A7C0}" type="pres">
      <dgm:prSet presAssocID="{429A4101-0986-4913-8EB0-B002EE6DF45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67ED01-5E17-487C-8E82-6A054789F553}" type="pres">
      <dgm:prSet presAssocID="{0C36B11C-AB2F-49CD-A858-6502CA7C44D6}" presName="Accent2" presStyleCnt="0"/>
      <dgm:spPr/>
    </dgm:pt>
    <dgm:pt modelId="{40C85B6A-F14B-4981-AD64-D45DA12EA448}" type="pres">
      <dgm:prSet presAssocID="{0C36B11C-AB2F-49CD-A858-6502CA7C44D6}" presName="Accent" presStyleLbl="node1" presStyleIdx="1" presStyleCnt="3"/>
      <dgm:spPr/>
    </dgm:pt>
    <dgm:pt modelId="{09BC71A6-2B44-4B1C-9BA7-C9778BD7AF8F}" type="pres">
      <dgm:prSet presAssocID="{0C36B11C-AB2F-49CD-A858-6502CA7C44D6}" presName="ParentBackground2" presStyleCnt="0"/>
      <dgm:spPr/>
    </dgm:pt>
    <dgm:pt modelId="{32CAC4A6-3EC5-4381-AB23-9D8ECB9E055F}" type="pres">
      <dgm:prSet presAssocID="{0C36B11C-AB2F-49CD-A858-6502CA7C44D6}" presName="ParentBackground" presStyleLbl="fgAcc1" presStyleIdx="1" presStyleCnt="3"/>
      <dgm:spPr/>
    </dgm:pt>
    <dgm:pt modelId="{A7349E1C-EA90-45EF-9FE5-E19AE8CCC11C}" type="pres">
      <dgm:prSet presAssocID="{0C36B11C-AB2F-49CD-A858-6502CA7C44D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7F2E50D-5968-4500-BBCB-932269845CA9}" type="pres">
      <dgm:prSet presAssocID="{BC4AE39C-4F81-4B4C-BBBC-D62388279A14}" presName="Accent1" presStyleCnt="0"/>
      <dgm:spPr/>
    </dgm:pt>
    <dgm:pt modelId="{BA545BAF-F61A-44FB-8318-7B6AD62CA00A}" type="pres">
      <dgm:prSet presAssocID="{BC4AE39C-4F81-4B4C-BBBC-D62388279A14}" presName="Accent" presStyleLbl="node1" presStyleIdx="2" presStyleCnt="3"/>
      <dgm:spPr/>
    </dgm:pt>
    <dgm:pt modelId="{F3A5078F-3BC2-4CEC-8022-83DFF794C442}" type="pres">
      <dgm:prSet presAssocID="{BC4AE39C-4F81-4B4C-BBBC-D62388279A14}" presName="ParentBackground1" presStyleCnt="0"/>
      <dgm:spPr/>
    </dgm:pt>
    <dgm:pt modelId="{42352222-7E82-4CCC-AD93-BF62E0FDB526}" type="pres">
      <dgm:prSet presAssocID="{BC4AE39C-4F81-4B4C-BBBC-D62388279A14}" presName="ParentBackground" presStyleLbl="fgAcc1" presStyleIdx="2" presStyleCnt="3"/>
      <dgm:spPr/>
    </dgm:pt>
    <dgm:pt modelId="{14A17BF6-70E7-4209-899C-1C7A84E13C37}" type="pres">
      <dgm:prSet presAssocID="{BC4AE39C-4F81-4B4C-BBBC-D62388279A1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2C8D80F-2393-459C-9421-A90CB52EAE21}" type="presOf" srcId="{0C36B11C-AB2F-49CD-A858-6502CA7C44D6}" destId="{A7349E1C-EA90-45EF-9FE5-E19AE8CCC11C}" srcOrd="1" destOrd="0" presId="urn:microsoft.com/office/officeart/2011/layout/CircleProcess"/>
    <dgm:cxn modelId="{4389AB1C-74D5-4A08-A517-80633DF7E4D4}" type="presOf" srcId="{BC4AE39C-4F81-4B4C-BBBC-D62388279A14}" destId="{42352222-7E82-4CCC-AD93-BF62E0FDB526}" srcOrd="0" destOrd="0" presId="urn:microsoft.com/office/officeart/2011/layout/CircleProcess"/>
    <dgm:cxn modelId="{0C1E0532-D05A-4A21-ACED-EF49AD50F323}" srcId="{8FF347A1-0C05-4DFB-9A9F-6D93CDD8537D}" destId="{0C36B11C-AB2F-49CD-A858-6502CA7C44D6}" srcOrd="1" destOrd="0" parTransId="{B82B8978-FB08-49BC-BF1E-CBE6E4F1D639}" sibTransId="{6F209229-04AF-4995-BC0B-6F40F12BB58F}"/>
    <dgm:cxn modelId="{4E26CE74-A184-4504-8F11-ECC7C79D6EE4}" srcId="{8FF347A1-0C05-4DFB-9A9F-6D93CDD8537D}" destId="{BC4AE39C-4F81-4B4C-BBBC-D62388279A14}" srcOrd="0" destOrd="0" parTransId="{2FD31278-BBED-4B1B-9048-3F7AD0B43A78}" sibTransId="{82392400-06A9-48B8-B1CC-480BF3BD7434}"/>
    <dgm:cxn modelId="{A4E7057C-7A8F-4231-A80B-5150B2256D33}" srcId="{8FF347A1-0C05-4DFB-9A9F-6D93CDD8537D}" destId="{429A4101-0986-4913-8EB0-B002EE6DF45C}" srcOrd="2" destOrd="0" parTransId="{B2967769-CA70-4FE2-9612-DF381BA3C2FF}" sibTransId="{D748D5B4-6D31-4DD5-91A4-E45A4FC9FF38}"/>
    <dgm:cxn modelId="{E10F0297-4792-40FA-A892-3F51D6087133}" type="presOf" srcId="{0C36B11C-AB2F-49CD-A858-6502CA7C44D6}" destId="{32CAC4A6-3EC5-4381-AB23-9D8ECB9E055F}" srcOrd="0" destOrd="0" presId="urn:microsoft.com/office/officeart/2011/layout/CircleProcess"/>
    <dgm:cxn modelId="{94A1C1B3-6C1F-4B2C-96D3-CF373C464317}" type="presOf" srcId="{429A4101-0986-4913-8EB0-B002EE6DF45C}" destId="{CA60C91D-2DB1-49D3-B384-425A5AA8A7C0}" srcOrd="1" destOrd="0" presId="urn:microsoft.com/office/officeart/2011/layout/CircleProcess"/>
    <dgm:cxn modelId="{5A8E94B7-7651-4F9D-A671-FC13265E892B}" type="presOf" srcId="{429A4101-0986-4913-8EB0-B002EE6DF45C}" destId="{595742F5-A319-4509-A8C7-284353A433E1}" srcOrd="0" destOrd="0" presId="urn:microsoft.com/office/officeart/2011/layout/CircleProcess"/>
    <dgm:cxn modelId="{E09EBAD7-B6D3-4D42-A397-049EAB13C76E}" type="presOf" srcId="{BC4AE39C-4F81-4B4C-BBBC-D62388279A14}" destId="{14A17BF6-70E7-4209-899C-1C7A84E13C37}" srcOrd="1" destOrd="0" presId="urn:microsoft.com/office/officeart/2011/layout/CircleProcess"/>
    <dgm:cxn modelId="{49D526E1-D0EB-4B0D-9783-CB5531E9B1FF}" type="presOf" srcId="{8FF347A1-0C05-4DFB-9A9F-6D93CDD8537D}" destId="{C9B9B4D6-720C-461B-B85A-159E6CEBBB8E}" srcOrd="0" destOrd="0" presId="urn:microsoft.com/office/officeart/2011/layout/CircleProcess"/>
    <dgm:cxn modelId="{A663C78F-7AE2-4BAC-A911-DC48AA9EDCCE}" type="presParOf" srcId="{C9B9B4D6-720C-461B-B85A-159E6CEBBB8E}" destId="{F00DCE89-9C56-446B-A6DC-0D11B771819E}" srcOrd="0" destOrd="0" presId="urn:microsoft.com/office/officeart/2011/layout/CircleProcess"/>
    <dgm:cxn modelId="{0C783A3D-F201-4FC6-A4D8-41E83F9F2E90}" type="presParOf" srcId="{F00DCE89-9C56-446B-A6DC-0D11B771819E}" destId="{B81299D9-9C8E-4F12-8B4A-2298270DAD2D}" srcOrd="0" destOrd="0" presId="urn:microsoft.com/office/officeart/2011/layout/CircleProcess"/>
    <dgm:cxn modelId="{A7133E71-8E28-44DE-A2A8-A1DFB15FA7CE}" type="presParOf" srcId="{C9B9B4D6-720C-461B-B85A-159E6CEBBB8E}" destId="{ED95118A-FAE0-4E05-BA7C-4D59C973ED78}" srcOrd="1" destOrd="0" presId="urn:microsoft.com/office/officeart/2011/layout/CircleProcess"/>
    <dgm:cxn modelId="{EF2EA96C-767F-4B45-8B2E-F65CFA853307}" type="presParOf" srcId="{ED95118A-FAE0-4E05-BA7C-4D59C973ED78}" destId="{595742F5-A319-4509-A8C7-284353A433E1}" srcOrd="0" destOrd="0" presId="urn:microsoft.com/office/officeart/2011/layout/CircleProcess"/>
    <dgm:cxn modelId="{4F94822B-E98E-4809-AD56-B33B16AF80AF}" type="presParOf" srcId="{C9B9B4D6-720C-461B-B85A-159E6CEBBB8E}" destId="{CA60C91D-2DB1-49D3-B384-425A5AA8A7C0}" srcOrd="2" destOrd="0" presId="urn:microsoft.com/office/officeart/2011/layout/CircleProcess"/>
    <dgm:cxn modelId="{A81538F7-7BDF-4F54-98B2-B2E43A8B7F50}" type="presParOf" srcId="{C9B9B4D6-720C-461B-B85A-159E6CEBBB8E}" destId="{FF67ED01-5E17-487C-8E82-6A054789F553}" srcOrd="3" destOrd="0" presId="urn:microsoft.com/office/officeart/2011/layout/CircleProcess"/>
    <dgm:cxn modelId="{8C9115F7-BD7F-42CD-8761-2A659A27562F}" type="presParOf" srcId="{FF67ED01-5E17-487C-8E82-6A054789F553}" destId="{40C85B6A-F14B-4981-AD64-D45DA12EA448}" srcOrd="0" destOrd="0" presId="urn:microsoft.com/office/officeart/2011/layout/CircleProcess"/>
    <dgm:cxn modelId="{3E0042F0-E6A3-415E-9EB0-1744EB321D08}" type="presParOf" srcId="{C9B9B4D6-720C-461B-B85A-159E6CEBBB8E}" destId="{09BC71A6-2B44-4B1C-9BA7-C9778BD7AF8F}" srcOrd="4" destOrd="0" presId="urn:microsoft.com/office/officeart/2011/layout/CircleProcess"/>
    <dgm:cxn modelId="{178628F6-9D1B-4242-85F5-81E727A0FD26}" type="presParOf" srcId="{09BC71A6-2B44-4B1C-9BA7-C9778BD7AF8F}" destId="{32CAC4A6-3EC5-4381-AB23-9D8ECB9E055F}" srcOrd="0" destOrd="0" presId="urn:microsoft.com/office/officeart/2011/layout/CircleProcess"/>
    <dgm:cxn modelId="{731784C7-96C4-4DF1-AE02-95AD4467C830}" type="presParOf" srcId="{C9B9B4D6-720C-461B-B85A-159E6CEBBB8E}" destId="{A7349E1C-EA90-45EF-9FE5-E19AE8CCC11C}" srcOrd="5" destOrd="0" presId="urn:microsoft.com/office/officeart/2011/layout/CircleProcess"/>
    <dgm:cxn modelId="{E7F1F7F5-3B33-4051-BFE3-A80C4B531A3A}" type="presParOf" srcId="{C9B9B4D6-720C-461B-B85A-159E6CEBBB8E}" destId="{E7F2E50D-5968-4500-BBCB-932269845CA9}" srcOrd="6" destOrd="0" presId="urn:microsoft.com/office/officeart/2011/layout/CircleProcess"/>
    <dgm:cxn modelId="{DA563975-3F42-43C0-AC24-0AF3EE2147C7}" type="presParOf" srcId="{E7F2E50D-5968-4500-BBCB-932269845CA9}" destId="{BA545BAF-F61A-44FB-8318-7B6AD62CA00A}" srcOrd="0" destOrd="0" presId="urn:microsoft.com/office/officeart/2011/layout/CircleProcess"/>
    <dgm:cxn modelId="{15920D84-7F83-4FA8-AF80-E2579AA57DBD}" type="presParOf" srcId="{C9B9B4D6-720C-461B-B85A-159E6CEBBB8E}" destId="{F3A5078F-3BC2-4CEC-8022-83DFF794C442}" srcOrd="7" destOrd="0" presId="urn:microsoft.com/office/officeart/2011/layout/CircleProcess"/>
    <dgm:cxn modelId="{C9C3C408-AE46-4ECC-A21C-948D82A7E94B}" type="presParOf" srcId="{F3A5078F-3BC2-4CEC-8022-83DFF794C442}" destId="{42352222-7E82-4CCC-AD93-BF62E0FDB526}" srcOrd="0" destOrd="0" presId="urn:microsoft.com/office/officeart/2011/layout/CircleProcess"/>
    <dgm:cxn modelId="{A96FA0C8-544D-4A17-89A3-F3BB35823B1A}" type="presParOf" srcId="{C9B9B4D6-720C-461B-B85A-159E6CEBBB8E}" destId="{14A17BF6-70E7-4209-899C-1C7A84E13C3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99D9-9C8E-4F12-8B4A-2298270DAD2D}">
      <dsp:nvSpPr>
        <dsp:cNvPr id="0" name=""/>
        <dsp:cNvSpPr/>
      </dsp:nvSpPr>
      <dsp:spPr>
        <a:xfrm>
          <a:off x="5625185" y="1078772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42F5-A319-4509-A8C7-284353A433E1}">
      <dsp:nvSpPr>
        <dsp:cNvPr id="0" name=""/>
        <dsp:cNvSpPr/>
      </dsp:nvSpPr>
      <dsp:spPr>
        <a:xfrm>
          <a:off x="5706659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sp:txBody>
      <dsp:txXfrm>
        <a:off x="6034153" y="1487887"/>
        <a:ext cx="1635870" cy="1636029"/>
      </dsp:txXfrm>
    </dsp:sp>
    <dsp:sp modelId="{40C85B6A-F14B-4981-AD64-D45DA12EA448}">
      <dsp:nvSpPr>
        <dsp:cNvPr id="0" name=""/>
        <dsp:cNvSpPr/>
      </dsp:nvSpPr>
      <dsp:spPr>
        <a:xfrm rot="2700000">
          <a:off x="3092062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AC4A6-3EC5-4381-AB23-9D8ECB9E055F}">
      <dsp:nvSpPr>
        <dsp:cNvPr id="0" name=""/>
        <dsp:cNvSpPr/>
      </dsp:nvSpPr>
      <dsp:spPr>
        <a:xfrm>
          <a:off x="3170581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Idea approval (3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3498075" y="1487887"/>
        <a:ext cx="1635870" cy="1636029"/>
      </dsp:txXfrm>
    </dsp:sp>
    <dsp:sp modelId="{BA545BAF-F61A-44FB-8318-7B6AD62CA00A}">
      <dsp:nvSpPr>
        <dsp:cNvPr id="0" name=""/>
        <dsp:cNvSpPr/>
      </dsp:nvSpPr>
      <dsp:spPr>
        <a:xfrm rot="2700000">
          <a:off x="555984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52222-7E82-4CCC-AD93-BF62E0FDB526}">
      <dsp:nvSpPr>
        <dsp:cNvPr id="0" name=""/>
        <dsp:cNvSpPr/>
      </dsp:nvSpPr>
      <dsp:spPr>
        <a:xfrm>
          <a:off x="634503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(3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961997" y="1487887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3550-DC21-4C13-8810-A70E5CA55C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A88-BE61-49C2-B783-1B2F09721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Introduction to 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652D5-4294-4484-A263-55BED5AA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46" y="3779592"/>
            <a:ext cx="3941686" cy="1655762"/>
          </a:xfrm>
        </p:spPr>
        <p:txBody>
          <a:bodyPr/>
          <a:lstStyle/>
          <a:p>
            <a:r>
              <a:rPr lang="en-US" dirty="0"/>
              <a:t>By: Iqra Fahad</a:t>
            </a:r>
          </a:p>
        </p:txBody>
      </p:sp>
    </p:spTree>
    <p:extLst>
      <p:ext uri="{BB962C8B-B14F-4D97-AF65-F5344CB8AC3E}">
        <p14:creationId xmlns:p14="http://schemas.microsoft.com/office/powerpoint/2010/main" val="41583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07A587-AF82-47A9-8A60-C3BC947C3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46829"/>
              </p:ext>
            </p:extLst>
          </p:nvPr>
        </p:nvGraphicFramePr>
        <p:xfrm>
          <a:off x="1873188" y="1367161"/>
          <a:ext cx="8057965" cy="4602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730">
                  <a:extLst>
                    <a:ext uri="{9D8B030D-6E8A-4147-A177-3AD203B41FA5}">
                      <a16:colId xmlns:a16="http://schemas.microsoft.com/office/drawing/2014/main" val="1422476418"/>
                    </a:ext>
                  </a:extLst>
                </a:gridCol>
                <a:gridCol w="6877235">
                  <a:extLst>
                    <a:ext uri="{9D8B030D-6E8A-4147-A177-3AD203B41FA5}">
                      <a16:colId xmlns:a16="http://schemas.microsoft.com/office/drawing/2014/main" val="1249325634"/>
                    </a:ext>
                  </a:extLst>
                </a:gridCol>
              </a:tblGrid>
              <a:tr h="497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Weeks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Topics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6039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Introduction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7711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Software Process and Process Models 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8480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Agile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24069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Requirement Engineering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63450"/>
                  </a:ext>
                </a:extLst>
              </a:tr>
              <a:tr h="283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WBS, Wideband Delphi estimation method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746298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Mid Term 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9098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Design concepts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02096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Architectural Design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23587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UI Design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91744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10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Software Testing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991231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Mid Term 2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26640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Quality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421306"/>
                  </a:ext>
                </a:extLst>
              </a:tr>
              <a:tr h="291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Estimation for software projects 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14370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Project Scheduling and Risk management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263947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Projects and Reviews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57723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16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Final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0917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B3410D-76BD-4B0D-B28E-305443D79F99}"/>
              </a:ext>
            </a:extLst>
          </p:cNvPr>
          <p:cNvSpPr txBox="1"/>
          <p:nvPr/>
        </p:nvSpPr>
        <p:spPr>
          <a:xfrm>
            <a:off x="4509857" y="502984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39408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4358935" y="479395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Assessment Criteria (Tentative)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31439-52B2-43E8-96BA-71D51DBC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06041"/>
              </p:ext>
            </p:extLst>
          </p:nvPr>
        </p:nvGraphicFramePr>
        <p:xfrm>
          <a:off x="2031999" y="1935907"/>
          <a:ext cx="7902114" cy="24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057">
                  <a:extLst>
                    <a:ext uri="{9D8B030D-6E8A-4147-A177-3AD203B41FA5}">
                      <a16:colId xmlns:a16="http://schemas.microsoft.com/office/drawing/2014/main" val="4068307792"/>
                    </a:ext>
                  </a:extLst>
                </a:gridCol>
                <a:gridCol w="3951057">
                  <a:extLst>
                    <a:ext uri="{9D8B030D-6E8A-4147-A177-3AD203B41FA5}">
                      <a16:colId xmlns:a16="http://schemas.microsoft.com/office/drawing/2014/main" val="3756727431"/>
                    </a:ext>
                  </a:extLst>
                </a:gridCol>
              </a:tblGrid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4758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 err="1"/>
                        <a:t>Mids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21474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86948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Quizzes (best 3 out of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7352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21199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8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3950561" y="71966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Tentative Project Deadlines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82F3F4-DF8C-44EA-9BAD-6C98140F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71678"/>
              </p:ext>
            </p:extLst>
          </p:nvPr>
        </p:nvGraphicFramePr>
        <p:xfrm>
          <a:off x="1872203" y="1526959"/>
          <a:ext cx="8128000" cy="461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7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5108242" y="67428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369116" y="2233848"/>
            <a:ext cx="112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Software Engineering, Ian Sommerville, 10</a:t>
            </a:r>
            <a:r>
              <a:rPr lang="en-US" sz="2800" b="1" baseline="3000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th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192947" y="3152058"/>
            <a:ext cx="1193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Software Engineering: a practitioners approach, Roger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. Pressman (7</a:t>
            </a:r>
            <a:r>
              <a:rPr lang="en-US" sz="2800" b="1" i="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th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 / 8</a:t>
            </a:r>
            <a:r>
              <a:rPr lang="en-US" sz="2800" b="1" i="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th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 edition)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3950561" y="71966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Classroom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2843032" y="1722119"/>
            <a:ext cx="60945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Google Sans Display"/>
              </a:rPr>
              <a:t>--------</a:t>
            </a:r>
            <a:endParaRPr lang="en-US" sz="4000" b="1" i="0" dirty="0">
              <a:solidFill>
                <a:schemeClr val="accent2">
                  <a:lumMod val="50000"/>
                </a:schemeClr>
              </a:solidFill>
              <a:effectLst/>
              <a:latin typeface="Google Sans Display"/>
            </a:endParaRPr>
          </a:p>
          <a:p>
            <a:br>
              <a:rPr lang="en-US" sz="4000" b="0" i="0" dirty="0">
                <a:solidFill>
                  <a:srgbClr val="1967D2"/>
                </a:solidFill>
                <a:effectLst/>
                <a:latin typeface="Roboto"/>
              </a:rPr>
            </a:b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3426779" y="3152058"/>
            <a:ext cx="50780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Email ID</a:t>
            </a:r>
          </a:p>
          <a:p>
            <a:pPr algn="ctr"/>
            <a:endParaRPr lang="en-US" sz="2800" b="1" dirty="0"/>
          </a:p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iqra.fahad@nu.edu.pk</a:t>
            </a:r>
          </a:p>
        </p:txBody>
      </p:sp>
    </p:spTree>
    <p:extLst>
      <p:ext uri="{BB962C8B-B14F-4D97-AF65-F5344CB8AC3E}">
        <p14:creationId xmlns:p14="http://schemas.microsoft.com/office/powerpoint/2010/main" val="337610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176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Google Sans Display</vt:lpstr>
      <vt:lpstr>Roboto</vt:lpstr>
      <vt:lpstr>Times New Roman</vt:lpstr>
      <vt:lpstr>Office Theme</vt:lpstr>
      <vt:lpstr>Introduction to 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Fast</dc:creator>
  <cp:lastModifiedBy>Iqra Fahad</cp:lastModifiedBy>
  <cp:revision>7</cp:revision>
  <dcterms:created xsi:type="dcterms:W3CDTF">2022-02-02T03:16:34Z</dcterms:created>
  <dcterms:modified xsi:type="dcterms:W3CDTF">2023-01-23T07:46:30Z</dcterms:modified>
</cp:coreProperties>
</file>