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er Qureshi" initials="OQ" lastIdx="1" clrIdx="0">
    <p:extLst>
      <p:ext uri="{19B8F6BF-5375-455C-9EA6-DF929625EA0E}">
        <p15:presenceInfo xmlns:p15="http://schemas.microsoft.com/office/powerpoint/2012/main" userId="b06d045555aae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4T15:45:49.425" idx="1">
    <p:pos x="7680" y="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4701-FDCB-2A2A-BFE9-4E1B400E3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796D3-8C17-5D92-C58D-9858B3318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5696-FB4D-D438-58B3-5E264DB7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E9A2-9EC4-3DDC-39B6-B9D183D4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1398-538A-FAF7-6C4D-00A6C206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1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5977-E593-2D21-D2DC-983FB2AC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30CE0-CD9B-A511-B46B-E8ABA68F7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6100-E996-0FE8-79B3-ED513546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FD0F-00C8-77CA-9AE5-FBFD7F60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AD3E9-7680-984C-F3FC-2B36100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AFEE2-8299-A5C1-9396-D4ACA0268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94E6C-83AD-BC90-9385-0ED99083B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01F6-0766-852A-2A65-877CDF97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359B-6A46-DB83-857C-EA61379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60DD-5130-5F63-A021-A975C994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0BDB-5A25-0AE9-82E0-E41660FC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17B3-64EC-73B2-EF93-1FF10AA6B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A4E0-87F3-8941-1ACF-ED5476F4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5F8E-C20C-A147-B331-D05B9218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DE2B-1034-E5E1-3856-2FCD4120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7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0514-2ED8-7562-6E09-1B62B02D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AB680-AF45-A171-C11D-59BFABBD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F080-3FE0-DBBD-B2C0-81E51FB1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30E1-9E01-FF6A-EAE2-227C76F8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B557-66D2-4AF8-FADB-4A3EBC70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2289-90D5-1C63-A45D-D0A9D743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6E7C-C192-A3FF-4B38-2CF2CCAF8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AE77-B837-AEB4-4FEE-3477CD86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00513-B7C3-3FE4-E521-6AF146FA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2D80D-64D2-81B6-3F5F-90C09D62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DD69-18CC-9D37-0A12-B181C17C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2ADD-8F96-32C2-4F09-140E49BE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B4C4-981D-2BBB-4EBC-CB7A8311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DF0FD-49E9-F34A-384A-182323815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917E4-7C53-F468-D386-7ED325C8D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5A739-C757-03DF-D9AE-76EED2678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3F90D-2EEE-A291-1819-30BAD9DC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FAAA3-461F-0689-1F14-89122EF0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6DBAA-B24B-29D9-9C48-43911EE0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6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C8BD-6E17-30A9-B91C-2D369C36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8C51E-6E3B-A925-A89E-B3772FBE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347C0-5FD6-70E9-7D01-7C28B998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12907-F624-B691-6811-3AB35E2D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25B2D-BE74-E10C-8E86-7EBA3E22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5694-B549-5EB0-5175-85A11B8E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1818-23F5-CE5E-72E3-E96A232E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AFB2-AB44-968E-6C28-06CF3E62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33DC-5AF2-EAED-3E76-C34A73CD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F4A98-DAC6-7587-6AC6-9029CC7B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13C5-86FB-6599-87F7-ECF3B0B9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DD55-B60F-F0BB-A7C8-B3483CF2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0E52A-58CC-BEE4-FD79-2E75369C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0AB0-5285-A1D0-ADC9-35A495AE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89612-4D49-37E4-A781-920232194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EE089-806E-B67E-0C4E-3EF9A501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E497-F689-7B42-FF95-FFFF547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3B72-8988-74E3-FD61-FBA6F3B4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C3BC-C9EC-DBF9-65BE-2C3B0FBE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0A9E6-1DCE-F96C-08DA-B13B48B6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1B94-4620-735F-B39F-600961DF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2D20-285C-7775-FEFC-0F725DC26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AD9C-59A1-4F10-A848-37E1C8B4DD5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1A0D-BBAC-A85C-202D-AEE3C533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F08E-70AA-B68B-2A0F-99128765E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B89D-9849-4FEA-B5BF-D49A0E0A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BF2E-D9BE-CEE2-827F-317D3117C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 Word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C8A93-C078-D9C6-1D8D-FE3975C90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1724-33C3-50F0-20EB-FD330C37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C3110-3508-5E7A-ECF2-3416499B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1973"/>
          <a:stretch/>
        </p:blipFill>
        <p:spPr>
          <a:xfrm>
            <a:off x="214497" y="1825625"/>
            <a:ext cx="11850557" cy="120166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7BA772-2DE2-2D3A-8FD3-04B30971F400}"/>
              </a:ext>
            </a:extLst>
          </p:cNvPr>
          <p:cNvSpPr/>
          <p:nvPr/>
        </p:nvSpPr>
        <p:spPr>
          <a:xfrm>
            <a:off x="7707303" y="2311888"/>
            <a:ext cx="603681" cy="725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6D6A-2CA8-6DEB-7401-6E1EE061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break (Breaks the text to another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4D53-407A-FD0F-52E1-CE7E74A9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formatting marks: Home-&gt;Formatting marks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C19D-FA24-D10D-88F6-ED1D4E1E2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70"/>
          <a:stretch/>
        </p:blipFill>
        <p:spPr>
          <a:xfrm>
            <a:off x="62144" y="2725445"/>
            <a:ext cx="12192000" cy="16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4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3BA7-CBE4-BE28-4E43-B6B33F1D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2C7D-40FB-9299-17F5-24DE6BA1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5317724"/>
          </a:xfrm>
        </p:spPr>
        <p:txBody>
          <a:bodyPr>
            <a:normAutofit/>
          </a:bodyPr>
          <a:lstStyle/>
          <a:p>
            <a:r>
              <a:rPr lang="en-US" dirty="0"/>
              <a:t>Alt + Tab</a:t>
            </a:r>
          </a:p>
          <a:p>
            <a:r>
              <a:rPr lang="en-US" dirty="0"/>
              <a:t>Page break</a:t>
            </a:r>
          </a:p>
          <a:p>
            <a:r>
              <a:rPr lang="en-US" dirty="0"/>
              <a:t>Header and Footer</a:t>
            </a:r>
          </a:p>
          <a:p>
            <a:r>
              <a:rPr lang="en-US" dirty="0"/>
              <a:t>Indentation</a:t>
            </a:r>
          </a:p>
          <a:p>
            <a:r>
              <a:rPr lang="en-US" dirty="0"/>
              <a:t>Rand function</a:t>
            </a:r>
          </a:p>
          <a:p>
            <a:r>
              <a:rPr lang="en-US" dirty="0"/>
              <a:t>Paragraph formatting</a:t>
            </a:r>
          </a:p>
          <a:p>
            <a:r>
              <a:rPr lang="en-US" dirty="0"/>
              <a:t>Table of contents</a:t>
            </a:r>
          </a:p>
          <a:p>
            <a:r>
              <a:rPr lang="en-US" dirty="0"/>
              <a:t>Resume	</a:t>
            </a:r>
          </a:p>
          <a:p>
            <a:r>
              <a:rPr lang="en-US" dirty="0"/>
              <a:t>Track changes and comments</a:t>
            </a:r>
          </a:p>
          <a:p>
            <a:r>
              <a:rPr lang="en-US" dirty="0"/>
              <a:t>Quick access toolbar</a:t>
            </a:r>
          </a:p>
        </p:txBody>
      </p:sp>
    </p:spTree>
    <p:extLst>
      <p:ext uri="{BB962C8B-B14F-4D97-AF65-F5344CB8AC3E}">
        <p14:creationId xmlns:p14="http://schemas.microsoft.com/office/powerpoint/2010/main" val="282843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8F94-4999-0797-21E3-9859562E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CAA8-7421-F78A-18A6-C4E737BB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Alt + Tab to browse through the various files open on the computer. Let the alt tab go when selecting the window</a:t>
            </a:r>
          </a:p>
          <a:p>
            <a:endParaRPr lang="en-US" dirty="0"/>
          </a:p>
          <a:p>
            <a:r>
              <a:rPr lang="en-US" dirty="0"/>
              <a:t>Quick access toolbar to utilize the most frequently used commands. Right click to modify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5F4C5-DB4A-BFA6-89F3-18586360C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007"/>
          <a:stretch/>
        </p:blipFill>
        <p:spPr>
          <a:xfrm>
            <a:off x="418730" y="4243527"/>
            <a:ext cx="11354539" cy="1233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50A576-DF80-958F-C617-E79B18B04A36}"/>
              </a:ext>
            </a:extLst>
          </p:cNvPr>
          <p:cNvSpPr/>
          <p:nvPr/>
        </p:nvSpPr>
        <p:spPr>
          <a:xfrm>
            <a:off x="230819" y="4101483"/>
            <a:ext cx="2068498" cy="426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388A-7570-34D9-6485-A95C19A5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and Footer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12E7D-2A1C-2283-B44E-2DE3084F0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505"/>
          <a:stretch/>
        </p:blipFill>
        <p:spPr>
          <a:xfrm>
            <a:off x="1163975" y="2772622"/>
            <a:ext cx="9057333" cy="109512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AF5F5-8803-5943-8A83-044F9C0D2822}"/>
              </a:ext>
            </a:extLst>
          </p:cNvPr>
          <p:cNvSpPr/>
          <p:nvPr/>
        </p:nvSpPr>
        <p:spPr>
          <a:xfrm>
            <a:off x="6335701" y="2849732"/>
            <a:ext cx="659907" cy="1058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4306-7B54-8826-9400-9FA139A3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C5D57-DD09-C52F-EFD2-EF9EDC69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tab in front of the paragraph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3194D-D1A9-DC29-B5E3-E69977B70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757"/>
          <a:stretch/>
        </p:blipFill>
        <p:spPr>
          <a:xfrm>
            <a:off x="660646" y="2450237"/>
            <a:ext cx="11031245" cy="44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2B16-98F4-2B73-583D-85EB7885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formatting and numbering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4973D-1466-DC0F-3BDD-3AB9B976F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1943"/>
          <a:stretch/>
        </p:blipFill>
        <p:spPr>
          <a:xfrm>
            <a:off x="285437" y="1825624"/>
            <a:ext cx="11175297" cy="21160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3AF7AF-182E-B6AC-15A0-6E1AEC07D7F3}"/>
              </a:ext>
            </a:extLst>
          </p:cNvPr>
          <p:cNvSpPr/>
          <p:nvPr/>
        </p:nvSpPr>
        <p:spPr>
          <a:xfrm>
            <a:off x="3630967" y="2716567"/>
            <a:ext cx="736847" cy="1074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E807-6F2E-1DCA-08FC-6AE26638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C490-12E6-8F46-6CE1-3E75B87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=Rand() function gives 5 paragraphs of 3 lines</a:t>
            </a:r>
          </a:p>
          <a:p>
            <a:endParaRPr lang="en-US" dirty="0"/>
          </a:p>
          <a:p>
            <a:r>
              <a:rPr lang="en-US" dirty="0"/>
              <a:t>=Rand(</a:t>
            </a:r>
            <a:r>
              <a:rPr lang="en-US" dirty="0" err="1"/>
              <a:t>p,l</a:t>
            </a:r>
            <a:r>
              <a:rPr lang="en-US" dirty="0"/>
              <a:t>) where p represents the number of paragraphs and l the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332621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7E4E-BCCC-1BC4-AF9B-25B7051C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594D-CDD7-A217-4A52-753CC36F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heading1 from Home and then click references =&gt; 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2394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690-44B4-FCD0-98E0-1476B612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2596-4C14-56B9-2DC1-A89D7D75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=&gt; Track changes / add comments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24395-AA76-4361-0F5F-508EC5173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48"/>
          <a:stretch/>
        </p:blipFill>
        <p:spPr>
          <a:xfrm>
            <a:off x="0" y="2902998"/>
            <a:ext cx="12192000" cy="12517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7235C7-2242-A231-B2B2-2D8F797BA931}"/>
              </a:ext>
            </a:extLst>
          </p:cNvPr>
          <p:cNvSpPr/>
          <p:nvPr/>
        </p:nvSpPr>
        <p:spPr>
          <a:xfrm>
            <a:off x="3071674" y="3429000"/>
            <a:ext cx="603681" cy="725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0E5C2-31F8-00DF-130F-83E7ECA615E3}"/>
              </a:ext>
            </a:extLst>
          </p:cNvPr>
          <p:cNvSpPr/>
          <p:nvPr/>
        </p:nvSpPr>
        <p:spPr>
          <a:xfrm>
            <a:off x="5194917" y="3421601"/>
            <a:ext cx="603681" cy="725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MS Word Introduction</vt:lpstr>
      <vt:lpstr>Topics</vt:lpstr>
      <vt:lpstr>PowerPoint Presentation</vt:lpstr>
      <vt:lpstr>Header and Footer</vt:lpstr>
      <vt:lpstr>Indentation</vt:lpstr>
      <vt:lpstr>Paragraph formatting and numbering</vt:lpstr>
      <vt:lpstr>Rand function</vt:lpstr>
      <vt:lpstr>Table of contents</vt:lpstr>
      <vt:lpstr>Track changes and comments</vt:lpstr>
      <vt:lpstr>Page Numbers</vt:lpstr>
      <vt:lpstr>Page break (Breaks the text to another page)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Word Introduction</dc:title>
  <dc:creator>Omer Qureshi</dc:creator>
  <cp:lastModifiedBy>Omer Qureshi</cp:lastModifiedBy>
  <cp:revision>4</cp:revision>
  <dcterms:created xsi:type="dcterms:W3CDTF">2022-09-04T10:00:20Z</dcterms:created>
  <dcterms:modified xsi:type="dcterms:W3CDTF">2022-09-04T10:46:50Z</dcterms:modified>
</cp:coreProperties>
</file>