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8E54-162D-4DF6-97FB-7B0D48F2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3E22-8C09-4E87-B40D-3435C61D9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A50F-A895-4946-B41A-F9B1B1DF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29E50-74DA-427F-ADF6-99A1A6E2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C741-19C4-4B7C-BA25-5B77F29F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7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A0A1-0B1F-48D4-9931-3A96800D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F54F6-44F5-4935-90D6-6D6F069B1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7BFA-CB51-4AF7-80D8-55240306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FC32-F0F6-417D-9E04-F0E4CEBF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6C22-2997-4C19-B728-50589C33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5690C-D191-492B-9D63-ACEEC3841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12A5B-66E8-4C81-B483-7D33CC480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5CFA-F7F9-4E1F-8626-3129CC94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4C94D-579A-4647-ABCA-30FAF4C8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563B-54BB-4503-91A4-1629D302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7D18-E400-4C61-B37F-18C50FA2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06D2-A7AF-4C61-AF1E-9601DACB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639-646A-46AE-9A5B-4F0ECC65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3BE2-3C57-4E41-BE9D-BAEB5A6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700A-8BAF-402C-8E1D-A8C85A8B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6437-D5AB-499E-BC12-E30D1FBE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4157-2302-4D1F-8A8F-203C2CE0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A4F0-D710-4373-AEEE-53C2FC52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AC17-CDE2-41B1-B4FE-C1308AC2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84949-6BBF-4B37-9AB8-6B928398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5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98CF-77D7-43F2-A310-01320B10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B34A-B9F8-415A-BB3C-25A43F4B3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CA32-C933-4CED-A78E-613EF39D9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3E0CE-DCC3-4FCD-A9F6-8F931C48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C19B-A2C4-42C8-AE3E-AE5E9D7F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23B49-CFAC-4AE1-9086-C11D1F1E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2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CD16-92EB-4F7A-9C88-D209610A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50B54-13AC-4BC7-8E60-432EA38D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FBA2-5F86-4EB1-B08C-EB01E76C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20F1C-4746-4DCE-8A30-A2B2E4129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1ED71-6DF9-45D3-AFE0-86207B7E1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6A1E9-F7BA-4960-8C66-7106B4F0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876E8-C433-4DD0-A4D1-6E0C97DD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A1169-C8A1-47F1-A52F-675FF45F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A199-9FFB-4E2B-89CD-785880E4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7E85E-6B3A-4F87-8136-361F5CFB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ED663-924F-4B63-8C6E-FD4F763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1F9E3-3594-46A0-A26E-D3538ABD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5457C-BD56-4769-BBBA-9D7D8122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98370-FEB9-461B-A943-677BD5F2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E30F7-BBE7-4A80-8CA9-3F8E0494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F994-0811-4700-A290-E42C72FC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312-00ED-4B74-AFC0-35C14DE48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78B1C-26FB-4707-84E1-3DCCAFBA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2C1B-64DA-401C-94E4-8AEDB721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24117-591D-47ED-8D2F-CAF0BCC0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42DED-4109-4E03-AD96-F71EEAC8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0957-A7BC-4970-9F92-CAA6DE1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E68D9-547C-4B08-AD2A-93A580E68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7E7E5-4549-4AF6-BDAB-1D03EEDB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9674B-CE97-4811-A763-6F682B5A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2B7FC-A1E0-4E49-B077-235E7B41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39B4-3A9B-495B-A171-21F61D25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4A546-0298-413D-8C47-BDA08F3F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23086-EBA8-466D-B277-AEC7380F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C7C9-AEB5-4825-8109-37EFAF028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34A2-BF27-4F46-9736-970244FCA48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DAB1-4890-4DBE-A690-C31EA571D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481A-98B8-40C8-945B-FBCB7DA29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E3F1-2F4B-4E49-8FAB-7EF81DFA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CD33-EB51-4DFA-9E13-80C503128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63DE2-0B34-488C-8C3C-50B31B3E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2A925-4990-437A-A173-EA7D573145D1}"/>
              </a:ext>
            </a:extLst>
          </p:cNvPr>
          <p:cNvSpPr/>
          <p:nvPr/>
        </p:nvSpPr>
        <p:spPr>
          <a:xfrm>
            <a:off x="2479431" y="3138845"/>
            <a:ext cx="4106007" cy="4220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Fully connected layer (128)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1DECF-9457-416F-86DF-B6754D5C12DD}"/>
              </a:ext>
            </a:extLst>
          </p:cNvPr>
          <p:cNvSpPr/>
          <p:nvPr/>
        </p:nvSpPr>
        <p:spPr>
          <a:xfrm>
            <a:off x="3455378" y="624115"/>
            <a:ext cx="1828800" cy="9497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Categorical (</a:t>
            </a:r>
            <a:r>
              <a:rPr lang="en-US" dirty="0" err="1">
                <a:solidFill>
                  <a:schemeClr val="dk1"/>
                </a:solidFill>
              </a:rPr>
              <a:t>OneHot</a:t>
            </a:r>
            <a:r>
              <a:rPr lang="en-US" dirty="0">
                <a:solidFill>
                  <a:schemeClr val="dk1"/>
                </a:solidFill>
              </a:rPr>
              <a:t> enc of dim 9950)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5EDEE-B9C5-4A67-842D-7D909AB14B88}"/>
              </a:ext>
            </a:extLst>
          </p:cNvPr>
          <p:cNvSpPr/>
          <p:nvPr/>
        </p:nvSpPr>
        <p:spPr>
          <a:xfrm>
            <a:off x="5503984" y="624115"/>
            <a:ext cx="3640015" cy="9497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Text (TF-IDF </a:t>
            </a:r>
            <a:r>
              <a:rPr lang="en-US" dirty="0" err="1">
                <a:solidFill>
                  <a:schemeClr val="dk1"/>
                </a:solidFill>
              </a:rPr>
              <a:t>vec</a:t>
            </a:r>
            <a:r>
              <a:rPr lang="en-US" dirty="0">
                <a:solidFill>
                  <a:schemeClr val="dk1"/>
                </a:solidFill>
              </a:rPr>
              <a:t> of dim 7500)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710DA-FEB3-4181-9FFC-0882C19F4526}"/>
              </a:ext>
            </a:extLst>
          </p:cNvPr>
          <p:cNvSpPr/>
          <p:nvPr/>
        </p:nvSpPr>
        <p:spPr>
          <a:xfrm>
            <a:off x="1406772" y="624114"/>
            <a:ext cx="1828800" cy="9497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Numeric input (23 scaled features)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16B21-CB5D-472B-8C55-55F2B7F7F0D2}"/>
              </a:ext>
            </a:extLst>
          </p:cNvPr>
          <p:cNvSpPr/>
          <p:nvPr/>
        </p:nvSpPr>
        <p:spPr>
          <a:xfrm>
            <a:off x="5776548" y="1886857"/>
            <a:ext cx="1698309" cy="6804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Fully connected layer (dim 256)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9AF47F-EBE3-464F-85CA-FB8ECA4562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321172" y="1573821"/>
            <a:ext cx="1441936" cy="156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2A2D2-1740-4A7E-B0C9-9D6EACCD0434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4369778" y="1573823"/>
            <a:ext cx="21704" cy="31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E1BA05-9BD4-4BAD-9B32-63F53ACC1B6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625703" y="1573822"/>
            <a:ext cx="698289" cy="31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F9C19A-CC94-4E5A-A1EA-E753B2E35C5C}"/>
              </a:ext>
            </a:extLst>
          </p:cNvPr>
          <p:cNvCxnSpPr>
            <a:cxnSpLocks/>
          </p:cNvCxnSpPr>
          <p:nvPr/>
        </p:nvCxnSpPr>
        <p:spPr>
          <a:xfrm>
            <a:off x="4413741" y="2567348"/>
            <a:ext cx="0" cy="57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D543CB-3D87-432E-AA42-C2BA041FD4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096001" y="2567348"/>
            <a:ext cx="529702" cy="57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73F6A-7E22-43BE-9186-830F0332693D}"/>
              </a:ext>
            </a:extLst>
          </p:cNvPr>
          <p:cNvSpPr/>
          <p:nvPr/>
        </p:nvSpPr>
        <p:spPr>
          <a:xfrm>
            <a:off x="3542327" y="1886857"/>
            <a:ext cx="1698309" cy="6804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Fully connected layer (dim 256)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7F9222-A24E-4E3E-90DC-A4ABD75EAC54}"/>
              </a:ext>
            </a:extLst>
          </p:cNvPr>
          <p:cNvSpPr/>
          <p:nvPr/>
        </p:nvSpPr>
        <p:spPr>
          <a:xfrm>
            <a:off x="2479430" y="4122456"/>
            <a:ext cx="4106007" cy="4220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Output: Fully connected (dim 1)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2AC925-9FCB-4AF3-A6A8-DA5A12DEE633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4532434" y="3560876"/>
            <a:ext cx="1" cy="56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38228F-7372-4D73-8F67-1567F2D84600}"/>
              </a:ext>
            </a:extLst>
          </p:cNvPr>
          <p:cNvSpPr txBox="1"/>
          <p:nvPr/>
        </p:nvSpPr>
        <p:spPr>
          <a:xfrm>
            <a:off x="6096000" y="2614333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869692-1DEC-403F-B4D9-1E4ADEF87C6A}"/>
              </a:ext>
            </a:extLst>
          </p:cNvPr>
          <p:cNvSpPr txBox="1"/>
          <p:nvPr/>
        </p:nvSpPr>
        <p:spPr>
          <a:xfrm>
            <a:off x="4187864" y="2614333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8416F3-16D2-4C80-BEC8-5F27D650B501}"/>
              </a:ext>
            </a:extLst>
          </p:cNvPr>
          <p:cNvSpPr txBox="1"/>
          <p:nvPr/>
        </p:nvSpPr>
        <p:spPr>
          <a:xfrm>
            <a:off x="4268043" y="3634670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5E2298-31F5-4045-B0AD-C22F913C3300}"/>
              </a:ext>
            </a:extLst>
          </p:cNvPr>
          <p:cNvSpPr txBox="1"/>
          <p:nvPr/>
        </p:nvSpPr>
        <p:spPr>
          <a:xfrm>
            <a:off x="4159677" y="4662941"/>
            <a:ext cx="10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8EEC27-FFCA-4877-8F50-72702C0F63EB}"/>
              </a:ext>
            </a:extLst>
          </p:cNvPr>
          <p:cNvCxnSpPr>
            <a:cxnSpLocks/>
          </p:cNvCxnSpPr>
          <p:nvPr/>
        </p:nvCxnSpPr>
        <p:spPr>
          <a:xfrm>
            <a:off x="4532894" y="4562758"/>
            <a:ext cx="0" cy="72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5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2A925-4990-437A-A173-EA7D573145D1}"/>
              </a:ext>
            </a:extLst>
          </p:cNvPr>
          <p:cNvSpPr/>
          <p:nvPr/>
        </p:nvSpPr>
        <p:spPr>
          <a:xfrm>
            <a:off x="2813260" y="3806503"/>
            <a:ext cx="5706625" cy="410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Fully connected layer (128)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1DECF-9457-416F-86DF-B6754D5C12DD}"/>
              </a:ext>
            </a:extLst>
          </p:cNvPr>
          <p:cNvSpPr/>
          <p:nvPr/>
        </p:nvSpPr>
        <p:spPr>
          <a:xfrm>
            <a:off x="3789207" y="1291772"/>
            <a:ext cx="1828800" cy="9497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Categorical Inputs (</a:t>
            </a:r>
            <a:r>
              <a:rPr lang="en-US" dirty="0" err="1">
                <a:solidFill>
                  <a:schemeClr val="dk1"/>
                </a:solidFill>
              </a:rPr>
              <a:t>OneHot</a:t>
            </a:r>
            <a:r>
              <a:rPr lang="en-US" dirty="0">
                <a:solidFill>
                  <a:schemeClr val="dk1"/>
                </a:solidFill>
              </a:rPr>
              <a:t> enc of dim 9950)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5EDEE-B9C5-4A67-842D-7D909AB14B88}"/>
              </a:ext>
            </a:extLst>
          </p:cNvPr>
          <p:cNvSpPr/>
          <p:nvPr/>
        </p:nvSpPr>
        <p:spPr>
          <a:xfrm>
            <a:off x="5837813" y="1291772"/>
            <a:ext cx="1970873" cy="9497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Title (TF-IDF </a:t>
            </a:r>
            <a:r>
              <a:rPr lang="en-US" dirty="0" err="1">
                <a:solidFill>
                  <a:schemeClr val="dk1"/>
                </a:solidFill>
              </a:rPr>
              <a:t>vec</a:t>
            </a:r>
            <a:r>
              <a:rPr lang="en-US" dirty="0">
                <a:solidFill>
                  <a:schemeClr val="dk1"/>
                </a:solidFill>
              </a:rPr>
              <a:t> of dim 7500)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710DA-FEB3-4181-9FFC-0882C19F4526}"/>
              </a:ext>
            </a:extLst>
          </p:cNvPr>
          <p:cNvSpPr/>
          <p:nvPr/>
        </p:nvSpPr>
        <p:spPr>
          <a:xfrm>
            <a:off x="1740601" y="1291771"/>
            <a:ext cx="1828800" cy="9497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Numeric Input (23 scaled features)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16B21-CB5D-472B-8C55-55F2B7F7F0D2}"/>
              </a:ext>
            </a:extLst>
          </p:cNvPr>
          <p:cNvSpPr/>
          <p:nvPr/>
        </p:nvSpPr>
        <p:spPr>
          <a:xfrm>
            <a:off x="5994122" y="2601499"/>
            <a:ext cx="1698309" cy="6804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Fully connected layer (dim 256)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9AF47F-EBE3-464F-85CA-FB8ECA4562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655001" y="2241478"/>
            <a:ext cx="1441936" cy="156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2A2D2-1740-4A7E-B0C9-9D6EACCD0434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4703607" y="2241480"/>
            <a:ext cx="21704" cy="31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E1BA05-9BD4-4BAD-9B32-63F53ACC1B6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823250" y="2241479"/>
            <a:ext cx="20027" cy="3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F9C19A-CC94-4E5A-A1EA-E753B2E35C5C}"/>
              </a:ext>
            </a:extLst>
          </p:cNvPr>
          <p:cNvCxnSpPr>
            <a:cxnSpLocks/>
          </p:cNvCxnSpPr>
          <p:nvPr/>
        </p:nvCxnSpPr>
        <p:spPr>
          <a:xfrm>
            <a:off x="4747570" y="3235005"/>
            <a:ext cx="0" cy="57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D543CB-3D87-432E-AA42-C2BA041FD4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13575" y="3281990"/>
            <a:ext cx="529702" cy="57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73F6A-7E22-43BE-9186-830F0332693D}"/>
              </a:ext>
            </a:extLst>
          </p:cNvPr>
          <p:cNvSpPr/>
          <p:nvPr/>
        </p:nvSpPr>
        <p:spPr>
          <a:xfrm>
            <a:off x="3876156" y="2554514"/>
            <a:ext cx="1698309" cy="6804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Fully connected layer (dim 256)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7F9222-A24E-4E3E-90DC-A4ABD75EAC54}"/>
              </a:ext>
            </a:extLst>
          </p:cNvPr>
          <p:cNvSpPr/>
          <p:nvPr/>
        </p:nvSpPr>
        <p:spPr>
          <a:xfrm>
            <a:off x="3613568" y="4698900"/>
            <a:ext cx="4106007" cy="4220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Output: Fully connected (dim 1)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2AC925-9FCB-4AF3-A6A8-DA5A12DEE633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5666572" y="4216935"/>
            <a:ext cx="1" cy="4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38228F-7372-4D73-8F67-1567F2D84600}"/>
              </a:ext>
            </a:extLst>
          </p:cNvPr>
          <p:cNvSpPr txBox="1"/>
          <p:nvPr/>
        </p:nvSpPr>
        <p:spPr>
          <a:xfrm>
            <a:off x="6429829" y="3281990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869692-1DEC-403F-B4D9-1E4ADEF87C6A}"/>
              </a:ext>
            </a:extLst>
          </p:cNvPr>
          <p:cNvSpPr txBox="1"/>
          <p:nvPr/>
        </p:nvSpPr>
        <p:spPr>
          <a:xfrm>
            <a:off x="4521693" y="3281990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8416F3-16D2-4C80-BEC8-5F27D650B501}"/>
              </a:ext>
            </a:extLst>
          </p:cNvPr>
          <p:cNvSpPr txBox="1"/>
          <p:nvPr/>
        </p:nvSpPr>
        <p:spPr>
          <a:xfrm>
            <a:off x="8164775" y="3341201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5E2298-31F5-4045-B0AD-C22F913C3300}"/>
              </a:ext>
            </a:extLst>
          </p:cNvPr>
          <p:cNvSpPr txBox="1"/>
          <p:nvPr/>
        </p:nvSpPr>
        <p:spPr>
          <a:xfrm>
            <a:off x="5313910" y="5229380"/>
            <a:ext cx="10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8EEC27-FFCA-4877-8F50-72702C0F63EB}"/>
              </a:ext>
            </a:extLst>
          </p:cNvPr>
          <p:cNvCxnSpPr>
            <a:cxnSpLocks/>
          </p:cNvCxnSpPr>
          <p:nvPr/>
        </p:nvCxnSpPr>
        <p:spPr>
          <a:xfrm>
            <a:off x="5687127" y="5129197"/>
            <a:ext cx="0" cy="58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6BA5A72-CEA8-459C-837A-2DD51D26E487}"/>
              </a:ext>
            </a:extLst>
          </p:cNvPr>
          <p:cNvSpPr/>
          <p:nvPr/>
        </p:nvSpPr>
        <p:spPr>
          <a:xfrm>
            <a:off x="8164775" y="1291771"/>
            <a:ext cx="1970873" cy="9497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Description (TF-IDF </a:t>
            </a:r>
            <a:r>
              <a:rPr lang="en-US" dirty="0" err="1">
                <a:solidFill>
                  <a:schemeClr val="dk1"/>
                </a:solidFill>
              </a:rPr>
              <a:t>vec</a:t>
            </a:r>
            <a:r>
              <a:rPr lang="en-US" dirty="0">
                <a:solidFill>
                  <a:schemeClr val="dk1"/>
                </a:solidFill>
              </a:rPr>
              <a:t> of dim 7500)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35126-1AE4-4FB2-9B33-BF475FA63D78}"/>
              </a:ext>
            </a:extLst>
          </p:cNvPr>
          <p:cNvSpPr/>
          <p:nvPr/>
        </p:nvSpPr>
        <p:spPr>
          <a:xfrm>
            <a:off x="8280885" y="2599817"/>
            <a:ext cx="1698309" cy="6804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Fully connected layer (dim 256)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D4EF3C-52E6-4717-B94A-31EC0648BCA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110013" y="2239797"/>
            <a:ext cx="20027" cy="3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6B4626-BD00-42EA-83C3-92A0BC586E00}"/>
              </a:ext>
            </a:extLst>
          </p:cNvPr>
          <p:cNvCxnSpPr>
            <a:cxnSpLocks/>
          </p:cNvCxnSpPr>
          <p:nvPr/>
        </p:nvCxnSpPr>
        <p:spPr>
          <a:xfrm flipH="1">
            <a:off x="7779379" y="3262094"/>
            <a:ext cx="1370832" cy="54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9FF5E1-B588-41B3-8A56-75B34A11425A}"/>
              </a:ext>
            </a:extLst>
          </p:cNvPr>
          <p:cNvSpPr txBox="1"/>
          <p:nvPr/>
        </p:nvSpPr>
        <p:spPr>
          <a:xfrm>
            <a:off x="5362822" y="4243284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B4019A-BC56-4CB4-9DB4-F14D8EA4D207}"/>
              </a:ext>
            </a:extLst>
          </p:cNvPr>
          <p:cNvSpPr txBox="1"/>
          <p:nvPr/>
        </p:nvSpPr>
        <p:spPr>
          <a:xfrm>
            <a:off x="780568" y="1581958"/>
            <a:ext cx="9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1340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2A925-4990-437A-A173-EA7D573145D1}"/>
              </a:ext>
            </a:extLst>
          </p:cNvPr>
          <p:cNvSpPr/>
          <p:nvPr/>
        </p:nvSpPr>
        <p:spPr>
          <a:xfrm>
            <a:off x="2813260" y="3806503"/>
            <a:ext cx="4508151" cy="3662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Fully connected layer (128)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1DECF-9457-416F-86DF-B6754D5C12DD}"/>
              </a:ext>
            </a:extLst>
          </p:cNvPr>
          <p:cNvSpPr/>
          <p:nvPr/>
        </p:nvSpPr>
        <p:spPr>
          <a:xfrm>
            <a:off x="3789207" y="1291772"/>
            <a:ext cx="1828800" cy="9497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Categorical Inputs (</a:t>
            </a:r>
            <a:r>
              <a:rPr lang="en-US" dirty="0" err="1">
                <a:solidFill>
                  <a:schemeClr val="dk1"/>
                </a:solidFill>
              </a:rPr>
              <a:t>OneHot</a:t>
            </a:r>
            <a:r>
              <a:rPr lang="en-US" dirty="0">
                <a:solidFill>
                  <a:schemeClr val="dk1"/>
                </a:solidFill>
              </a:rPr>
              <a:t> enc of dim 9950)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710DA-FEB3-4181-9FFC-0882C19F4526}"/>
              </a:ext>
            </a:extLst>
          </p:cNvPr>
          <p:cNvSpPr/>
          <p:nvPr/>
        </p:nvSpPr>
        <p:spPr>
          <a:xfrm>
            <a:off x="1740601" y="1291771"/>
            <a:ext cx="1828800" cy="9497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Numeric Input (23 scaled features)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9AF47F-EBE3-464F-85CA-FB8ECA4562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655001" y="2241478"/>
            <a:ext cx="1441936" cy="156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02A2D2-1740-4A7E-B0C9-9D6EACCD0434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4703607" y="2241480"/>
            <a:ext cx="21704" cy="31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F9C19A-CC94-4E5A-A1EA-E753B2E35C5C}"/>
              </a:ext>
            </a:extLst>
          </p:cNvPr>
          <p:cNvCxnSpPr>
            <a:cxnSpLocks/>
          </p:cNvCxnSpPr>
          <p:nvPr/>
        </p:nvCxnSpPr>
        <p:spPr>
          <a:xfrm>
            <a:off x="4747570" y="3235005"/>
            <a:ext cx="0" cy="57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73F6A-7E22-43BE-9186-830F0332693D}"/>
              </a:ext>
            </a:extLst>
          </p:cNvPr>
          <p:cNvSpPr/>
          <p:nvPr/>
        </p:nvSpPr>
        <p:spPr>
          <a:xfrm>
            <a:off x="3876156" y="2554514"/>
            <a:ext cx="1698309" cy="6804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Fully connected layer (dim 256)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7F9222-A24E-4E3E-90DC-A4ABD75EAC54}"/>
              </a:ext>
            </a:extLst>
          </p:cNvPr>
          <p:cNvSpPr/>
          <p:nvPr/>
        </p:nvSpPr>
        <p:spPr>
          <a:xfrm>
            <a:off x="3003966" y="4698900"/>
            <a:ext cx="4106007" cy="4220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Output: Fully connected (dim 1)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2AC925-9FCB-4AF3-A6A8-DA5A12DEE633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5056970" y="4172706"/>
            <a:ext cx="10366" cy="52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869692-1DEC-403F-B4D9-1E4ADEF87C6A}"/>
              </a:ext>
            </a:extLst>
          </p:cNvPr>
          <p:cNvSpPr txBox="1"/>
          <p:nvPr/>
        </p:nvSpPr>
        <p:spPr>
          <a:xfrm>
            <a:off x="4521693" y="3281990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8416F3-16D2-4C80-BEC8-5F27D650B501}"/>
              </a:ext>
            </a:extLst>
          </p:cNvPr>
          <p:cNvSpPr txBox="1"/>
          <p:nvPr/>
        </p:nvSpPr>
        <p:spPr>
          <a:xfrm>
            <a:off x="6335975" y="3336167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5E2298-31F5-4045-B0AD-C22F913C3300}"/>
              </a:ext>
            </a:extLst>
          </p:cNvPr>
          <p:cNvSpPr txBox="1"/>
          <p:nvPr/>
        </p:nvSpPr>
        <p:spPr>
          <a:xfrm>
            <a:off x="4704308" y="5229380"/>
            <a:ext cx="104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8EEC27-FFCA-4877-8F50-72702C0F63EB}"/>
              </a:ext>
            </a:extLst>
          </p:cNvPr>
          <p:cNvCxnSpPr>
            <a:cxnSpLocks/>
          </p:cNvCxnSpPr>
          <p:nvPr/>
        </p:nvCxnSpPr>
        <p:spPr>
          <a:xfrm>
            <a:off x="5077525" y="5129197"/>
            <a:ext cx="0" cy="58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6BA5A72-CEA8-459C-837A-2DD51D26E487}"/>
              </a:ext>
            </a:extLst>
          </p:cNvPr>
          <p:cNvSpPr/>
          <p:nvPr/>
        </p:nvSpPr>
        <p:spPr>
          <a:xfrm>
            <a:off x="6335975" y="1291771"/>
            <a:ext cx="1970873" cy="9497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LSTM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35126-1AE4-4FB2-9B33-BF475FA63D78}"/>
              </a:ext>
            </a:extLst>
          </p:cNvPr>
          <p:cNvSpPr/>
          <p:nvPr/>
        </p:nvSpPr>
        <p:spPr>
          <a:xfrm>
            <a:off x="6452085" y="2599817"/>
            <a:ext cx="1698309" cy="6804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Fully connected layer (dim 256)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D4EF3C-52E6-4717-B94A-31EC0648BCA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281213" y="2239797"/>
            <a:ext cx="20027" cy="3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6B4626-BD00-42EA-83C3-92A0BC586E00}"/>
              </a:ext>
            </a:extLst>
          </p:cNvPr>
          <p:cNvCxnSpPr>
            <a:cxnSpLocks/>
          </p:cNvCxnSpPr>
          <p:nvPr/>
        </p:nvCxnSpPr>
        <p:spPr>
          <a:xfrm flipH="1">
            <a:off x="5950579" y="3262094"/>
            <a:ext cx="1370832" cy="54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9FF5E1-B588-41B3-8A56-75B34A11425A}"/>
              </a:ext>
            </a:extLst>
          </p:cNvPr>
          <p:cNvSpPr txBox="1"/>
          <p:nvPr/>
        </p:nvSpPr>
        <p:spPr>
          <a:xfrm>
            <a:off x="4753220" y="4243284"/>
            <a:ext cx="14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B4019A-BC56-4CB4-9DB4-F14D8EA4D207}"/>
              </a:ext>
            </a:extLst>
          </p:cNvPr>
          <p:cNvSpPr txBox="1"/>
          <p:nvPr/>
        </p:nvSpPr>
        <p:spPr>
          <a:xfrm>
            <a:off x="780568" y="1581958"/>
            <a:ext cx="9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4113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178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3</cp:revision>
  <dcterms:created xsi:type="dcterms:W3CDTF">2018-08-01T20:51:37Z</dcterms:created>
  <dcterms:modified xsi:type="dcterms:W3CDTF">2018-08-01T22:58:31Z</dcterms:modified>
</cp:coreProperties>
</file>