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layfair Display"/>
      <p:regular r:id="rId28"/>
      <p:bold r:id="rId29"/>
      <p:italic r:id="rId30"/>
      <p:boldItalic r:id="rId31"/>
    </p:embeddedFont>
    <p:embeddedFont>
      <p:font typeface="Montserrat"/>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475">
          <p15:clr>
            <a:srgbClr val="9AA0A6"/>
          </p15:clr>
        </p15:guide>
        <p15:guide id="2" orient="horz" pos="1422">
          <p15:clr>
            <a:srgbClr val="9AA0A6"/>
          </p15:clr>
        </p15:guide>
        <p15:guide id="3" pos="31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75"/>
        <p:guide pos="1422" orient="horz"/>
        <p:guide pos="31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9c95e27c8_0_1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29c95e27c8_0_19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9c95e27c8_0_17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29c95e27c8_0_17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100"/>
              <a:t>Setelah kita sudah membuat repository di github dan menyimpan alamatnya menggunakan command git remote, sekarang kita akan menggunakan command git push untuk mengupload content dari local git repository kita ke repository kita yang di github. </a:t>
            </a:r>
            <a:endParaRPr/>
          </a:p>
          <a:p>
            <a:pPr indent="0" lvl="0" marL="0" rtl="0" algn="just">
              <a:lnSpc>
                <a:spcPct val="150000"/>
              </a:lnSpc>
              <a:spcBef>
                <a:spcPts val="0"/>
              </a:spcBef>
              <a:spcAft>
                <a:spcPts val="0"/>
              </a:spcAft>
              <a:buClr>
                <a:schemeClr val="dk1"/>
              </a:buClr>
              <a:buSzPts val="1100"/>
              <a:buFont typeface="Arial"/>
              <a:buNone/>
            </a:pPr>
            <a:r>
              <a:t/>
            </a:r>
            <a:endParaRPr sz="1100"/>
          </a:p>
          <a:p>
            <a:pPr indent="0" lvl="0" marL="0" rtl="0" algn="just">
              <a:lnSpc>
                <a:spcPct val="150000"/>
              </a:lnSpc>
              <a:spcBef>
                <a:spcPts val="0"/>
              </a:spcBef>
              <a:spcAft>
                <a:spcPts val="0"/>
              </a:spcAft>
              <a:buClr>
                <a:schemeClr val="dk1"/>
              </a:buClr>
              <a:buSzPts val="1100"/>
              <a:buFont typeface="Arial"/>
              <a:buNone/>
            </a:pPr>
            <a:r>
              <a:t/>
            </a:r>
            <a:endParaRPr sz="1100"/>
          </a:p>
          <a:p>
            <a:pPr indent="0" lvl="0" marL="158750" marR="0" rtl="0" algn="l">
              <a:lnSpc>
                <a:spcPct val="100000"/>
              </a:lnSpc>
              <a:spcBef>
                <a:spcPts val="0"/>
              </a:spcBef>
              <a:spcAft>
                <a:spcPts val="0"/>
              </a:spcAft>
              <a:buClr>
                <a:srgbClr val="000000"/>
              </a:buClr>
              <a:buSzPts val="1100"/>
              <a:buFont typeface="Arial"/>
              <a:buNone/>
            </a:pPr>
            <a:r>
              <a:t/>
            </a:r>
            <a:endParaRPr sz="1100"/>
          </a:p>
          <a:p>
            <a:pPr indent="0" lvl="0" marL="15875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9c95e27c8_0_17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29c95e27c8_0_17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b="0" lang="en" sz="1100"/>
              <a:t>ok jadi ini adalah command yang akan kita gunakan untuk dapat </a:t>
            </a:r>
            <a:r>
              <a:rPr lang="en" sz="1100"/>
              <a:t>mengupload local repository kita ke repository kita yang digithub.</a:t>
            </a:r>
            <a:endParaRPr/>
          </a:p>
          <a:p>
            <a:pPr indent="0" lvl="0" marL="158750" marR="0" rtl="0" algn="l">
              <a:lnSpc>
                <a:spcPct val="100000"/>
              </a:lnSpc>
              <a:spcBef>
                <a:spcPts val="0"/>
              </a:spcBef>
              <a:spcAft>
                <a:spcPts val="0"/>
              </a:spcAft>
              <a:buClr>
                <a:srgbClr val="000000"/>
              </a:buClr>
              <a:buSzPts val="1100"/>
              <a:buFont typeface="Arial"/>
              <a:buNone/>
            </a:pPr>
            <a:r>
              <a:t/>
            </a:r>
            <a:endParaRPr b="0" sz="1100"/>
          </a:p>
          <a:p>
            <a:pPr indent="0" lvl="0" marL="158750" marR="0" rtl="0" algn="l">
              <a:lnSpc>
                <a:spcPct val="100000"/>
              </a:lnSpc>
              <a:spcBef>
                <a:spcPts val="0"/>
              </a:spcBef>
              <a:spcAft>
                <a:spcPts val="0"/>
              </a:spcAft>
              <a:buClr>
                <a:srgbClr val="000000"/>
              </a:buClr>
              <a:buSzPts val="1100"/>
              <a:buFont typeface="Arial"/>
              <a:buNone/>
            </a:pPr>
            <a:r>
              <a:rPr b="0" lang="en" sz="1100"/>
              <a:t>Mari sekarang langsung saja kita praktikkan.</a:t>
            </a:r>
            <a:endParaRPr/>
          </a:p>
          <a:p>
            <a:pPr indent="0" lvl="0" marL="158750" marR="0" rtl="0" algn="l">
              <a:lnSpc>
                <a:spcPct val="100000"/>
              </a:lnSpc>
              <a:spcBef>
                <a:spcPts val="0"/>
              </a:spcBef>
              <a:spcAft>
                <a:spcPts val="0"/>
              </a:spcAft>
              <a:buClr>
                <a:srgbClr val="000000"/>
              </a:buClr>
              <a:buSzPts val="1100"/>
              <a:buFont typeface="Arial"/>
              <a:buNone/>
            </a:pPr>
            <a:r>
              <a:t/>
            </a:r>
            <a:endParaRPr b="0" sz="1100"/>
          </a:p>
          <a:p>
            <a:pPr indent="0" lvl="0" marL="158750" marR="0" rtl="0" algn="l">
              <a:lnSpc>
                <a:spcPct val="100000"/>
              </a:lnSpc>
              <a:spcBef>
                <a:spcPts val="0"/>
              </a:spcBef>
              <a:spcAft>
                <a:spcPts val="0"/>
              </a:spcAft>
              <a:buClr>
                <a:srgbClr val="000000"/>
              </a:buClr>
              <a:buSzPts val="1100"/>
              <a:buFont typeface="Arial"/>
              <a:buNone/>
            </a:pPr>
            <a:r>
              <a:rPr b="1" lang="en"/>
              <a:t>(Live Code Git Push)</a:t>
            </a:r>
            <a:endParaRPr/>
          </a:p>
          <a:p>
            <a:pPr indent="0" lvl="0" marL="158750" marR="0" rtl="0" algn="l">
              <a:lnSpc>
                <a:spcPct val="100000"/>
              </a:lnSpc>
              <a:spcBef>
                <a:spcPts val="0"/>
              </a:spcBef>
              <a:spcAft>
                <a:spcPts val="0"/>
              </a:spcAft>
              <a:buClr>
                <a:srgbClr val="000000"/>
              </a:buClr>
              <a:buSzPts val="1100"/>
              <a:buFont typeface="Arial"/>
              <a:buNone/>
            </a:pPr>
            <a:r>
              <a:t/>
            </a:r>
            <a:endParaRPr b="0" sz="1100"/>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9c95e27c8_0_1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29c95e27c8_0_1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100"/>
              <a:buFont typeface="Arial"/>
              <a:buNone/>
            </a:pPr>
            <a:r>
              <a:rPr lang="en" sz="1100"/>
              <a:t>Setelah kita sudah mengupload local repo kita ke repo kita yang di github, sekarang kita akan menggunakan command git clone untuk menargetkan repo kita yang di github dan membuat clone, atau salinan dari repo tersebut di komputer kita kembali. </a:t>
            </a:r>
            <a:endParaRPr/>
          </a:p>
          <a:p>
            <a:pPr indent="0" lvl="0" marL="0" rtl="0" algn="just">
              <a:lnSpc>
                <a:spcPct val="150000"/>
              </a:lnSpc>
              <a:spcBef>
                <a:spcPts val="0"/>
              </a:spcBef>
              <a:spcAft>
                <a:spcPts val="0"/>
              </a:spcAft>
              <a:buSzPts val="1100"/>
              <a:buNone/>
            </a:pPr>
            <a:r>
              <a:t/>
            </a:r>
            <a:endParaRPr sz="1100"/>
          </a:p>
          <a:p>
            <a:pPr indent="0" lvl="0" marL="0" rtl="0" algn="just">
              <a:lnSpc>
                <a:spcPct val="150000"/>
              </a:lnSpc>
              <a:spcBef>
                <a:spcPts val="0"/>
              </a:spcBef>
              <a:spcAft>
                <a:spcPts val="0"/>
              </a:spcAft>
              <a:buSzPts val="1100"/>
              <a:buNone/>
            </a:pPr>
            <a:r>
              <a:rPr lang="en" sz="1100"/>
              <a:t>Dimana sekarang, kita akan menggunakan akun github yang berbeda saat melakukan clone, untuk merepresentasikan kolaborasi antar anggota team. Akun pertama yang kita gunakan untuk menyimpan dan mengupload projectnya, dapat kita anggap sebagai leader dari projectnya. Kemudian akun kedua yang akan meng-copy project tersebut dengan menggunakan command git clone, dapat kita anggap sebagai anggota dari projectnya.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9c95e27c8_0_17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29c95e27c8_0_17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b="0" lang="en" sz="1100"/>
              <a:t>ok jadi ini adalah command yang akan kita gunakan untuk dapat </a:t>
            </a:r>
            <a:r>
              <a:rPr lang="en" sz="1100"/>
              <a:t>menargetkan repo kita yang ada di github akun pertama kita dan membuat clone, atau salinan dari repo tersebut di komputer kita menggunakan akun github yang kedua. </a:t>
            </a:r>
            <a:endParaRPr/>
          </a:p>
          <a:p>
            <a:pPr indent="0" lvl="0" marL="158750" marR="0" rtl="0" algn="l">
              <a:lnSpc>
                <a:spcPct val="100000"/>
              </a:lnSpc>
              <a:spcBef>
                <a:spcPts val="0"/>
              </a:spcBef>
              <a:spcAft>
                <a:spcPts val="0"/>
              </a:spcAft>
              <a:buClr>
                <a:srgbClr val="000000"/>
              </a:buClr>
              <a:buSzPts val="1100"/>
              <a:buFont typeface="Arial"/>
              <a:buNone/>
            </a:pPr>
            <a:r>
              <a:t/>
            </a:r>
            <a:endParaRPr b="0" sz="1100"/>
          </a:p>
          <a:p>
            <a:pPr indent="0" lvl="0" marL="158750" marR="0" rtl="0" algn="l">
              <a:lnSpc>
                <a:spcPct val="100000"/>
              </a:lnSpc>
              <a:spcBef>
                <a:spcPts val="0"/>
              </a:spcBef>
              <a:spcAft>
                <a:spcPts val="0"/>
              </a:spcAft>
              <a:buClr>
                <a:srgbClr val="000000"/>
              </a:buClr>
              <a:buSzPts val="1100"/>
              <a:buFont typeface="Arial"/>
              <a:buNone/>
            </a:pPr>
            <a:r>
              <a:rPr b="0" lang="en" sz="1100"/>
              <a:t>Mari sekarang langsung saja kita praktikkan.</a:t>
            </a:r>
            <a:endParaRPr/>
          </a:p>
          <a:p>
            <a:pPr indent="0" lvl="0" marL="158750" marR="0" rtl="0" algn="l">
              <a:lnSpc>
                <a:spcPct val="100000"/>
              </a:lnSpc>
              <a:spcBef>
                <a:spcPts val="0"/>
              </a:spcBef>
              <a:spcAft>
                <a:spcPts val="0"/>
              </a:spcAft>
              <a:buClr>
                <a:srgbClr val="000000"/>
              </a:buClr>
              <a:buSzPts val="1100"/>
              <a:buFont typeface="Arial"/>
              <a:buNone/>
            </a:pPr>
            <a:r>
              <a:t/>
            </a:r>
            <a:endParaRPr b="0" sz="1100"/>
          </a:p>
          <a:p>
            <a:pPr indent="0" lvl="0" marL="158750" marR="0" rtl="0" algn="l">
              <a:lnSpc>
                <a:spcPct val="100000"/>
              </a:lnSpc>
              <a:spcBef>
                <a:spcPts val="0"/>
              </a:spcBef>
              <a:spcAft>
                <a:spcPts val="0"/>
              </a:spcAft>
              <a:buClr>
                <a:srgbClr val="000000"/>
              </a:buClr>
              <a:buSzPts val="1100"/>
              <a:buFont typeface="Arial"/>
              <a:buNone/>
            </a:pPr>
            <a:r>
              <a:rPr b="1" lang="en"/>
              <a:t>(Live Code Git Clone)</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9c95e27c8_0_1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29c95e27c8_0_19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9c95e27c8_0_17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29c95e27c8_0_1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Setelah keduanya sudah memiliki project yang sama, sekarang kita akan mulai berkolaborasi. </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Kita akan mulai dari akun pertama yang akan menambahkan satu buah file pada projectnya, kemudian mengupload hasil updatenya ke github repo kita menggunakan command git push seperti sebelumnya. </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Kemudian akun yang kedua akan mendapatkan hasil update yang dibuat oleh akun pertama dari github reponya, dengan menggunakan command git pull.</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git pull adalah command yang akan kita gunakan, untuk mendapatkan kondisi terbaru dari project yang tersimpan di repo github kita, kemudian menerapkannya di komputer kita.</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Mari sekarang langsung saja kita praktikkan</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t/>
            </a:r>
            <a:endParaRPr b="1"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1" i="0" lang="en" sz="1800" u="none" strike="noStrike">
                <a:solidFill>
                  <a:srgbClr val="000000"/>
                </a:solidFill>
                <a:latin typeface="Arial"/>
                <a:ea typeface="Arial"/>
                <a:cs typeface="Arial"/>
                <a:sym typeface="Arial"/>
              </a:rPr>
              <a:t>(Live Code : Push and Pull)</a:t>
            </a:r>
            <a:endParaRPr b="0"/>
          </a:p>
          <a:p>
            <a:pPr indent="0" lvl="0" marL="158750" rtl="0" algn="l">
              <a:lnSpc>
                <a:spcPct val="100000"/>
              </a:lnSpc>
              <a:spcBef>
                <a:spcPts val="0"/>
              </a:spcBef>
              <a:spcAft>
                <a:spcPts val="0"/>
              </a:spcAft>
              <a:buSzPts val="1100"/>
              <a:buNone/>
            </a:pPr>
            <a:br>
              <a:rPr lang="en"/>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9c95e27c8_0_18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29c95e27c8_0_18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Saat kita melakukan proses penggabungan, biasa kita akan mengalami masalah yang disebut sebagai conflict. </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Ada tiga kondisi dimana kita akan mengalami conflict saat hendak melakukan proses merge atau penggabungan. </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Yang pertama adalah saat kita dan rekan kita membuat file dengan nama yang sama, namun isi dari file nya berbeda. </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Kemudian Yang kedua, adalah saat kita dan rekan kita mengubah content pada file yang sama. </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Lalu yang ketiga adalah saat kita mengubah content dari suatu file yang sudah dihapus oleh rekan kita atau sebaliknya.</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Jadi intinya conflict itu terjadi saat ada file sama yang ada di local repo dan github repo kita dengan perubahan yang berbeda saat kita melakukan proses penggabungan.</a:t>
            </a:r>
            <a:endParaRPr/>
          </a:p>
          <a:p>
            <a:pPr indent="0" lvl="0" marL="158750" rtl="0" algn="just">
              <a:lnSpc>
                <a:spcPct val="100000"/>
              </a:lnSpc>
              <a:spcBef>
                <a:spcPts val="0"/>
              </a:spcBef>
              <a:spcAft>
                <a:spcPts val="0"/>
              </a:spcAft>
              <a:buSzPts val="1100"/>
              <a:buNone/>
            </a:pPr>
            <a:r>
              <a:t/>
            </a:r>
            <a:endParaRPr b="0"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0" i="0" lang="en" sz="1800" u="none" strike="noStrike">
                <a:solidFill>
                  <a:srgbClr val="000000"/>
                </a:solidFill>
                <a:latin typeface="Arial"/>
                <a:ea typeface="Arial"/>
                <a:cs typeface="Arial"/>
                <a:sym typeface="Arial"/>
              </a:rPr>
              <a:t>Supaya lebih jelas, mari langsung saja kita praktikkan</a:t>
            </a:r>
            <a:endParaRPr b="0"/>
          </a:p>
          <a:p>
            <a:pPr indent="0" lvl="0" marL="158750" rtl="0" algn="just">
              <a:lnSpc>
                <a:spcPct val="100000"/>
              </a:lnSpc>
              <a:spcBef>
                <a:spcPts val="0"/>
              </a:spcBef>
              <a:spcAft>
                <a:spcPts val="0"/>
              </a:spcAft>
              <a:buSzPts val="1100"/>
              <a:buNone/>
            </a:pPr>
            <a:r>
              <a:t/>
            </a:r>
            <a:endParaRPr b="1" i="0" sz="1800" u="none" strike="noStrike">
              <a:solidFill>
                <a:srgbClr val="000000"/>
              </a:solidFill>
              <a:latin typeface="Arial"/>
              <a:ea typeface="Arial"/>
              <a:cs typeface="Arial"/>
              <a:sym typeface="Arial"/>
            </a:endParaRPr>
          </a:p>
          <a:p>
            <a:pPr indent="0" lvl="0" marL="158750" rtl="0" algn="just">
              <a:lnSpc>
                <a:spcPct val="100000"/>
              </a:lnSpc>
              <a:spcBef>
                <a:spcPts val="0"/>
              </a:spcBef>
              <a:spcAft>
                <a:spcPts val="0"/>
              </a:spcAft>
              <a:buSzPts val="1100"/>
              <a:buNone/>
            </a:pPr>
            <a:r>
              <a:rPr b="1" i="0" lang="en" sz="1800" u="none" strike="noStrike">
                <a:solidFill>
                  <a:srgbClr val="000000"/>
                </a:solidFill>
                <a:latin typeface="Arial"/>
                <a:ea typeface="Arial"/>
                <a:cs typeface="Arial"/>
                <a:sym typeface="Arial"/>
              </a:rPr>
              <a:t>(Live Code : Merge and Conflict)</a:t>
            </a:r>
            <a:endParaRPr b="0"/>
          </a:p>
          <a:p>
            <a:pPr indent="0" lvl="0" marL="158750" rtl="0" algn="l">
              <a:lnSpc>
                <a:spcPct val="100000"/>
              </a:lnSpc>
              <a:spcBef>
                <a:spcPts val="0"/>
              </a:spcBef>
              <a:spcAft>
                <a:spcPts val="0"/>
              </a:spcAft>
              <a:buSzPts val="1100"/>
              <a:buNone/>
            </a:pPr>
            <a:br>
              <a:rPr lang="en"/>
            </a:br>
            <a:endParaRPr b="0"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9c95e27c8_0_1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229c95e27c8_0_19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9c95e27c8_0_18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29c95e27c8_0_18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 sz="1100"/>
              <a:t>Ok jadi apa itu markdown?</a:t>
            </a:r>
            <a:endParaRPr/>
          </a:p>
          <a:p>
            <a:pPr indent="0" lvl="0" marL="158750" marR="0" rtl="0" algn="l">
              <a:lnSpc>
                <a:spcPct val="100000"/>
              </a:lnSpc>
              <a:spcBef>
                <a:spcPts val="0"/>
              </a:spcBef>
              <a:spcAft>
                <a:spcPts val="0"/>
              </a:spcAft>
              <a:buClr>
                <a:srgbClr val="000000"/>
              </a:buClr>
              <a:buSzPts val="1100"/>
              <a:buFont typeface="Arial"/>
              <a:buNone/>
            </a:pPr>
            <a:r>
              <a:t/>
            </a:r>
            <a:endParaRPr sz="1100"/>
          </a:p>
          <a:p>
            <a:pPr indent="0" lvl="0" marL="158750" marR="0" rtl="0" algn="l">
              <a:lnSpc>
                <a:spcPct val="100000"/>
              </a:lnSpc>
              <a:spcBef>
                <a:spcPts val="0"/>
              </a:spcBef>
              <a:spcAft>
                <a:spcPts val="0"/>
              </a:spcAft>
              <a:buClr>
                <a:srgbClr val="000000"/>
              </a:buClr>
              <a:buSzPts val="1100"/>
              <a:buFont typeface="Arial"/>
              <a:buNone/>
            </a:pPr>
            <a:r>
              <a:rPr lang="en" sz="1100"/>
              <a:t>Markdown adalah sebuah bahasa markup yang dapat digunakan untuk memformat tampilan teks. Jika kita memiliki sebuah tulisan, kita dapat memberikan format tertentu seperti memberikan efek font yang lebih besar, menampilkannya dengan lebih tebal, membuatnya menjadi sebuah link, hingga menampilkannya dalam bentuk table.  Dengan markdown kita juga dapat menampilkan gambar dan video.</a:t>
            </a:r>
            <a:endParaRPr/>
          </a:p>
          <a:p>
            <a:pPr indent="0" lvl="0" marL="158750" marR="0" rtl="0" algn="l">
              <a:lnSpc>
                <a:spcPct val="100000"/>
              </a:lnSpc>
              <a:spcBef>
                <a:spcPts val="0"/>
              </a:spcBef>
              <a:spcAft>
                <a:spcPts val="0"/>
              </a:spcAft>
              <a:buClr>
                <a:srgbClr val="000000"/>
              </a:buClr>
              <a:buSzPts val="1100"/>
              <a:buFont typeface="Arial"/>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9c95e27c8_0_18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229c95e27c8_0_1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 sz="1100"/>
              <a:t>Berikut beberapa alasan kenapa kita ingin menggunakan markdown :</a:t>
            </a:r>
            <a:endParaRPr/>
          </a:p>
          <a:p>
            <a:pPr indent="0" lvl="0" marL="0" rtl="0" algn="just">
              <a:lnSpc>
                <a:spcPct val="150000"/>
              </a:lnSpc>
              <a:spcBef>
                <a:spcPts val="0"/>
              </a:spcBef>
              <a:spcAft>
                <a:spcPts val="0"/>
              </a:spcAft>
              <a:buSzPts val="1100"/>
              <a:buNone/>
            </a:pPr>
            <a:r>
              <a:rPr lang="en" sz="1100"/>
              <a:t>Yang pertama, markdown dapat digunakan untuk banyak hal, seperti menulis dokumen, membuat catatan, menulis buku, menggunakannya untuk membuat bahan presentasi, memformat tulisan untuk dikirim email, dan juga membuat teknikal dokumen.</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9c95e27c8_0_1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29c95e27c8_0_1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 sz="1400"/>
              <a:t>Ok jadi selama ini, kita hanya menggunakan git untuk menyimpan hasil commit yang kita buat pada localhost saja, yang artinya adalah git repository yang kita buat, hanya terdapat pada komputer yang kita gunakan. </a:t>
            </a:r>
            <a:endParaRPr/>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rPr lang="en" sz="1400"/>
              <a:t>Jika kita ingin mengerjakannya pada komputer lain, kita perlu mengcopy folder projectnya dari komputer tempat biasa kita bekerja ke komputer yang lain tersebut. </a:t>
            </a:r>
            <a:endParaRPr/>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rPr lang="en" sz="1400"/>
              <a:t>Kemudian kalau kita menggunakan cara copy paste menggunakan usb atau harddisk external, tentu cara ini bukanlah cara yang praktis dan efisien.</a:t>
            </a:r>
            <a:endParaRPr/>
          </a:p>
          <a:p>
            <a:pPr indent="0" lvl="0" marL="0" rtl="0" algn="just">
              <a:lnSpc>
                <a:spcPct val="150000"/>
              </a:lnSpc>
              <a:spcBef>
                <a:spcPts val="0"/>
              </a:spcBef>
              <a:spcAft>
                <a:spcPts val="0"/>
              </a:spcAft>
              <a:buSzPts val="1100"/>
              <a:buNone/>
            </a:pPr>
            <a:r>
              <a:rPr lang="en" sz="1400"/>
              <a:t> </a:t>
            </a:r>
            <a:endParaRPr/>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t/>
            </a:r>
            <a:endParaRPr sz="1600"/>
          </a:p>
          <a:p>
            <a:pPr indent="0" lvl="0" marL="0" rtl="0" algn="just">
              <a:lnSpc>
                <a:spcPct val="150000"/>
              </a:lnSpc>
              <a:spcBef>
                <a:spcPts val="0"/>
              </a:spcBef>
              <a:spcAft>
                <a:spcPts val="0"/>
              </a:spcAft>
              <a:buSzPts val="1100"/>
              <a:buNone/>
            </a:pPr>
            <a:r>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9c95e27c8_0_18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29c95e27c8_0_18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 sz="1400"/>
              <a:t>Yang kedua, markdown bersifat portable. Kemungkinan besar, kita pasti pernah menulis dokumen menggunakan microsoft word. Ekstensi file yang dihasilkan dapat berbentuk .doc maupun .docx. Kedua file ini jika kita buka dengan aplikasi selain microsoft word, libre office misalnya, besar kemungkinan format tulisan yang sudah kita buat akan menjadi berantakan. Walaupun Libre Office mampu membuka dan membaca file dengan ekstensi .doc atau .docx, Libre Office tidak dapat menampilkannya dengan sempurna. Ini menunjukkan bahwa file .doc dan .docx ini hanya tergantung dengan aplikasi microsoft word. </a:t>
            </a:r>
            <a:endParaRPr sz="1400"/>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rPr lang="en" sz="1400"/>
              <a:t>Berbeda dengan file markdown yang tetap menampilkan format yang benar walaupun menggunakan aplikasi yang berbeda, sehingga kita tidak perlu panik jika harus mengganti aplikasi yang digunakan.</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9c95e27c8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29c95e27c8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9c95e27c8_0_16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29c95e27c8_0_16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 sz="1400"/>
              <a:t> Lalu apa yang terjadi jika harddisk pada komputer kita rusak dan tidak dapat diperbaiki? Atau juga kalau komputer kita hilang? Tentu bila ini terjadi, semua project yang sedang kita kerjakan beserta dengan history commitnya yang tersimpan pada komputer tersebut akan hilang juga.</a:t>
            </a:r>
            <a:endParaRPr/>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t/>
            </a:r>
            <a:endParaRPr sz="1400"/>
          </a:p>
          <a:p>
            <a:pPr indent="0" lvl="0" marL="0" rtl="0" algn="just">
              <a:lnSpc>
                <a:spcPct val="150000"/>
              </a:lnSpc>
              <a:spcBef>
                <a:spcPts val="0"/>
              </a:spcBef>
              <a:spcAft>
                <a:spcPts val="0"/>
              </a:spcAft>
              <a:buSzPts val="1100"/>
              <a:buNone/>
            </a:pPr>
            <a:r>
              <a:t/>
            </a:r>
            <a:endParaRPr sz="1600"/>
          </a:p>
          <a:p>
            <a:pPr indent="0" lvl="0" marL="0" rtl="0" algn="just">
              <a:lnSpc>
                <a:spcPct val="150000"/>
              </a:lnSpc>
              <a:spcBef>
                <a:spcPts val="0"/>
              </a:spcBef>
              <a:spcAft>
                <a:spcPts val="0"/>
              </a:spcAft>
              <a:buSzPts val="1100"/>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9c95e27c8_0_16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29c95e27c8_0_16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100"/>
              <a:t>Oleh karena itu solusinya, adalah kita dapat membackup atau menyimpan project kita di cloud atau simplenya dikomputer yang terhubung dengan internet dan dimiliki oleh provider yang terpercaya. </a:t>
            </a:r>
            <a:endParaRPr/>
          </a:p>
          <a:p>
            <a:pPr indent="0" lvl="0" marL="0" rtl="0" algn="just">
              <a:lnSpc>
                <a:spcPct val="150000"/>
              </a:lnSpc>
              <a:spcBef>
                <a:spcPts val="0"/>
              </a:spcBef>
              <a:spcAft>
                <a:spcPts val="0"/>
              </a:spcAft>
              <a:buClr>
                <a:schemeClr val="dk1"/>
              </a:buClr>
              <a:buSzPts val="1100"/>
              <a:buFont typeface="Arial"/>
              <a:buNone/>
            </a:pPr>
            <a:r>
              <a:t/>
            </a:r>
            <a:endParaRPr sz="1100"/>
          </a:p>
          <a:p>
            <a:pPr indent="0" lvl="0" marL="0" rtl="0" algn="just">
              <a:lnSpc>
                <a:spcPct val="150000"/>
              </a:lnSpc>
              <a:spcBef>
                <a:spcPts val="0"/>
              </a:spcBef>
              <a:spcAft>
                <a:spcPts val="0"/>
              </a:spcAft>
              <a:buClr>
                <a:schemeClr val="dk1"/>
              </a:buClr>
              <a:buSzPts val="1100"/>
              <a:buFont typeface="Arial"/>
              <a:buNone/>
            </a:pPr>
            <a:r>
              <a:rPr lang="en" sz="1100"/>
              <a:t>Di cloud ada layanan khusus dengan fitur yang banyak untuk kebutuhan menyimpan project atau git repository kita, dan salah satunya yang banyak orang sering gunakan adalah Github. </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9c95e27c8_0_17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29c95e27c8_0_17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t>Github adalah sebuah layanan penyimpanan project berbasis git pada cloud. Github tidak hanya sebatas tempat untuk menyimpan backup, tetapi github juga memungkinkan kita untuk berkolaborasi dalam mengerjakan suatu project. Dimana Github memiliki fitur yang berguna untuk bekerja sebagai tim, yang salah satunya adalah fitur untuk menggabungkan hasil pekerjaan dari 1 team. </a:t>
            </a:r>
            <a:endParaRPr/>
          </a:p>
          <a:p>
            <a:pPr indent="0" lvl="0" marL="0" rtl="0" algn="just">
              <a:lnSpc>
                <a:spcPct val="150000"/>
              </a:lnSpc>
              <a:spcBef>
                <a:spcPts val="0"/>
              </a:spcBef>
              <a:spcAft>
                <a:spcPts val="0"/>
              </a:spcAft>
              <a:buClr>
                <a:schemeClr val="dk1"/>
              </a:buClr>
              <a:buSzPts val="1100"/>
              <a:buFont typeface="Arial"/>
              <a:buNone/>
            </a:pPr>
            <a:r>
              <a:t/>
            </a:r>
            <a:endParaRPr sz="1400"/>
          </a:p>
          <a:p>
            <a:pPr indent="0" lvl="0" marL="0" rtl="0" algn="just">
              <a:lnSpc>
                <a:spcPct val="150000"/>
              </a:lnSpc>
              <a:spcBef>
                <a:spcPts val="0"/>
              </a:spcBef>
              <a:spcAft>
                <a:spcPts val="0"/>
              </a:spcAft>
              <a:buClr>
                <a:schemeClr val="dk1"/>
              </a:buClr>
              <a:buSzPts val="1100"/>
              <a:buFont typeface="Arial"/>
              <a:buNone/>
            </a:pPr>
            <a:r>
              <a:rPr lang="en" sz="1400"/>
              <a:t>Jika sebelumnya kita hanya melakukan merge terhadap branch yang kita buat sendiri, dengan github kita dapat melakukan merge dengan branch milik orang lain, yang dikerjakan pada komputer yang berbeda dengan kita.</a:t>
            </a:r>
            <a:endParaRPr/>
          </a:p>
          <a:p>
            <a:pPr indent="0" lvl="0" marL="0" rtl="0" algn="just">
              <a:lnSpc>
                <a:spcPct val="150000"/>
              </a:lnSpc>
              <a:spcBef>
                <a:spcPts val="0"/>
              </a:spcBef>
              <a:spcAft>
                <a:spcPts val="0"/>
              </a:spcAft>
              <a:buClr>
                <a:schemeClr val="dk1"/>
              </a:buClr>
              <a:buSzPts val="1100"/>
              <a:buFont typeface="Arial"/>
              <a:buNone/>
            </a:pPr>
            <a:r>
              <a:t/>
            </a:r>
            <a:endParaRPr sz="1400"/>
          </a:p>
          <a:p>
            <a:pPr indent="0" lvl="0" marL="0" rtl="0" algn="just">
              <a:lnSpc>
                <a:spcPct val="150000"/>
              </a:lnSpc>
              <a:spcBef>
                <a:spcPts val="0"/>
              </a:spcBef>
              <a:spcAft>
                <a:spcPts val="0"/>
              </a:spcAft>
              <a:buSzPts val="1100"/>
              <a:buNone/>
            </a:pPr>
            <a:r>
              <a:rPr lang="en" sz="1400"/>
              <a:t>Ok jadi Hal yang pertama kali akan kita lakukan adalah membuat akun di github.</a:t>
            </a:r>
            <a:endParaRPr/>
          </a:p>
          <a:p>
            <a:pPr indent="0" lvl="0" marL="0" rtl="0" algn="just">
              <a:lnSpc>
                <a:spcPct val="150000"/>
              </a:lnSpc>
              <a:spcBef>
                <a:spcPts val="0"/>
              </a:spcBef>
              <a:spcAft>
                <a:spcPts val="0"/>
              </a:spcAft>
              <a:buSzPts val="1100"/>
              <a:buNone/>
            </a:pPr>
            <a:r>
              <a:t/>
            </a:r>
            <a:endParaRPr sz="1600"/>
          </a:p>
          <a:p>
            <a:pPr indent="0" lvl="0" marL="0" rtl="0" algn="just">
              <a:lnSpc>
                <a:spcPct val="150000"/>
              </a:lnSpc>
              <a:spcBef>
                <a:spcPts val="0"/>
              </a:spcBef>
              <a:spcAft>
                <a:spcPts val="0"/>
              </a:spcAft>
              <a:buSzPts val="1100"/>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9c95e27c8_0_1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29c95e27c8_0_19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9c95e27c8_0_17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29c95e27c8_0_17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sz="1100"/>
              <a:t>Pada topik kali ini, ada 3 command baru yang akan kita bahas yaitu command git remote, git push, dan git clone. </a:t>
            </a:r>
            <a:endParaRPr/>
          </a:p>
          <a:p>
            <a:pPr indent="0" lvl="0" marL="158750" rtl="0" algn="l">
              <a:lnSpc>
                <a:spcPct val="100000"/>
              </a:lnSpc>
              <a:spcBef>
                <a:spcPts val="0"/>
              </a:spcBef>
              <a:spcAft>
                <a:spcPts val="0"/>
              </a:spcAft>
              <a:buSzPts val="1100"/>
              <a:buNone/>
            </a:pPr>
            <a:r>
              <a:t/>
            </a:r>
            <a:endParaRPr sz="1100"/>
          </a:p>
          <a:p>
            <a:pPr indent="0" lvl="0" marL="158750" rtl="0" algn="l">
              <a:lnSpc>
                <a:spcPct val="100000"/>
              </a:lnSpc>
              <a:spcBef>
                <a:spcPts val="0"/>
              </a:spcBef>
              <a:spcAft>
                <a:spcPts val="0"/>
              </a:spcAft>
              <a:buSzPts val="1100"/>
              <a:buNone/>
            </a:pPr>
            <a:r>
              <a:rPr lang="en" sz="1100"/>
              <a:t>Yang pertama, command git remote digunakan untuk membuat, melihat, dan menghapus koneksi ke repository lain.</a:t>
            </a:r>
            <a:endParaRPr/>
          </a:p>
          <a:p>
            <a:pPr indent="0" lvl="0" marL="158750" rtl="0" algn="l">
              <a:lnSpc>
                <a:spcPct val="100000"/>
              </a:lnSpc>
              <a:spcBef>
                <a:spcPts val="0"/>
              </a:spcBef>
              <a:spcAft>
                <a:spcPts val="0"/>
              </a:spcAft>
              <a:buSzPts val="1100"/>
              <a:buNone/>
            </a:pPr>
            <a:r>
              <a:t/>
            </a:r>
            <a:endParaRPr sz="1100"/>
          </a:p>
          <a:p>
            <a:pPr indent="0" lvl="0" marL="158750" rtl="0" algn="l">
              <a:lnSpc>
                <a:spcPct val="100000"/>
              </a:lnSpc>
              <a:spcBef>
                <a:spcPts val="0"/>
              </a:spcBef>
              <a:spcAft>
                <a:spcPts val="0"/>
              </a:spcAft>
              <a:buSzPts val="1100"/>
              <a:buNone/>
            </a:pPr>
            <a:r>
              <a:rPr lang="en" sz="1100"/>
              <a:t>Lalu Yang kedua, command git push digunakan untuk mengupload content repository lokal ke repository yang ada di cloud.</a:t>
            </a:r>
            <a:endParaRPr/>
          </a:p>
          <a:p>
            <a:pPr indent="0" lvl="0" marL="158750" rtl="0" algn="l">
              <a:lnSpc>
                <a:spcPct val="100000"/>
              </a:lnSpc>
              <a:spcBef>
                <a:spcPts val="0"/>
              </a:spcBef>
              <a:spcAft>
                <a:spcPts val="0"/>
              </a:spcAft>
              <a:buSzPts val="1100"/>
              <a:buNone/>
            </a:pPr>
            <a:r>
              <a:t/>
            </a:r>
            <a:endParaRPr sz="1100"/>
          </a:p>
          <a:p>
            <a:pPr indent="0" lvl="0" marL="158750" rtl="0" algn="l">
              <a:lnSpc>
                <a:spcPct val="100000"/>
              </a:lnSpc>
              <a:spcBef>
                <a:spcPts val="0"/>
              </a:spcBef>
              <a:spcAft>
                <a:spcPts val="0"/>
              </a:spcAft>
              <a:buSzPts val="1100"/>
              <a:buNone/>
            </a:pPr>
            <a:r>
              <a:rPr lang="en" sz="1100"/>
              <a:t>Kemudian Yang ketiga, command git clone digunakan untuk menargetkan repository yang ada dan membuat clone, atau salinan dari target repositorynya.</a:t>
            </a:r>
            <a:endParaRPr/>
          </a:p>
          <a:p>
            <a:pPr indent="0" lvl="0" marL="158750" rtl="0" algn="l">
              <a:lnSpc>
                <a:spcPct val="100000"/>
              </a:lnSpc>
              <a:spcBef>
                <a:spcPts val="0"/>
              </a:spcBef>
              <a:spcAft>
                <a:spcPts val="0"/>
              </a:spcAft>
              <a:buSzPts val="1100"/>
              <a:buNone/>
            </a:pPr>
            <a:r>
              <a:t/>
            </a:r>
            <a:endParaRPr sz="1100"/>
          </a:p>
          <a:p>
            <a:pPr indent="0" lvl="0" marL="158750" rtl="0" algn="l">
              <a:lnSpc>
                <a:spcPct val="100000"/>
              </a:lnSpc>
              <a:spcBef>
                <a:spcPts val="0"/>
              </a:spcBef>
              <a:spcAft>
                <a:spcPts val="0"/>
              </a:spcAft>
              <a:buSzPts val="1100"/>
              <a:buNone/>
            </a:pPr>
            <a:r>
              <a:rPr lang="en" sz="1100"/>
              <a:t>Mari kita bahas lebih detail ketiganya, mulai dari command git remote terlebih dahulu.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9c95e27c8_0_17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29c95e27c8_0_17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
              <a:t>Ok jadi seperti yang baru saja dibahas, command git remote adalah command yang </a:t>
            </a:r>
            <a:r>
              <a:rPr lang="en" sz="1100"/>
              <a:t>digunakan untuk membuat, melihat, dan menghapus koneksi ke repository lain.</a:t>
            </a:r>
            <a:endParaRPr/>
          </a:p>
          <a:p>
            <a:pPr indent="0" lvl="0" marL="158750" marR="0" rtl="0" algn="l">
              <a:lnSpc>
                <a:spcPct val="100000"/>
              </a:lnSpc>
              <a:spcBef>
                <a:spcPts val="0"/>
              </a:spcBef>
              <a:spcAft>
                <a:spcPts val="0"/>
              </a:spcAft>
              <a:buClr>
                <a:srgbClr val="000000"/>
              </a:buClr>
              <a:buSzPts val="1100"/>
              <a:buFont typeface="Arial"/>
              <a:buNone/>
            </a:pPr>
            <a:r>
              <a:t/>
            </a:r>
            <a:endParaRPr sz="1100"/>
          </a:p>
          <a:p>
            <a:pPr indent="0" lvl="0" marL="158750" marR="0" rtl="0" algn="l">
              <a:lnSpc>
                <a:spcPct val="100000"/>
              </a:lnSpc>
              <a:spcBef>
                <a:spcPts val="0"/>
              </a:spcBef>
              <a:spcAft>
                <a:spcPts val="0"/>
              </a:spcAft>
              <a:buClr>
                <a:srgbClr val="000000"/>
              </a:buClr>
              <a:buSzPts val="1100"/>
              <a:buFont typeface="Arial"/>
              <a:buNone/>
            </a:pPr>
            <a:r>
              <a:rPr lang="en" sz="1100"/>
              <a:t>Koneksinya itu lebih seperti bookmark daripada hubungan langsung ke repository lainnya.</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
              <a:t>Kemudian, koneksinya itu sebenarnya berfungsi sebagai nama yang dapat digunakan untuk mereferensikan URL atau alamat dari repositorynya.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9c95e27c8_0_17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29c95e27c8_0_17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b="0" lang="en" sz="1100"/>
              <a:t>Berikut ini adalah command yang akan kita gunakan untuk dapat </a:t>
            </a:r>
            <a:r>
              <a:rPr lang="en" sz="1100"/>
              <a:t>membuat, melihat, dan menghapus koneksi ke repository lain.</a:t>
            </a:r>
            <a:endParaRPr/>
          </a:p>
          <a:p>
            <a:pPr indent="0" lvl="0" marL="158750" marR="0" rtl="0" algn="l">
              <a:lnSpc>
                <a:spcPct val="100000"/>
              </a:lnSpc>
              <a:spcBef>
                <a:spcPts val="0"/>
              </a:spcBef>
              <a:spcAft>
                <a:spcPts val="0"/>
              </a:spcAft>
              <a:buClr>
                <a:srgbClr val="000000"/>
              </a:buClr>
              <a:buSzPts val="1100"/>
              <a:buFont typeface="Arial"/>
              <a:buNone/>
            </a:pPr>
            <a:r>
              <a:t/>
            </a:r>
            <a:endParaRPr b="0" sz="1100"/>
          </a:p>
          <a:p>
            <a:pPr indent="0" lvl="0" marL="158750" marR="0" rtl="0" algn="l">
              <a:lnSpc>
                <a:spcPct val="100000"/>
              </a:lnSpc>
              <a:spcBef>
                <a:spcPts val="0"/>
              </a:spcBef>
              <a:spcAft>
                <a:spcPts val="0"/>
              </a:spcAft>
              <a:buClr>
                <a:srgbClr val="000000"/>
              </a:buClr>
              <a:buSzPts val="1100"/>
              <a:buFont typeface="Arial"/>
              <a:buNone/>
            </a:pPr>
            <a:r>
              <a:rPr b="0" lang="en" sz="1100"/>
              <a:t>Mari sekarang langsung saja kita praktikkan.</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b="1" lang="en"/>
              <a:t>(Live Code Git Remote)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highlight>
                  <a:schemeClr val="dk1"/>
                </a:highlight>
              </a:defRPr>
            </a:lvl1pPr>
            <a:lvl2pPr indent="-317500" lvl="1" marL="914400" algn="ctr">
              <a:lnSpc>
                <a:spcPct val="115000"/>
              </a:lnSpc>
              <a:spcBef>
                <a:spcPts val="1600"/>
              </a:spcBef>
              <a:spcAft>
                <a:spcPts val="0"/>
              </a:spcAft>
              <a:buSzPts val="1400"/>
              <a:buChar char="○"/>
              <a:defRPr>
                <a:highlight>
                  <a:schemeClr val="dk1"/>
                </a:highlight>
              </a:defRPr>
            </a:lvl2pPr>
            <a:lvl3pPr indent="-317500" lvl="2" marL="1371600" algn="ctr">
              <a:lnSpc>
                <a:spcPct val="115000"/>
              </a:lnSpc>
              <a:spcBef>
                <a:spcPts val="1600"/>
              </a:spcBef>
              <a:spcAft>
                <a:spcPts val="0"/>
              </a:spcAft>
              <a:buSzPts val="1400"/>
              <a:buChar char="■"/>
              <a:defRPr>
                <a:highlight>
                  <a:schemeClr val="dk1"/>
                </a:highlight>
              </a:defRPr>
            </a:lvl3pPr>
            <a:lvl4pPr indent="-317500" lvl="3" marL="1828800" algn="ctr">
              <a:lnSpc>
                <a:spcPct val="115000"/>
              </a:lnSpc>
              <a:spcBef>
                <a:spcPts val="1600"/>
              </a:spcBef>
              <a:spcAft>
                <a:spcPts val="0"/>
              </a:spcAft>
              <a:buSzPts val="1400"/>
              <a:buChar char="●"/>
              <a:defRPr>
                <a:highlight>
                  <a:schemeClr val="dk1"/>
                </a:highlight>
              </a:defRPr>
            </a:lvl4pPr>
            <a:lvl5pPr indent="-317500" lvl="4" marL="2286000" algn="ctr">
              <a:lnSpc>
                <a:spcPct val="115000"/>
              </a:lnSpc>
              <a:spcBef>
                <a:spcPts val="1600"/>
              </a:spcBef>
              <a:spcAft>
                <a:spcPts val="0"/>
              </a:spcAft>
              <a:buSzPts val="1400"/>
              <a:buChar char="○"/>
              <a:defRPr>
                <a:highlight>
                  <a:schemeClr val="dk1"/>
                </a:highlight>
              </a:defRPr>
            </a:lvl5pPr>
            <a:lvl6pPr indent="-317500" lvl="5" marL="2743200" algn="ctr">
              <a:lnSpc>
                <a:spcPct val="115000"/>
              </a:lnSpc>
              <a:spcBef>
                <a:spcPts val="1600"/>
              </a:spcBef>
              <a:spcAft>
                <a:spcPts val="0"/>
              </a:spcAft>
              <a:buSzPts val="1400"/>
              <a:buChar char="■"/>
              <a:defRPr>
                <a:highlight>
                  <a:schemeClr val="dk1"/>
                </a:highlight>
              </a:defRPr>
            </a:lvl6pPr>
            <a:lvl7pPr indent="-317500" lvl="6" marL="3200400" algn="ctr">
              <a:lnSpc>
                <a:spcPct val="115000"/>
              </a:lnSpc>
              <a:spcBef>
                <a:spcPts val="1600"/>
              </a:spcBef>
              <a:spcAft>
                <a:spcPts val="0"/>
              </a:spcAft>
              <a:buSzPts val="1400"/>
              <a:buChar char="●"/>
              <a:defRPr>
                <a:highlight>
                  <a:schemeClr val="dk1"/>
                </a:highlight>
              </a:defRPr>
            </a:lvl7pPr>
            <a:lvl8pPr indent="-317500" lvl="7" marL="3657600" algn="ctr">
              <a:lnSpc>
                <a:spcPct val="115000"/>
              </a:lnSpc>
              <a:spcBef>
                <a:spcPts val="1600"/>
              </a:spcBef>
              <a:spcAft>
                <a:spcPts val="0"/>
              </a:spcAft>
              <a:buSzPts val="1400"/>
              <a:buChar char="○"/>
              <a:defRPr>
                <a:highlight>
                  <a:schemeClr val="dk1"/>
                </a:highlight>
              </a:defRPr>
            </a:lvl8pPr>
            <a:lvl9pPr indent="-317500" lvl="8" marL="4114800" algn="ctr">
              <a:lnSpc>
                <a:spcPct val="115000"/>
              </a:lnSpc>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4" name="Shape 54"/>
        <p:cNvGrpSpPr/>
        <p:nvPr/>
      </p:nvGrpSpPr>
      <p:grpSpPr>
        <a:xfrm>
          <a:off x="0" y="0"/>
          <a:ext cx="0" cy="0"/>
          <a:chOff x="0" y="0"/>
          <a:chExt cx="0" cy="0"/>
        </a:xfrm>
      </p:grpSpPr>
      <p:sp>
        <p:nvSpPr>
          <p:cNvPr id="55" name="Google Shape;55;p13"/>
          <p:cNvSpPr txBox="1"/>
          <p:nvPr>
            <p:ph type="title"/>
          </p:nvPr>
        </p:nvSpPr>
        <p:spPr>
          <a:xfrm>
            <a:off x="621410" y="473926"/>
            <a:ext cx="79011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3000">
                <a:solidFill>
                  <a:schemeClr val="dk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13"/>
          <p:cNvSpPr txBox="1"/>
          <p:nvPr>
            <p:ph idx="1" type="body"/>
          </p:nvPr>
        </p:nvSpPr>
        <p:spPr>
          <a:xfrm>
            <a:off x="678656" y="1453706"/>
            <a:ext cx="7786500" cy="2890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a:solidFill>
                  <a:srgbClr val="0D1115"/>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7" name="Google Shape;57;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8" name="Google Shape;58;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9" name="Google Shape;59;p13"/>
          <p:cNvSpPr txBox="1"/>
          <p:nvPr>
            <p:ph idx="12" type="sldNum"/>
          </p:nvPr>
        </p:nvSpPr>
        <p:spPr>
          <a:xfrm>
            <a:off x="8307800" y="4863369"/>
            <a:ext cx="1698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1pPr>
            <a:lvl2pPr indent="0" lvl="1"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2pPr>
            <a:lvl3pPr indent="0" lvl="2"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3pPr>
            <a:lvl4pPr indent="0" lvl="3"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4pPr>
            <a:lvl5pPr indent="0" lvl="4"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5pPr>
            <a:lvl6pPr indent="0" lvl="5"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6pPr>
            <a:lvl7pPr indent="0" lvl="6"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7pPr>
            <a:lvl8pPr indent="0" lvl="7"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8pPr>
            <a:lvl9pPr indent="0" lvl="8" marL="25400" marR="0" rtl="0" algn="l">
              <a:lnSpc>
                <a:spcPct val="104782"/>
              </a:lnSpc>
              <a:spcBef>
                <a:spcPts val="0"/>
              </a:spcBef>
              <a:buNone/>
              <a:defRPr b="0" i="0" sz="900" u="none" cap="none" strike="noStrike">
                <a:solidFill>
                  <a:srgbClr val="FFFFFF"/>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blip>
          <a:srcRect b="0" l="0" r="0" t="0"/>
          <a:stretch/>
        </p:blipFill>
        <p:spPr>
          <a:xfrm>
            <a:off x="0" y="0"/>
            <a:ext cx="9139310" cy="5143497"/>
          </a:xfrm>
          <a:prstGeom prst="rect">
            <a:avLst/>
          </a:prstGeom>
          <a:noFill/>
          <a:ln>
            <a:noFill/>
          </a:ln>
        </p:spPr>
      </p:pic>
      <p:sp>
        <p:nvSpPr>
          <p:cNvPr id="62" name="Google Shape;62;p14"/>
          <p:cNvSpPr txBox="1"/>
          <p:nvPr>
            <p:ph type="title"/>
          </p:nvPr>
        </p:nvSpPr>
        <p:spPr>
          <a:xfrm>
            <a:off x="689629" y="321526"/>
            <a:ext cx="2394600" cy="476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31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4"/>
          <p:cNvSpPr txBox="1"/>
          <p:nvPr>
            <p:ph idx="1" type="body"/>
          </p:nvPr>
        </p:nvSpPr>
        <p:spPr>
          <a:xfrm>
            <a:off x="514955" y="1415986"/>
            <a:ext cx="4013700" cy="3449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4" name="Google Shape;64;p14"/>
          <p:cNvSpPr txBox="1"/>
          <p:nvPr>
            <p:ph idx="2" type="body"/>
          </p:nvPr>
        </p:nvSpPr>
        <p:spPr>
          <a:xfrm>
            <a:off x="4709160" y="1183005"/>
            <a:ext cx="39774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5" name="Google Shape;65;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4"/>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4"/>
          <p:cNvSpPr txBox="1"/>
          <p:nvPr>
            <p:ph idx="12" type="sldNum"/>
          </p:nvPr>
        </p:nvSpPr>
        <p:spPr>
          <a:xfrm>
            <a:off x="8297789" y="4863369"/>
            <a:ext cx="1740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a:solidFill>
                  <a:srgbClr val="FFFFFF"/>
                </a:solidFill>
                <a:latin typeface="Calibri"/>
                <a:ea typeface="Calibri"/>
                <a:cs typeface="Calibri"/>
                <a:sym typeface="Calibri"/>
              </a:defRPr>
            </a:lvl1pPr>
            <a:lvl2pPr indent="0" lvl="1" marL="25400" marR="0" rtl="0" algn="l">
              <a:lnSpc>
                <a:spcPct val="104782"/>
              </a:lnSpc>
              <a:spcBef>
                <a:spcPts val="0"/>
              </a:spcBef>
              <a:buNone/>
              <a:defRPr b="0" i="0" sz="900">
                <a:solidFill>
                  <a:srgbClr val="FFFFFF"/>
                </a:solidFill>
                <a:latin typeface="Calibri"/>
                <a:ea typeface="Calibri"/>
                <a:cs typeface="Calibri"/>
                <a:sym typeface="Calibri"/>
              </a:defRPr>
            </a:lvl2pPr>
            <a:lvl3pPr indent="0" lvl="2" marL="25400" marR="0" rtl="0" algn="l">
              <a:lnSpc>
                <a:spcPct val="104782"/>
              </a:lnSpc>
              <a:spcBef>
                <a:spcPts val="0"/>
              </a:spcBef>
              <a:buNone/>
              <a:defRPr b="0" i="0" sz="900">
                <a:solidFill>
                  <a:srgbClr val="FFFFFF"/>
                </a:solidFill>
                <a:latin typeface="Calibri"/>
                <a:ea typeface="Calibri"/>
                <a:cs typeface="Calibri"/>
                <a:sym typeface="Calibri"/>
              </a:defRPr>
            </a:lvl3pPr>
            <a:lvl4pPr indent="0" lvl="3" marL="25400" marR="0" rtl="0" algn="l">
              <a:lnSpc>
                <a:spcPct val="104782"/>
              </a:lnSpc>
              <a:spcBef>
                <a:spcPts val="0"/>
              </a:spcBef>
              <a:buNone/>
              <a:defRPr b="0" i="0" sz="900">
                <a:solidFill>
                  <a:srgbClr val="FFFFFF"/>
                </a:solidFill>
                <a:latin typeface="Calibri"/>
                <a:ea typeface="Calibri"/>
                <a:cs typeface="Calibri"/>
                <a:sym typeface="Calibri"/>
              </a:defRPr>
            </a:lvl4pPr>
            <a:lvl5pPr indent="0" lvl="4" marL="25400" marR="0" rtl="0" algn="l">
              <a:lnSpc>
                <a:spcPct val="104782"/>
              </a:lnSpc>
              <a:spcBef>
                <a:spcPts val="0"/>
              </a:spcBef>
              <a:buNone/>
              <a:defRPr b="0" i="0" sz="900">
                <a:solidFill>
                  <a:srgbClr val="FFFFFF"/>
                </a:solidFill>
                <a:latin typeface="Calibri"/>
                <a:ea typeface="Calibri"/>
                <a:cs typeface="Calibri"/>
                <a:sym typeface="Calibri"/>
              </a:defRPr>
            </a:lvl5pPr>
            <a:lvl6pPr indent="0" lvl="5" marL="25400" marR="0" rtl="0" algn="l">
              <a:lnSpc>
                <a:spcPct val="104782"/>
              </a:lnSpc>
              <a:spcBef>
                <a:spcPts val="0"/>
              </a:spcBef>
              <a:buNone/>
              <a:defRPr b="0" i="0" sz="900">
                <a:solidFill>
                  <a:srgbClr val="FFFFFF"/>
                </a:solidFill>
                <a:latin typeface="Calibri"/>
                <a:ea typeface="Calibri"/>
                <a:cs typeface="Calibri"/>
                <a:sym typeface="Calibri"/>
              </a:defRPr>
            </a:lvl6pPr>
            <a:lvl7pPr indent="0" lvl="6" marL="25400" marR="0" rtl="0" algn="l">
              <a:lnSpc>
                <a:spcPct val="104782"/>
              </a:lnSpc>
              <a:spcBef>
                <a:spcPts val="0"/>
              </a:spcBef>
              <a:buNone/>
              <a:defRPr b="0" i="0" sz="900">
                <a:solidFill>
                  <a:srgbClr val="FFFFFF"/>
                </a:solidFill>
                <a:latin typeface="Calibri"/>
                <a:ea typeface="Calibri"/>
                <a:cs typeface="Calibri"/>
                <a:sym typeface="Calibri"/>
              </a:defRPr>
            </a:lvl7pPr>
            <a:lvl8pPr indent="0" lvl="7" marL="25400" marR="0" rtl="0" algn="l">
              <a:lnSpc>
                <a:spcPct val="104782"/>
              </a:lnSpc>
              <a:spcBef>
                <a:spcPts val="0"/>
              </a:spcBef>
              <a:buNone/>
              <a:defRPr b="0" i="0" sz="900">
                <a:solidFill>
                  <a:srgbClr val="FFFFFF"/>
                </a:solidFill>
                <a:latin typeface="Calibri"/>
                <a:ea typeface="Calibri"/>
                <a:cs typeface="Calibri"/>
                <a:sym typeface="Calibri"/>
              </a:defRPr>
            </a:lvl8pPr>
            <a:lvl9pPr indent="0" lvl="8" marL="25400" marR="0" rtl="0" algn="l">
              <a:lnSpc>
                <a:spcPct val="104782"/>
              </a:lnSpc>
              <a:spcBef>
                <a:spcPts val="0"/>
              </a:spcBef>
              <a:buNone/>
              <a:defRPr b="0" i="0" sz="900">
                <a:solidFill>
                  <a:srgbClr val="FFFFFF"/>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2">
            <a:alphaModFix/>
          </a:blip>
          <a:srcRect b="0" l="0" r="0" t="0"/>
          <a:stretch/>
        </p:blipFill>
        <p:spPr>
          <a:xfrm>
            <a:off x="0" y="0"/>
            <a:ext cx="9139310" cy="5143497"/>
          </a:xfrm>
          <a:prstGeom prst="rect">
            <a:avLst/>
          </a:prstGeom>
          <a:noFill/>
          <a:ln>
            <a:noFill/>
          </a:ln>
        </p:spPr>
      </p:pic>
      <p:sp>
        <p:nvSpPr>
          <p:cNvPr id="70" name="Google Shape;70;p15"/>
          <p:cNvSpPr txBox="1"/>
          <p:nvPr>
            <p:ph type="title"/>
          </p:nvPr>
        </p:nvSpPr>
        <p:spPr>
          <a:xfrm>
            <a:off x="1041986" y="2125599"/>
            <a:ext cx="7059900" cy="975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1" i="0" sz="34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2" name="Google Shape;72;p15"/>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5"/>
          <p:cNvSpPr txBox="1"/>
          <p:nvPr>
            <p:ph idx="12" type="sldNum"/>
          </p:nvPr>
        </p:nvSpPr>
        <p:spPr>
          <a:xfrm>
            <a:off x="8297789" y="4863369"/>
            <a:ext cx="1740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1pPr>
            <a:lvl2pPr indent="0" lvl="1"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2pPr>
            <a:lvl3pPr indent="0" lvl="2"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3pPr>
            <a:lvl4pPr indent="0" lvl="3"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4pPr>
            <a:lvl5pPr indent="0" lvl="4"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5pPr>
            <a:lvl6pPr indent="0" lvl="5"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6pPr>
            <a:lvl7pPr indent="0" lvl="6"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7pPr>
            <a:lvl8pPr indent="0" lvl="7"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8pPr>
            <a:lvl9pPr indent="0" lvl="8" marL="25400" marR="0" rtl="0" algn="l">
              <a:lnSpc>
                <a:spcPct val="104782"/>
              </a:lnSpc>
              <a:spcBef>
                <a:spcPts val="0"/>
              </a:spcBef>
              <a:buNone/>
              <a:defRPr b="0" i="0" sz="900" u="none" cap="none" strike="noStrike">
                <a:solidFill>
                  <a:srgbClr val="000000"/>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4" name="Shape 74"/>
        <p:cNvGrpSpPr/>
        <p:nvPr/>
      </p:nvGrpSpPr>
      <p:grpSpPr>
        <a:xfrm>
          <a:off x="0" y="0"/>
          <a:ext cx="0" cy="0"/>
          <a:chOff x="0" y="0"/>
          <a:chExt cx="0" cy="0"/>
        </a:xfrm>
      </p:grpSpPr>
      <p:sp>
        <p:nvSpPr>
          <p:cNvPr id="75" name="Google Shape;75;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6" name="Google Shape;76;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7" name="Google Shape;77;p16"/>
          <p:cNvSpPr txBox="1"/>
          <p:nvPr>
            <p:ph idx="12" type="sldNum"/>
          </p:nvPr>
        </p:nvSpPr>
        <p:spPr>
          <a:xfrm>
            <a:off x="8363807" y="4863369"/>
            <a:ext cx="113400" cy="138600"/>
          </a:xfrm>
          <a:prstGeom prst="rect">
            <a:avLst/>
          </a:prstGeom>
          <a:noFill/>
          <a:ln>
            <a:noFill/>
          </a:ln>
        </p:spPr>
        <p:txBody>
          <a:bodyPr anchorCtr="0" anchor="t" bIns="0" lIns="0" spcFirstLastPara="1" rIns="0" wrap="square" tIns="0">
            <a:spAutoFit/>
          </a:bodyPr>
          <a:lstStyle>
            <a:lvl1pPr indent="0" lvl="0" marL="25400" marR="0" rtl="0" algn="l">
              <a:lnSpc>
                <a:spcPct val="104782"/>
              </a:lnSpc>
              <a:spcBef>
                <a:spcPts val="0"/>
              </a:spcBef>
              <a:buNone/>
              <a:defRPr b="0" i="0" sz="900">
                <a:solidFill>
                  <a:schemeClr val="lt1"/>
                </a:solidFill>
                <a:latin typeface="Calibri"/>
                <a:ea typeface="Calibri"/>
                <a:cs typeface="Calibri"/>
                <a:sym typeface="Calibri"/>
              </a:defRPr>
            </a:lvl1pPr>
            <a:lvl2pPr indent="0" lvl="1" marL="25400" marR="0" rtl="0" algn="l">
              <a:lnSpc>
                <a:spcPct val="104782"/>
              </a:lnSpc>
              <a:spcBef>
                <a:spcPts val="0"/>
              </a:spcBef>
              <a:buNone/>
              <a:defRPr b="0" i="0" sz="900">
                <a:solidFill>
                  <a:schemeClr val="lt1"/>
                </a:solidFill>
                <a:latin typeface="Calibri"/>
                <a:ea typeface="Calibri"/>
                <a:cs typeface="Calibri"/>
                <a:sym typeface="Calibri"/>
              </a:defRPr>
            </a:lvl2pPr>
            <a:lvl3pPr indent="0" lvl="2" marL="25400" marR="0" rtl="0" algn="l">
              <a:lnSpc>
                <a:spcPct val="104782"/>
              </a:lnSpc>
              <a:spcBef>
                <a:spcPts val="0"/>
              </a:spcBef>
              <a:buNone/>
              <a:defRPr b="0" i="0" sz="900">
                <a:solidFill>
                  <a:schemeClr val="lt1"/>
                </a:solidFill>
                <a:latin typeface="Calibri"/>
                <a:ea typeface="Calibri"/>
                <a:cs typeface="Calibri"/>
                <a:sym typeface="Calibri"/>
              </a:defRPr>
            </a:lvl3pPr>
            <a:lvl4pPr indent="0" lvl="3" marL="25400" marR="0" rtl="0" algn="l">
              <a:lnSpc>
                <a:spcPct val="104782"/>
              </a:lnSpc>
              <a:spcBef>
                <a:spcPts val="0"/>
              </a:spcBef>
              <a:buNone/>
              <a:defRPr b="0" i="0" sz="900">
                <a:solidFill>
                  <a:schemeClr val="lt1"/>
                </a:solidFill>
                <a:latin typeface="Calibri"/>
                <a:ea typeface="Calibri"/>
                <a:cs typeface="Calibri"/>
                <a:sym typeface="Calibri"/>
              </a:defRPr>
            </a:lvl4pPr>
            <a:lvl5pPr indent="0" lvl="4" marL="25400" marR="0" rtl="0" algn="l">
              <a:lnSpc>
                <a:spcPct val="104782"/>
              </a:lnSpc>
              <a:spcBef>
                <a:spcPts val="0"/>
              </a:spcBef>
              <a:buNone/>
              <a:defRPr b="0" i="0" sz="900">
                <a:solidFill>
                  <a:schemeClr val="lt1"/>
                </a:solidFill>
                <a:latin typeface="Calibri"/>
                <a:ea typeface="Calibri"/>
                <a:cs typeface="Calibri"/>
                <a:sym typeface="Calibri"/>
              </a:defRPr>
            </a:lvl5pPr>
            <a:lvl6pPr indent="0" lvl="5" marL="25400" marR="0" rtl="0" algn="l">
              <a:lnSpc>
                <a:spcPct val="104782"/>
              </a:lnSpc>
              <a:spcBef>
                <a:spcPts val="0"/>
              </a:spcBef>
              <a:buNone/>
              <a:defRPr b="0" i="0" sz="900">
                <a:solidFill>
                  <a:schemeClr val="lt1"/>
                </a:solidFill>
                <a:latin typeface="Calibri"/>
                <a:ea typeface="Calibri"/>
                <a:cs typeface="Calibri"/>
                <a:sym typeface="Calibri"/>
              </a:defRPr>
            </a:lvl6pPr>
            <a:lvl7pPr indent="0" lvl="6" marL="25400" marR="0" rtl="0" algn="l">
              <a:lnSpc>
                <a:spcPct val="104782"/>
              </a:lnSpc>
              <a:spcBef>
                <a:spcPts val="0"/>
              </a:spcBef>
              <a:buNone/>
              <a:defRPr b="0" i="0" sz="900">
                <a:solidFill>
                  <a:schemeClr val="lt1"/>
                </a:solidFill>
                <a:latin typeface="Calibri"/>
                <a:ea typeface="Calibri"/>
                <a:cs typeface="Calibri"/>
                <a:sym typeface="Calibri"/>
              </a:defRPr>
            </a:lvl7pPr>
            <a:lvl8pPr indent="0" lvl="7" marL="25400" marR="0" rtl="0" algn="l">
              <a:lnSpc>
                <a:spcPct val="104782"/>
              </a:lnSpc>
              <a:spcBef>
                <a:spcPts val="0"/>
              </a:spcBef>
              <a:buNone/>
              <a:defRPr b="0" i="0" sz="900">
                <a:solidFill>
                  <a:schemeClr val="lt1"/>
                </a:solidFill>
                <a:latin typeface="Calibri"/>
                <a:ea typeface="Calibri"/>
                <a:cs typeface="Calibri"/>
                <a:sym typeface="Calibri"/>
              </a:defRPr>
            </a:lvl8pPr>
            <a:lvl9pPr indent="0" lvl="8" marL="25400" marR="0" rtl="0" algn="l">
              <a:lnSpc>
                <a:spcPct val="104782"/>
              </a:lnSpc>
              <a:spcBef>
                <a:spcPts val="0"/>
              </a:spcBef>
              <a:buNone/>
              <a:defRPr b="0" i="0" sz="900">
                <a:solidFill>
                  <a:schemeClr val="lt1"/>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000">
              <a:solidFill>
                <a:schemeClr val="dk2"/>
              </a:solidFill>
              <a:latin typeface="Playfair Display"/>
              <a:ea typeface="Playfair Display"/>
              <a:cs typeface="Playfair Display"/>
              <a:sym typeface="Playfair Displ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showMasterSp="0" type="obj">
  <p:cSld name="OBJECT">
    <p:bg>
      <p:bgPr>
        <a:solidFill>
          <a:schemeClr val="lt1"/>
        </a:solidFill>
      </p:bgPr>
    </p:bg>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2">
            <a:alphaModFix/>
          </a:blip>
          <a:srcRect b="0" l="0" r="0" t="0"/>
          <a:stretch/>
        </p:blipFill>
        <p:spPr>
          <a:xfrm>
            <a:off x="0" y="0"/>
            <a:ext cx="8910828" cy="5143497"/>
          </a:xfrm>
          <a:prstGeom prst="rect">
            <a:avLst/>
          </a:prstGeom>
          <a:noFill/>
          <a:ln>
            <a:noFill/>
          </a:ln>
        </p:spPr>
      </p:pic>
      <p:sp>
        <p:nvSpPr>
          <p:cNvPr id="80" name="Google Shape;80;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1" name="Google Shape;81;p17"/>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2" name="Google Shape;82;p17"/>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83" name="Shape 83"/>
        <p:cNvGrpSpPr/>
        <p:nvPr/>
      </p:nvGrpSpPr>
      <p:grpSpPr>
        <a:xfrm>
          <a:off x="0" y="0"/>
          <a:ext cx="0" cy="0"/>
          <a:chOff x="0" y="0"/>
          <a:chExt cx="0" cy="0"/>
        </a:xfrm>
      </p:grpSpPr>
      <p:sp>
        <p:nvSpPr>
          <p:cNvPr id="84" name="Google Shape;84;p18"/>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8"/>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86" name="Google Shape;86;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7" name="Google Shape;87;p18"/>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8" name="Google Shape;88;p18"/>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2">
    <p:spTree>
      <p:nvGrpSpPr>
        <p:cNvPr id="89" name="Shape 89"/>
        <p:cNvGrpSpPr/>
        <p:nvPr/>
      </p:nvGrpSpPr>
      <p:grpSpPr>
        <a:xfrm>
          <a:off x="0" y="0"/>
          <a:ext cx="0" cy="0"/>
          <a:chOff x="0" y="0"/>
          <a:chExt cx="0" cy="0"/>
        </a:xfrm>
      </p:grpSpPr>
      <p:sp>
        <p:nvSpPr>
          <p:cNvPr id="90" name="Google Shape;90;p19"/>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19"/>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92" name="Google Shape;92;p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3" name="Google Shape;93;p19"/>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4" name="Google Shape;94;p19"/>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OBJECT_3">
    <p:spTree>
      <p:nvGrpSpPr>
        <p:cNvPr id="95" name="Shape 95"/>
        <p:cNvGrpSpPr/>
        <p:nvPr/>
      </p:nvGrpSpPr>
      <p:grpSpPr>
        <a:xfrm>
          <a:off x="0" y="0"/>
          <a:ext cx="0" cy="0"/>
          <a:chOff x="0" y="0"/>
          <a:chExt cx="0" cy="0"/>
        </a:xfrm>
      </p:grpSpPr>
      <p:sp>
        <p:nvSpPr>
          <p:cNvPr id="96" name="Google Shape;96;p20"/>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20"/>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98" name="Google Shape;98;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9" name="Google Shape;99;p20"/>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0" name="Google Shape;100;p20"/>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OBJECT_4">
    <p:spTree>
      <p:nvGrpSpPr>
        <p:cNvPr id="101" name="Shape 101"/>
        <p:cNvGrpSpPr/>
        <p:nvPr/>
      </p:nvGrpSpPr>
      <p:grpSpPr>
        <a:xfrm>
          <a:off x="0" y="0"/>
          <a:ext cx="0" cy="0"/>
          <a:chOff x="0" y="0"/>
          <a:chExt cx="0" cy="0"/>
        </a:xfrm>
      </p:grpSpPr>
      <p:sp>
        <p:nvSpPr>
          <p:cNvPr id="102" name="Google Shape;102;p21"/>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21"/>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04" name="Google Shape;104;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5" name="Google Shape;105;p21"/>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6" name="Google Shape;106;p21"/>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OBJECT_5">
    <p:spTree>
      <p:nvGrpSpPr>
        <p:cNvPr id="107" name="Shape 107"/>
        <p:cNvGrpSpPr/>
        <p:nvPr/>
      </p:nvGrpSpPr>
      <p:grpSpPr>
        <a:xfrm>
          <a:off x="0" y="0"/>
          <a:ext cx="0" cy="0"/>
          <a:chOff x="0" y="0"/>
          <a:chExt cx="0" cy="0"/>
        </a:xfrm>
      </p:grpSpPr>
      <p:sp>
        <p:nvSpPr>
          <p:cNvPr id="108" name="Google Shape;108;p22"/>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22"/>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10" name="Google Shape;110;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1" name="Google Shape;111;p22"/>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2" name="Google Shape;112;p22"/>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6">
  <p:cSld name="OBJECT_6">
    <p:spTree>
      <p:nvGrpSpPr>
        <p:cNvPr id="113" name="Shape 113"/>
        <p:cNvGrpSpPr/>
        <p:nvPr/>
      </p:nvGrpSpPr>
      <p:grpSpPr>
        <a:xfrm>
          <a:off x="0" y="0"/>
          <a:ext cx="0" cy="0"/>
          <a:chOff x="0" y="0"/>
          <a:chExt cx="0" cy="0"/>
        </a:xfrm>
      </p:grpSpPr>
      <p:sp>
        <p:nvSpPr>
          <p:cNvPr id="114" name="Google Shape;114;p23"/>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23"/>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16" name="Google Shape;116;p2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7" name="Google Shape;117;p23"/>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8" name="Google Shape;118;p23"/>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7">
  <p:cSld name="OBJECT_7">
    <p:spTree>
      <p:nvGrpSpPr>
        <p:cNvPr id="119" name="Shape 119"/>
        <p:cNvGrpSpPr/>
        <p:nvPr/>
      </p:nvGrpSpPr>
      <p:grpSpPr>
        <a:xfrm>
          <a:off x="0" y="0"/>
          <a:ext cx="0" cy="0"/>
          <a:chOff x="0" y="0"/>
          <a:chExt cx="0" cy="0"/>
        </a:xfrm>
      </p:grpSpPr>
      <p:sp>
        <p:nvSpPr>
          <p:cNvPr id="120" name="Google Shape;120;p24"/>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24"/>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22" name="Google Shape;122;p2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3" name="Google Shape;123;p24"/>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4" name="Google Shape;124;p24"/>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8">
  <p:cSld name="OBJECT_8">
    <p:spTree>
      <p:nvGrpSpPr>
        <p:cNvPr id="125" name="Shape 125"/>
        <p:cNvGrpSpPr/>
        <p:nvPr/>
      </p:nvGrpSpPr>
      <p:grpSpPr>
        <a:xfrm>
          <a:off x="0" y="0"/>
          <a:ext cx="0" cy="0"/>
          <a:chOff x="0" y="0"/>
          <a:chExt cx="0" cy="0"/>
        </a:xfrm>
      </p:grpSpPr>
      <p:sp>
        <p:nvSpPr>
          <p:cNvPr id="126" name="Google Shape;126;p25"/>
          <p:cNvSpPr txBox="1"/>
          <p:nvPr>
            <p:ph type="title"/>
          </p:nvPr>
        </p:nvSpPr>
        <p:spPr>
          <a:xfrm>
            <a:off x="688925" y="376332"/>
            <a:ext cx="7318200" cy="71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2700">
                <a:solidFill>
                  <a:schemeClr val="lt1"/>
                </a:solidFill>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25"/>
          <p:cNvSpPr txBox="1"/>
          <p:nvPr>
            <p:ph idx="1" type="body"/>
          </p:nvPr>
        </p:nvSpPr>
        <p:spPr>
          <a:xfrm>
            <a:off x="688925" y="1453706"/>
            <a:ext cx="7749000" cy="1865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500" u="sng">
                <a:solidFill>
                  <a:schemeClr val="lt1"/>
                </a:solidFill>
                <a:latin typeface="Calibri"/>
                <a:ea typeface="Calibri"/>
                <a:cs typeface="Calibri"/>
                <a:sym typeface="Calibri"/>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128" name="Google Shape;128;p2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9" name="Google Shape;129;p25"/>
          <p:cNvSpPr txBox="1"/>
          <p:nvPr>
            <p:ph idx="10" type="dt"/>
          </p:nvPr>
        </p:nvSpPr>
        <p:spPr>
          <a:xfrm>
            <a:off x="457200" y="4783455"/>
            <a:ext cx="21033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30" name="Google Shape;130;p25"/>
          <p:cNvSpPr txBox="1"/>
          <p:nvPr>
            <p:ph idx="12" type="sldNum"/>
          </p:nvPr>
        </p:nvSpPr>
        <p:spPr>
          <a:xfrm>
            <a:off x="6583680" y="4783455"/>
            <a:ext cx="21033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137" name="Shape 137"/>
        <p:cNvGrpSpPr/>
        <p:nvPr/>
      </p:nvGrpSpPr>
      <p:grpSpPr>
        <a:xfrm>
          <a:off x="0" y="0"/>
          <a:ext cx="0" cy="0"/>
          <a:chOff x="0" y="0"/>
          <a:chExt cx="0" cy="0"/>
        </a:xfrm>
      </p:grpSpPr>
      <p:sp>
        <p:nvSpPr>
          <p:cNvPr id="138" name="Google Shape;138;p27"/>
          <p:cNvSpPr txBox="1"/>
          <p:nvPr>
            <p:ph type="ctrTitle"/>
          </p:nvPr>
        </p:nvSpPr>
        <p:spPr>
          <a:xfrm>
            <a:off x="685800" y="841773"/>
            <a:ext cx="7772400" cy="2322900"/>
          </a:xfrm>
          <a:prstGeom prst="rect">
            <a:avLst/>
          </a:prstGeom>
          <a:noFill/>
          <a:ln>
            <a:noFill/>
          </a:ln>
        </p:spPr>
        <p:txBody>
          <a:bodyPr anchorCtr="0" anchor="b" bIns="34875" lIns="69775" spcFirstLastPara="1" rIns="69775" wrap="square" tIns="34875">
            <a:noAutofit/>
          </a:bodyPr>
          <a:lstStyle>
            <a:lvl1pPr lvl="0" rtl="0" algn="l">
              <a:lnSpc>
                <a:spcPct val="90000"/>
              </a:lnSpc>
              <a:spcBef>
                <a:spcPts val="0"/>
              </a:spcBef>
              <a:spcAft>
                <a:spcPts val="0"/>
              </a:spcAft>
              <a:buClr>
                <a:schemeClr val="lt1"/>
              </a:buClr>
              <a:buSzPts val="5000"/>
              <a:buFont typeface="Montserrat"/>
              <a:buNone/>
              <a:defRPr b="1" sz="5000" u="none">
                <a:solidFill>
                  <a:schemeClr val="lt1"/>
                </a:solidFill>
                <a:latin typeface="Montserrat"/>
                <a:ea typeface="Montserrat"/>
                <a:cs typeface="Montserrat"/>
                <a:sym typeface="Montserrat"/>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9" name="Google Shape;139;p27"/>
          <p:cNvSpPr txBox="1"/>
          <p:nvPr>
            <p:ph idx="1" type="subTitle"/>
          </p:nvPr>
        </p:nvSpPr>
        <p:spPr>
          <a:xfrm>
            <a:off x="685800" y="3267075"/>
            <a:ext cx="7772400" cy="676200"/>
          </a:xfrm>
          <a:prstGeom prst="rect">
            <a:avLst/>
          </a:prstGeom>
          <a:noFill/>
          <a:ln>
            <a:noFill/>
          </a:ln>
        </p:spPr>
        <p:txBody>
          <a:bodyPr anchorCtr="0" anchor="t" bIns="34875" lIns="69775" spcFirstLastPara="1" rIns="69775" wrap="square" tIns="34875">
            <a:noAutofit/>
          </a:bodyPr>
          <a:lstStyle>
            <a:lvl1pPr lvl="0" rtl="0" algn="l">
              <a:lnSpc>
                <a:spcPct val="90000"/>
              </a:lnSpc>
              <a:spcBef>
                <a:spcPts val="800"/>
              </a:spcBef>
              <a:spcAft>
                <a:spcPts val="0"/>
              </a:spcAft>
              <a:buClr>
                <a:schemeClr val="lt1"/>
              </a:buClr>
              <a:buSzPts val="1800"/>
              <a:buNone/>
              <a:defRPr b="1" sz="18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0" name="Google Shape;140;p27"/>
          <p:cNvSpPr txBox="1"/>
          <p:nvPr>
            <p:ph idx="10" type="dt"/>
          </p:nvPr>
        </p:nvSpPr>
        <p:spPr>
          <a:xfrm>
            <a:off x="628650" y="4767265"/>
            <a:ext cx="2057400" cy="273900"/>
          </a:xfrm>
          <a:prstGeom prst="rect">
            <a:avLst/>
          </a:prstGeom>
          <a:noFill/>
          <a:ln>
            <a:noFill/>
          </a:ln>
        </p:spPr>
        <p:txBody>
          <a:bodyPr anchorCtr="0" anchor="ctr" bIns="34875" lIns="69775" spcFirstLastPara="1" rIns="69775" wrap="square" tIns="34875">
            <a:noAutofit/>
          </a:bodyPr>
          <a:lstStyle>
            <a:lvl1pPr lvl="0" rtl="0" algn="l">
              <a:lnSpc>
                <a:spcPct val="100000"/>
              </a:lnSpc>
              <a:spcBef>
                <a:spcPts val="0"/>
              </a:spcBef>
              <a:spcAft>
                <a:spcPts val="0"/>
              </a:spcAft>
              <a:buClr>
                <a:srgbClr val="888888"/>
              </a:buClr>
              <a:buSzPts val="1100"/>
              <a:buFont typeface="Calibri"/>
              <a:buNone/>
              <a:defRPr/>
            </a:lvl1pPr>
            <a:lvl2pPr lvl="1" rtl="0" algn="l">
              <a:lnSpc>
                <a:spcPct val="100000"/>
              </a:lnSpc>
              <a:spcBef>
                <a:spcPts val="0"/>
              </a:spcBef>
              <a:spcAft>
                <a:spcPts val="0"/>
              </a:spcAft>
              <a:buClr>
                <a:schemeClr val="dk1"/>
              </a:buClr>
              <a:buSzPts val="1100"/>
              <a:buFont typeface="Calibri"/>
              <a:buNone/>
              <a:defRPr/>
            </a:lvl2pPr>
            <a:lvl3pPr lvl="2" rtl="0" algn="l">
              <a:lnSpc>
                <a:spcPct val="100000"/>
              </a:lnSpc>
              <a:spcBef>
                <a:spcPts val="0"/>
              </a:spcBef>
              <a:spcAft>
                <a:spcPts val="0"/>
              </a:spcAft>
              <a:buClr>
                <a:schemeClr val="dk1"/>
              </a:buClr>
              <a:buSzPts val="1100"/>
              <a:buFont typeface="Calibri"/>
              <a:buNone/>
              <a:defRPr/>
            </a:lvl3pPr>
            <a:lvl4pPr lvl="3" rtl="0" algn="l">
              <a:lnSpc>
                <a:spcPct val="100000"/>
              </a:lnSpc>
              <a:spcBef>
                <a:spcPts val="0"/>
              </a:spcBef>
              <a:spcAft>
                <a:spcPts val="0"/>
              </a:spcAft>
              <a:buClr>
                <a:schemeClr val="dk1"/>
              </a:buClr>
              <a:buSzPts val="1100"/>
              <a:buFont typeface="Calibri"/>
              <a:buNone/>
              <a:defRPr/>
            </a:lvl4pPr>
            <a:lvl5pPr lvl="4" rtl="0" algn="l">
              <a:lnSpc>
                <a:spcPct val="100000"/>
              </a:lnSpc>
              <a:spcBef>
                <a:spcPts val="0"/>
              </a:spcBef>
              <a:spcAft>
                <a:spcPts val="0"/>
              </a:spcAft>
              <a:buClr>
                <a:schemeClr val="dk1"/>
              </a:buClr>
              <a:buSzPts val="1100"/>
              <a:buFont typeface="Calibri"/>
              <a:buNone/>
              <a:defRPr/>
            </a:lvl5pPr>
            <a:lvl6pPr lvl="5" rtl="0" algn="l">
              <a:lnSpc>
                <a:spcPct val="100000"/>
              </a:lnSpc>
              <a:spcBef>
                <a:spcPts val="0"/>
              </a:spcBef>
              <a:spcAft>
                <a:spcPts val="0"/>
              </a:spcAft>
              <a:buClr>
                <a:schemeClr val="dk1"/>
              </a:buClr>
              <a:buSzPts val="1100"/>
              <a:buFont typeface="Calibri"/>
              <a:buNone/>
              <a:defRPr/>
            </a:lvl6pPr>
            <a:lvl7pPr lvl="6" rtl="0" algn="l">
              <a:lnSpc>
                <a:spcPct val="100000"/>
              </a:lnSpc>
              <a:spcBef>
                <a:spcPts val="0"/>
              </a:spcBef>
              <a:spcAft>
                <a:spcPts val="0"/>
              </a:spcAft>
              <a:buClr>
                <a:schemeClr val="dk1"/>
              </a:buClr>
              <a:buSzPts val="1100"/>
              <a:buFont typeface="Calibri"/>
              <a:buNone/>
              <a:defRPr/>
            </a:lvl7pPr>
            <a:lvl8pPr lvl="7" rtl="0" algn="l">
              <a:lnSpc>
                <a:spcPct val="100000"/>
              </a:lnSpc>
              <a:spcBef>
                <a:spcPts val="0"/>
              </a:spcBef>
              <a:spcAft>
                <a:spcPts val="0"/>
              </a:spcAft>
              <a:buClr>
                <a:schemeClr val="dk1"/>
              </a:buClr>
              <a:buSzPts val="1100"/>
              <a:buFont typeface="Calibri"/>
              <a:buNone/>
              <a:defRPr/>
            </a:lvl8pPr>
            <a:lvl9pPr lvl="8" rtl="0" algn="l">
              <a:lnSpc>
                <a:spcPct val="100000"/>
              </a:lnSpc>
              <a:spcBef>
                <a:spcPts val="0"/>
              </a:spcBef>
              <a:spcAft>
                <a:spcPts val="0"/>
              </a:spcAft>
              <a:buClr>
                <a:schemeClr val="dk1"/>
              </a:buClr>
              <a:buSzPts val="1100"/>
              <a:buFont typeface="Calibri"/>
              <a:buNone/>
              <a:defRPr/>
            </a:lvl9pPr>
          </a:lstStyle>
          <a:p/>
        </p:txBody>
      </p:sp>
      <p:sp>
        <p:nvSpPr>
          <p:cNvPr id="141" name="Google Shape;141;p27"/>
          <p:cNvSpPr txBox="1"/>
          <p:nvPr>
            <p:ph idx="12" type="sldNum"/>
          </p:nvPr>
        </p:nvSpPr>
        <p:spPr>
          <a:xfrm>
            <a:off x="6457950" y="4767265"/>
            <a:ext cx="2057400" cy="273900"/>
          </a:xfrm>
          <a:prstGeom prst="rect">
            <a:avLst/>
          </a:prstGeom>
          <a:noFill/>
          <a:ln>
            <a:noFill/>
          </a:ln>
        </p:spPr>
        <p:txBody>
          <a:bodyPr anchorCtr="0" anchor="ctr" bIns="34875" lIns="69775" spcFirstLastPara="1" rIns="69775" wrap="square" tIns="348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 name="Shape 142"/>
        <p:cNvGrpSpPr/>
        <p:nvPr/>
      </p:nvGrpSpPr>
      <p:grpSpPr>
        <a:xfrm>
          <a:off x="0" y="0"/>
          <a:ext cx="0" cy="0"/>
          <a:chOff x="0" y="0"/>
          <a:chExt cx="0" cy="0"/>
        </a:xfrm>
      </p:grpSpPr>
      <p:sp>
        <p:nvSpPr>
          <p:cNvPr id="143" name="Google Shape;143;p2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28"/>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5" name="Google Shape;145;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8" name="Shape 148"/>
        <p:cNvGrpSpPr/>
        <p:nvPr/>
      </p:nvGrpSpPr>
      <p:grpSpPr>
        <a:xfrm>
          <a:off x="0" y="0"/>
          <a:ext cx="0" cy="0"/>
          <a:chOff x="0" y="0"/>
          <a:chExt cx="0" cy="0"/>
        </a:xfrm>
      </p:grpSpPr>
      <p:sp>
        <p:nvSpPr>
          <p:cNvPr id="149" name="Google Shape;149;p2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29"/>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750"/>
              </a:spcBef>
              <a:spcAft>
                <a:spcPts val="0"/>
              </a:spcAft>
              <a:buClr>
                <a:schemeClr val="dk1"/>
              </a:buClr>
              <a:buSzPts val="1800"/>
              <a:buNone/>
              <a:defRPr sz="1800"/>
            </a:lvl1pPr>
            <a:lvl2pPr lvl="1" rtl="0" algn="ctr">
              <a:lnSpc>
                <a:spcPct val="90000"/>
              </a:lnSpc>
              <a:spcBef>
                <a:spcPts val="375"/>
              </a:spcBef>
              <a:spcAft>
                <a:spcPts val="0"/>
              </a:spcAft>
              <a:buClr>
                <a:schemeClr val="dk1"/>
              </a:buClr>
              <a:buSzPts val="1500"/>
              <a:buNone/>
              <a:defRPr sz="1500"/>
            </a:lvl2pPr>
            <a:lvl3pPr lvl="2" rtl="0" algn="ctr">
              <a:lnSpc>
                <a:spcPct val="9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1" name="Google Shape;151;p2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3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3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57" name="Google Shape;157;p3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3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0" name="Shape 160"/>
        <p:cNvGrpSpPr/>
        <p:nvPr/>
      </p:nvGrpSpPr>
      <p:grpSpPr>
        <a:xfrm>
          <a:off x="0" y="0"/>
          <a:ext cx="0" cy="0"/>
          <a:chOff x="0" y="0"/>
          <a:chExt cx="0" cy="0"/>
        </a:xfrm>
      </p:grpSpPr>
      <p:sp>
        <p:nvSpPr>
          <p:cNvPr id="161" name="Google Shape;161;p3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3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3" name="Google Shape;163;p3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7" name="Shape 167"/>
        <p:cNvGrpSpPr/>
        <p:nvPr/>
      </p:nvGrpSpPr>
      <p:grpSpPr>
        <a:xfrm>
          <a:off x="0" y="0"/>
          <a:ext cx="0" cy="0"/>
          <a:chOff x="0" y="0"/>
          <a:chExt cx="0" cy="0"/>
        </a:xfrm>
      </p:grpSpPr>
      <p:sp>
        <p:nvSpPr>
          <p:cNvPr id="168" name="Google Shape;168;p3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3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70" name="Google Shape;170;p3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1" name="Google Shape;171;p3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72" name="Google Shape;172;p3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3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3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3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6" name="Shape 176"/>
        <p:cNvGrpSpPr/>
        <p:nvPr/>
      </p:nvGrpSpPr>
      <p:grpSpPr>
        <a:xfrm>
          <a:off x="0" y="0"/>
          <a:ext cx="0" cy="0"/>
          <a:chOff x="0" y="0"/>
          <a:chExt cx="0" cy="0"/>
        </a:xfrm>
      </p:grpSpPr>
      <p:sp>
        <p:nvSpPr>
          <p:cNvPr id="177" name="Google Shape;177;p3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3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3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3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1" name="Shape 181"/>
        <p:cNvGrpSpPr/>
        <p:nvPr/>
      </p:nvGrpSpPr>
      <p:grpSpPr>
        <a:xfrm>
          <a:off x="0" y="0"/>
          <a:ext cx="0" cy="0"/>
          <a:chOff x="0" y="0"/>
          <a:chExt cx="0" cy="0"/>
        </a:xfrm>
      </p:grpSpPr>
      <p:sp>
        <p:nvSpPr>
          <p:cNvPr id="182" name="Google Shape;182;p3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3" name="Google Shape;183;p3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4" name="Google Shape;184;p3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5" name="Shape 185"/>
        <p:cNvGrpSpPr/>
        <p:nvPr/>
      </p:nvGrpSpPr>
      <p:grpSpPr>
        <a:xfrm>
          <a:off x="0" y="0"/>
          <a:ext cx="0" cy="0"/>
          <a:chOff x="0" y="0"/>
          <a:chExt cx="0" cy="0"/>
        </a:xfrm>
      </p:grpSpPr>
      <p:sp>
        <p:nvSpPr>
          <p:cNvPr id="186" name="Google Shape;186;p3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 name="Google Shape;187;p3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88" name="Google Shape;188;p3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2" name="Shape 192"/>
        <p:cNvGrpSpPr/>
        <p:nvPr/>
      </p:nvGrpSpPr>
      <p:grpSpPr>
        <a:xfrm>
          <a:off x="0" y="0"/>
          <a:ext cx="0" cy="0"/>
          <a:chOff x="0" y="0"/>
          <a:chExt cx="0" cy="0"/>
        </a:xfrm>
      </p:grpSpPr>
      <p:sp>
        <p:nvSpPr>
          <p:cNvPr id="193" name="Google Shape;193;p3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4" name="Google Shape;194;p36"/>
          <p:cNvSpPr/>
          <p:nvPr>
            <p:ph idx="2" type="pic"/>
          </p:nvPr>
        </p:nvSpPr>
        <p:spPr>
          <a:xfrm>
            <a:off x="3887391" y="740569"/>
            <a:ext cx="4629300" cy="3655200"/>
          </a:xfrm>
          <a:prstGeom prst="rect">
            <a:avLst/>
          </a:prstGeom>
          <a:noFill/>
          <a:ln>
            <a:noFill/>
          </a:ln>
        </p:spPr>
      </p:sp>
      <p:sp>
        <p:nvSpPr>
          <p:cNvPr id="195" name="Google Shape;195;p3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96" name="Google Shape;196;p3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p3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p3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9" name="Shape 199"/>
        <p:cNvGrpSpPr/>
        <p:nvPr/>
      </p:nvGrpSpPr>
      <p:grpSpPr>
        <a:xfrm>
          <a:off x="0" y="0"/>
          <a:ext cx="0" cy="0"/>
          <a:chOff x="0" y="0"/>
          <a:chExt cx="0" cy="0"/>
        </a:xfrm>
      </p:grpSpPr>
      <p:sp>
        <p:nvSpPr>
          <p:cNvPr id="200" name="Google Shape;200;p3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p3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02" name="Google Shape;202;p3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p3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4" name="Google Shape;204;p3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5" name="Shape 205"/>
        <p:cNvGrpSpPr/>
        <p:nvPr/>
      </p:nvGrpSpPr>
      <p:grpSpPr>
        <a:xfrm>
          <a:off x="0" y="0"/>
          <a:ext cx="0" cy="0"/>
          <a:chOff x="0" y="0"/>
          <a:chExt cx="0" cy="0"/>
        </a:xfrm>
      </p:grpSpPr>
      <p:sp>
        <p:nvSpPr>
          <p:cNvPr id="206" name="Google Shape;206;p3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3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08" name="Google Shape;208;p3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3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 name="Google Shape;210;p3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rgbClr val="888888"/>
              </a:buClr>
              <a:buSzPts val="900"/>
              <a:buFont typeface="Calibri"/>
              <a:buNone/>
              <a:defRPr/>
            </a:lvl1pPr>
            <a:lvl2pPr indent="0" lvl="1" marL="0" rtl="0" algn="r">
              <a:spcBef>
                <a:spcPts val="0"/>
              </a:spcBef>
              <a:spcAft>
                <a:spcPts val="0"/>
              </a:spcAft>
              <a:buClr>
                <a:srgbClr val="888888"/>
              </a:buClr>
              <a:buSzPts val="900"/>
              <a:buFont typeface="Calibri"/>
              <a:buNone/>
              <a:defRPr/>
            </a:lvl2pPr>
            <a:lvl3pPr indent="0" lvl="2" marL="0" rtl="0" algn="r">
              <a:spcBef>
                <a:spcPts val="0"/>
              </a:spcBef>
              <a:spcAft>
                <a:spcPts val="0"/>
              </a:spcAft>
              <a:buClr>
                <a:srgbClr val="888888"/>
              </a:buClr>
              <a:buSzPts val="900"/>
              <a:buFont typeface="Calibri"/>
              <a:buNone/>
              <a:defRPr/>
            </a:lvl3pPr>
            <a:lvl4pPr indent="0" lvl="3" marL="0" rtl="0" algn="r">
              <a:spcBef>
                <a:spcPts val="0"/>
              </a:spcBef>
              <a:spcAft>
                <a:spcPts val="0"/>
              </a:spcAft>
              <a:buClr>
                <a:srgbClr val="888888"/>
              </a:buClr>
              <a:buSzPts val="900"/>
              <a:buFont typeface="Calibri"/>
              <a:buNone/>
              <a:defRPr/>
            </a:lvl4pPr>
            <a:lvl5pPr indent="0" lvl="4" marL="0" rtl="0" algn="r">
              <a:spcBef>
                <a:spcPts val="0"/>
              </a:spcBef>
              <a:spcAft>
                <a:spcPts val="0"/>
              </a:spcAft>
              <a:buClr>
                <a:srgbClr val="888888"/>
              </a:buClr>
              <a:buSzPts val="900"/>
              <a:buFont typeface="Calibri"/>
              <a:buNone/>
              <a:defRPr/>
            </a:lvl5pPr>
            <a:lvl6pPr indent="0" lvl="5" marL="0" rtl="0" algn="r">
              <a:spcBef>
                <a:spcPts val="0"/>
              </a:spcBef>
              <a:spcAft>
                <a:spcPts val="0"/>
              </a:spcAft>
              <a:buClr>
                <a:srgbClr val="888888"/>
              </a:buClr>
              <a:buSzPts val="900"/>
              <a:buFont typeface="Calibri"/>
              <a:buNone/>
              <a:defRPr/>
            </a:lvl6pPr>
            <a:lvl7pPr indent="0" lvl="6" marL="0" rtl="0" algn="r">
              <a:spcBef>
                <a:spcPts val="0"/>
              </a:spcBef>
              <a:spcAft>
                <a:spcPts val="0"/>
              </a:spcAft>
              <a:buClr>
                <a:srgbClr val="888888"/>
              </a:buClr>
              <a:buSzPts val="900"/>
              <a:buFont typeface="Calibri"/>
              <a:buNone/>
              <a:defRPr/>
            </a:lvl7pPr>
            <a:lvl8pPr indent="0" lvl="7" marL="0" rtl="0" algn="r">
              <a:spcBef>
                <a:spcPts val="0"/>
              </a:spcBef>
              <a:spcAft>
                <a:spcPts val="0"/>
              </a:spcAft>
              <a:buClr>
                <a:srgbClr val="888888"/>
              </a:buClr>
              <a:buSzPts val="900"/>
              <a:buFont typeface="Calibri"/>
              <a:buNone/>
              <a:defRPr/>
            </a:lvl8pPr>
            <a:lvl9pPr indent="0" lvl="8" marL="0" rt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highlight>
                  <a:schemeClr val="lt1"/>
                </a:highlight>
              </a:defRPr>
            </a:lvl1pPr>
            <a:lvl2pPr indent="-317500" lvl="1" marL="914400" algn="l">
              <a:lnSpc>
                <a:spcPct val="115000"/>
              </a:lnSpc>
              <a:spcBef>
                <a:spcPts val="1600"/>
              </a:spcBef>
              <a:spcAft>
                <a:spcPts val="0"/>
              </a:spcAft>
              <a:buSzPts val="1400"/>
              <a:buChar char="○"/>
              <a:defRPr>
                <a:highlight>
                  <a:schemeClr val="lt1"/>
                </a:highlight>
              </a:defRPr>
            </a:lvl2pPr>
            <a:lvl3pPr indent="-317500" lvl="2" marL="1371600" algn="l">
              <a:lnSpc>
                <a:spcPct val="115000"/>
              </a:lnSpc>
              <a:spcBef>
                <a:spcPts val="1600"/>
              </a:spcBef>
              <a:spcAft>
                <a:spcPts val="0"/>
              </a:spcAft>
              <a:buSzPts val="1400"/>
              <a:buChar char="■"/>
              <a:defRPr>
                <a:highlight>
                  <a:schemeClr val="lt1"/>
                </a:highlight>
              </a:defRPr>
            </a:lvl3pPr>
            <a:lvl4pPr indent="-317500" lvl="3" marL="1828800" algn="l">
              <a:lnSpc>
                <a:spcPct val="115000"/>
              </a:lnSpc>
              <a:spcBef>
                <a:spcPts val="1600"/>
              </a:spcBef>
              <a:spcAft>
                <a:spcPts val="0"/>
              </a:spcAft>
              <a:buSzPts val="1400"/>
              <a:buChar char="●"/>
              <a:defRPr>
                <a:highlight>
                  <a:schemeClr val="lt1"/>
                </a:highlight>
              </a:defRPr>
            </a:lvl4pPr>
            <a:lvl5pPr indent="-317500" lvl="4" marL="2286000" algn="l">
              <a:lnSpc>
                <a:spcPct val="115000"/>
              </a:lnSpc>
              <a:spcBef>
                <a:spcPts val="1600"/>
              </a:spcBef>
              <a:spcAft>
                <a:spcPts val="0"/>
              </a:spcAft>
              <a:buSzPts val="1400"/>
              <a:buChar char="○"/>
              <a:defRPr>
                <a:highlight>
                  <a:schemeClr val="lt1"/>
                </a:highlight>
              </a:defRPr>
            </a:lvl5pPr>
            <a:lvl6pPr indent="-317500" lvl="5" marL="2743200" algn="l">
              <a:lnSpc>
                <a:spcPct val="115000"/>
              </a:lnSpc>
              <a:spcBef>
                <a:spcPts val="1600"/>
              </a:spcBef>
              <a:spcAft>
                <a:spcPts val="0"/>
              </a:spcAft>
              <a:buSzPts val="1400"/>
              <a:buChar char="■"/>
              <a:defRPr>
                <a:highlight>
                  <a:schemeClr val="lt1"/>
                </a:highlight>
              </a:defRPr>
            </a:lvl6pPr>
            <a:lvl7pPr indent="-317500" lvl="6" marL="3200400" algn="l">
              <a:lnSpc>
                <a:spcPct val="115000"/>
              </a:lnSpc>
              <a:spcBef>
                <a:spcPts val="1600"/>
              </a:spcBef>
              <a:spcAft>
                <a:spcPts val="0"/>
              </a:spcAft>
              <a:buSzPts val="1400"/>
              <a:buChar char="●"/>
              <a:defRPr>
                <a:highlight>
                  <a:schemeClr val="lt1"/>
                </a:highlight>
              </a:defRPr>
            </a:lvl7pPr>
            <a:lvl8pPr indent="-317500" lvl="7" marL="3657600" algn="l">
              <a:lnSpc>
                <a:spcPct val="115000"/>
              </a:lnSpc>
              <a:spcBef>
                <a:spcPts val="1600"/>
              </a:spcBef>
              <a:spcAft>
                <a:spcPts val="0"/>
              </a:spcAft>
              <a:buSzPts val="1400"/>
              <a:buChar char="○"/>
              <a:defRPr>
                <a:highlight>
                  <a:schemeClr val="lt1"/>
                </a:highlight>
              </a:defRPr>
            </a:lvl8pPr>
            <a:lvl9pPr indent="-317500" lvl="8" marL="4114800" algn="l">
              <a:lnSpc>
                <a:spcPct val="115000"/>
              </a:lnSpc>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1600"/>
              </a:spcBef>
              <a:spcAft>
                <a:spcPts val="160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3" name="Google Shape;133;p26"/>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4" name="Google Shape;134;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32.png"/><Relationship Id="rId5" Type="http://schemas.openxmlformats.org/officeDocument/2006/relationships/image" Target="../media/image3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24.jpg"/><Relationship Id="rId4" Type="http://schemas.openxmlformats.org/officeDocument/2006/relationships/image" Target="../media/image20.png"/><Relationship Id="rId5" Type="http://schemas.openxmlformats.org/officeDocument/2006/relationships/image" Target="../media/image15.jpg"/><Relationship Id="rId6" Type="http://schemas.openxmlformats.org/officeDocument/2006/relationships/image" Target="../media/image27.png"/><Relationship Id="rId7"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25.jpg"/><Relationship Id="rId7"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2.png"/><Relationship Id="rId5"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4" name="Shape 214"/>
        <p:cNvGrpSpPr/>
        <p:nvPr/>
      </p:nvGrpSpPr>
      <p:grpSpPr>
        <a:xfrm>
          <a:off x="0" y="0"/>
          <a:ext cx="0" cy="0"/>
          <a:chOff x="0" y="0"/>
          <a:chExt cx="0" cy="0"/>
        </a:xfrm>
      </p:grpSpPr>
      <p:sp>
        <p:nvSpPr>
          <p:cNvPr id="215" name="Google Shape;215;p39"/>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GitHub 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git push</a:t>
            </a:r>
            <a:endParaRPr sz="2400">
              <a:solidFill>
                <a:schemeClr val="dk1"/>
              </a:solidFill>
              <a:latin typeface="Arial"/>
              <a:ea typeface="Arial"/>
              <a:cs typeface="Arial"/>
              <a:sym typeface="Arial"/>
            </a:endParaRPr>
          </a:p>
        </p:txBody>
      </p:sp>
      <p:pic>
        <p:nvPicPr>
          <p:cNvPr id="294" name="Google Shape;294;p48"/>
          <p:cNvPicPr preferRelativeResize="0"/>
          <p:nvPr/>
        </p:nvPicPr>
        <p:blipFill rotWithShape="1">
          <a:blip r:embed="rId3">
            <a:alphaModFix/>
          </a:blip>
          <a:srcRect b="0" l="0" r="0" t="0"/>
          <a:stretch/>
        </p:blipFill>
        <p:spPr>
          <a:xfrm>
            <a:off x="2846756" y="725312"/>
            <a:ext cx="3095601" cy="1709250"/>
          </a:xfrm>
          <a:prstGeom prst="rect">
            <a:avLst/>
          </a:prstGeom>
          <a:noFill/>
          <a:ln>
            <a:noFill/>
          </a:ln>
        </p:spPr>
      </p:pic>
      <p:cxnSp>
        <p:nvCxnSpPr>
          <p:cNvPr id="295" name="Google Shape;295;p48"/>
          <p:cNvCxnSpPr/>
          <p:nvPr/>
        </p:nvCxnSpPr>
        <p:spPr>
          <a:xfrm flipH="1" rot="10800000">
            <a:off x="4348710" y="2483014"/>
            <a:ext cx="6900" cy="775200"/>
          </a:xfrm>
          <a:prstGeom prst="straightConnector1">
            <a:avLst/>
          </a:prstGeom>
          <a:noFill/>
          <a:ln cap="flat" cmpd="sng" w="19050">
            <a:solidFill>
              <a:srgbClr val="44546A"/>
            </a:solidFill>
            <a:prstDash val="solid"/>
            <a:round/>
            <a:headEnd len="sm" w="sm" type="none"/>
            <a:tailEnd len="med" w="med" type="triangle"/>
          </a:ln>
        </p:spPr>
      </p:cxnSp>
      <p:sp>
        <p:nvSpPr>
          <p:cNvPr id="296" name="Google Shape;296;p48"/>
          <p:cNvSpPr txBox="1"/>
          <p:nvPr/>
        </p:nvSpPr>
        <p:spPr>
          <a:xfrm>
            <a:off x="4394557" y="2618464"/>
            <a:ext cx="1074000" cy="50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dk1"/>
                </a:solidFill>
                <a:latin typeface="Arial"/>
                <a:ea typeface="Arial"/>
                <a:cs typeface="Arial"/>
                <a:sym typeface="Arial"/>
              </a:rPr>
              <a:t>g</a:t>
            </a:r>
            <a:r>
              <a:rPr b="1" i="0" lang="en" sz="1600" u="none" cap="none" strike="noStrike">
                <a:solidFill>
                  <a:srgbClr val="000000"/>
                </a:solidFill>
                <a:latin typeface="Arial"/>
                <a:ea typeface="Arial"/>
                <a:cs typeface="Arial"/>
                <a:sym typeface="Arial"/>
              </a:rPr>
              <a:t>it push</a:t>
            </a:r>
            <a:endParaRPr b="1" i="0" sz="1600" u="none" cap="none" strike="noStrike">
              <a:solidFill>
                <a:srgbClr val="000000"/>
              </a:solidFill>
              <a:latin typeface="Arial"/>
              <a:ea typeface="Arial"/>
              <a:cs typeface="Arial"/>
              <a:sym typeface="Arial"/>
            </a:endParaRPr>
          </a:p>
        </p:txBody>
      </p:sp>
      <p:pic>
        <p:nvPicPr>
          <p:cNvPr id="297" name="Google Shape;297;p48"/>
          <p:cNvPicPr preferRelativeResize="0"/>
          <p:nvPr/>
        </p:nvPicPr>
        <p:blipFill rotWithShape="1">
          <a:blip r:embed="rId4">
            <a:alphaModFix/>
          </a:blip>
          <a:srcRect b="6483" l="0" r="66966" t="50000"/>
          <a:stretch/>
        </p:blipFill>
        <p:spPr>
          <a:xfrm>
            <a:off x="3520381" y="3490568"/>
            <a:ext cx="1792027" cy="1278776"/>
          </a:xfrm>
          <a:prstGeom prst="rect">
            <a:avLst/>
          </a:prstGeom>
          <a:noFill/>
          <a:ln>
            <a:noFill/>
          </a:ln>
        </p:spPr>
      </p:pic>
      <p:sp>
        <p:nvSpPr>
          <p:cNvPr id="298" name="Google Shape;298;p48"/>
          <p:cNvSpPr txBox="1"/>
          <p:nvPr/>
        </p:nvSpPr>
        <p:spPr>
          <a:xfrm>
            <a:off x="3558629" y="4697044"/>
            <a:ext cx="1593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Our Computer</a:t>
            </a:r>
            <a:endParaRPr b="1" sz="1600">
              <a:solidFill>
                <a:schemeClr val="dk1"/>
              </a:solidFill>
              <a:latin typeface="Arial"/>
              <a:ea typeface="Arial"/>
              <a:cs typeface="Arial"/>
              <a:sym typeface="Arial"/>
            </a:endParaRPr>
          </a:p>
        </p:txBody>
      </p:sp>
      <p:sp>
        <p:nvSpPr>
          <p:cNvPr id="299" name="Google Shape;299;p48"/>
          <p:cNvSpPr txBox="1"/>
          <p:nvPr/>
        </p:nvSpPr>
        <p:spPr>
          <a:xfrm>
            <a:off x="3122756" y="1917333"/>
            <a:ext cx="2654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Our Repository in GitHub</a:t>
            </a:r>
            <a:endParaRPr b="1" sz="16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git push</a:t>
            </a:r>
            <a:endParaRPr sz="2400">
              <a:solidFill>
                <a:schemeClr val="dk1"/>
              </a:solidFill>
              <a:latin typeface="Arial"/>
              <a:ea typeface="Arial"/>
              <a:cs typeface="Arial"/>
              <a:sym typeface="Arial"/>
            </a:endParaRPr>
          </a:p>
        </p:txBody>
      </p:sp>
      <p:sp>
        <p:nvSpPr>
          <p:cNvPr id="305" name="Google Shape;305;p49"/>
          <p:cNvSpPr txBox="1"/>
          <p:nvPr/>
        </p:nvSpPr>
        <p:spPr>
          <a:xfrm>
            <a:off x="410079" y="1196636"/>
            <a:ext cx="75708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U</a:t>
            </a:r>
            <a:r>
              <a:rPr b="0" i="0" lang="en" sz="1800" u="none" strike="noStrike">
                <a:solidFill>
                  <a:schemeClr val="dk1"/>
                </a:solidFill>
                <a:latin typeface="Arial"/>
                <a:ea typeface="Arial"/>
                <a:cs typeface="Arial"/>
                <a:sym typeface="Arial"/>
              </a:rPr>
              <a:t>pload local repository content to a remote repository. (Pushing is how you transfer commits from your local repository to a remote repo): </a:t>
            </a:r>
            <a:endParaRPr/>
          </a:p>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 sz="1800">
                <a:solidFill>
                  <a:schemeClr val="dk1"/>
                </a:solidFill>
                <a:latin typeface="Arial"/>
                <a:ea typeface="Arial"/>
                <a:cs typeface="Arial"/>
                <a:sym typeface="Arial"/>
              </a:rPr>
              <a:t>git push &lt;remote&gt; &lt;branch&gt;</a:t>
            </a:r>
            <a:endParaRPr/>
          </a:p>
          <a:p>
            <a:pPr indent="-171450" lvl="0" marL="285750" marR="0" rtl="0" algn="l">
              <a:spcBef>
                <a:spcPts val="0"/>
              </a:spcBef>
              <a:spcAft>
                <a:spcPts val="0"/>
              </a:spcAft>
              <a:buClr>
                <a:schemeClr val="dk1"/>
              </a:buClr>
              <a:buSzPts val="1800"/>
              <a:buFont typeface="Arial"/>
              <a:buNone/>
            </a:pPr>
            <a:r>
              <a:t/>
            </a:r>
            <a:endParaRPr b="1" i="0" sz="1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1" lang="en" sz="1800">
                <a:solidFill>
                  <a:srgbClr val="FF0000"/>
                </a:solidFill>
                <a:latin typeface="Arial"/>
                <a:ea typeface="Arial"/>
                <a:cs typeface="Arial"/>
                <a:sym typeface="Arial"/>
              </a:rPr>
              <a:t>// example =&gt; git push origin master</a:t>
            </a:r>
            <a:endParaRPr b="0" i="0" sz="1800" u="none" strike="noStrike">
              <a:solidFill>
                <a:srgbClr val="FF0000"/>
              </a:solidFill>
              <a:latin typeface="Arial"/>
              <a:ea typeface="Arial"/>
              <a:cs typeface="Arial"/>
              <a:sym typeface="Arial"/>
            </a:endParaRPr>
          </a:p>
          <a:p>
            <a:pPr indent="0" lvl="0" marL="180975"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0"/>
          <p:cNvPicPr preferRelativeResize="0"/>
          <p:nvPr/>
        </p:nvPicPr>
        <p:blipFill rotWithShape="1">
          <a:blip r:embed="rId3">
            <a:alphaModFix/>
          </a:blip>
          <a:srcRect b="6483" l="0" r="66966" t="50000"/>
          <a:stretch/>
        </p:blipFill>
        <p:spPr>
          <a:xfrm>
            <a:off x="1887751" y="2722467"/>
            <a:ext cx="1792027" cy="1278776"/>
          </a:xfrm>
          <a:prstGeom prst="rect">
            <a:avLst/>
          </a:prstGeom>
          <a:noFill/>
          <a:ln>
            <a:noFill/>
          </a:ln>
        </p:spPr>
      </p:pic>
      <p:cxnSp>
        <p:nvCxnSpPr>
          <p:cNvPr id="311" name="Google Shape;311;p50"/>
          <p:cNvCxnSpPr/>
          <p:nvPr/>
        </p:nvCxnSpPr>
        <p:spPr>
          <a:xfrm flipH="1" rot="10800000">
            <a:off x="2776865" y="1722028"/>
            <a:ext cx="6900" cy="775200"/>
          </a:xfrm>
          <a:prstGeom prst="straightConnector1">
            <a:avLst/>
          </a:prstGeom>
          <a:noFill/>
          <a:ln cap="flat" cmpd="sng" w="19050">
            <a:solidFill>
              <a:srgbClr val="44546A"/>
            </a:solidFill>
            <a:prstDash val="solid"/>
            <a:round/>
            <a:headEnd len="sm" w="sm" type="none"/>
            <a:tailEnd len="med" w="med" type="triangle"/>
          </a:ln>
        </p:spPr>
      </p:cxnSp>
      <p:cxnSp>
        <p:nvCxnSpPr>
          <p:cNvPr id="312" name="Google Shape;312;p50"/>
          <p:cNvCxnSpPr/>
          <p:nvPr/>
        </p:nvCxnSpPr>
        <p:spPr>
          <a:xfrm>
            <a:off x="6352215" y="1639890"/>
            <a:ext cx="0" cy="824400"/>
          </a:xfrm>
          <a:prstGeom prst="straightConnector1">
            <a:avLst/>
          </a:prstGeom>
          <a:noFill/>
          <a:ln cap="flat" cmpd="sng" w="19050">
            <a:solidFill>
              <a:srgbClr val="44546A"/>
            </a:solidFill>
            <a:prstDash val="solid"/>
            <a:round/>
            <a:headEnd len="sm" w="sm" type="none"/>
            <a:tailEnd len="med" w="med" type="triangle"/>
          </a:ln>
        </p:spPr>
      </p:cxnSp>
      <p:pic>
        <p:nvPicPr>
          <p:cNvPr id="313" name="Google Shape;313;p50"/>
          <p:cNvPicPr preferRelativeResize="0"/>
          <p:nvPr/>
        </p:nvPicPr>
        <p:blipFill rotWithShape="1">
          <a:blip r:embed="rId3">
            <a:alphaModFix/>
          </a:blip>
          <a:srcRect b="6483" l="32690" r="33036" t="50000"/>
          <a:stretch/>
        </p:blipFill>
        <p:spPr>
          <a:xfrm>
            <a:off x="5422602" y="2696641"/>
            <a:ext cx="1859226" cy="1278776"/>
          </a:xfrm>
          <a:prstGeom prst="rect">
            <a:avLst/>
          </a:prstGeom>
          <a:noFill/>
          <a:ln>
            <a:noFill/>
          </a:ln>
        </p:spPr>
      </p:pic>
      <p:sp>
        <p:nvSpPr>
          <p:cNvPr id="314" name="Google Shape;314;p50"/>
          <p:cNvSpPr txBox="1"/>
          <p:nvPr/>
        </p:nvSpPr>
        <p:spPr>
          <a:xfrm>
            <a:off x="827507" y="4028302"/>
            <a:ext cx="3717000" cy="389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600"/>
              <a:buFont typeface="Arial"/>
              <a:buNone/>
            </a:pPr>
            <a:r>
              <a:rPr b="1" lang="en" sz="1600">
                <a:solidFill>
                  <a:schemeClr val="dk1"/>
                </a:solidFill>
                <a:latin typeface="Arial"/>
                <a:ea typeface="Arial"/>
                <a:cs typeface="Arial"/>
                <a:sym typeface="Arial"/>
              </a:rPr>
              <a:t>1</a:t>
            </a:r>
            <a:r>
              <a:rPr b="1" baseline="30000" lang="en" sz="1600">
                <a:solidFill>
                  <a:schemeClr val="dk1"/>
                </a:solidFill>
                <a:latin typeface="Arial"/>
                <a:ea typeface="Arial"/>
                <a:cs typeface="Arial"/>
                <a:sym typeface="Arial"/>
              </a:rPr>
              <a:t>st</a:t>
            </a:r>
            <a:r>
              <a:rPr b="1" lang="en" sz="1600">
                <a:solidFill>
                  <a:schemeClr val="dk1"/>
                </a:solidFill>
                <a:latin typeface="Arial"/>
                <a:ea typeface="Arial"/>
                <a:cs typeface="Arial"/>
                <a:sym typeface="Arial"/>
              </a:rPr>
              <a:t> Account</a:t>
            </a:r>
            <a:endParaRPr/>
          </a:p>
          <a:p>
            <a:pPr indent="0" lvl="0" marL="0" marR="0" rtl="0" algn="ctr">
              <a:spcBef>
                <a:spcPts val="0"/>
              </a:spcBef>
              <a:spcAft>
                <a:spcPts val="0"/>
              </a:spcAft>
              <a:buClr>
                <a:schemeClr val="dk1"/>
              </a:buClr>
              <a:buSzPts val="1600"/>
              <a:buFont typeface="Arial"/>
              <a:buNone/>
            </a:pPr>
            <a:r>
              <a:rPr b="1" lang="en" sz="1600">
                <a:solidFill>
                  <a:schemeClr val="dk1"/>
                </a:solidFill>
                <a:latin typeface="Arial"/>
                <a:ea typeface="Arial"/>
                <a:cs typeface="Arial"/>
                <a:sym typeface="Arial"/>
              </a:rPr>
              <a:t>(My 1</a:t>
            </a:r>
            <a:r>
              <a:rPr b="1" baseline="30000" lang="en" sz="1600">
                <a:solidFill>
                  <a:schemeClr val="dk1"/>
                </a:solidFill>
                <a:latin typeface="Arial"/>
                <a:ea typeface="Arial"/>
                <a:cs typeface="Arial"/>
                <a:sym typeface="Arial"/>
              </a:rPr>
              <a:t>st</a:t>
            </a:r>
            <a:r>
              <a:rPr b="1" lang="en" sz="1600">
                <a:solidFill>
                  <a:schemeClr val="dk1"/>
                </a:solidFill>
                <a:latin typeface="Arial"/>
                <a:ea typeface="Arial"/>
                <a:cs typeface="Arial"/>
                <a:sym typeface="Arial"/>
              </a:rPr>
              <a:t> Account = TestingPertama)</a:t>
            </a:r>
            <a:endParaRPr b="1" sz="1600">
              <a:solidFill>
                <a:schemeClr val="dk1"/>
              </a:solidFill>
              <a:latin typeface="Arial"/>
              <a:ea typeface="Arial"/>
              <a:cs typeface="Arial"/>
              <a:sym typeface="Arial"/>
            </a:endParaRPr>
          </a:p>
        </p:txBody>
      </p:sp>
      <p:sp>
        <p:nvSpPr>
          <p:cNvPr id="315" name="Google Shape;315;p50"/>
          <p:cNvSpPr txBox="1"/>
          <p:nvPr/>
        </p:nvSpPr>
        <p:spPr>
          <a:xfrm>
            <a:off x="4359425" y="4012918"/>
            <a:ext cx="4019700" cy="389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600"/>
              <a:buFont typeface="Arial"/>
              <a:buNone/>
            </a:pPr>
            <a:r>
              <a:rPr b="1" lang="en" sz="1600">
                <a:solidFill>
                  <a:schemeClr val="dk1"/>
                </a:solidFill>
                <a:latin typeface="Arial"/>
                <a:ea typeface="Arial"/>
                <a:cs typeface="Arial"/>
                <a:sym typeface="Arial"/>
              </a:rPr>
              <a:t>2</a:t>
            </a:r>
            <a:r>
              <a:rPr b="1" baseline="30000" lang="en" sz="1600">
                <a:solidFill>
                  <a:schemeClr val="dk1"/>
                </a:solidFill>
                <a:latin typeface="Arial"/>
                <a:ea typeface="Arial"/>
                <a:cs typeface="Arial"/>
                <a:sym typeface="Arial"/>
              </a:rPr>
              <a:t>nd</a:t>
            </a:r>
            <a:r>
              <a:rPr b="1" lang="en" sz="1600">
                <a:solidFill>
                  <a:schemeClr val="dk1"/>
                </a:solidFill>
                <a:latin typeface="Arial"/>
                <a:ea typeface="Arial"/>
                <a:cs typeface="Arial"/>
                <a:sym typeface="Arial"/>
              </a:rPr>
              <a:t> Account</a:t>
            </a:r>
            <a:endParaRPr/>
          </a:p>
          <a:p>
            <a:pPr indent="0" lvl="0" marL="0" marR="0" rtl="0" algn="ctr">
              <a:spcBef>
                <a:spcPts val="0"/>
              </a:spcBef>
              <a:spcAft>
                <a:spcPts val="0"/>
              </a:spcAft>
              <a:buClr>
                <a:schemeClr val="dk1"/>
              </a:buClr>
              <a:buSzPts val="1600"/>
              <a:buFont typeface="Arial"/>
              <a:buNone/>
            </a:pPr>
            <a:r>
              <a:rPr b="1" lang="en" sz="1600">
                <a:solidFill>
                  <a:schemeClr val="dk1"/>
                </a:solidFill>
                <a:latin typeface="Arial"/>
                <a:ea typeface="Arial"/>
                <a:cs typeface="Arial"/>
                <a:sym typeface="Arial"/>
              </a:rPr>
              <a:t>(My 2</a:t>
            </a:r>
            <a:r>
              <a:rPr b="1" baseline="30000" lang="en" sz="1600">
                <a:solidFill>
                  <a:schemeClr val="dk1"/>
                </a:solidFill>
                <a:latin typeface="Arial"/>
                <a:ea typeface="Arial"/>
                <a:cs typeface="Arial"/>
                <a:sym typeface="Arial"/>
              </a:rPr>
              <a:t>nd</a:t>
            </a:r>
            <a:r>
              <a:rPr b="1" lang="en" sz="1600">
                <a:solidFill>
                  <a:schemeClr val="dk1"/>
                </a:solidFill>
                <a:latin typeface="Arial"/>
                <a:ea typeface="Arial"/>
                <a:cs typeface="Arial"/>
                <a:sym typeface="Arial"/>
              </a:rPr>
              <a:t> Account = TestingKedua)</a:t>
            </a:r>
            <a:endParaRPr b="1" sz="1600">
              <a:solidFill>
                <a:schemeClr val="dk1"/>
              </a:solidFill>
              <a:latin typeface="Arial"/>
              <a:ea typeface="Arial"/>
              <a:cs typeface="Arial"/>
              <a:sym typeface="Arial"/>
            </a:endParaRPr>
          </a:p>
        </p:txBody>
      </p:sp>
      <p:sp>
        <p:nvSpPr>
          <p:cNvPr id="316" name="Google Shape;316;p50"/>
          <p:cNvSpPr txBox="1"/>
          <p:nvPr/>
        </p:nvSpPr>
        <p:spPr>
          <a:xfrm>
            <a:off x="1563752" y="1895728"/>
            <a:ext cx="1122300" cy="427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600"/>
              <a:buFont typeface="Arial"/>
              <a:buNone/>
            </a:pPr>
            <a:r>
              <a:rPr b="1" lang="en" sz="1600">
                <a:solidFill>
                  <a:schemeClr val="dk1"/>
                </a:solidFill>
                <a:latin typeface="Arial"/>
                <a:ea typeface="Arial"/>
                <a:cs typeface="Arial"/>
                <a:sym typeface="Arial"/>
              </a:rPr>
              <a:t>git push</a:t>
            </a:r>
            <a:endParaRPr b="1" sz="1600">
              <a:solidFill>
                <a:schemeClr val="dk1"/>
              </a:solidFill>
              <a:latin typeface="Arial"/>
              <a:ea typeface="Arial"/>
              <a:cs typeface="Arial"/>
              <a:sym typeface="Arial"/>
            </a:endParaRPr>
          </a:p>
        </p:txBody>
      </p:sp>
      <p:sp>
        <p:nvSpPr>
          <p:cNvPr id="317" name="Google Shape;317;p50"/>
          <p:cNvSpPr txBox="1"/>
          <p:nvPr/>
        </p:nvSpPr>
        <p:spPr>
          <a:xfrm>
            <a:off x="6369244" y="1813255"/>
            <a:ext cx="1330200" cy="427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600"/>
              <a:buFont typeface="Arial"/>
              <a:buNone/>
            </a:pPr>
            <a:r>
              <a:rPr b="1" lang="en" sz="1600">
                <a:solidFill>
                  <a:schemeClr val="dk1"/>
                </a:solidFill>
                <a:latin typeface="Arial"/>
                <a:ea typeface="Arial"/>
                <a:cs typeface="Arial"/>
                <a:sym typeface="Arial"/>
              </a:rPr>
              <a:t>git clone</a:t>
            </a:r>
            <a:endParaRPr b="1" sz="1600">
              <a:solidFill>
                <a:schemeClr val="dk1"/>
              </a:solidFill>
              <a:latin typeface="Arial"/>
              <a:ea typeface="Arial"/>
              <a:cs typeface="Arial"/>
              <a:sym typeface="Arial"/>
            </a:endParaRPr>
          </a:p>
        </p:txBody>
      </p:sp>
      <p:sp>
        <p:nvSpPr>
          <p:cNvPr id="318" name="Google Shape;318;p50"/>
          <p:cNvSpPr txBox="1"/>
          <p:nvPr/>
        </p:nvSpPr>
        <p:spPr>
          <a:xfrm>
            <a:off x="3273643" y="1971487"/>
            <a:ext cx="2654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Our Repository in GitHub</a:t>
            </a:r>
            <a:endParaRPr b="1" sz="1600">
              <a:solidFill>
                <a:schemeClr val="dk1"/>
              </a:solidFill>
              <a:latin typeface="Arial"/>
              <a:ea typeface="Arial"/>
              <a:cs typeface="Arial"/>
              <a:sym typeface="Arial"/>
            </a:endParaRPr>
          </a:p>
        </p:txBody>
      </p:sp>
      <p:sp>
        <p:nvSpPr>
          <p:cNvPr id="319" name="Google Shape;319;p50"/>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git clone</a:t>
            </a:r>
            <a:endParaRPr sz="2400">
              <a:solidFill>
                <a:schemeClr val="dk1"/>
              </a:solidFill>
              <a:latin typeface="Arial"/>
              <a:ea typeface="Arial"/>
              <a:cs typeface="Arial"/>
              <a:sym typeface="Arial"/>
            </a:endParaRPr>
          </a:p>
        </p:txBody>
      </p:sp>
      <p:pic>
        <p:nvPicPr>
          <p:cNvPr id="320" name="Google Shape;320;p50"/>
          <p:cNvPicPr preferRelativeResize="0"/>
          <p:nvPr/>
        </p:nvPicPr>
        <p:blipFill rotWithShape="1">
          <a:blip r:embed="rId4">
            <a:alphaModFix/>
          </a:blip>
          <a:srcRect b="0" l="0" r="0" t="0"/>
          <a:stretch/>
        </p:blipFill>
        <p:spPr>
          <a:xfrm>
            <a:off x="3020189" y="813748"/>
            <a:ext cx="3095601" cy="170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nvSpPr>
        <p:spPr>
          <a:xfrm>
            <a:off x="628649" y="828659"/>
            <a:ext cx="7886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Clone the repository located at &lt;repo&gt;</a:t>
            </a:r>
            <a:r>
              <a:rPr b="0" i="0" lang="en" sz="1800" u="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 sz="1800">
                <a:solidFill>
                  <a:schemeClr val="dk1"/>
                </a:solidFill>
                <a:latin typeface="Arial"/>
                <a:ea typeface="Arial"/>
                <a:cs typeface="Arial"/>
                <a:sym typeface="Arial"/>
              </a:rPr>
              <a:t>git clone &lt;repo&gt;</a:t>
            </a:r>
            <a:endParaRPr/>
          </a:p>
          <a:p>
            <a:pPr indent="-171450" lvl="0" marL="285750" marR="0" rtl="0" algn="l">
              <a:spcBef>
                <a:spcPts val="0"/>
              </a:spcBef>
              <a:spcAft>
                <a:spcPts val="0"/>
              </a:spcAft>
              <a:buClr>
                <a:schemeClr val="dk1"/>
              </a:buClr>
              <a:buSzPts val="1800"/>
              <a:buFont typeface="Arial"/>
              <a:buNone/>
            </a:pPr>
            <a:r>
              <a:t/>
            </a:r>
            <a:endParaRPr b="1" i="0" sz="1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1" lang="en" sz="1800">
                <a:solidFill>
                  <a:srgbClr val="FF0000"/>
                </a:solidFill>
                <a:latin typeface="Arial"/>
                <a:ea typeface="Arial"/>
                <a:cs typeface="Arial"/>
                <a:sym typeface="Arial"/>
              </a:rPr>
              <a:t>// example =&gt; git clone https://TestingKedua@github.com/TestingPertama/test-project.git</a:t>
            </a:r>
            <a:endParaRPr b="0" i="0" sz="1800" u="none" strike="noStrike">
              <a:solidFill>
                <a:srgbClr val="FF0000"/>
              </a:solidFill>
              <a:latin typeface="Arial"/>
              <a:ea typeface="Arial"/>
              <a:cs typeface="Arial"/>
              <a:sym typeface="Arial"/>
            </a:endParaRPr>
          </a:p>
          <a:p>
            <a:pPr indent="0" lvl="0" marL="180975"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326" name="Google Shape;326;p51"/>
          <p:cNvCxnSpPr/>
          <p:nvPr/>
        </p:nvCxnSpPr>
        <p:spPr>
          <a:xfrm flipH="1" rot="10800000">
            <a:off x="2008890" y="3248130"/>
            <a:ext cx="231000" cy="472800"/>
          </a:xfrm>
          <a:prstGeom prst="straightConnector1">
            <a:avLst/>
          </a:prstGeom>
          <a:noFill/>
          <a:ln cap="flat" cmpd="sng" w="9525">
            <a:solidFill>
              <a:schemeClr val="accent1"/>
            </a:solidFill>
            <a:prstDash val="solid"/>
            <a:miter lim="800000"/>
            <a:headEnd len="sm" w="sm" type="none"/>
            <a:tailEnd len="med" w="med" type="triangle"/>
          </a:ln>
        </p:spPr>
      </p:cxnSp>
      <p:sp>
        <p:nvSpPr>
          <p:cNvPr id="327" name="Google Shape;327;p51"/>
          <p:cNvSpPr txBox="1"/>
          <p:nvPr/>
        </p:nvSpPr>
        <p:spPr>
          <a:xfrm>
            <a:off x="753035" y="3837350"/>
            <a:ext cx="3743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Username of GitHub account that wants to clone the repository</a:t>
            </a:r>
            <a:endParaRPr sz="1800">
              <a:solidFill>
                <a:schemeClr val="dk1"/>
              </a:solidFill>
              <a:latin typeface="Arial"/>
              <a:ea typeface="Arial"/>
              <a:cs typeface="Arial"/>
              <a:sym typeface="Arial"/>
            </a:endParaRPr>
          </a:p>
        </p:txBody>
      </p:sp>
      <p:cxnSp>
        <p:nvCxnSpPr>
          <p:cNvPr id="328" name="Google Shape;328;p51"/>
          <p:cNvCxnSpPr/>
          <p:nvPr/>
        </p:nvCxnSpPr>
        <p:spPr>
          <a:xfrm rot="10800000">
            <a:off x="5604788" y="3177530"/>
            <a:ext cx="251100" cy="479700"/>
          </a:xfrm>
          <a:prstGeom prst="straightConnector1">
            <a:avLst/>
          </a:prstGeom>
          <a:noFill/>
          <a:ln cap="flat" cmpd="sng" w="9525">
            <a:solidFill>
              <a:schemeClr val="accent1"/>
            </a:solidFill>
            <a:prstDash val="solid"/>
            <a:miter lim="800000"/>
            <a:headEnd len="sm" w="sm" type="none"/>
            <a:tailEnd len="med" w="med" type="triangle"/>
          </a:ln>
        </p:spPr>
      </p:cxnSp>
      <p:sp>
        <p:nvSpPr>
          <p:cNvPr id="329" name="Google Shape;329;p51"/>
          <p:cNvSpPr txBox="1"/>
          <p:nvPr/>
        </p:nvSpPr>
        <p:spPr>
          <a:xfrm>
            <a:off x="5101736" y="3833951"/>
            <a:ext cx="328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Username of GitHub account that owns the repository</a:t>
            </a:r>
            <a:endParaRPr sz="1800">
              <a:solidFill>
                <a:schemeClr val="dk1"/>
              </a:solidFill>
              <a:latin typeface="Arial"/>
              <a:ea typeface="Arial"/>
              <a:cs typeface="Arial"/>
              <a:sym typeface="Arial"/>
            </a:endParaRPr>
          </a:p>
        </p:txBody>
      </p:sp>
      <p:sp>
        <p:nvSpPr>
          <p:cNvPr id="330" name="Google Shape;330;p51"/>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1" lang="en" sz="2400">
                <a:solidFill>
                  <a:schemeClr val="dk1"/>
                </a:solidFill>
              </a:rPr>
              <a:t>git clone</a:t>
            </a:r>
            <a:endParaRPr b="1"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4" name="Shape 334"/>
        <p:cNvGrpSpPr/>
        <p:nvPr/>
      </p:nvGrpSpPr>
      <p:grpSpPr>
        <a:xfrm>
          <a:off x="0" y="0"/>
          <a:ext cx="0" cy="0"/>
          <a:chOff x="0" y="0"/>
          <a:chExt cx="0" cy="0"/>
        </a:xfrm>
      </p:grpSpPr>
      <p:sp>
        <p:nvSpPr>
          <p:cNvPr id="335" name="Google Shape;335;p52"/>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Pull, Merge, and Conflict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git pull</a:t>
            </a:r>
            <a:endParaRPr sz="2400">
              <a:solidFill>
                <a:schemeClr val="dk1"/>
              </a:solidFill>
              <a:latin typeface="Arial"/>
              <a:ea typeface="Arial"/>
              <a:cs typeface="Arial"/>
              <a:sym typeface="Arial"/>
            </a:endParaRPr>
          </a:p>
        </p:txBody>
      </p:sp>
      <p:pic>
        <p:nvPicPr>
          <p:cNvPr id="341" name="Google Shape;341;p53"/>
          <p:cNvPicPr preferRelativeResize="0"/>
          <p:nvPr/>
        </p:nvPicPr>
        <p:blipFill rotWithShape="1">
          <a:blip r:embed="rId3">
            <a:alphaModFix/>
          </a:blip>
          <a:srcRect b="6483" l="0" r="66966" t="50000"/>
          <a:stretch/>
        </p:blipFill>
        <p:spPr>
          <a:xfrm>
            <a:off x="1871410" y="2836517"/>
            <a:ext cx="1792027" cy="1278776"/>
          </a:xfrm>
          <a:prstGeom prst="rect">
            <a:avLst/>
          </a:prstGeom>
          <a:noFill/>
          <a:ln>
            <a:noFill/>
          </a:ln>
        </p:spPr>
      </p:pic>
      <p:pic>
        <p:nvPicPr>
          <p:cNvPr id="342" name="Google Shape;342;p53"/>
          <p:cNvPicPr preferRelativeResize="0"/>
          <p:nvPr/>
        </p:nvPicPr>
        <p:blipFill rotWithShape="1">
          <a:blip r:embed="rId3">
            <a:alphaModFix/>
          </a:blip>
          <a:srcRect b="71946" l="28045" r="27367" t="0"/>
          <a:stretch/>
        </p:blipFill>
        <p:spPr>
          <a:xfrm>
            <a:off x="2979600" y="801726"/>
            <a:ext cx="2879979" cy="973702"/>
          </a:xfrm>
          <a:prstGeom prst="rect">
            <a:avLst/>
          </a:prstGeom>
          <a:noFill/>
          <a:ln>
            <a:noFill/>
          </a:ln>
        </p:spPr>
      </p:pic>
      <p:pic>
        <p:nvPicPr>
          <p:cNvPr id="343" name="Google Shape;343;p53"/>
          <p:cNvPicPr preferRelativeResize="0"/>
          <p:nvPr/>
        </p:nvPicPr>
        <p:blipFill rotWithShape="1">
          <a:blip r:embed="rId3">
            <a:alphaModFix/>
          </a:blip>
          <a:srcRect b="6483" l="32690" r="33036" t="50000"/>
          <a:stretch/>
        </p:blipFill>
        <p:spPr>
          <a:xfrm>
            <a:off x="5518310" y="2836517"/>
            <a:ext cx="1859226" cy="1278776"/>
          </a:xfrm>
          <a:prstGeom prst="rect">
            <a:avLst/>
          </a:prstGeom>
          <a:noFill/>
          <a:ln>
            <a:noFill/>
          </a:ln>
        </p:spPr>
      </p:pic>
      <p:sp>
        <p:nvSpPr>
          <p:cNvPr id="344" name="Google Shape;344;p53"/>
          <p:cNvSpPr txBox="1"/>
          <p:nvPr/>
        </p:nvSpPr>
        <p:spPr>
          <a:xfrm>
            <a:off x="1229653" y="1928625"/>
            <a:ext cx="1143300" cy="427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git push</a:t>
            </a:r>
            <a:endParaRPr b="1" sz="1800">
              <a:solidFill>
                <a:schemeClr val="dk1"/>
              </a:solidFill>
              <a:latin typeface="Arial"/>
              <a:ea typeface="Arial"/>
              <a:cs typeface="Arial"/>
              <a:sym typeface="Arial"/>
            </a:endParaRPr>
          </a:p>
        </p:txBody>
      </p:sp>
      <p:sp>
        <p:nvSpPr>
          <p:cNvPr id="345" name="Google Shape;345;p53"/>
          <p:cNvSpPr txBox="1"/>
          <p:nvPr/>
        </p:nvSpPr>
        <p:spPr>
          <a:xfrm>
            <a:off x="6816539" y="1928625"/>
            <a:ext cx="1048200" cy="427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git pull</a:t>
            </a:r>
            <a:endParaRPr b="1" sz="1800">
              <a:solidFill>
                <a:schemeClr val="dk1"/>
              </a:solidFill>
              <a:latin typeface="Arial"/>
              <a:ea typeface="Arial"/>
              <a:cs typeface="Arial"/>
              <a:sym typeface="Arial"/>
            </a:endParaRPr>
          </a:p>
        </p:txBody>
      </p:sp>
      <p:cxnSp>
        <p:nvCxnSpPr>
          <p:cNvPr id="346" name="Google Shape;346;p53"/>
          <p:cNvCxnSpPr/>
          <p:nvPr/>
        </p:nvCxnSpPr>
        <p:spPr>
          <a:xfrm>
            <a:off x="2907875" y="1730325"/>
            <a:ext cx="0" cy="824400"/>
          </a:xfrm>
          <a:prstGeom prst="straightConnector1">
            <a:avLst/>
          </a:prstGeom>
          <a:noFill/>
          <a:ln cap="flat" cmpd="sng" w="19050">
            <a:solidFill>
              <a:srgbClr val="44546A"/>
            </a:solidFill>
            <a:prstDash val="solid"/>
            <a:round/>
            <a:headEnd len="sm" w="sm" type="none"/>
            <a:tailEnd len="med" w="med" type="triangle"/>
          </a:ln>
        </p:spPr>
      </p:cxnSp>
      <p:cxnSp>
        <p:nvCxnSpPr>
          <p:cNvPr id="347" name="Google Shape;347;p53"/>
          <p:cNvCxnSpPr/>
          <p:nvPr/>
        </p:nvCxnSpPr>
        <p:spPr>
          <a:xfrm flipH="1" rot="10800000">
            <a:off x="2672826" y="1754925"/>
            <a:ext cx="6900" cy="775200"/>
          </a:xfrm>
          <a:prstGeom prst="straightConnector1">
            <a:avLst/>
          </a:prstGeom>
          <a:noFill/>
          <a:ln cap="flat" cmpd="sng" w="19050">
            <a:solidFill>
              <a:srgbClr val="44546A"/>
            </a:solidFill>
            <a:prstDash val="solid"/>
            <a:round/>
            <a:headEnd len="sm" w="sm" type="none"/>
            <a:tailEnd len="med" w="med" type="triangle"/>
          </a:ln>
        </p:spPr>
      </p:cxnSp>
      <p:cxnSp>
        <p:nvCxnSpPr>
          <p:cNvPr id="348" name="Google Shape;348;p53"/>
          <p:cNvCxnSpPr/>
          <p:nvPr/>
        </p:nvCxnSpPr>
        <p:spPr>
          <a:xfrm>
            <a:off x="6588388" y="1730325"/>
            <a:ext cx="0" cy="824400"/>
          </a:xfrm>
          <a:prstGeom prst="straightConnector1">
            <a:avLst/>
          </a:prstGeom>
          <a:noFill/>
          <a:ln cap="flat" cmpd="sng" w="19050">
            <a:solidFill>
              <a:srgbClr val="44546A"/>
            </a:solidFill>
            <a:prstDash val="solid"/>
            <a:round/>
            <a:headEnd len="sm" w="sm" type="none"/>
            <a:tailEnd len="med" w="med" type="triangle"/>
          </a:ln>
        </p:spPr>
      </p:cxnSp>
      <p:cxnSp>
        <p:nvCxnSpPr>
          <p:cNvPr id="349" name="Google Shape;349;p53"/>
          <p:cNvCxnSpPr/>
          <p:nvPr/>
        </p:nvCxnSpPr>
        <p:spPr>
          <a:xfrm flipH="1" rot="10800000">
            <a:off x="6353338" y="1754925"/>
            <a:ext cx="6900" cy="775200"/>
          </a:xfrm>
          <a:prstGeom prst="straightConnector1">
            <a:avLst/>
          </a:prstGeom>
          <a:noFill/>
          <a:ln cap="flat" cmpd="sng" w="19050">
            <a:solidFill>
              <a:srgbClr val="44546A"/>
            </a:solidFill>
            <a:prstDash val="solid"/>
            <a:round/>
            <a:headEnd len="sm" w="sm" type="none"/>
            <a:tailEnd len="med" w="med" type="triangle"/>
          </a:ln>
        </p:spPr>
      </p:cxnSp>
      <p:sp>
        <p:nvSpPr>
          <p:cNvPr id="350" name="Google Shape;350;p53"/>
          <p:cNvSpPr txBox="1"/>
          <p:nvPr/>
        </p:nvSpPr>
        <p:spPr>
          <a:xfrm>
            <a:off x="2979600" y="1928625"/>
            <a:ext cx="1048200" cy="427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git pull</a:t>
            </a:r>
            <a:endParaRPr b="1" sz="1800">
              <a:solidFill>
                <a:schemeClr val="dk1"/>
              </a:solidFill>
              <a:latin typeface="Arial"/>
              <a:ea typeface="Arial"/>
              <a:cs typeface="Arial"/>
              <a:sym typeface="Arial"/>
            </a:endParaRPr>
          </a:p>
        </p:txBody>
      </p:sp>
      <p:sp>
        <p:nvSpPr>
          <p:cNvPr id="351" name="Google Shape;351;p53"/>
          <p:cNvSpPr txBox="1"/>
          <p:nvPr/>
        </p:nvSpPr>
        <p:spPr>
          <a:xfrm>
            <a:off x="4911956" y="1928625"/>
            <a:ext cx="1175400" cy="427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git push</a:t>
            </a:r>
            <a:endParaRPr b="1" sz="1800">
              <a:solidFill>
                <a:schemeClr val="dk1"/>
              </a:solidFill>
              <a:latin typeface="Arial"/>
              <a:ea typeface="Arial"/>
              <a:cs typeface="Arial"/>
              <a:sym typeface="Arial"/>
            </a:endParaRPr>
          </a:p>
        </p:txBody>
      </p:sp>
      <p:sp>
        <p:nvSpPr>
          <p:cNvPr id="352" name="Google Shape;352;p53"/>
          <p:cNvSpPr txBox="1"/>
          <p:nvPr/>
        </p:nvSpPr>
        <p:spPr>
          <a:xfrm>
            <a:off x="692544" y="4030666"/>
            <a:ext cx="3974400" cy="389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1</a:t>
            </a:r>
            <a:r>
              <a:rPr b="1" baseline="30000" lang="en" sz="1800">
                <a:solidFill>
                  <a:schemeClr val="dk1"/>
                </a:solidFill>
                <a:latin typeface="Arial"/>
                <a:ea typeface="Arial"/>
                <a:cs typeface="Arial"/>
                <a:sym typeface="Arial"/>
              </a:rPr>
              <a:t>st</a:t>
            </a:r>
            <a:r>
              <a:rPr b="1" lang="en" sz="1800">
                <a:solidFill>
                  <a:schemeClr val="dk1"/>
                </a:solidFill>
                <a:latin typeface="Arial"/>
                <a:ea typeface="Arial"/>
                <a:cs typeface="Arial"/>
                <a:sym typeface="Arial"/>
              </a:rPr>
              <a:t> Account</a:t>
            </a:r>
            <a:endParaRPr/>
          </a:p>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(My 1</a:t>
            </a:r>
            <a:r>
              <a:rPr b="1" baseline="30000" lang="en" sz="1800">
                <a:solidFill>
                  <a:schemeClr val="dk1"/>
                </a:solidFill>
                <a:latin typeface="Arial"/>
                <a:ea typeface="Arial"/>
                <a:cs typeface="Arial"/>
                <a:sym typeface="Arial"/>
              </a:rPr>
              <a:t>st</a:t>
            </a:r>
            <a:r>
              <a:rPr b="1" lang="en" sz="1800">
                <a:solidFill>
                  <a:schemeClr val="dk1"/>
                </a:solidFill>
                <a:latin typeface="Arial"/>
                <a:ea typeface="Arial"/>
                <a:cs typeface="Arial"/>
                <a:sym typeface="Arial"/>
              </a:rPr>
              <a:t> Account = TestingPertama)</a:t>
            </a:r>
            <a:endParaRPr b="1" sz="1800">
              <a:solidFill>
                <a:schemeClr val="dk1"/>
              </a:solidFill>
              <a:latin typeface="Arial"/>
              <a:ea typeface="Arial"/>
              <a:cs typeface="Arial"/>
              <a:sym typeface="Arial"/>
            </a:endParaRPr>
          </a:p>
        </p:txBody>
      </p:sp>
      <p:sp>
        <p:nvSpPr>
          <p:cNvPr id="353" name="Google Shape;353;p53"/>
          <p:cNvSpPr txBox="1"/>
          <p:nvPr/>
        </p:nvSpPr>
        <p:spPr>
          <a:xfrm>
            <a:off x="4690344" y="4030666"/>
            <a:ext cx="3796200" cy="389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2</a:t>
            </a:r>
            <a:r>
              <a:rPr b="1" baseline="30000" lang="en" sz="1800">
                <a:solidFill>
                  <a:schemeClr val="dk1"/>
                </a:solidFill>
                <a:latin typeface="Arial"/>
                <a:ea typeface="Arial"/>
                <a:cs typeface="Arial"/>
                <a:sym typeface="Arial"/>
              </a:rPr>
              <a:t>nd</a:t>
            </a:r>
            <a:r>
              <a:rPr b="1" lang="en" sz="1800">
                <a:solidFill>
                  <a:schemeClr val="dk1"/>
                </a:solidFill>
                <a:latin typeface="Arial"/>
                <a:ea typeface="Arial"/>
                <a:cs typeface="Arial"/>
                <a:sym typeface="Arial"/>
              </a:rPr>
              <a:t> Account</a:t>
            </a:r>
            <a:endParaRPr/>
          </a:p>
          <a:p>
            <a:pPr indent="0" lvl="0" marL="0" marR="0" rtl="0" algn="ctr">
              <a:spcBef>
                <a:spcPts val="0"/>
              </a:spcBef>
              <a:spcAft>
                <a:spcPts val="0"/>
              </a:spcAft>
              <a:buClr>
                <a:schemeClr val="dk1"/>
              </a:buClr>
              <a:buSzPts val="1800"/>
              <a:buFont typeface="Arial"/>
              <a:buNone/>
            </a:pPr>
            <a:r>
              <a:rPr b="1" lang="en" sz="1800">
                <a:solidFill>
                  <a:schemeClr val="dk1"/>
                </a:solidFill>
                <a:latin typeface="Arial"/>
                <a:ea typeface="Arial"/>
                <a:cs typeface="Arial"/>
                <a:sym typeface="Arial"/>
              </a:rPr>
              <a:t>(My 2</a:t>
            </a:r>
            <a:r>
              <a:rPr b="1" baseline="30000" lang="en" sz="1800">
                <a:solidFill>
                  <a:schemeClr val="dk1"/>
                </a:solidFill>
                <a:latin typeface="Arial"/>
                <a:ea typeface="Arial"/>
                <a:cs typeface="Arial"/>
                <a:sym typeface="Arial"/>
              </a:rPr>
              <a:t>nd</a:t>
            </a:r>
            <a:r>
              <a:rPr b="1" lang="en" sz="1800">
                <a:solidFill>
                  <a:schemeClr val="dk1"/>
                </a:solidFill>
                <a:latin typeface="Arial"/>
                <a:ea typeface="Arial"/>
                <a:cs typeface="Arial"/>
                <a:sym typeface="Arial"/>
              </a:rPr>
              <a:t> Account = TestingKedua)</a:t>
            </a:r>
            <a:endParaRPr b="1"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nvSpPr>
        <p:spPr>
          <a:xfrm>
            <a:off x="554049" y="1688602"/>
            <a:ext cx="84072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600" u="none" strike="noStrike">
                <a:solidFill>
                  <a:srgbClr val="000000"/>
                </a:solidFill>
                <a:latin typeface="Arial"/>
                <a:ea typeface="Arial"/>
                <a:cs typeface="Arial"/>
                <a:sym typeface="Arial"/>
              </a:rPr>
              <a:t>3 reasons that cause conflict:</a:t>
            </a:r>
            <a:endParaRPr/>
          </a:p>
          <a:p>
            <a:pPr indent="0" lvl="0" marL="0" marR="0" rtl="0" algn="l">
              <a:spcBef>
                <a:spcPts val="0"/>
              </a:spcBef>
              <a:spcAft>
                <a:spcPts val="0"/>
              </a:spcAft>
              <a:buNone/>
            </a:pPr>
            <a:r>
              <a:t/>
            </a:r>
            <a:endParaRPr b="1" i="0" sz="1600" u="none" strike="noStrike">
              <a:solidFill>
                <a:srgbClr val="000000"/>
              </a:solidFill>
              <a:latin typeface="Arial"/>
              <a:ea typeface="Arial"/>
              <a:cs typeface="Arial"/>
              <a:sym typeface="Arial"/>
            </a:endParaRPr>
          </a:p>
          <a:p>
            <a:pPr indent="-342900" lvl="0" marL="342900" marR="0" rtl="0" algn="l">
              <a:spcBef>
                <a:spcPts val="0"/>
              </a:spcBef>
              <a:spcAft>
                <a:spcPts val="0"/>
              </a:spcAft>
              <a:buClr>
                <a:srgbClr val="000000"/>
              </a:buClr>
              <a:buSzPts val="1600"/>
              <a:buFont typeface="Calibri"/>
              <a:buAutoNum type="arabicPeriod"/>
            </a:pPr>
            <a:r>
              <a:rPr lang="en" sz="1600">
                <a:solidFill>
                  <a:srgbClr val="000000"/>
                </a:solidFill>
                <a:latin typeface="Arial"/>
                <a:ea typeface="Arial"/>
                <a:cs typeface="Arial"/>
                <a:sym typeface="Arial"/>
              </a:rPr>
              <a:t>Two </a:t>
            </a:r>
            <a:r>
              <a:rPr b="0" i="0" lang="en" sz="1600" u="none" strike="noStrike">
                <a:solidFill>
                  <a:srgbClr val="000000"/>
                </a:solidFill>
                <a:latin typeface="Arial"/>
                <a:ea typeface="Arial"/>
                <a:cs typeface="Arial"/>
                <a:sym typeface="Arial"/>
              </a:rPr>
              <a:t>people create a file with the same name, but the contents of the file are different.</a:t>
            </a:r>
            <a:endParaRPr/>
          </a:p>
          <a:p>
            <a:pPr indent="-241300" lvl="0" marL="342900" marR="0" rtl="0" algn="l">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a:p>
            <a:pPr indent="-342900" lvl="0" marL="342900" marR="0" rtl="0" algn="l">
              <a:spcBef>
                <a:spcPts val="0"/>
              </a:spcBef>
              <a:spcAft>
                <a:spcPts val="0"/>
              </a:spcAft>
              <a:buClr>
                <a:srgbClr val="000000"/>
              </a:buClr>
              <a:buSzPts val="1600"/>
              <a:buFont typeface="Calibri"/>
              <a:buAutoNum type="arabicPeriod"/>
            </a:pPr>
            <a:r>
              <a:rPr lang="en" sz="1600">
                <a:solidFill>
                  <a:srgbClr val="000000"/>
                </a:solidFill>
                <a:latin typeface="Arial"/>
                <a:ea typeface="Arial"/>
                <a:cs typeface="Arial"/>
                <a:sym typeface="Arial"/>
              </a:rPr>
              <a:t>Two</a:t>
            </a:r>
            <a:r>
              <a:rPr b="0" i="0" lang="en" sz="1600" u="none" strike="noStrike">
                <a:solidFill>
                  <a:srgbClr val="000000"/>
                </a:solidFill>
                <a:latin typeface="Arial"/>
                <a:ea typeface="Arial"/>
                <a:cs typeface="Arial"/>
                <a:sym typeface="Arial"/>
              </a:rPr>
              <a:t> people change the contents of the same file.</a:t>
            </a:r>
            <a:endParaRPr/>
          </a:p>
          <a:p>
            <a:pPr indent="-241300" lvl="0" marL="342900" marR="0" rtl="0" algn="l">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a:p>
            <a:pPr indent="-342900" lvl="0" marL="342900" marR="0" rtl="0" algn="l">
              <a:spcBef>
                <a:spcPts val="0"/>
              </a:spcBef>
              <a:spcAft>
                <a:spcPts val="0"/>
              </a:spcAft>
              <a:buClr>
                <a:srgbClr val="000000"/>
              </a:buClr>
              <a:buSzPts val="1600"/>
              <a:buFont typeface="Calibri"/>
              <a:buAutoNum type="arabicPeriod"/>
            </a:pPr>
            <a:r>
              <a:rPr b="0" i="0" lang="en" sz="1600" u="none" strike="noStrike">
                <a:solidFill>
                  <a:srgbClr val="000000"/>
                </a:solidFill>
                <a:latin typeface="Arial"/>
                <a:ea typeface="Arial"/>
                <a:cs typeface="Arial"/>
                <a:sym typeface="Arial"/>
              </a:rPr>
              <a:t>Someone change a file contents that has been deleted by other person/teammate or vice versa.</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 sz="1600">
                <a:solidFill>
                  <a:schemeClr val="dk1"/>
                </a:solidFill>
                <a:latin typeface="Arial"/>
                <a:ea typeface="Arial"/>
                <a:cs typeface="Arial"/>
                <a:sym typeface="Arial"/>
              </a:rPr>
              <a:t>In essence, a conflict occurs when there is a same file in our local repository and GitHub repository with different changes when we do the merging process.</a:t>
            </a:r>
            <a:endParaRPr sz="1600">
              <a:solidFill>
                <a:schemeClr val="dk1"/>
              </a:solidFill>
              <a:latin typeface="Arial"/>
              <a:ea typeface="Arial"/>
              <a:cs typeface="Arial"/>
              <a:sym typeface="Arial"/>
            </a:endParaRPr>
          </a:p>
        </p:txBody>
      </p:sp>
      <p:sp>
        <p:nvSpPr>
          <p:cNvPr id="359" name="Google Shape;359;p54"/>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git merge and conflict</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3" name="Shape 363"/>
        <p:cNvGrpSpPr/>
        <p:nvPr/>
      </p:nvGrpSpPr>
      <p:grpSpPr>
        <a:xfrm>
          <a:off x="0" y="0"/>
          <a:ext cx="0" cy="0"/>
          <a:chOff x="0" y="0"/>
          <a:chExt cx="0" cy="0"/>
        </a:xfrm>
      </p:grpSpPr>
      <p:sp>
        <p:nvSpPr>
          <p:cNvPr id="364" name="Google Shape;364;p55"/>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Markdown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nvSpPr>
        <p:spPr>
          <a:xfrm>
            <a:off x="255058" y="415856"/>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Markdown</a:t>
            </a:r>
            <a:endParaRPr sz="2400">
              <a:solidFill>
                <a:schemeClr val="dk1"/>
              </a:solidFill>
              <a:latin typeface="Arial"/>
              <a:ea typeface="Arial"/>
              <a:cs typeface="Arial"/>
              <a:sym typeface="Arial"/>
            </a:endParaRPr>
          </a:p>
        </p:txBody>
      </p:sp>
      <p:pic>
        <p:nvPicPr>
          <p:cNvPr id="370" name="Google Shape;370;p56"/>
          <p:cNvPicPr preferRelativeResize="0"/>
          <p:nvPr/>
        </p:nvPicPr>
        <p:blipFill rotWithShape="1">
          <a:blip r:embed="rId3">
            <a:alphaModFix/>
          </a:blip>
          <a:srcRect b="0" l="0" r="0" t="0"/>
          <a:stretch/>
        </p:blipFill>
        <p:spPr>
          <a:xfrm>
            <a:off x="4054053" y="1534320"/>
            <a:ext cx="1385226" cy="851925"/>
          </a:xfrm>
          <a:prstGeom prst="rect">
            <a:avLst/>
          </a:prstGeom>
          <a:noFill/>
          <a:ln>
            <a:noFill/>
          </a:ln>
        </p:spPr>
      </p:pic>
      <p:sp>
        <p:nvSpPr>
          <p:cNvPr id="371" name="Google Shape;371;p56"/>
          <p:cNvSpPr txBox="1"/>
          <p:nvPr/>
        </p:nvSpPr>
        <p:spPr>
          <a:xfrm>
            <a:off x="855454" y="1410028"/>
            <a:ext cx="1932900" cy="1384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300"/>
              <a:buFont typeface="Calibri"/>
              <a:buNone/>
            </a:pPr>
            <a:r>
              <a:rPr lang="en" sz="2300">
                <a:solidFill>
                  <a:schemeClr val="dk1"/>
                </a:solidFill>
                <a:latin typeface="Calibri"/>
                <a:ea typeface="Calibri"/>
                <a:cs typeface="Calibri"/>
                <a:sym typeface="Calibri"/>
              </a:rPr>
              <a:t>Header 1</a:t>
            </a:r>
            <a:endParaRPr sz="23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chemeClr val="dk1"/>
              </a:buClr>
              <a:buSzPts val="2000"/>
              <a:buFont typeface="Calibri"/>
              <a:buNone/>
            </a:pPr>
            <a:r>
              <a:rPr lang="en" sz="2000">
                <a:solidFill>
                  <a:schemeClr val="dk1"/>
                </a:solidFill>
                <a:latin typeface="Calibri"/>
                <a:ea typeface="Calibri"/>
                <a:cs typeface="Calibri"/>
                <a:sym typeface="Calibri"/>
              </a:rPr>
              <a:t>Header 2</a:t>
            </a:r>
            <a:endParaRPr sz="20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chemeClr val="dk1"/>
              </a:buClr>
              <a:buSzPts val="1700"/>
              <a:buFont typeface="Calibri"/>
              <a:buNone/>
            </a:pPr>
            <a:r>
              <a:rPr lang="en" sz="1700">
                <a:solidFill>
                  <a:schemeClr val="dk1"/>
                </a:solidFill>
                <a:latin typeface="Calibri"/>
                <a:ea typeface="Calibri"/>
                <a:cs typeface="Calibri"/>
                <a:sym typeface="Calibri"/>
              </a:rPr>
              <a:t>Header 3</a:t>
            </a:r>
            <a:endParaRPr sz="1700">
              <a:solidFill>
                <a:schemeClr val="dk1"/>
              </a:solidFill>
              <a:latin typeface="Calibri"/>
              <a:ea typeface="Calibri"/>
              <a:cs typeface="Calibri"/>
              <a:sym typeface="Calibri"/>
            </a:endParaRPr>
          </a:p>
        </p:txBody>
      </p:sp>
      <p:sp>
        <p:nvSpPr>
          <p:cNvPr id="372" name="Google Shape;372;p56"/>
          <p:cNvSpPr txBox="1"/>
          <p:nvPr/>
        </p:nvSpPr>
        <p:spPr>
          <a:xfrm>
            <a:off x="3564666" y="2286628"/>
            <a:ext cx="2364000" cy="507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300"/>
              <a:buFont typeface="Arial"/>
              <a:buNone/>
            </a:pPr>
            <a:r>
              <a:rPr b="1" lang="en" sz="2300">
                <a:solidFill>
                  <a:schemeClr val="dk1"/>
                </a:solidFill>
                <a:latin typeface="Arial"/>
                <a:ea typeface="Arial"/>
                <a:cs typeface="Arial"/>
                <a:sym typeface="Arial"/>
              </a:rPr>
              <a:t>Bold text</a:t>
            </a:r>
            <a:endParaRPr b="1" sz="1700">
              <a:solidFill>
                <a:schemeClr val="dk1"/>
              </a:solidFill>
              <a:latin typeface="Arial"/>
              <a:ea typeface="Arial"/>
              <a:cs typeface="Arial"/>
              <a:sym typeface="Arial"/>
            </a:endParaRPr>
          </a:p>
        </p:txBody>
      </p:sp>
      <p:sp>
        <p:nvSpPr>
          <p:cNvPr id="373" name="Google Shape;373;p56"/>
          <p:cNvSpPr txBox="1"/>
          <p:nvPr/>
        </p:nvSpPr>
        <p:spPr>
          <a:xfrm>
            <a:off x="6024042" y="1771008"/>
            <a:ext cx="2364000" cy="507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4A86E8"/>
              </a:buClr>
              <a:buSzPts val="2300"/>
              <a:buFont typeface="Arial"/>
              <a:buNone/>
            </a:pPr>
            <a:r>
              <a:rPr lang="en" sz="2300" u="sng">
                <a:solidFill>
                  <a:srgbClr val="4A86E8"/>
                </a:solidFill>
                <a:latin typeface="Arial"/>
                <a:ea typeface="Arial"/>
                <a:cs typeface="Arial"/>
                <a:sym typeface="Arial"/>
              </a:rPr>
              <a:t>link text</a:t>
            </a:r>
            <a:endParaRPr sz="1700" u="sng">
              <a:solidFill>
                <a:srgbClr val="4A86E8"/>
              </a:solidFill>
              <a:latin typeface="Arial"/>
              <a:ea typeface="Arial"/>
              <a:cs typeface="Arial"/>
              <a:sym typeface="Arial"/>
            </a:endParaRPr>
          </a:p>
        </p:txBody>
      </p:sp>
      <p:pic>
        <p:nvPicPr>
          <p:cNvPr id="374" name="Google Shape;374;p56"/>
          <p:cNvPicPr preferRelativeResize="0"/>
          <p:nvPr/>
        </p:nvPicPr>
        <p:blipFill rotWithShape="1">
          <a:blip r:embed="rId4">
            <a:alphaModFix/>
          </a:blip>
          <a:srcRect b="0" l="0" r="0" t="0"/>
          <a:stretch/>
        </p:blipFill>
        <p:spPr>
          <a:xfrm>
            <a:off x="950440" y="3103847"/>
            <a:ext cx="3675827" cy="1565550"/>
          </a:xfrm>
          <a:prstGeom prst="rect">
            <a:avLst/>
          </a:prstGeom>
          <a:noFill/>
          <a:ln>
            <a:noFill/>
          </a:ln>
        </p:spPr>
      </p:pic>
      <p:pic>
        <p:nvPicPr>
          <p:cNvPr id="375" name="Google Shape;375;p56"/>
          <p:cNvPicPr preferRelativeResize="0"/>
          <p:nvPr/>
        </p:nvPicPr>
        <p:blipFill rotWithShape="1">
          <a:blip r:embed="rId5">
            <a:alphaModFix/>
          </a:blip>
          <a:srcRect b="0" l="0" r="0" t="0"/>
          <a:stretch/>
        </p:blipFill>
        <p:spPr>
          <a:xfrm>
            <a:off x="5750353" y="2864593"/>
            <a:ext cx="2555940" cy="191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nvSpPr>
        <p:spPr>
          <a:xfrm>
            <a:off x="255058" y="362066"/>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Markdown</a:t>
            </a:r>
            <a:endParaRPr sz="2400">
              <a:solidFill>
                <a:schemeClr val="dk1"/>
              </a:solidFill>
              <a:latin typeface="Arial"/>
              <a:ea typeface="Arial"/>
              <a:cs typeface="Arial"/>
              <a:sym typeface="Arial"/>
            </a:endParaRPr>
          </a:p>
        </p:txBody>
      </p:sp>
      <p:pic>
        <p:nvPicPr>
          <p:cNvPr id="381" name="Google Shape;381;p57"/>
          <p:cNvPicPr preferRelativeResize="0"/>
          <p:nvPr/>
        </p:nvPicPr>
        <p:blipFill rotWithShape="1">
          <a:blip r:embed="rId3">
            <a:alphaModFix/>
          </a:blip>
          <a:srcRect b="0" l="0" r="0" t="0"/>
          <a:stretch/>
        </p:blipFill>
        <p:spPr>
          <a:xfrm>
            <a:off x="686983" y="1551124"/>
            <a:ext cx="1510905" cy="1645526"/>
          </a:xfrm>
          <a:prstGeom prst="rect">
            <a:avLst/>
          </a:prstGeom>
          <a:noFill/>
          <a:ln>
            <a:noFill/>
          </a:ln>
        </p:spPr>
      </p:pic>
      <p:pic>
        <p:nvPicPr>
          <p:cNvPr id="382" name="Google Shape;382;p57"/>
          <p:cNvPicPr preferRelativeResize="0"/>
          <p:nvPr/>
        </p:nvPicPr>
        <p:blipFill rotWithShape="1">
          <a:blip r:embed="rId4">
            <a:alphaModFix/>
          </a:blip>
          <a:srcRect b="0" l="0" r="0" t="0"/>
          <a:stretch/>
        </p:blipFill>
        <p:spPr>
          <a:xfrm>
            <a:off x="3458196" y="1588618"/>
            <a:ext cx="1964050" cy="1473050"/>
          </a:xfrm>
          <a:prstGeom prst="rect">
            <a:avLst/>
          </a:prstGeom>
          <a:noFill/>
          <a:ln>
            <a:noFill/>
          </a:ln>
        </p:spPr>
      </p:pic>
      <p:pic>
        <p:nvPicPr>
          <p:cNvPr id="383" name="Google Shape;383;p57"/>
          <p:cNvPicPr preferRelativeResize="0"/>
          <p:nvPr/>
        </p:nvPicPr>
        <p:blipFill rotWithShape="1">
          <a:blip r:embed="rId5">
            <a:alphaModFix/>
          </a:blip>
          <a:srcRect b="0" l="0" r="0" t="0"/>
          <a:stretch/>
        </p:blipFill>
        <p:spPr>
          <a:xfrm>
            <a:off x="6417569" y="1582137"/>
            <a:ext cx="2049842" cy="1583500"/>
          </a:xfrm>
          <a:prstGeom prst="rect">
            <a:avLst/>
          </a:prstGeom>
          <a:noFill/>
          <a:ln>
            <a:noFill/>
          </a:ln>
        </p:spPr>
      </p:pic>
      <p:pic>
        <p:nvPicPr>
          <p:cNvPr id="384" name="Google Shape;384;p57"/>
          <p:cNvPicPr preferRelativeResize="0"/>
          <p:nvPr/>
        </p:nvPicPr>
        <p:blipFill rotWithShape="1">
          <a:blip r:embed="rId6">
            <a:alphaModFix/>
          </a:blip>
          <a:srcRect b="0" l="0" r="0" t="0"/>
          <a:stretch/>
        </p:blipFill>
        <p:spPr>
          <a:xfrm>
            <a:off x="5667039" y="3363361"/>
            <a:ext cx="2111346" cy="1583500"/>
          </a:xfrm>
          <a:prstGeom prst="rect">
            <a:avLst/>
          </a:prstGeom>
          <a:noFill/>
          <a:ln>
            <a:noFill/>
          </a:ln>
        </p:spPr>
      </p:pic>
      <p:pic>
        <p:nvPicPr>
          <p:cNvPr id="385" name="Google Shape;385;p57"/>
          <p:cNvPicPr preferRelativeResize="0"/>
          <p:nvPr/>
        </p:nvPicPr>
        <p:blipFill rotWithShape="1">
          <a:blip r:embed="rId7">
            <a:alphaModFix/>
          </a:blip>
          <a:srcRect b="0" l="0" r="0" t="0"/>
          <a:stretch/>
        </p:blipFill>
        <p:spPr>
          <a:xfrm>
            <a:off x="2187579" y="3294048"/>
            <a:ext cx="1411149" cy="158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0" i="0" lang="en" sz="2400" u="none" cap="none" strike="noStrike">
                <a:solidFill>
                  <a:schemeClr val="dk1"/>
                </a:solidFill>
                <a:latin typeface="Arial"/>
                <a:ea typeface="Arial"/>
                <a:cs typeface="Arial"/>
                <a:sym typeface="Arial"/>
              </a:rPr>
              <a:t>Introduction to GitHub</a:t>
            </a:r>
            <a:endParaRPr b="0" i="0" sz="2400" u="none" cap="none" strike="noStrike">
              <a:solidFill>
                <a:schemeClr val="dk1"/>
              </a:solidFill>
              <a:latin typeface="Arial"/>
              <a:ea typeface="Arial"/>
              <a:cs typeface="Arial"/>
              <a:sym typeface="Arial"/>
            </a:endParaRPr>
          </a:p>
        </p:txBody>
      </p:sp>
      <p:pic>
        <p:nvPicPr>
          <p:cNvPr id="221" name="Google Shape;221;p40"/>
          <p:cNvPicPr preferRelativeResize="0"/>
          <p:nvPr/>
        </p:nvPicPr>
        <p:blipFill rotWithShape="1">
          <a:blip r:embed="rId3">
            <a:alphaModFix/>
          </a:blip>
          <a:srcRect b="6646" l="17647" r="17994" t="0"/>
          <a:stretch/>
        </p:blipFill>
        <p:spPr>
          <a:xfrm>
            <a:off x="1499309" y="1873185"/>
            <a:ext cx="1832851" cy="1494625"/>
          </a:xfrm>
          <a:prstGeom prst="rect">
            <a:avLst/>
          </a:prstGeom>
          <a:noFill/>
          <a:ln>
            <a:noFill/>
          </a:ln>
        </p:spPr>
      </p:pic>
      <p:pic>
        <p:nvPicPr>
          <p:cNvPr id="222" name="Google Shape;222;p40"/>
          <p:cNvPicPr preferRelativeResize="0"/>
          <p:nvPr/>
        </p:nvPicPr>
        <p:blipFill rotWithShape="1">
          <a:blip r:embed="rId4">
            <a:alphaModFix/>
          </a:blip>
          <a:srcRect b="0" l="8384" r="19579" t="0"/>
          <a:stretch/>
        </p:blipFill>
        <p:spPr>
          <a:xfrm>
            <a:off x="1688438" y="3558742"/>
            <a:ext cx="1784900" cy="1393828"/>
          </a:xfrm>
          <a:prstGeom prst="rect">
            <a:avLst/>
          </a:prstGeom>
          <a:noFill/>
          <a:ln>
            <a:noFill/>
          </a:ln>
        </p:spPr>
      </p:pic>
      <p:sp>
        <p:nvSpPr>
          <p:cNvPr id="223" name="Google Shape;223;p40"/>
          <p:cNvSpPr txBox="1"/>
          <p:nvPr/>
        </p:nvSpPr>
        <p:spPr>
          <a:xfrm>
            <a:off x="742883" y="1327218"/>
            <a:ext cx="3270300" cy="66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800" u="none" cap="none" strike="noStrike">
                <a:solidFill>
                  <a:srgbClr val="000000"/>
                </a:solidFill>
                <a:latin typeface="Arial"/>
                <a:ea typeface="Arial"/>
                <a:cs typeface="Arial"/>
                <a:sym typeface="Arial"/>
              </a:rPr>
              <a:t>Running at a local computer</a:t>
            </a:r>
            <a:endParaRPr b="1" i="0" sz="1800" u="none" cap="none" strike="noStrike">
              <a:solidFill>
                <a:srgbClr val="000000"/>
              </a:solidFill>
              <a:latin typeface="Arial"/>
              <a:ea typeface="Arial"/>
              <a:cs typeface="Arial"/>
              <a:sym typeface="Arial"/>
            </a:endParaRPr>
          </a:p>
        </p:txBody>
      </p:sp>
      <p:pic>
        <p:nvPicPr>
          <p:cNvPr id="224" name="Google Shape;224;p40"/>
          <p:cNvPicPr preferRelativeResize="0"/>
          <p:nvPr/>
        </p:nvPicPr>
        <p:blipFill rotWithShape="1">
          <a:blip r:embed="rId3">
            <a:alphaModFix/>
          </a:blip>
          <a:srcRect b="6646" l="17647" r="17994" t="0"/>
          <a:stretch/>
        </p:blipFill>
        <p:spPr>
          <a:xfrm>
            <a:off x="5996987" y="1873184"/>
            <a:ext cx="1832851" cy="1494625"/>
          </a:xfrm>
          <a:prstGeom prst="rect">
            <a:avLst/>
          </a:prstGeom>
          <a:noFill/>
          <a:ln>
            <a:noFill/>
          </a:ln>
        </p:spPr>
      </p:pic>
      <p:sp>
        <p:nvSpPr>
          <p:cNvPr id="225" name="Google Shape;225;p40"/>
          <p:cNvSpPr txBox="1"/>
          <p:nvPr/>
        </p:nvSpPr>
        <p:spPr>
          <a:xfrm>
            <a:off x="5278262" y="1327218"/>
            <a:ext cx="3270300" cy="66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800" u="none" cap="none" strike="noStrike">
                <a:solidFill>
                  <a:srgbClr val="000000"/>
                </a:solidFill>
                <a:latin typeface="Arial"/>
                <a:ea typeface="Arial"/>
                <a:cs typeface="Arial"/>
                <a:sym typeface="Arial"/>
              </a:rPr>
              <a:t>Other computers</a:t>
            </a:r>
            <a:endParaRPr b="1" i="0" sz="1800" u="none" cap="none" strike="noStrike">
              <a:solidFill>
                <a:srgbClr val="000000"/>
              </a:solidFill>
              <a:latin typeface="Arial"/>
              <a:ea typeface="Arial"/>
              <a:cs typeface="Arial"/>
              <a:sym typeface="Arial"/>
            </a:endParaRPr>
          </a:p>
        </p:txBody>
      </p:sp>
      <p:cxnSp>
        <p:nvCxnSpPr>
          <p:cNvPr id="226" name="Google Shape;226;p40"/>
          <p:cNvCxnSpPr/>
          <p:nvPr/>
        </p:nvCxnSpPr>
        <p:spPr>
          <a:xfrm>
            <a:off x="3715644" y="2620496"/>
            <a:ext cx="1858800" cy="0"/>
          </a:xfrm>
          <a:prstGeom prst="straightConnector1">
            <a:avLst/>
          </a:prstGeom>
          <a:noFill/>
          <a:ln cap="flat" cmpd="sng" w="9525">
            <a:solidFill>
              <a:schemeClr val="dk1"/>
            </a:solidFill>
            <a:prstDash val="solid"/>
            <a:miter lim="800000"/>
            <a:headEnd len="sm" w="sm" type="none"/>
            <a:tailEnd len="med" w="med" type="triangle"/>
          </a:ln>
        </p:spPr>
      </p:cxnSp>
      <p:sp>
        <p:nvSpPr>
          <p:cNvPr id="227" name="Google Shape;227;p40"/>
          <p:cNvSpPr txBox="1"/>
          <p:nvPr/>
        </p:nvSpPr>
        <p:spPr>
          <a:xfrm>
            <a:off x="3614520" y="2804513"/>
            <a:ext cx="2100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800" u="none" cap="none" strike="noStrike">
                <a:solidFill>
                  <a:schemeClr val="dk1"/>
                </a:solidFill>
                <a:latin typeface="Arial"/>
                <a:ea typeface="Arial"/>
                <a:cs typeface="Arial"/>
                <a:sym typeface="Arial"/>
              </a:rPr>
              <a:t>Copy using USB or External Hard disk</a:t>
            </a:r>
            <a:endParaRPr/>
          </a:p>
          <a:p>
            <a:pPr indent="0" lvl="0" marL="0" marR="0" rtl="0" algn="ctr">
              <a:spcBef>
                <a:spcPts val="0"/>
              </a:spcBef>
              <a:spcAft>
                <a:spcPts val="0"/>
              </a:spcAft>
              <a:buNone/>
            </a:pPr>
            <a:r>
              <a:rPr b="0" i="0" lang="en" sz="1800" u="none" cap="none" strike="noStrike">
                <a:solidFill>
                  <a:schemeClr val="dk1"/>
                </a:solidFill>
                <a:latin typeface="Arial"/>
                <a:ea typeface="Arial"/>
                <a:cs typeface="Arial"/>
                <a:sym typeface="Arial"/>
              </a:rPr>
              <a:t>(not efficient)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8"/>
          <p:cNvPicPr preferRelativeResize="0"/>
          <p:nvPr/>
        </p:nvPicPr>
        <p:blipFill rotWithShape="1">
          <a:blip r:embed="rId3">
            <a:alphaModFix/>
          </a:blip>
          <a:srcRect b="0" l="22190" r="22223" t="0"/>
          <a:stretch/>
        </p:blipFill>
        <p:spPr>
          <a:xfrm>
            <a:off x="1578850" y="2856881"/>
            <a:ext cx="1230400" cy="1283087"/>
          </a:xfrm>
          <a:prstGeom prst="rect">
            <a:avLst/>
          </a:prstGeom>
          <a:noFill/>
          <a:ln>
            <a:noFill/>
          </a:ln>
        </p:spPr>
      </p:pic>
      <p:pic>
        <p:nvPicPr>
          <p:cNvPr id="391" name="Google Shape;391;p58"/>
          <p:cNvPicPr preferRelativeResize="0"/>
          <p:nvPr/>
        </p:nvPicPr>
        <p:blipFill rotWithShape="1">
          <a:blip r:embed="rId4">
            <a:alphaModFix/>
          </a:blip>
          <a:srcRect b="0" l="0" r="0" t="0"/>
          <a:stretch/>
        </p:blipFill>
        <p:spPr>
          <a:xfrm>
            <a:off x="383118" y="3949175"/>
            <a:ext cx="990600" cy="990600"/>
          </a:xfrm>
          <a:prstGeom prst="rect">
            <a:avLst/>
          </a:prstGeom>
          <a:noFill/>
          <a:ln>
            <a:noFill/>
          </a:ln>
        </p:spPr>
      </p:pic>
      <p:pic>
        <p:nvPicPr>
          <p:cNvPr id="392" name="Google Shape;392;p58"/>
          <p:cNvPicPr preferRelativeResize="0"/>
          <p:nvPr/>
        </p:nvPicPr>
        <p:blipFill rotWithShape="1">
          <a:blip r:embed="rId5">
            <a:alphaModFix/>
          </a:blip>
          <a:srcRect b="0" l="0" r="0" t="0"/>
          <a:stretch/>
        </p:blipFill>
        <p:spPr>
          <a:xfrm>
            <a:off x="3053763" y="3845404"/>
            <a:ext cx="1093700" cy="1093700"/>
          </a:xfrm>
          <a:prstGeom prst="rect">
            <a:avLst/>
          </a:prstGeom>
          <a:noFill/>
          <a:ln>
            <a:noFill/>
          </a:ln>
        </p:spPr>
      </p:pic>
      <p:pic>
        <p:nvPicPr>
          <p:cNvPr id="393" name="Google Shape;393;p58"/>
          <p:cNvPicPr preferRelativeResize="0"/>
          <p:nvPr/>
        </p:nvPicPr>
        <p:blipFill rotWithShape="1">
          <a:blip r:embed="rId6">
            <a:alphaModFix/>
          </a:blip>
          <a:srcRect b="17644" l="9936" r="9671" t="19608"/>
          <a:stretch/>
        </p:blipFill>
        <p:spPr>
          <a:xfrm>
            <a:off x="6253573" y="2766074"/>
            <a:ext cx="1524050" cy="1183102"/>
          </a:xfrm>
          <a:prstGeom prst="rect">
            <a:avLst/>
          </a:prstGeom>
          <a:noFill/>
          <a:ln>
            <a:noFill/>
          </a:ln>
        </p:spPr>
      </p:pic>
      <p:pic>
        <p:nvPicPr>
          <p:cNvPr id="394" name="Google Shape;394;p58"/>
          <p:cNvPicPr preferRelativeResize="0"/>
          <p:nvPr/>
        </p:nvPicPr>
        <p:blipFill rotWithShape="1">
          <a:blip r:embed="rId4">
            <a:alphaModFix/>
          </a:blip>
          <a:srcRect b="0" l="0" r="0" t="0"/>
          <a:stretch/>
        </p:blipFill>
        <p:spPr>
          <a:xfrm>
            <a:off x="5401117" y="3897625"/>
            <a:ext cx="990600" cy="990600"/>
          </a:xfrm>
          <a:prstGeom prst="rect">
            <a:avLst/>
          </a:prstGeom>
          <a:noFill/>
          <a:ln>
            <a:noFill/>
          </a:ln>
        </p:spPr>
      </p:pic>
      <p:pic>
        <p:nvPicPr>
          <p:cNvPr id="395" name="Google Shape;395;p58"/>
          <p:cNvPicPr preferRelativeResize="0"/>
          <p:nvPr/>
        </p:nvPicPr>
        <p:blipFill rotWithShape="1">
          <a:blip r:embed="rId5">
            <a:alphaModFix/>
          </a:blip>
          <a:srcRect b="0" l="0" r="0" t="0"/>
          <a:stretch/>
        </p:blipFill>
        <p:spPr>
          <a:xfrm>
            <a:off x="7667182" y="3845404"/>
            <a:ext cx="1093700" cy="1093700"/>
          </a:xfrm>
          <a:prstGeom prst="rect">
            <a:avLst/>
          </a:prstGeom>
          <a:noFill/>
          <a:ln>
            <a:noFill/>
          </a:ln>
        </p:spPr>
      </p:pic>
      <p:cxnSp>
        <p:nvCxnSpPr>
          <p:cNvPr id="396" name="Google Shape;396;p58"/>
          <p:cNvCxnSpPr/>
          <p:nvPr/>
        </p:nvCxnSpPr>
        <p:spPr>
          <a:xfrm>
            <a:off x="4713913" y="87625"/>
            <a:ext cx="38100" cy="5181600"/>
          </a:xfrm>
          <a:prstGeom prst="straightConnector1">
            <a:avLst/>
          </a:prstGeom>
          <a:noFill/>
          <a:ln cap="flat" cmpd="sng" w="28575">
            <a:solidFill>
              <a:schemeClr val="dk2"/>
            </a:solidFill>
            <a:prstDash val="solid"/>
            <a:round/>
            <a:headEnd len="sm" w="sm" type="none"/>
            <a:tailEnd len="sm" w="sm" type="none"/>
          </a:ln>
        </p:spPr>
      </p:cxnSp>
      <p:pic>
        <p:nvPicPr>
          <p:cNvPr id="397" name="Google Shape;397;p58"/>
          <p:cNvPicPr preferRelativeResize="0"/>
          <p:nvPr/>
        </p:nvPicPr>
        <p:blipFill rotWithShape="1">
          <a:blip r:embed="rId7">
            <a:alphaModFix/>
          </a:blip>
          <a:srcRect b="0" l="50840" r="0" t="0"/>
          <a:stretch/>
        </p:blipFill>
        <p:spPr>
          <a:xfrm>
            <a:off x="1647200" y="1367841"/>
            <a:ext cx="1093700" cy="1245900"/>
          </a:xfrm>
          <a:prstGeom prst="rect">
            <a:avLst/>
          </a:prstGeom>
          <a:noFill/>
          <a:ln>
            <a:noFill/>
          </a:ln>
        </p:spPr>
      </p:pic>
      <p:pic>
        <p:nvPicPr>
          <p:cNvPr id="398" name="Google Shape;398;p58"/>
          <p:cNvPicPr preferRelativeResize="0"/>
          <p:nvPr/>
        </p:nvPicPr>
        <p:blipFill rotWithShape="1">
          <a:blip r:embed="rId7">
            <a:alphaModFix/>
          </a:blip>
          <a:srcRect b="0" l="0" r="50840" t="0"/>
          <a:stretch/>
        </p:blipFill>
        <p:spPr>
          <a:xfrm>
            <a:off x="6404716" y="1351212"/>
            <a:ext cx="1093700" cy="1245900"/>
          </a:xfrm>
          <a:prstGeom prst="rect">
            <a:avLst/>
          </a:prstGeom>
          <a:noFill/>
          <a:ln>
            <a:noFill/>
          </a:ln>
        </p:spPr>
      </p:pic>
      <p:sp>
        <p:nvSpPr>
          <p:cNvPr id="399" name="Google Shape;399;p58"/>
          <p:cNvSpPr txBox="1"/>
          <p:nvPr/>
        </p:nvSpPr>
        <p:spPr>
          <a:xfrm>
            <a:off x="255058" y="372824"/>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Markdown</a:t>
            </a:r>
            <a:endParaRPr sz="24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9"/>
          <p:cNvPicPr preferRelativeResize="0"/>
          <p:nvPr/>
        </p:nvPicPr>
        <p:blipFill rotWithShape="1">
          <a:blip r:embed="rId3">
            <a:alphaModFix/>
          </a:blip>
          <a:srcRect b="0" l="0" r="0" t="0"/>
          <a:stretch/>
        </p:blipFill>
        <p:spPr>
          <a:xfrm>
            <a:off x="255058" y="2726473"/>
            <a:ext cx="3420624" cy="1600750"/>
          </a:xfrm>
          <a:prstGeom prst="rect">
            <a:avLst/>
          </a:prstGeom>
          <a:noFill/>
          <a:ln>
            <a:noFill/>
          </a:ln>
        </p:spPr>
      </p:pic>
      <p:pic>
        <p:nvPicPr>
          <p:cNvPr id="405" name="Google Shape;405;p59"/>
          <p:cNvPicPr preferRelativeResize="0"/>
          <p:nvPr/>
        </p:nvPicPr>
        <p:blipFill rotWithShape="1">
          <a:blip r:embed="rId4">
            <a:alphaModFix/>
          </a:blip>
          <a:srcRect b="19579" l="0" r="0" t="16391"/>
          <a:stretch/>
        </p:blipFill>
        <p:spPr>
          <a:xfrm>
            <a:off x="4415083" y="2726473"/>
            <a:ext cx="4444390" cy="1600751"/>
          </a:xfrm>
          <a:prstGeom prst="rect">
            <a:avLst/>
          </a:prstGeom>
          <a:noFill/>
          <a:ln>
            <a:noFill/>
          </a:ln>
        </p:spPr>
      </p:pic>
      <p:sp>
        <p:nvSpPr>
          <p:cNvPr id="406" name="Google Shape;406;p59"/>
          <p:cNvSpPr txBox="1"/>
          <p:nvPr/>
        </p:nvSpPr>
        <p:spPr>
          <a:xfrm>
            <a:off x="815631" y="1644402"/>
            <a:ext cx="2364000" cy="507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300"/>
              <a:buFont typeface="Arial"/>
              <a:buNone/>
            </a:pPr>
            <a:r>
              <a:rPr b="1" lang="en" sz="2300">
                <a:solidFill>
                  <a:schemeClr val="dk1"/>
                </a:solidFill>
                <a:latin typeface="Arial"/>
                <a:ea typeface="Arial"/>
                <a:cs typeface="Arial"/>
                <a:sym typeface="Arial"/>
              </a:rPr>
              <a:t>Any Devices</a:t>
            </a:r>
            <a:endParaRPr b="1" sz="1700">
              <a:solidFill>
                <a:schemeClr val="dk1"/>
              </a:solidFill>
              <a:latin typeface="Arial"/>
              <a:ea typeface="Arial"/>
              <a:cs typeface="Arial"/>
              <a:sym typeface="Arial"/>
            </a:endParaRPr>
          </a:p>
        </p:txBody>
      </p:sp>
      <p:sp>
        <p:nvSpPr>
          <p:cNvPr id="407" name="Google Shape;407;p59"/>
          <p:cNvSpPr txBox="1"/>
          <p:nvPr/>
        </p:nvSpPr>
        <p:spPr>
          <a:xfrm>
            <a:off x="4415083" y="1644402"/>
            <a:ext cx="4444500" cy="507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300"/>
              <a:buFont typeface="Arial"/>
              <a:buNone/>
            </a:pPr>
            <a:r>
              <a:rPr b="1" lang="en" sz="2300">
                <a:solidFill>
                  <a:schemeClr val="dk1"/>
                </a:solidFill>
                <a:latin typeface="Arial"/>
                <a:ea typeface="Arial"/>
                <a:cs typeface="Arial"/>
                <a:sym typeface="Arial"/>
              </a:rPr>
              <a:t>Any Operating Systems</a:t>
            </a:r>
            <a:endParaRPr b="1" sz="1700">
              <a:solidFill>
                <a:schemeClr val="dk1"/>
              </a:solidFill>
              <a:latin typeface="Arial"/>
              <a:ea typeface="Arial"/>
              <a:cs typeface="Arial"/>
              <a:sym typeface="Arial"/>
            </a:endParaRPr>
          </a:p>
        </p:txBody>
      </p:sp>
      <p:sp>
        <p:nvSpPr>
          <p:cNvPr id="408" name="Google Shape;408;p59"/>
          <p:cNvSpPr txBox="1"/>
          <p:nvPr/>
        </p:nvSpPr>
        <p:spPr>
          <a:xfrm>
            <a:off x="255058" y="372824"/>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Markdown</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0" i="0" lang="en" sz="2400" u="none" cap="none" strike="noStrike">
                <a:solidFill>
                  <a:schemeClr val="dk1"/>
                </a:solidFill>
                <a:latin typeface="Arial"/>
                <a:ea typeface="Arial"/>
                <a:cs typeface="Arial"/>
                <a:sym typeface="Arial"/>
              </a:rPr>
              <a:t>Introduction to GitHub</a:t>
            </a:r>
            <a:endParaRPr b="0" i="0" sz="2400" u="none" cap="none" strike="noStrike">
              <a:solidFill>
                <a:schemeClr val="dk1"/>
              </a:solidFill>
              <a:latin typeface="Arial"/>
              <a:ea typeface="Arial"/>
              <a:cs typeface="Arial"/>
              <a:sym typeface="Arial"/>
            </a:endParaRPr>
          </a:p>
        </p:txBody>
      </p:sp>
      <p:pic>
        <p:nvPicPr>
          <p:cNvPr id="233" name="Google Shape;233;p41"/>
          <p:cNvPicPr preferRelativeResize="0"/>
          <p:nvPr/>
        </p:nvPicPr>
        <p:blipFill rotWithShape="1">
          <a:blip r:embed="rId3">
            <a:alphaModFix/>
          </a:blip>
          <a:srcRect b="0" l="0" r="0" t="0"/>
          <a:stretch/>
        </p:blipFill>
        <p:spPr>
          <a:xfrm>
            <a:off x="1587601" y="1407336"/>
            <a:ext cx="2409752" cy="2409752"/>
          </a:xfrm>
          <a:prstGeom prst="rect">
            <a:avLst/>
          </a:prstGeom>
          <a:noFill/>
          <a:ln>
            <a:noFill/>
          </a:ln>
        </p:spPr>
      </p:pic>
      <p:pic>
        <p:nvPicPr>
          <p:cNvPr id="234" name="Google Shape;234;p41"/>
          <p:cNvPicPr preferRelativeResize="0"/>
          <p:nvPr/>
        </p:nvPicPr>
        <p:blipFill rotWithShape="1">
          <a:blip r:embed="rId4">
            <a:alphaModFix/>
          </a:blip>
          <a:srcRect b="0" l="0" r="0" t="0"/>
          <a:stretch/>
        </p:blipFill>
        <p:spPr>
          <a:xfrm>
            <a:off x="4016356" y="3874032"/>
            <a:ext cx="1140826" cy="1140826"/>
          </a:xfrm>
          <a:prstGeom prst="rect">
            <a:avLst/>
          </a:prstGeom>
          <a:noFill/>
          <a:ln>
            <a:noFill/>
          </a:ln>
        </p:spPr>
      </p:pic>
      <p:sp>
        <p:nvSpPr>
          <p:cNvPr id="235" name="Google Shape;235;p41"/>
          <p:cNvSpPr txBox="1"/>
          <p:nvPr/>
        </p:nvSpPr>
        <p:spPr>
          <a:xfrm>
            <a:off x="3574500" y="4073607"/>
            <a:ext cx="1995000" cy="80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1" i="0" lang="en" sz="3300" u="none" cap="none" strike="noStrike">
                <a:solidFill>
                  <a:srgbClr val="FF0000"/>
                </a:solidFill>
                <a:latin typeface="Arial"/>
                <a:ea typeface="Arial"/>
                <a:cs typeface="Arial"/>
                <a:sym typeface="Arial"/>
              </a:rPr>
              <a:t>G O N E</a:t>
            </a:r>
            <a:endParaRPr b="1" i="0" sz="3300" u="none" cap="none" strike="noStrike">
              <a:solidFill>
                <a:srgbClr val="FF0000"/>
              </a:solidFill>
              <a:latin typeface="Arial"/>
              <a:ea typeface="Arial"/>
              <a:cs typeface="Arial"/>
              <a:sym typeface="Arial"/>
            </a:endParaRPr>
          </a:p>
        </p:txBody>
      </p:sp>
      <p:pic>
        <p:nvPicPr>
          <p:cNvPr id="236" name="Google Shape;236;p41"/>
          <p:cNvPicPr preferRelativeResize="0"/>
          <p:nvPr/>
        </p:nvPicPr>
        <p:blipFill rotWithShape="1">
          <a:blip r:embed="rId5">
            <a:alphaModFix/>
          </a:blip>
          <a:srcRect b="0" l="0" r="0" t="0"/>
          <a:stretch/>
        </p:blipFill>
        <p:spPr>
          <a:xfrm>
            <a:off x="5485450" y="1588274"/>
            <a:ext cx="2228850" cy="2047875"/>
          </a:xfrm>
          <a:prstGeom prst="rect">
            <a:avLst/>
          </a:prstGeom>
          <a:noFill/>
          <a:ln>
            <a:noFill/>
          </a:ln>
        </p:spPr>
      </p:pic>
      <p:sp>
        <p:nvSpPr>
          <p:cNvPr id="237" name="Google Shape;237;p41"/>
          <p:cNvSpPr txBox="1"/>
          <p:nvPr/>
        </p:nvSpPr>
        <p:spPr>
          <a:xfrm>
            <a:off x="3364840" y="5199221"/>
            <a:ext cx="2622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Our Project and Git Repository</a:t>
            </a:r>
            <a:endParaRPr sz="1800">
              <a:solidFill>
                <a:schemeClr val="dk1"/>
              </a:solidFill>
              <a:latin typeface="Calibri"/>
              <a:ea typeface="Calibri"/>
              <a:cs typeface="Calibri"/>
              <a:sym typeface="Calibri"/>
            </a:endParaRPr>
          </a:p>
        </p:txBody>
      </p:sp>
      <p:sp>
        <p:nvSpPr>
          <p:cNvPr id="238" name="Google Shape;238;p41"/>
          <p:cNvSpPr txBox="1"/>
          <p:nvPr/>
        </p:nvSpPr>
        <p:spPr>
          <a:xfrm>
            <a:off x="2416412" y="3806956"/>
            <a:ext cx="909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Broken</a:t>
            </a:r>
            <a:endParaRPr sz="1800">
              <a:solidFill>
                <a:schemeClr val="dk1"/>
              </a:solidFill>
              <a:latin typeface="Arial"/>
              <a:ea typeface="Arial"/>
              <a:cs typeface="Arial"/>
              <a:sym typeface="Arial"/>
            </a:endParaRPr>
          </a:p>
        </p:txBody>
      </p:sp>
      <p:sp>
        <p:nvSpPr>
          <p:cNvPr id="239" name="Google Shape;239;p41"/>
          <p:cNvSpPr txBox="1"/>
          <p:nvPr/>
        </p:nvSpPr>
        <p:spPr>
          <a:xfrm>
            <a:off x="6203772" y="3751750"/>
            <a:ext cx="989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Missing</a:t>
            </a:r>
            <a:endParaRPr sz="1800">
              <a:solidFill>
                <a:schemeClr val="dk1"/>
              </a:solidFill>
              <a:latin typeface="Arial"/>
              <a:ea typeface="Arial"/>
              <a:cs typeface="Arial"/>
              <a:sym typeface="Arial"/>
            </a:endParaRPr>
          </a:p>
        </p:txBody>
      </p:sp>
      <p:sp>
        <p:nvSpPr>
          <p:cNvPr id="240" name="Google Shape;240;p41"/>
          <p:cNvSpPr txBox="1"/>
          <p:nvPr/>
        </p:nvSpPr>
        <p:spPr>
          <a:xfrm>
            <a:off x="4585516" y="2479264"/>
            <a:ext cx="401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or</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Introduction to GitHub</a:t>
            </a:r>
            <a:endParaRPr sz="2400">
              <a:solidFill>
                <a:schemeClr val="dk1"/>
              </a:solidFill>
              <a:latin typeface="Arial"/>
              <a:ea typeface="Arial"/>
              <a:cs typeface="Arial"/>
              <a:sym typeface="Arial"/>
            </a:endParaRPr>
          </a:p>
        </p:txBody>
      </p:sp>
      <p:pic>
        <p:nvPicPr>
          <p:cNvPr id="246" name="Google Shape;246;p42"/>
          <p:cNvPicPr preferRelativeResize="0"/>
          <p:nvPr/>
        </p:nvPicPr>
        <p:blipFill rotWithShape="1">
          <a:blip r:embed="rId3">
            <a:alphaModFix/>
          </a:blip>
          <a:srcRect b="0" l="0" r="0" t="0"/>
          <a:stretch/>
        </p:blipFill>
        <p:spPr>
          <a:xfrm>
            <a:off x="1057714" y="1628306"/>
            <a:ext cx="4220570" cy="2701165"/>
          </a:xfrm>
          <a:prstGeom prst="rect">
            <a:avLst/>
          </a:prstGeom>
          <a:noFill/>
          <a:ln>
            <a:noFill/>
          </a:ln>
        </p:spPr>
      </p:pic>
      <p:pic>
        <p:nvPicPr>
          <p:cNvPr id="247" name="Google Shape;247;p42"/>
          <p:cNvPicPr preferRelativeResize="0"/>
          <p:nvPr/>
        </p:nvPicPr>
        <p:blipFill rotWithShape="1">
          <a:blip r:embed="rId4">
            <a:alphaModFix/>
          </a:blip>
          <a:srcRect b="0" l="0" r="0" t="0"/>
          <a:stretch/>
        </p:blipFill>
        <p:spPr>
          <a:xfrm>
            <a:off x="5428706" y="2124263"/>
            <a:ext cx="3095601" cy="170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Introduction to GitHub</a:t>
            </a:r>
            <a:endParaRPr sz="2400">
              <a:solidFill>
                <a:schemeClr val="dk1"/>
              </a:solidFill>
              <a:latin typeface="Arial"/>
              <a:ea typeface="Arial"/>
              <a:cs typeface="Arial"/>
              <a:sym typeface="Arial"/>
            </a:endParaRPr>
          </a:p>
        </p:txBody>
      </p:sp>
      <p:pic>
        <p:nvPicPr>
          <p:cNvPr id="253" name="Google Shape;253;p43"/>
          <p:cNvPicPr preferRelativeResize="0"/>
          <p:nvPr/>
        </p:nvPicPr>
        <p:blipFill rotWithShape="1">
          <a:blip r:embed="rId3">
            <a:alphaModFix/>
          </a:blip>
          <a:srcRect b="0" l="8384" r="19579" t="0"/>
          <a:stretch/>
        </p:blipFill>
        <p:spPr>
          <a:xfrm>
            <a:off x="869683" y="3893409"/>
            <a:ext cx="1464181" cy="994172"/>
          </a:xfrm>
          <a:prstGeom prst="rect">
            <a:avLst/>
          </a:prstGeom>
          <a:noFill/>
          <a:ln>
            <a:noFill/>
          </a:ln>
        </p:spPr>
      </p:pic>
      <p:pic>
        <p:nvPicPr>
          <p:cNvPr id="254" name="Google Shape;254;p43"/>
          <p:cNvPicPr preferRelativeResize="0"/>
          <p:nvPr/>
        </p:nvPicPr>
        <p:blipFill rotWithShape="1">
          <a:blip r:embed="rId4">
            <a:alphaModFix/>
          </a:blip>
          <a:srcRect b="0" l="20728" r="19570" t="0"/>
          <a:stretch/>
        </p:blipFill>
        <p:spPr>
          <a:xfrm>
            <a:off x="946579" y="1465250"/>
            <a:ext cx="1184869" cy="994172"/>
          </a:xfrm>
          <a:prstGeom prst="rect">
            <a:avLst/>
          </a:prstGeom>
          <a:noFill/>
          <a:ln>
            <a:noFill/>
          </a:ln>
        </p:spPr>
      </p:pic>
      <p:cxnSp>
        <p:nvCxnSpPr>
          <p:cNvPr id="255" name="Google Shape;255;p43"/>
          <p:cNvCxnSpPr/>
          <p:nvPr/>
        </p:nvCxnSpPr>
        <p:spPr>
          <a:xfrm>
            <a:off x="1446908" y="2719177"/>
            <a:ext cx="0" cy="824400"/>
          </a:xfrm>
          <a:prstGeom prst="straightConnector1">
            <a:avLst/>
          </a:prstGeom>
          <a:noFill/>
          <a:ln cap="flat" cmpd="sng" w="19050">
            <a:solidFill>
              <a:srgbClr val="44546A"/>
            </a:solidFill>
            <a:prstDash val="solid"/>
            <a:round/>
            <a:headEnd len="sm" w="sm" type="none"/>
            <a:tailEnd len="med" w="med" type="triangle"/>
          </a:ln>
        </p:spPr>
      </p:cxnSp>
      <p:cxnSp>
        <p:nvCxnSpPr>
          <p:cNvPr id="256" name="Google Shape;256;p43"/>
          <p:cNvCxnSpPr/>
          <p:nvPr/>
        </p:nvCxnSpPr>
        <p:spPr>
          <a:xfrm flipH="1" rot="10800000">
            <a:off x="1657183" y="2743777"/>
            <a:ext cx="6900" cy="775200"/>
          </a:xfrm>
          <a:prstGeom prst="straightConnector1">
            <a:avLst/>
          </a:prstGeom>
          <a:noFill/>
          <a:ln cap="flat" cmpd="sng" w="19050">
            <a:solidFill>
              <a:srgbClr val="44546A"/>
            </a:solidFill>
            <a:prstDash val="solid"/>
            <a:round/>
            <a:headEnd len="sm" w="sm" type="none"/>
            <a:tailEnd len="med" w="med" type="triangle"/>
          </a:ln>
        </p:spPr>
      </p:cxnSp>
      <p:pic>
        <p:nvPicPr>
          <p:cNvPr id="257" name="Google Shape;257;p43"/>
          <p:cNvPicPr preferRelativeResize="0"/>
          <p:nvPr/>
        </p:nvPicPr>
        <p:blipFill rotWithShape="1">
          <a:blip r:embed="rId5">
            <a:alphaModFix/>
          </a:blip>
          <a:srcRect b="0" l="0" r="0" t="50000"/>
          <a:stretch/>
        </p:blipFill>
        <p:spPr>
          <a:xfrm>
            <a:off x="3323375" y="3543577"/>
            <a:ext cx="5424776" cy="1469324"/>
          </a:xfrm>
          <a:prstGeom prst="rect">
            <a:avLst/>
          </a:prstGeom>
          <a:noFill/>
          <a:ln>
            <a:noFill/>
          </a:ln>
        </p:spPr>
      </p:pic>
      <p:pic>
        <p:nvPicPr>
          <p:cNvPr id="258" name="Google Shape;258;p43"/>
          <p:cNvPicPr preferRelativeResize="0"/>
          <p:nvPr/>
        </p:nvPicPr>
        <p:blipFill rotWithShape="1">
          <a:blip r:embed="rId5">
            <a:alphaModFix/>
          </a:blip>
          <a:srcRect b="71946" l="0" r="0" t="0"/>
          <a:stretch/>
        </p:blipFill>
        <p:spPr>
          <a:xfrm>
            <a:off x="3043808" y="1465250"/>
            <a:ext cx="5424776" cy="824401"/>
          </a:xfrm>
          <a:prstGeom prst="rect">
            <a:avLst/>
          </a:prstGeom>
          <a:noFill/>
          <a:ln>
            <a:noFill/>
          </a:ln>
        </p:spPr>
      </p:pic>
      <p:cxnSp>
        <p:nvCxnSpPr>
          <p:cNvPr id="259" name="Google Shape;259;p43"/>
          <p:cNvCxnSpPr/>
          <p:nvPr/>
        </p:nvCxnSpPr>
        <p:spPr>
          <a:xfrm>
            <a:off x="4061531" y="2410720"/>
            <a:ext cx="0" cy="824400"/>
          </a:xfrm>
          <a:prstGeom prst="straightConnector1">
            <a:avLst/>
          </a:prstGeom>
          <a:noFill/>
          <a:ln cap="flat" cmpd="sng" w="19050">
            <a:solidFill>
              <a:srgbClr val="44546A"/>
            </a:solidFill>
            <a:prstDash val="solid"/>
            <a:round/>
            <a:headEnd len="sm" w="sm" type="none"/>
            <a:tailEnd len="med" w="med" type="triangle"/>
          </a:ln>
        </p:spPr>
      </p:cxnSp>
      <p:cxnSp>
        <p:nvCxnSpPr>
          <p:cNvPr id="260" name="Google Shape;260;p43"/>
          <p:cNvCxnSpPr/>
          <p:nvPr/>
        </p:nvCxnSpPr>
        <p:spPr>
          <a:xfrm flipH="1" rot="10800000">
            <a:off x="4271806" y="2435320"/>
            <a:ext cx="6900" cy="775200"/>
          </a:xfrm>
          <a:prstGeom prst="straightConnector1">
            <a:avLst/>
          </a:prstGeom>
          <a:noFill/>
          <a:ln cap="flat" cmpd="sng" w="19050">
            <a:solidFill>
              <a:srgbClr val="44546A"/>
            </a:solidFill>
            <a:prstDash val="solid"/>
            <a:round/>
            <a:headEnd len="sm" w="sm" type="none"/>
            <a:tailEnd len="med" w="med" type="triangle"/>
          </a:ln>
        </p:spPr>
      </p:cxnSp>
      <p:cxnSp>
        <p:nvCxnSpPr>
          <p:cNvPr id="261" name="Google Shape;261;p43"/>
          <p:cNvCxnSpPr/>
          <p:nvPr/>
        </p:nvCxnSpPr>
        <p:spPr>
          <a:xfrm>
            <a:off x="5916406" y="2410720"/>
            <a:ext cx="0" cy="824400"/>
          </a:xfrm>
          <a:prstGeom prst="straightConnector1">
            <a:avLst/>
          </a:prstGeom>
          <a:noFill/>
          <a:ln cap="flat" cmpd="sng" w="19050">
            <a:solidFill>
              <a:srgbClr val="44546A"/>
            </a:solidFill>
            <a:prstDash val="solid"/>
            <a:round/>
            <a:headEnd len="sm" w="sm" type="none"/>
            <a:tailEnd len="med" w="med" type="triangle"/>
          </a:ln>
        </p:spPr>
      </p:cxnSp>
      <p:cxnSp>
        <p:nvCxnSpPr>
          <p:cNvPr id="262" name="Google Shape;262;p43"/>
          <p:cNvCxnSpPr/>
          <p:nvPr/>
        </p:nvCxnSpPr>
        <p:spPr>
          <a:xfrm flipH="1" rot="10800000">
            <a:off x="6126681" y="2435320"/>
            <a:ext cx="6900" cy="775200"/>
          </a:xfrm>
          <a:prstGeom prst="straightConnector1">
            <a:avLst/>
          </a:prstGeom>
          <a:noFill/>
          <a:ln cap="flat" cmpd="sng" w="19050">
            <a:solidFill>
              <a:srgbClr val="44546A"/>
            </a:solidFill>
            <a:prstDash val="solid"/>
            <a:round/>
            <a:headEnd len="sm" w="sm" type="none"/>
            <a:tailEnd len="med" w="med" type="triangle"/>
          </a:ln>
        </p:spPr>
      </p:cxnSp>
      <p:cxnSp>
        <p:nvCxnSpPr>
          <p:cNvPr id="263" name="Google Shape;263;p43"/>
          <p:cNvCxnSpPr/>
          <p:nvPr/>
        </p:nvCxnSpPr>
        <p:spPr>
          <a:xfrm>
            <a:off x="7771281" y="2410720"/>
            <a:ext cx="0" cy="824400"/>
          </a:xfrm>
          <a:prstGeom prst="straightConnector1">
            <a:avLst/>
          </a:prstGeom>
          <a:noFill/>
          <a:ln cap="flat" cmpd="sng" w="19050">
            <a:solidFill>
              <a:srgbClr val="44546A"/>
            </a:solidFill>
            <a:prstDash val="solid"/>
            <a:round/>
            <a:headEnd len="sm" w="sm" type="none"/>
            <a:tailEnd len="med" w="med" type="triangle"/>
          </a:ln>
        </p:spPr>
      </p:cxnSp>
      <p:cxnSp>
        <p:nvCxnSpPr>
          <p:cNvPr id="264" name="Google Shape;264;p43"/>
          <p:cNvCxnSpPr/>
          <p:nvPr/>
        </p:nvCxnSpPr>
        <p:spPr>
          <a:xfrm flipH="1" rot="10800000">
            <a:off x="7981556" y="2435320"/>
            <a:ext cx="6900" cy="775200"/>
          </a:xfrm>
          <a:prstGeom prst="straightConnector1">
            <a:avLst/>
          </a:prstGeom>
          <a:noFill/>
          <a:ln cap="flat" cmpd="sng" w="19050">
            <a:solidFill>
              <a:srgbClr val="44546A"/>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8" name="Shape 268"/>
        <p:cNvGrpSpPr/>
        <p:nvPr/>
      </p:nvGrpSpPr>
      <p:grpSpPr>
        <a:xfrm>
          <a:off x="0" y="0"/>
          <a:ext cx="0" cy="0"/>
          <a:chOff x="0" y="0"/>
          <a:chExt cx="0" cy="0"/>
        </a:xfrm>
      </p:grpSpPr>
      <p:sp>
        <p:nvSpPr>
          <p:cNvPr id="269" name="Google Shape;269;p44"/>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Create Repository, Push</a:t>
            </a:r>
            <a:endParaRPr/>
          </a:p>
          <a:p>
            <a:pPr indent="0" lvl="0" marL="0" rtl="0" algn="ctr">
              <a:lnSpc>
                <a:spcPct val="100000"/>
              </a:lnSpc>
              <a:spcBef>
                <a:spcPts val="0"/>
              </a:spcBef>
              <a:spcAft>
                <a:spcPts val="0"/>
              </a:spcAft>
              <a:buSzPts val="1100"/>
              <a:buNone/>
            </a:pPr>
            <a:r>
              <a:rPr lang="en"/>
              <a:t>and Clone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5"/>
          <p:cNvPicPr preferRelativeResize="0"/>
          <p:nvPr/>
        </p:nvPicPr>
        <p:blipFill rotWithShape="1">
          <a:blip r:embed="rId3">
            <a:alphaModFix/>
          </a:blip>
          <a:srcRect b="0" l="0" r="0" t="0"/>
          <a:stretch/>
        </p:blipFill>
        <p:spPr>
          <a:xfrm>
            <a:off x="11691" y="0"/>
            <a:ext cx="9139428" cy="5143500"/>
          </a:xfrm>
          <a:prstGeom prst="rect">
            <a:avLst/>
          </a:prstGeom>
          <a:noFill/>
          <a:ln>
            <a:noFill/>
          </a:ln>
        </p:spPr>
      </p:pic>
      <p:sp>
        <p:nvSpPr>
          <p:cNvPr id="275" name="Google Shape;275;p45"/>
          <p:cNvSpPr txBox="1"/>
          <p:nvPr/>
        </p:nvSpPr>
        <p:spPr>
          <a:xfrm>
            <a:off x="272714" y="1721168"/>
            <a:ext cx="8878500" cy="181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git remote	=&gt;	used to create, view, and delete connections to other 				repositories.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git push	=&gt;	used to upload local repository content to a remote repository.</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git clone	=&gt;	used to target an existing repository and create a clone, or copy 			of the target repository.</a:t>
            </a:r>
            <a:endParaRPr sz="1600">
              <a:solidFill>
                <a:schemeClr val="dk1"/>
              </a:solidFill>
              <a:latin typeface="Arial"/>
              <a:ea typeface="Arial"/>
              <a:cs typeface="Arial"/>
              <a:sym typeface="Arial"/>
            </a:endParaRPr>
          </a:p>
        </p:txBody>
      </p:sp>
      <p:sp>
        <p:nvSpPr>
          <p:cNvPr id="276" name="Google Shape;276;p45"/>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New Git Commands</a:t>
            </a:r>
            <a:endParaRPr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git remote</a:t>
            </a:r>
            <a:endParaRPr sz="2400">
              <a:solidFill>
                <a:schemeClr val="dk1"/>
              </a:solidFill>
              <a:latin typeface="Arial"/>
              <a:ea typeface="Arial"/>
              <a:cs typeface="Arial"/>
              <a:sym typeface="Arial"/>
            </a:endParaRPr>
          </a:p>
        </p:txBody>
      </p:sp>
      <p:sp>
        <p:nvSpPr>
          <p:cNvPr id="282" name="Google Shape;282;p46"/>
          <p:cNvSpPr txBox="1"/>
          <p:nvPr>
            <p:ph idx="1" type="body"/>
          </p:nvPr>
        </p:nvSpPr>
        <p:spPr>
          <a:xfrm>
            <a:off x="327439" y="1516498"/>
            <a:ext cx="8536800" cy="3263400"/>
          </a:xfrm>
          <a:prstGeom prst="rect">
            <a:avLst/>
          </a:prstGeom>
          <a:noFill/>
          <a:ln>
            <a:noFill/>
          </a:ln>
        </p:spPr>
        <p:txBody>
          <a:bodyPr anchorCtr="0" anchor="t" bIns="45700" lIns="91425" spcFirstLastPara="1" rIns="91425" wrap="square" tIns="45700">
            <a:normAutofit/>
          </a:bodyPr>
          <a:lstStyle/>
          <a:p>
            <a:pPr indent="-285750" lvl="0" marL="400050" rtl="0" algn="l">
              <a:lnSpc>
                <a:spcPct val="90000"/>
              </a:lnSpc>
              <a:spcBef>
                <a:spcPts val="0"/>
              </a:spcBef>
              <a:spcAft>
                <a:spcPts val="0"/>
              </a:spcAft>
              <a:buClr>
                <a:schemeClr val="dk1"/>
              </a:buClr>
              <a:buSzPts val="1800"/>
              <a:buChar char="•"/>
            </a:pPr>
            <a:r>
              <a:rPr lang="en" sz="1800">
                <a:latin typeface="Arial"/>
                <a:ea typeface="Arial"/>
                <a:cs typeface="Arial"/>
                <a:sym typeface="Arial"/>
              </a:rPr>
              <a:t>The git remote command used to create, view, and delete connections to other repositories. </a:t>
            </a:r>
            <a:endParaRPr/>
          </a:p>
          <a:p>
            <a:pPr indent="-171450" lvl="0" marL="400050" rtl="0" algn="l">
              <a:lnSpc>
                <a:spcPct val="90000"/>
              </a:lnSpc>
              <a:spcBef>
                <a:spcPts val="750"/>
              </a:spcBef>
              <a:spcAft>
                <a:spcPts val="0"/>
              </a:spcAft>
              <a:buClr>
                <a:schemeClr val="dk1"/>
              </a:buClr>
              <a:buSzPts val="1800"/>
              <a:buNone/>
            </a:pPr>
            <a:r>
              <a:t/>
            </a:r>
            <a:endParaRPr sz="1800">
              <a:latin typeface="Arial"/>
              <a:ea typeface="Arial"/>
              <a:cs typeface="Arial"/>
              <a:sym typeface="Arial"/>
            </a:endParaRPr>
          </a:p>
          <a:p>
            <a:pPr indent="-285750" lvl="0" marL="400050" rtl="0" algn="l">
              <a:lnSpc>
                <a:spcPct val="90000"/>
              </a:lnSpc>
              <a:spcBef>
                <a:spcPts val="750"/>
              </a:spcBef>
              <a:spcAft>
                <a:spcPts val="0"/>
              </a:spcAft>
              <a:buClr>
                <a:schemeClr val="dk1"/>
              </a:buClr>
              <a:buSzPts val="1800"/>
              <a:buChar char="•"/>
            </a:pPr>
            <a:r>
              <a:rPr lang="en" sz="1800">
                <a:latin typeface="Arial"/>
                <a:ea typeface="Arial"/>
                <a:cs typeface="Arial"/>
                <a:sym typeface="Arial"/>
              </a:rPr>
              <a:t>The connections are more like bookmarks rather than direct links into the other repositories. </a:t>
            </a:r>
            <a:endParaRPr/>
          </a:p>
          <a:p>
            <a:pPr indent="-171450" lvl="0" marL="400050" rtl="0" algn="l">
              <a:lnSpc>
                <a:spcPct val="90000"/>
              </a:lnSpc>
              <a:spcBef>
                <a:spcPts val="750"/>
              </a:spcBef>
              <a:spcAft>
                <a:spcPts val="0"/>
              </a:spcAft>
              <a:buClr>
                <a:schemeClr val="dk1"/>
              </a:buClr>
              <a:buSzPts val="1800"/>
              <a:buNone/>
            </a:pPr>
            <a:r>
              <a:t/>
            </a:r>
            <a:endParaRPr sz="1800">
              <a:latin typeface="Arial"/>
              <a:ea typeface="Arial"/>
              <a:cs typeface="Arial"/>
              <a:sym typeface="Arial"/>
            </a:endParaRPr>
          </a:p>
          <a:p>
            <a:pPr indent="-285750" lvl="0" marL="400050" rtl="0" algn="l">
              <a:lnSpc>
                <a:spcPct val="90000"/>
              </a:lnSpc>
              <a:spcBef>
                <a:spcPts val="750"/>
              </a:spcBef>
              <a:spcAft>
                <a:spcPts val="0"/>
              </a:spcAft>
              <a:buClr>
                <a:schemeClr val="dk1"/>
              </a:buClr>
              <a:buSzPts val="1800"/>
              <a:buChar char="•"/>
            </a:pPr>
            <a:r>
              <a:rPr lang="en" sz="1800">
                <a:latin typeface="Arial"/>
                <a:ea typeface="Arial"/>
                <a:cs typeface="Arial"/>
                <a:sym typeface="Arial"/>
              </a:rPr>
              <a:t>The connections actually serves as a name which can be used to reference the URL of the repository.</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nvSpPr>
        <p:spPr>
          <a:xfrm>
            <a:off x="252132" y="363498"/>
            <a:ext cx="78867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 sz="2400">
                <a:solidFill>
                  <a:schemeClr val="dk1"/>
                </a:solidFill>
                <a:latin typeface="Arial"/>
                <a:ea typeface="Arial"/>
                <a:cs typeface="Arial"/>
                <a:sym typeface="Arial"/>
              </a:rPr>
              <a:t>git remote</a:t>
            </a:r>
            <a:endParaRPr sz="2400">
              <a:solidFill>
                <a:schemeClr val="dk1"/>
              </a:solidFill>
              <a:latin typeface="Arial"/>
              <a:ea typeface="Arial"/>
              <a:cs typeface="Arial"/>
              <a:sym typeface="Arial"/>
            </a:endParaRPr>
          </a:p>
        </p:txBody>
      </p:sp>
      <p:sp>
        <p:nvSpPr>
          <p:cNvPr id="288" name="Google Shape;288;p47"/>
          <p:cNvSpPr txBox="1"/>
          <p:nvPr/>
        </p:nvSpPr>
        <p:spPr>
          <a:xfrm>
            <a:off x="410079" y="1357848"/>
            <a:ext cx="75708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600" u="none" strike="noStrike">
                <a:solidFill>
                  <a:schemeClr val="dk1"/>
                </a:solidFill>
                <a:latin typeface="Arial"/>
                <a:ea typeface="Arial"/>
                <a:cs typeface="Arial"/>
                <a:sym typeface="Arial"/>
              </a:rPr>
              <a:t>List the remote connections you have to other repositories: </a:t>
            </a:r>
            <a:endParaRPr/>
          </a:p>
          <a:p>
            <a:pPr indent="-285750" lvl="0" marL="285750" marR="0" rtl="0" algn="l">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g</a:t>
            </a:r>
            <a:r>
              <a:rPr b="1" i="0" lang="en" sz="1600" u="none" strike="noStrike">
                <a:solidFill>
                  <a:schemeClr val="dk1"/>
                </a:solidFill>
                <a:latin typeface="Arial"/>
                <a:ea typeface="Arial"/>
                <a:cs typeface="Arial"/>
                <a:sym typeface="Arial"/>
              </a:rPr>
              <a:t>it remote</a:t>
            </a:r>
            <a:endParaRPr/>
          </a:p>
          <a:p>
            <a:pPr indent="0" lvl="0" marL="0" marR="0" rtl="0" algn="l">
              <a:spcBef>
                <a:spcPts val="0"/>
              </a:spcBef>
              <a:spcAft>
                <a:spcPts val="0"/>
              </a:spcAft>
              <a:buNone/>
            </a:pPr>
            <a:r>
              <a:t/>
            </a:r>
            <a:endParaRPr b="0" i="0" sz="16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1600" u="none" strike="noStrike">
                <a:solidFill>
                  <a:schemeClr val="dk1"/>
                </a:solidFill>
                <a:latin typeface="Arial"/>
                <a:ea typeface="Arial"/>
                <a:cs typeface="Arial"/>
                <a:sym typeface="Arial"/>
              </a:rPr>
              <a:t>Same as the above command, but include the URL of each connection: </a:t>
            </a:r>
            <a:endParaRPr b="0" i="0" sz="1600" u="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b="1" i="0" lang="en" sz="1600" u="none" strike="noStrike">
                <a:solidFill>
                  <a:schemeClr val="dk1"/>
                </a:solidFill>
                <a:latin typeface="Arial"/>
                <a:ea typeface="Arial"/>
                <a:cs typeface="Arial"/>
                <a:sym typeface="Arial"/>
              </a:rPr>
              <a:t>git remote -v</a:t>
            </a:r>
            <a:endParaRPr/>
          </a:p>
          <a:p>
            <a:pPr indent="0" lvl="0" marL="0" marR="0" rtl="0" algn="l">
              <a:spcBef>
                <a:spcPts val="0"/>
              </a:spcBef>
              <a:spcAft>
                <a:spcPts val="0"/>
              </a:spcAft>
              <a:buNone/>
            </a:pPr>
            <a:r>
              <a:t/>
            </a:r>
            <a:endParaRPr b="0" i="0" sz="16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1600" u="none" strike="noStrike">
                <a:solidFill>
                  <a:schemeClr val="dk1"/>
                </a:solidFill>
                <a:latin typeface="Arial"/>
                <a:ea typeface="Arial"/>
                <a:cs typeface="Arial"/>
                <a:sym typeface="Arial"/>
              </a:rPr>
              <a:t>Create a new connection to a remote repository: </a:t>
            </a:r>
            <a:endParaRPr/>
          </a:p>
          <a:p>
            <a:pPr indent="-285750" lvl="0" marL="285750" marR="0" rtl="0" algn="l">
              <a:spcBef>
                <a:spcPts val="0"/>
              </a:spcBef>
              <a:spcAft>
                <a:spcPts val="0"/>
              </a:spcAft>
              <a:buClr>
                <a:schemeClr val="dk1"/>
              </a:buClr>
              <a:buSzPts val="1600"/>
              <a:buFont typeface="Arial"/>
              <a:buChar char="•"/>
            </a:pPr>
            <a:r>
              <a:rPr b="1" i="0" lang="en" sz="1600" u="none" strike="noStrike">
                <a:solidFill>
                  <a:schemeClr val="dk1"/>
                </a:solidFill>
                <a:latin typeface="Arial"/>
                <a:ea typeface="Arial"/>
                <a:cs typeface="Arial"/>
                <a:sym typeface="Arial"/>
              </a:rPr>
              <a:t>git remote add &lt;name&gt; &lt;url&gt;</a:t>
            </a:r>
            <a:endParaRPr/>
          </a:p>
          <a:p>
            <a:pPr indent="0" lvl="0" marL="0" marR="0" rtl="0" algn="l">
              <a:spcBef>
                <a:spcPts val="0"/>
              </a:spcBef>
              <a:spcAft>
                <a:spcPts val="0"/>
              </a:spcAft>
              <a:buNone/>
            </a:pPr>
            <a:r>
              <a:t/>
            </a:r>
            <a:endParaRPr b="0" i="0" sz="16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1600" u="none" strike="noStrike">
                <a:solidFill>
                  <a:schemeClr val="dk1"/>
                </a:solidFill>
                <a:latin typeface="Arial"/>
                <a:ea typeface="Arial"/>
                <a:cs typeface="Arial"/>
                <a:sym typeface="Arial"/>
              </a:rPr>
              <a:t>Remove the connection to the remote repository by name: </a:t>
            </a:r>
            <a:endParaRPr b="0" i="0" sz="1600" u="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b="1" i="0" lang="en" sz="1600" u="none" strike="noStrike">
                <a:solidFill>
                  <a:schemeClr val="dk1"/>
                </a:solidFill>
                <a:latin typeface="Arial"/>
                <a:ea typeface="Arial"/>
                <a:cs typeface="Arial"/>
                <a:sym typeface="Arial"/>
              </a:rPr>
              <a:t>git remote rm &lt;name&gt;</a:t>
            </a:r>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Rename a remote connection :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git remote rename &lt;oldName&gt; &lt;newName&gt;</a:t>
            </a:r>
            <a:endParaRPr b="0" i="0" sz="1600" u="none" strike="noStrike">
              <a:solidFill>
                <a:schemeClr val="dk1"/>
              </a:solidFill>
              <a:latin typeface="Arial"/>
              <a:ea typeface="Arial"/>
              <a:cs typeface="Arial"/>
              <a:sym typeface="Arial"/>
            </a:endParaRPr>
          </a:p>
          <a:p>
            <a:pPr indent="0" lvl="0" marL="180975" marR="0" rtl="0" algn="l">
              <a:spcBef>
                <a:spcPts val="0"/>
              </a:spcBef>
              <a:spcAft>
                <a:spcPts val="0"/>
              </a:spcAft>
              <a:buNone/>
            </a:pPr>
            <a:r>
              <a:t/>
            </a:r>
            <a:endParaRPr b="1"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urwadhik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