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40FB-9B5B-4010-A7C0-D4C99D5D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5F3F1-1FFB-4B8B-ABC5-E1CE7740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A35C-51FB-4D97-AC51-12DC7B0A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0D47-AB3D-4F4E-8207-7FB08BC1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B05E-3B6B-448C-951B-2A2742C8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FACC-67D4-4C2F-B527-C21CEB96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2C31-3CBD-47CC-8C80-ED2BFAF8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85FF-A48D-4314-B6B7-FEAA0F7A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203A-A608-4AB0-85DA-C9137E4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4D02-5009-40C3-88F3-AB1F4C5B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96FCF-05B5-4B80-825F-1CA302E05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0B7D-CE7F-47C8-897B-022F3D16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4114-EA48-4EB9-8C0C-A741A86E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98D5-BDFB-4CA0-B837-159EF94B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AB49-88AD-4029-8D46-C1EF8AB7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501A-117B-4F78-B3F9-888E3BDA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36DF-ADED-4B45-9817-091FFA6C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79E2-8A8A-4025-A37B-5F0D1BAB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91A9-5DAF-4B0F-A55F-6743ACE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1EC4-5D2B-49B7-BB11-9D4389F4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DCA-585C-42E1-A313-B8717C58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934A-FBB8-4E23-8F35-865EC4179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09F6-EA15-4DDB-AE4A-AEAA25AF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8A95-4C3D-4672-8847-89360F11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16A0-E190-4CCE-8E42-D37C4EF0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38BF-B037-4918-9676-02FC3844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9FE0-D27D-448A-A841-4A6F04B40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F37D-4CF4-4DC9-8D8D-049F89C7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25F5D-7E26-401C-B958-0508D6AD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13D8-60D5-4704-A141-892CF70F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F707-C2A5-496F-900A-6C03B8EA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3735-97CA-40FF-9DFD-5057C41C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595C0-8F14-4CF6-8AC7-6AFEA4E3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4BF26-D2D2-42E7-B011-615662FE1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C86E9-7284-454F-8CBC-876C47085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8C121-0B07-4A6E-A8BC-32EA199DA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ACAD-9A2E-4BF9-9C07-31DD3E12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0D032-91DA-4E7E-B228-FAA99DEE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0D052-1F49-4154-A7E1-40940E92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20E-E2D4-4950-B9EF-56921F3E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003D2-3302-487B-8EF4-EAB7DF5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3C3C-AAFA-43DA-8AF1-E98EB402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D45A8-A740-49D7-84DD-EE80D41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5E040-9353-4C27-86C9-B51F7761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03FF8-B923-4087-85CC-E09008A1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F3DBA-BA95-4B08-A17D-0D2B3479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1B4-A17A-4E87-A6BE-388E56A9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A738-0AFD-4068-85E0-861B9695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092D-0EAC-4711-8BAF-4F220B87A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8B77B-9707-4241-B5D8-A2BA7275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AA8F-AA6E-4520-A028-A408D5D2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3E052-F145-4F47-B6F0-BF3DC631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F8E7-EC0D-4B02-85D5-E30BD318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E29EF-0549-495C-95EB-5EED2D718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99CC4-EF58-4691-91AB-98DF0B40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7DFF2-F937-40A4-B42E-630FB43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CDCA-8CA3-4583-96E4-3D13250B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5C2A-D550-4A3C-B183-450690B1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60550-B9B2-4313-82AE-77828CD4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CF31-C0CD-42C9-B95F-3AC1168A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7256-E6D9-4BB3-8D3C-FFC1F222A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8BE1-1B50-460E-B5A5-DA759B7A5D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5AA4-40E1-4740-BBF6-AEE6576B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7F45-E36B-438B-B988-3F0D3B399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15AC-BC9D-474E-8802-73CC7AAF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AA7626-30E1-484C-A26F-D8A8B004AA5A}"/>
              </a:ext>
            </a:extLst>
          </p:cNvPr>
          <p:cNvSpPr/>
          <p:nvPr/>
        </p:nvSpPr>
        <p:spPr>
          <a:xfrm>
            <a:off x="610078" y="526102"/>
            <a:ext cx="4868507" cy="534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4B148-3A32-4950-8A4F-BA0EBF194512}"/>
              </a:ext>
            </a:extLst>
          </p:cNvPr>
          <p:cNvSpPr/>
          <p:nvPr/>
        </p:nvSpPr>
        <p:spPr>
          <a:xfrm>
            <a:off x="610077" y="5605584"/>
            <a:ext cx="4868507" cy="263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Copyright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F537B-0244-47E9-B3BB-90DD0C7A2F02}"/>
              </a:ext>
            </a:extLst>
          </p:cNvPr>
          <p:cNvSpPr/>
          <p:nvPr/>
        </p:nvSpPr>
        <p:spPr>
          <a:xfrm>
            <a:off x="1022338" y="1408788"/>
            <a:ext cx="4043984" cy="1254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Popular Movies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54A3E-5401-40C6-9528-8F67A49EF7DF}"/>
              </a:ext>
            </a:extLst>
          </p:cNvPr>
          <p:cNvSpPr/>
          <p:nvPr/>
        </p:nvSpPr>
        <p:spPr>
          <a:xfrm>
            <a:off x="1096584" y="4194645"/>
            <a:ext cx="3895492" cy="1236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Show streaming applications logos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BA69E-2CD9-4FD0-83E0-F0D0B681BA82}"/>
              </a:ext>
            </a:extLst>
          </p:cNvPr>
          <p:cNvSpPr/>
          <p:nvPr/>
        </p:nvSpPr>
        <p:spPr>
          <a:xfrm>
            <a:off x="2091557" y="3173950"/>
            <a:ext cx="1562602" cy="164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0C830-57B0-44D1-8CDE-D800C8160DD2}"/>
              </a:ext>
            </a:extLst>
          </p:cNvPr>
          <p:cNvSpPr/>
          <p:nvPr/>
        </p:nvSpPr>
        <p:spPr>
          <a:xfrm>
            <a:off x="610077" y="526102"/>
            <a:ext cx="48685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StreamON</a:t>
            </a:r>
            <a:endParaRPr 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A306EF34-250D-4F4F-A4E1-A05E09D5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046" y="3173312"/>
            <a:ext cx="164386" cy="1643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BC75D5-9CCC-415D-8664-1B59FCF73D5A}"/>
              </a:ext>
            </a:extLst>
          </p:cNvPr>
          <p:cNvSpPr/>
          <p:nvPr/>
        </p:nvSpPr>
        <p:spPr>
          <a:xfrm>
            <a:off x="2063736" y="3348216"/>
            <a:ext cx="1660292" cy="263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Select Streaming Services</a:t>
            </a:r>
          </a:p>
        </p:txBody>
      </p:sp>
      <p:pic>
        <p:nvPicPr>
          <p:cNvPr id="19" name="Graphic 18" descr="Checkbox Checked">
            <a:extLst>
              <a:ext uri="{FF2B5EF4-FFF2-40B4-BE49-F238E27FC236}">
                <a16:creationId xmlns:a16="http://schemas.microsoft.com/office/drawing/2014/main" id="{E849C841-AE9C-4B94-856A-C7FE98F24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7023" y="3662858"/>
            <a:ext cx="226649" cy="226649"/>
          </a:xfrm>
          <a:prstGeom prst="rect">
            <a:avLst/>
          </a:prstGeom>
        </p:spPr>
      </p:pic>
      <p:pic>
        <p:nvPicPr>
          <p:cNvPr id="20" name="Graphic 19" descr="Checkbox Checked">
            <a:extLst>
              <a:ext uri="{FF2B5EF4-FFF2-40B4-BE49-F238E27FC236}">
                <a16:creationId xmlns:a16="http://schemas.microsoft.com/office/drawing/2014/main" id="{BBCD307F-DA42-4CF9-9A8B-D8741D0ED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5240" y="3659551"/>
            <a:ext cx="226649" cy="2266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97D934-5FBD-49E7-9EEC-5473D060C0EE}"/>
              </a:ext>
            </a:extLst>
          </p:cNvPr>
          <p:cNvSpPr/>
          <p:nvPr/>
        </p:nvSpPr>
        <p:spPr>
          <a:xfrm>
            <a:off x="1950787" y="3687583"/>
            <a:ext cx="663554" cy="16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Netflix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F7814-7F93-4510-B46F-A56DEF454B3E}"/>
              </a:ext>
            </a:extLst>
          </p:cNvPr>
          <p:cNvSpPr/>
          <p:nvPr/>
        </p:nvSpPr>
        <p:spPr>
          <a:xfrm>
            <a:off x="2572110" y="3684543"/>
            <a:ext cx="663554" cy="16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Hulu</a:t>
            </a:r>
          </a:p>
        </p:txBody>
      </p:sp>
      <p:pic>
        <p:nvPicPr>
          <p:cNvPr id="25" name="Graphic 24" descr="Checkbox Checked">
            <a:extLst>
              <a:ext uri="{FF2B5EF4-FFF2-40B4-BE49-F238E27FC236}">
                <a16:creationId xmlns:a16="http://schemas.microsoft.com/office/drawing/2014/main" id="{8A8102BE-338C-44A3-AFEA-C9EC25885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5740" y="3662857"/>
            <a:ext cx="226649" cy="2266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352CD50-9D85-492C-8687-E2E9121A44D6}"/>
              </a:ext>
            </a:extLst>
          </p:cNvPr>
          <p:cNvSpPr/>
          <p:nvPr/>
        </p:nvSpPr>
        <p:spPr>
          <a:xfrm>
            <a:off x="3118805" y="3680222"/>
            <a:ext cx="1070709" cy="198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Amazon Prime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92E29-E736-4079-8AC6-089434F4CC0A}"/>
              </a:ext>
            </a:extLst>
          </p:cNvPr>
          <p:cNvSpPr/>
          <p:nvPr/>
        </p:nvSpPr>
        <p:spPr>
          <a:xfrm>
            <a:off x="6627922" y="501686"/>
            <a:ext cx="4868507" cy="534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86B70-C500-4EBA-B506-7231337D57AB}"/>
              </a:ext>
            </a:extLst>
          </p:cNvPr>
          <p:cNvSpPr/>
          <p:nvPr/>
        </p:nvSpPr>
        <p:spPr>
          <a:xfrm>
            <a:off x="6627923" y="5605584"/>
            <a:ext cx="4868507" cy="263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Copyright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F011-1577-44FB-9E18-D4EB042CCD79}"/>
              </a:ext>
            </a:extLst>
          </p:cNvPr>
          <p:cNvSpPr/>
          <p:nvPr/>
        </p:nvSpPr>
        <p:spPr>
          <a:xfrm>
            <a:off x="6627920" y="496733"/>
            <a:ext cx="48685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StreamON</a:t>
            </a:r>
            <a:endParaRPr 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7731B-637F-4DC2-BF33-2DEF55CBC400}"/>
              </a:ext>
            </a:extLst>
          </p:cNvPr>
          <p:cNvSpPr/>
          <p:nvPr/>
        </p:nvSpPr>
        <p:spPr>
          <a:xfrm>
            <a:off x="8475875" y="2411025"/>
            <a:ext cx="929094" cy="263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Hulu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4B67F1-95C5-4D53-8766-062D182B88C8}"/>
              </a:ext>
            </a:extLst>
          </p:cNvPr>
          <p:cNvSpPr/>
          <p:nvPr/>
        </p:nvSpPr>
        <p:spPr>
          <a:xfrm>
            <a:off x="7127631" y="2388337"/>
            <a:ext cx="1348244" cy="2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Netflix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57A443-36EA-4908-ABD9-DEFDFE49B523}"/>
              </a:ext>
            </a:extLst>
          </p:cNvPr>
          <p:cNvSpPr/>
          <p:nvPr/>
        </p:nvSpPr>
        <p:spPr>
          <a:xfrm>
            <a:off x="8163828" y="1909051"/>
            <a:ext cx="1796693" cy="468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Results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8BC2E7-E0D1-4E5C-8C67-85EA320F8134}"/>
              </a:ext>
            </a:extLst>
          </p:cNvPr>
          <p:cNvSpPr/>
          <p:nvPr/>
        </p:nvSpPr>
        <p:spPr>
          <a:xfrm>
            <a:off x="9557368" y="2443526"/>
            <a:ext cx="1786662" cy="198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Amazon</a:t>
            </a:r>
            <a:r>
              <a:rPr lang="en-US" sz="800" dirty="0"/>
              <a:t> </a:t>
            </a:r>
            <a:r>
              <a:rPr lang="en-US" sz="2000" dirty="0"/>
              <a:t>Prime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7C7681-A54E-4210-983F-9537CE810F2D}"/>
              </a:ext>
            </a:extLst>
          </p:cNvPr>
          <p:cNvSpPr/>
          <p:nvPr/>
        </p:nvSpPr>
        <p:spPr>
          <a:xfrm>
            <a:off x="7870092" y="3956628"/>
            <a:ext cx="2341813" cy="1261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Movie Trailer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0599AC-2672-43A9-ADBA-EFA98F40A71F}"/>
              </a:ext>
            </a:extLst>
          </p:cNvPr>
          <p:cNvSpPr/>
          <p:nvPr/>
        </p:nvSpPr>
        <p:spPr>
          <a:xfrm>
            <a:off x="7668939" y="3634719"/>
            <a:ext cx="2542966" cy="263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Watch Movie Trailer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37C128-80A8-4BF2-96AD-0A415B78C94D}"/>
              </a:ext>
            </a:extLst>
          </p:cNvPr>
          <p:cNvSpPr/>
          <p:nvPr/>
        </p:nvSpPr>
        <p:spPr>
          <a:xfrm>
            <a:off x="8729875" y="2798587"/>
            <a:ext cx="570434" cy="2205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17907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87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Chargois</dc:creator>
  <cp:lastModifiedBy>Derrick Chargois</cp:lastModifiedBy>
  <cp:revision>7</cp:revision>
  <dcterms:created xsi:type="dcterms:W3CDTF">2020-05-18T18:58:52Z</dcterms:created>
  <dcterms:modified xsi:type="dcterms:W3CDTF">2020-05-19T15:44:18Z</dcterms:modified>
</cp:coreProperties>
</file>