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563B7-DBC8-4748-A2E4-008530D5D2F4}" v="14" dt="2022-05-02T14:55:59.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liya, Ila" userId="f380f2df-8fff-47d7-a569-a1520c6a85c4" providerId="ADAL" clId="{D75563B7-DBC8-4748-A2E4-008530D5D2F4}"/>
    <pc:docChg chg="modSld">
      <pc:chgData name="Mandaliya, Ila" userId="f380f2df-8fff-47d7-a569-a1520c6a85c4" providerId="ADAL" clId="{D75563B7-DBC8-4748-A2E4-008530D5D2F4}" dt="2022-05-02T14:55:59.143" v="13" actId="20577"/>
      <pc:docMkLst>
        <pc:docMk/>
      </pc:docMkLst>
      <pc:sldChg chg="modSp">
        <pc:chgData name="Mandaliya, Ila" userId="f380f2df-8fff-47d7-a569-a1520c6a85c4" providerId="ADAL" clId="{D75563B7-DBC8-4748-A2E4-008530D5D2F4}" dt="2022-05-02T14:55:59.143" v="13" actId="20577"/>
        <pc:sldMkLst>
          <pc:docMk/>
          <pc:sldMk cId="2055305261" sldId="265"/>
        </pc:sldMkLst>
        <pc:graphicFrameChg chg="mod">
          <ac:chgData name="Mandaliya, Ila" userId="f380f2df-8fff-47d7-a569-a1520c6a85c4" providerId="ADAL" clId="{D75563B7-DBC8-4748-A2E4-008530D5D2F4}" dt="2022-05-02T14:55:59.143" v="13" actId="20577"/>
          <ac:graphicFrameMkLst>
            <pc:docMk/>
            <pc:sldMk cId="2055305261" sldId="265"/>
            <ac:graphicFrameMk id="5" creationId="{4C5EB2FC-2AE1-4BC5-98BC-DA836EE6AE1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a:t>Ila Mandaliya</a:t>
          </a:r>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Ila Mandaliya</a:t>
          </a: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02-05-2022</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02-05-2022</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322087522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Mandaliya, Ila</cp:lastModifiedBy>
  <cp:revision>1</cp:revision>
  <dcterms:created xsi:type="dcterms:W3CDTF">2021-09-09T07:45:17Z</dcterms:created>
  <dcterms:modified xsi:type="dcterms:W3CDTF">2022-05-02T14:55:59Z</dcterms:modified>
</cp:coreProperties>
</file>