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6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365</Words>
  <Application>Microsoft Macintosh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Tatiana Alcocer</cp:lastModifiedBy>
  <cp:revision>1356</cp:revision>
  <cp:lastPrinted>2016-01-30T16:23:56Z</cp:lastPrinted>
  <dcterms:created xsi:type="dcterms:W3CDTF">2015-01-20T17:19:00Z</dcterms:created>
  <dcterms:modified xsi:type="dcterms:W3CDTF">2017-07-25T19:04:20Z</dcterms:modified>
</cp:coreProperties>
</file>