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9" autoAdjust="0"/>
    <p:restoredTop sz="94660"/>
  </p:normalViewPr>
  <p:slideViewPr>
    <p:cSldViewPr>
      <p:cViewPr varScale="1">
        <p:scale>
          <a:sx n="82" d="100"/>
          <a:sy n="82" d="100"/>
        </p:scale>
        <p:origin x="-1056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CF01-F389-46A9-916B-D09C8E10FD6C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5C11-5C60-4FFF-AF0A-BAA3985F7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47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CF01-F389-46A9-916B-D09C8E10FD6C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5C11-5C60-4FFF-AF0A-BAA3985F7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3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CF01-F389-46A9-916B-D09C8E10FD6C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5C11-5C60-4FFF-AF0A-BAA3985F7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CF01-F389-46A9-916B-D09C8E10FD6C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5C11-5C60-4FFF-AF0A-BAA3985F7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7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CF01-F389-46A9-916B-D09C8E10FD6C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5C11-5C60-4FFF-AF0A-BAA3985F7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CF01-F389-46A9-916B-D09C8E10FD6C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5C11-5C60-4FFF-AF0A-BAA3985F7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1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CF01-F389-46A9-916B-D09C8E10FD6C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5C11-5C60-4FFF-AF0A-BAA3985F7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4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CF01-F389-46A9-916B-D09C8E10FD6C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5C11-5C60-4FFF-AF0A-BAA3985F7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4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CF01-F389-46A9-916B-D09C8E10FD6C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5C11-5C60-4FFF-AF0A-BAA3985F7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5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CF01-F389-46A9-916B-D09C8E10FD6C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5C11-5C60-4FFF-AF0A-BAA3985F7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3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CF01-F389-46A9-916B-D09C8E10FD6C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5C11-5C60-4FFF-AF0A-BAA3985F7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7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7CF01-F389-46A9-916B-D09C8E10FD6C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15C11-5C60-4FFF-AF0A-BAA3985F7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8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Flight Control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191000"/>
            <a:ext cx="4054730" cy="2497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69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620000" y="1447800"/>
            <a:ext cx="990600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1</a:t>
            </a:r>
            <a:endParaRPr lang="en-US" sz="36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6248400" y="1447800"/>
            <a:ext cx="990600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</a:t>
            </a:r>
            <a:endParaRPr lang="en-US" sz="3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876800" y="1447800"/>
            <a:ext cx="990600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3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438400" y="1447800"/>
            <a:ext cx="2209800" cy="609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4</a:t>
            </a:r>
            <a:endParaRPr lang="en-US" sz="36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456329" y="2286000"/>
            <a:ext cx="685800" cy="990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1</a:t>
            </a:r>
            <a:endParaRPr lang="en-US" sz="36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038600" y="2272553"/>
            <a:ext cx="685800" cy="990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8</a:t>
            </a:r>
            <a:endParaRPr lang="en-US" sz="36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857500" y="3505200"/>
            <a:ext cx="685800" cy="8382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6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657600" y="3505200"/>
            <a:ext cx="685800" cy="8382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8" t="5445" r="6268" b="7438"/>
          <a:stretch/>
        </p:blipFill>
        <p:spPr bwMode="auto">
          <a:xfrm rot="10800000">
            <a:off x="7696200" y="1615404"/>
            <a:ext cx="304800" cy="302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8" t="5445" r="6268" b="7438"/>
          <a:stretch/>
        </p:blipFill>
        <p:spPr bwMode="auto">
          <a:xfrm rot="10800000">
            <a:off x="6324600" y="1601549"/>
            <a:ext cx="304800" cy="302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8" t="5445" r="6268" b="7438"/>
          <a:stretch/>
        </p:blipFill>
        <p:spPr bwMode="auto">
          <a:xfrm rot="10800000">
            <a:off x="4953000" y="1615404"/>
            <a:ext cx="304800" cy="302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8" t="5445" r="6268" b="7438"/>
          <a:stretch/>
        </p:blipFill>
        <p:spPr bwMode="auto">
          <a:xfrm rot="10800000">
            <a:off x="3848100" y="1615404"/>
            <a:ext cx="304800" cy="302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8" t="5445" r="6268" b="7438"/>
          <a:stretch/>
        </p:blipFill>
        <p:spPr bwMode="auto">
          <a:xfrm rot="5400000">
            <a:off x="2646829" y="2299446"/>
            <a:ext cx="304800" cy="302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8" t="5445" r="6268" b="7438"/>
          <a:stretch/>
        </p:blipFill>
        <p:spPr bwMode="auto">
          <a:xfrm rot="16200000">
            <a:off x="2861089" y="3582750"/>
            <a:ext cx="304800" cy="302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8" t="5445" r="6268" b="7438"/>
          <a:stretch/>
        </p:blipFill>
        <p:spPr bwMode="auto">
          <a:xfrm rot="16200000">
            <a:off x="3666564" y="3582750"/>
            <a:ext cx="304800" cy="302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8" t="5445" r="6268" b="7438"/>
          <a:stretch/>
        </p:blipFill>
        <p:spPr bwMode="auto">
          <a:xfrm rot="16200000">
            <a:off x="4078049" y="2393575"/>
            <a:ext cx="304800" cy="302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 flipV="1">
            <a:off x="3352800" y="3200400"/>
            <a:ext cx="6477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010082" y="3247602"/>
            <a:ext cx="220367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326659" y="1996956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1"/>
          </p:cNvCxnSpPr>
          <p:nvPr/>
        </p:nvCxnSpPr>
        <p:spPr>
          <a:xfrm flipH="1" flipV="1">
            <a:off x="1600200" y="1752599"/>
            <a:ext cx="838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" idx="1"/>
            <a:endCxn id="4" idx="3"/>
          </p:cNvCxnSpPr>
          <p:nvPr/>
        </p:nvCxnSpPr>
        <p:spPr>
          <a:xfrm flipH="1">
            <a:off x="7239000" y="1752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5" idx="3"/>
          </p:cNvCxnSpPr>
          <p:nvPr/>
        </p:nvCxnSpPr>
        <p:spPr>
          <a:xfrm flipH="1">
            <a:off x="5867400" y="1745160"/>
            <a:ext cx="381000" cy="7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6" idx="3"/>
          </p:cNvCxnSpPr>
          <p:nvPr/>
        </p:nvCxnSpPr>
        <p:spPr>
          <a:xfrm flipH="1" flipV="1">
            <a:off x="4648200" y="1752600"/>
            <a:ext cx="228600" cy="13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799229" y="2036354"/>
            <a:ext cx="0" cy="2617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950280" y="3290659"/>
            <a:ext cx="63209" cy="214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160628" y="3169329"/>
            <a:ext cx="658336" cy="335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200445" y="4343400"/>
            <a:ext cx="0" cy="2617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029314" y="4343400"/>
            <a:ext cx="0" cy="2617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384085" y="4724400"/>
            <a:ext cx="20908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Departures</a:t>
            </a:r>
            <a:endParaRPr lang="en-US" sz="3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384085" y="4139625"/>
            <a:ext cx="14802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Arrivals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41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438400" y="1447800"/>
            <a:ext cx="2209800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4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038600" y="2272553"/>
            <a:ext cx="685800" cy="990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8</a:t>
            </a:r>
            <a:endParaRPr lang="en-US" sz="36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857500" y="3505200"/>
            <a:ext cx="685800" cy="838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6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657600" y="3505200"/>
            <a:ext cx="685800" cy="838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7</a:t>
            </a:r>
          </a:p>
        </p:txBody>
      </p:sp>
      <p:sp>
        <p:nvSpPr>
          <p:cNvPr id="2" name="Rectangle 1"/>
          <p:cNvSpPr/>
          <p:nvPr/>
        </p:nvSpPr>
        <p:spPr>
          <a:xfrm>
            <a:off x="2557370" y="482109"/>
            <a:ext cx="20908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/>
              <a:t>Departures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4743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620000" y="1447800"/>
            <a:ext cx="990600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1</a:t>
            </a:r>
            <a:endParaRPr lang="en-US" sz="36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6248400" y="1447800"/>
            <a:ext cx="990600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</a:t>
            </a:r>
            <a:endParaRPr lang="en-US" sz="3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876800" y="1447800"/>
            <a:ext cx="990600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3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438400" y="1447800"/>
            <a:ext cx="2209800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4</a:t>
            </a:r>
            <a:endParaRPr lang="en-US" sz="36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456329" y="2286000"/>
            <a:ext cx="685800" cy="990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1</a:t>
            </a:r>
            <a:endParaRPr lang="en-US" sz="36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857500" y="3505200"/>
            <a:ext cx="6858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6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657600" y="3505200"/>
            <a:ext cx="6858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7</a:t>
            </a:r>
          </a:p>
        </p:txBody>
      </p:sp>
      <p:sp>
        <p:nvSpPr>
          <p:cNvPr id="9" name="Rectangle 8"/>
          <p:cNvSpPr/>
          <p:nvPr/>
        </p:nvSpPr>
        <p:spPr>
          <a:xfrm>
            <a:off x="2862648" y="482109"/>
            <a:ext cx="14802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/>
              <a:t>Arrivals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6552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620000" y="1447800"/>
            <a:ext cx="990600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1</a:t>
            </a:r>
            <a:endParaRPr lang="en-US" sz="36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6248400" y="1447800"/>
            <a:ext cx="990600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</a:t>
            </a:r>
            <a:endParaRPr lang="en-US" sz="3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876800" y="1447800"/>
            <a:ext cx="990600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3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438400" y="1447800"/>
            <a:ext cx="2209800" cy="609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4</a:t>
            </a:r>
            <a:endParaRPr lang="en-US" sz="36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456329" y="2286000"/>
            <a:ext cx="685800" cy="990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1</a:t>
            </a:r>
            <a:endParaRPr lang="en-US" sz="36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038600" y="2272553"/>
            <a:ext cx="685800" cy="990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8</a:t>
            </a:r>
            <a:endParaRPr lang="en-US" sz="36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857500" y="3505200"/>
            <a:ext cx="685800" cy="8382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6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657600" y="3505200"/>
            <a:ext cx="685800" cy="8382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7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8" t="5445" r="6268" b="7438"/>
          <a:stretch/>
        </p:blipFill>
        <p:spPr bwMode="auto">
          <a:xfrm rot="16200000">
            <a:off x="2861089" y="3582750"/>
            <a:ext cx="304800" cy="302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8" t="5445" r="6268" b="7438"/>
          <a:stretch/>
        </p:blipFill>
        <p:spPr bwMode="auto">
          <a:xfrm rot="16200000">
            <a:off x="3666564" y="3582750"/>
            <a:ext cx="304800" cy="302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 flipV="1">
            <a:off x="3352800" y="3200400"/>
            <a:ext cx="6477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010082" y="3247602"/>
            <a:ext cx="220367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326659" y="1996956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1"/>
          </p:cNvCxnSpPr>
          <p:nvPr/>
        </p:nvCxnSpPr>
        <p:spPr>
          <a:xfrm flipH="1" flipV="1">
            <a:off x="1600200" y="1752599"/>
            <a:ext cx="838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" idx="1"/>
            <a:endCxn id="4" idx="3"/>
          </p:cNvCxnSpPr>
          <p:nvPr/>
        </p:nvCxnSpPr>
        <p:spPr>
          <a:xfrm flipH="1">
            <a:off x="7239000" y="1752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5" idx="3"/>
          </p:cNvCxnSpPr>
          <p:nvPr/>
        </p:nvCxnSpPr>
        <p:spPr>
          <a:xfrm flipH="1">
            <a:off x="5867400" y="1745160"/>
            <a:ext cx="381000" cy="7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6" idx="3"/>
          </p:cNvCxnSpPr>
          <p:nvPr/>
        </p:nvCxnSpPr>
        <p:spPr>
          <a:xfrm flipH="1" flipV="1">
            <a:off x="4648200" y="1752600"/>
            <a:ext cx="228600" cy="13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799229" y="2036354"/>
            <a:ext cx="0" cy="2617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950280" y="3290659"/>
            <a:ext cx="63209" cy="214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160628" y="3169329"/>
            <a:ext cx="658336" cy="335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200445" y="4343400"/>
            <a:ext cx="0" cy="2617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029314" y="4343400"/>
            <a:ext cx="0" cy="2617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384085" y="4724400"/>
            <a:ext cx="20908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Departures</a:t>
            </a:r>
            <a:endParaRPr lang="en-US" sz="3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384085" y="4139625"/>
            <a:ext cx="14802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Arrivals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838200" y="5016787"/>
            <a:ext cx="3657600" cy="14602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Only single Departure can be in stage 6 or 7 at the same time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0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075402" y="609600"/>
            <a:ext cx="47970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Architecture - Assumptions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8" t="5445" r="6268" b="7438"/>
          <a:stretch/>
        </p:blipFill>
        <p:spPr bwMode="auto">
          <a:xfrm rot="16200000">
            <a:off x="8073990" y="1603410"/>
            <a:ext cx="725383" cy="71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Rounded Rectangle 31"/>
          <p:cNvSpPr/>
          <p:nvPr/>
        </p:nvSpPr>
        <p:spPr>
          <a:xfrm>
            <a:off x="4419600" y="1523999"/>
            <a:ext cx="3657600" cy="8777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The plan know when it is ready to continue to the next </a:t>
            </a:r>
            <a:r>
              <a:rPr lang="en-US" dirty="0"/>
              <a:t>station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290077" y="2743200"/>
            <a:ext cx="334694" cy="493539"/>
            <a:chOff x="8290077" y="2999793"/>
            <a:chExt cx="334694" cy="597182"/>
          </a:xfrm>
        </p:grpSpPr>
        <p:sp>
          <p:nvSpPr>
            <p:cNvPr id="7" name="Rectangle 6"/>
            <p:cNvSpPr/>
            <p:nvPr/>
          </p:nvSpPr>
          <p:spPr>
            <a:xfrm>
              <a:off x="8305800" y="2999793"/>
              <a:ext cx="304800" cy="2081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382000" y="3228393"/>
              <a:ext cx="152400" cy="2519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8290077" y="3343469"/>
              <a:ext cx="334694" cy="25350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4419600" y="2588338"/>
            <a:ext cx="3657600" cy="8777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The tower command the plan to move into a specify station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80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6762751" y="948697"/>
            <a:ext cx="2291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Architecture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105400"/>
            <a:ext cx="7715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429000" y="2895249"/>
            <a:ext cx="1885937" cy="129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648463" y="4545563"/>
            <a:ext cx="1885937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Arrival Simulator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648463" y="5330501"/>
            <a:ext cx="1885937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Departure Simulator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828575" y="4190648"/>
            <a:ext cx="1" cy="9147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581400" y="4190649"/>
            <a:ext cx="2" cy="910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1"/>
          </p:cNvCxnSpPr>
          <p:nvPr/>
        </p:nvCxnSpPr>
        <p:spPr>
          <a:xfrm flipH="1" flipV="1">
            <a:off x="5314938" y="3886201"/>
            <a:ext cx="1333525" cy="1002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5105400" y="4190649"/>
            <a:ext cx="1536843" cy="1459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281362" y="152400"/>
            <a:ext cx="2286000" cy="2057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57562" y="487407"/>
            <a:ext cx="990599" cy="692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Grid View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396945" y="487407"/>
            <a:ext cx="990599" cy="692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Layout View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3852861" y="1319385"/>
            <a:ext cx="990599" cy="692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View Model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4892244" y="2209801"/>
            <a:ext cx="0" cy="6854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3967162" y="2209801"/>
            <a:ext cx="0" cy="699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Line Callout 1 25"/>
          <p:cNvSpPr/>
          <p:nvPr/>
        </p:nvSpPr>
        <p:spPr>
          <a:xfrm>
            <a:off x="1371600" y="1706430"/>
            <a:ext cx="1333502" cy="765499"/>
          </a:xfrm>
          <a:prstGeom prst="borderCallout1">
            <a:avLst>
              <a:gd name="adj1" fmla="val 56535"/>
              <a:gd name="adj2" fmla="val 99073"/>
              <a:gd name="adj3" fmla="val 110062"/>
              <a:gd name="adj4" fmla="val 19257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 load </a:t>
            </a:r>
            <a:r>
              <a:rPr lang="en-US" dirty="0" err="1" smtClean="0"/>
              <a:t>Wcf</a:t>
            </a:r>
            <a:r>
              <a:rPr lang="en-US" dirty="0" smtClean="0"/>
              <a:t> basic http</a:t>
            </a:r>
            <a:endParaRPr lang="en-US" dirty="0"/>
          </a:p>
        </p:txBody>
      </p:sp>
      <p:sp>
        <p:nvSpPr>
          <p:cNvPr id="83" name="Line Callout 1 82"/>
          <p:cNvSpPr/>
          <p:nvPr/>
        </p:nvSpPr>
        <p:spPr>
          <a:xfrm>
            <a:off x="5839609" y="2286000"/>
            <a:ext cx="1333502" cy="457627"/>
          </a:xfrm>
          <a:prstGeom prst="borderCallout1">
            <a:avLst>
              <a:gd name="adj1" fmla="val 54341"/>
              <a:gd name="adj2" fmla="val -985"/>
              <a:gd name="adj3" fmla="val 58111"/>
              <a:gd name="adj4" fmla="val -6982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Wcf</a:t>
            </a:r>
            <a:r>
              <a:rPr lang="en-US" dirty="0" smtClean="0"/>
              <a:t> duplex</a:t>
            </a:r>
            <a:endParaRPr lang="en-US" dirty="0"/>
          </a:p>
        </p:txBody>
      </p:sp>
      <p:sp>
        <p:nvSpPr>
          <p:cNvPr id="84" name="Line Callout 1 83"/>
          <p:cNvSpPr/>
          <p:nvPr/>
        </p:nvSpPr>
        <p:spPr>
          <a:xfrm>
            <a:off x="6096000" y="3672510"/>
            <a:ext cx="1333502" cy="427382"/>
          </a:xfrm>
          <a:prstGeom prst="borderCallout1">
            <a:avLst>
              <a:gd name="adj1" fmla="val 99197"/>
              <a:gd name="adj2" fmla="val 56391"/>
              <a:gd name="adj3" fmla="val 223419"/>
              <a:gd name="adj4" fmla="val 12745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Wcf</a:t>
            </a:r>
            <a:r>
              <a:rPr lang="en-US" dirty="0" smtClean="0"/>
              <a:t> Reliable</a:t>
            </a:r>
            <a:endParaRPr lang="en-US" dirty="0"/>
          </a:p>
        </p:txBody>
      </p:sp>
      <p:sp>
        <p:nvSpPr>
          <p:cNvPr id="85" name="Line Callout 1 84"/>
          <p:cNvSpPr/>
          <p:nvPr/>
        </p:nvSpPr>
        <p:spPr>
          <a:xfrm>
            <a:off x="5207070" y="5890145"/>
            <a:ext cx="1333502" cy="529318"/>
          </a:xfrm>
          <a:prstGeom prst="borderCallout1">
            <a:avLst>
              <a:gd name="adj1" fmla="val -4409"/>
              <a:gd name="adj2" fmla="val 71085"/>
              <a:gd name="adj3" fmla="val -104502"/>
              <a:gd name="adj4" fmla="val 81316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Wcf</a:t>
            </a:r>
            <a:r>
              <a:rPr lang="en-US" dirty="0" smtClean="0"/>
              <a:t> Reliable</a:t>
            </a:r>
            <a:endParaRPr lang="en-US" dirty="0"/>
          </a:p>
        </p:txBody>
      </p:sp>
      <p:sp>
        <p:nvSpPr>
          <p:cNvPr id="89" name="Line Callout 1 88"/>
          <p:cNvSpPr/>
          <p:nvPr/>
        </p:nvSpPr>
        <p:spPr>
          <a:xfrm>
            <a:off x="4176709" y="4636185"/>
            <a:ext cx="1333502" cy="529318"/>
          </a:xfrm>
          <a:prstGeom prst="borderCallout1">
            <a:avLst>
              <a:gd name="adj1" fmla="val 37897"/>
              <a:gd name="adj2" fmla="val -985"/>
              <a:gd name="adj3" fmla="val 1264"/>
              <a:gd name="adj4" fmla="val -27139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EF any changes</a:t>
            </a:r>
            <a:endParaRPr lang="en-US" dirty="0"/>
          </a:p>
        </p:txBody>
      </p:sp>
      <p:sp>
        <p:nvSpPr>
          <p:cNvPr id="90" name="Line Callout 1 89"/>
          <p:cNvSpPr/>
          <p:nvPr/>
        </p:nvSpPr>
        <p:spPr>
          <a:xfrm>
            <a:off x="2075282" y="4523246"/>
            <a:ext cx="1333502" cy="529318"/>
          </a:xfrm>
          <a:prstGeom prst="borderCallout1">
            <a:avLst>
              <a:gd name="adj1" fmla="val 30846"/>
              <a:gd name="adj2" fmla="val 98373"/>
              <a:gd name="adj3" fmla="val 52384"/>
              <a:gd name="adj4" fmla="val 110703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EF On load</a:t>
            </a:r>
            <a:endParaRPr lang="en-US" dirty="0"/>
          </a:p>
        </p:txBody>
      </p:sp>
      <p:sp>
        <p:nvSpPr>
          <p:cNvPr id="91" name="Line Callout 1 90"/>
          <p:cNvSpPr/>
          <p:nvPr/>
        </p:nvSpPr>
        <p:spPr>
          <a:xfrm>
            <a:off x="1416844" y="5867400"/>
            <a:ext cx="2428875" cy="852473"/>
          </a:xfrm>
          <a:prstGeom prst="borderCallout1">
            <a:avLst>
              <a:gd name="adj1" fmla="val -2646"/>
              <a:gd name="adj2" fmla="val 65487"/>
              <a:gd name="adj3" fmla="val -44740"/>
              <a:gd name="adj4" fmla="val 81686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current state, history, and current arrival and departure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87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119</Words>
  <Application>Microsoft Office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Final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bnaya</dc:creator>
  <cp:lastModifiedBy>bnaya</cp:lastModifiedBy>
  <cp:revision>17</cp:revision>
  <dcterms:created xsi:type="dcterms:W3CDTF">2011-11-16T12:13:18Z</dcterms:created>
  <dcterms:modified xsi:type="dcterms:W3CDTF">2012-03-18T16:42:41Z</dcterms:modified>
</cp:coreProperties>
</file>