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ankumaran m" initials="im" lastIdx="1" clrIdx="0">
    <p:extLst>
      <p:ext uri="{19B8F6BF-5375-455C-9EA6-DF929625EA0E}">
        <p15:presenceInfo xmlns:p15="http://schemas.microsoft.com/office/powerpoint/2012/main" userId="1ae2eec8f7b81e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ankumaran m" userId="1ae2eec8f7b81eaa" providerId="LiveId" clId="{52A4136C-A538-4C8D-8C94-4CED108546F0}"/>
    <pc:docChg chg="custSel modSld">
      <pc:chgData name="ilankumaran m" userId="1ae2eec8f7b81eaa" providerId="LiveId" clId="{52A4136C-A538-4C8D-8C94-4CED108546F0}" dt="2021-09-18T11:01:38.756" v="94" actId="478"/>
      <pc:docMkLst>
        <pc:docMk/>
      </pc:docMkLst>
      <pc:sldChg chg="modSp mod">
        <pc:chgData name="ilankumaran m" userId="1ae2eec8f7b81eaa" providerId="LiveId" clId="{52A4136C-A538-4C8D-8C94-4CED108546F0}" dt="2021-09-18T10:59:15.804" v="8" actId="20577"/>
        <pc:sldMkLst>
          <pc:docMk/>
          <pc:sldMk cId="558565231" sldId="256"/>
        </pc:sldMkLst>
        <pc:spChg chg="mod">
          <ac:chgData name="ilankumaran m" userId="1ae2eec8f7b81eaa" providerId="LiveId" clId="{52A4136C-A538-4C8D-8C94-4CED108546F0}" dt="2021-09-18T10:59:15.804" v="8" actId="20577"/>
          <ac:spMkLst>
            <pc:docMk/>
            <pc:sldMk cId="558565231" sldId="256"/>
            <ac:spMk id="3" creationId="{B9D812EB-AB3E-4063-B78B-C4FBD5CD9FD1}"/>
          </ac:spMkLst>
        </pc:spChg>
      </pc:sldChg>
      <pc:sldChg chg="modSp mod">
        <pc:chgData name="ilankumaran m" userId="1ae2eec8f7b81eaa" providerId="LiveId" clId="{52A4136C-A538-4C8D-8C94-4CED108546F0}" dt="2021-09-18T10:58:53.750" v="7" actId="20577"/>
        <pc:sldMkLst>
          <pc:docMk/>
          <pc:sldMk cId="1515059677" sldId="257"/>
        </pc:sldMkLst>
        <pc:spChg chg="mod">
          <ac:chgData name="ilankumaran m" userId="1ae2eec8f7b81eaa" providerId="LiveId" clId="{52A4136C-A538-4C8D-8C94-4CED108546F0}" dt="2021-09-18T10:58:53.750" v="7" actId="20577"/>
          <ac:spMkLst>
            <pc:docMk/>
            <pc:sldMk cId="1515059677" sldId="257"/>
            <ac:spMk id="12" creationId="{4854395A-A259-47CC-B0FA-6CB10EEB4C28}"/>
          </ac:spMkLst>
        </pc:spChg>
        <pc:spChg chg="mod">
          <ac:chgData name="ilankumaran m" userId="1ae2eec8f7b81eaa" providerId="LiveId" clId="{52A4136C-A538-4C8D-8C94-4CED108546F0}" dt="2021-09-18T10:58:05.190" v="2" actId="14100"/>
          <ac:spMkLst>
            <pc:docMk/>
            <pc:sldMk cId="1515059677" sldId="257"/>
            <ac:spMk id="66" creationId="{5F2941A0-6908-4397-AEC5-A118570B62D0}"/>
          </ac:spMkLst>
        </pc:spChg>
        <pc:spChg chg="mod">
          <ac:chgData name="ilankumaran m" userId="1ae2eec8f7b81eaa" providerId="LiveId" clId="{52A4136C-A538-4C8D-8C94-4CED108546F0}" dt="2021-09-18T10:58:21.272" v="3" actId="207"/>
          <ac:spMkLst>
            <pc:docMk/>
            <pc:sldMk cId="1515059677" sldId="257"/>
            <ac:spMk id="71" creationId="{0E731F07-AB18-49D2-8177-7B4B3D586010}"/>
          </ac:spMkLst>
        </pc:spChg>
        <pc:cxnChg chg="mod">
          <ac:chgData name="ilankumaran m" userId="1ae2eec8f7b81eaa" providerId="LiveId" clId="{52A4136C-A538-4C8D-8C94-4CED108546F0}" dt="2021-09-18T10:58:50.813" v="6" actId="14100"/>
          <ac:cxnSpMkLst>
            <pc:docMk/>
            <pc:sldMk cId="1515059677" sldId="257"/>
            <ac:cxnSpMk id="14" creationId="{45A47B76-61D3-448F-B197-A4EE42748110}"/>
          </ac:cxnSpMkLst>
        </pc:cxnChg>
      </pc:sldChg>
      <pc:sldChg chg="addSp delSp modSp mod">
        <pc:chgData name="ilankumaran m" userId="1ae2eec8f7b81eaa" providerId="LiveId" clId="{52A4136C-A538-4C8D-8C94-4CED108546F0}" dt="2021-09-18T11:01:38.756" v="94" actId="478"/>
        <pc:sldMkLst>
          <pc:docMk/>
          <pc:sldMk cId="176235049" sldId="258"/>
        </pc:sldMkLst>
        <pc:spChg chg="mod">
          <ac:chgData name="ilankumaran m" userId="1ae2eec8f7b81eaa" providerId="LiveId" clId="{52A4136C-A538-4C8D-8C94-4CED108546F0}" dt="2021-09-18T11:00:14.797" v="30" actId="1037"/>
          <ac:spMkLst>
            <pc:docMk/>
            <pc:sldMk cId="176235049" sldId="258"/>
            <ac:spMk id="25" creationId="{11EB2745-4020-458A-BF07-595D581DCF26}"/>
          </ac:spMkLst>
        </pc:spChg>
        <pc:spChg chg="add del mod">
          <ac:chgData name="ilankumaran m" userId="1ae2eec8f7b81eaa" providerId="LiveId" clId="{52A4136C-A538-4C8D-8C94-4CED108546F0}" dt="2021-09-18T11:01:38.756" v="94" actId="478"/>
          <ac:spMkLst>
            <pc:docMk/>
            <pc:sldMk cId="176235049" sldId="258"/>
            <ac:spMk id="29" creationId="{CC875099-AA46-49EA-AD81-AD98F5AC02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B7B56-1423-4813-BFC1-D9CF20ED37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Design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05C87-39A2-4F33-B7E4-F7B95DBF14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FA463-5D49-4EA2-A865-1801758CD74A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78A42-B0D3-4974-BE4F-19850FCA3F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96731-65FB-4FFA-8823-C88E8F1E35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3F97F-740D-4336-A9BC-C8F8BCC9F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47185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Design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3CA8E-DFBB-442B-97CF-A7E66BCC0072}" type="datetimeFigureOut">
              <a:rPr lang="en-IN" smtClean="0"/>
              <a:t>18-09-2021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89B7-1E2E-44DD-B62F-3827226D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6062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52A1-8D83-4DCC-8219-051978DA9CC5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9466-6E61-4F4F-9DDE-524996A1EF7B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FDA5-A622-40E3-8490-20DD3E6AF309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CD68-EF00-4A71-9DF5-80D87A1E097C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3597-4D9E-4975-8833-19D8F75C48E2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022F-0F1C-4F56-8B69-8019BA910DBC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99E8-AD87-49CA-8419-2DBFC1015B73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FD2D-C72E-4337-906B-C8676F1B7706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054A-9B7F-4991-9D90-725250F8198D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D97A-A9CC-4D7B-80DE-F9129FB614AF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1C7E-E2E0-4300-9FE6-4CDC1855102A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9E1BA8-6331-4F0E-8BB0-C733CAD4F194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3F57-F6B9-42BB-82BB-ED199CF4C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Ecommerce-organic store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812EB-AB3E-4063-B78B-C4FBD5CD9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– Azure cloud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56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9398B-8E16-4949-9135-B2A17F59AC7C}"/>
              </a:ext>
            </a:extLst>
          </p:cNvPr>
          <p:cNvSpPr txBox="1"/>
          <p:nvPr/>
        </p:nvSpPr>
        <p:spPr>
          <a:xfrm>
            <a:off x="3202897" y="60109"/>
            <a:ext cx="347116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Design &amp; implementation approach 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BE330E-7325-43C5-ADB9-818E44A61407}"/>
              </a:ext>
            </a:extLst>
          </p:cNvPr>
          <p:cNvSpPr/>
          <p:nvPr/>
        </p:nvSpPr>
        <p:spPr>
          <a:xfrm>
            <a:off x="653991" y="1944210"/>
            <a:ext cx="1146235" cy="844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Client Angular – app UI 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083F6B-5079-4B86-BA9B-BF2D3D7E7BAA}"/>
              </a:ext>
            </a:extLst>
          </p:cNvPr>
          <p:cNvCxnSpPr>
            <a:cxnSpLocks/>
          </p:cNvCxnSpPr>
          <p:nvPr/>
        </p:nvCxnSpPr>
        <p:spPr>
          <a:xfrm>
            <a:off x="1036376" y="2313542"/>
            <a:ext cx="1287724" cy="2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4854395A-A259-47CC-B0FA-6CB10EEB4C28}"/>
              </a:ext>
            </a:extLst>
          </p:cNvPr>
          <p:cNvSpPr/>
          <p:nvPr/>
        </p:nvSpPr>
        <p:spPr>
          <a:xfrm>
            <a:off x="2324100" y="1897382"/>
            <a:ext cx="1612985" cy="10094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Azure repo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5A47B76-61D3-448F-B197-A4EE4274811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937085" y="2402089"/>
            <a:ext cx="1788896" cy="339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B54BDC10-F2F1-4B87-8A7E-65C82F6FFDB6}"/>
              </a:ext>
            </a:extLst>
          </p:cNvPr>
          <p:cNvSpPr/>
          <p:nvPr/>
        </p:nvSpPr>
        <p:spPr>
          <a:xfrm>
            <a:off x="5404486" y="1081767"/>
            <a:ext cx="2590800" cy="20478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EF31B-AEE7-42DA-B6D8-969FD46D7999}"/>
              </a:ext>
            </a:extLst>
          </p:cNvPr>
          <p:cNvSpPr/>
          <p:nvPr/>
        </p:nvSpPr>
        <p:spPr>
          <a:xfrm rot="165639">
            <a:off x="6068408" y="1949407"/>
            <a:ext cx="1599027" cy="6517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container registry</a:t>
            </a:r>
            <a:endParaRPr lang="en-IN" sz="1200" dirty="0"/>
          </a:p>
        </p:txBody>
      </p:sp>
      <p:sp>
        <p:nvSpPr>
          <p:cNvPr id="20" name="Callout: Down Arrow 19">
            <a:extLst>
              <a:ext uri="{FF2B5EF4-FFF2-40B4-BE49-F238E27FC236}">
                <a16:creationId xmlns:a16="http://schemas.microsoft.com/office/drawing/2014/main" id="{EF3224F3-FE8C-4DEB-9765-BBDAC8559507}"/>
              </a:ext>
            </a:extLst>
          </p:cNvPr>
          <p:cNvSpPr/>
          <p:nvPr/>
        </p:nvSpPr>
        <p:spPr>
          <a:xfrm>
            <a:off x="6029326" y="1269291"/>
            <a:ext cx="1329690" cy="680339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5B8D0-0D6A-4520-837C-3EEEE0B23E82}"/>
              </a:ext>
            </a:extLst>
          </p:cNvPr>
          <p:cNvSpPr txBox="1"/>
          <p:nvPr/>
        </p:nvSpPr>
        <p:spPr>
          <a:xfrm>
            <a:off x="4222836" y="2061242"/>
            <a:ext cx="1654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AzurePipeline</a:t>
            </a:r>
            <a:endParaRPr lang="en-IN" sz="1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EAD9EC-20EA-4D01-A3F3-E62AB93FB8CA}"/>
              </a:ext>
            </a:extLst>
          </p:cNvPr>
          <p:cNvSpPr/>
          <p:nvPr/>
        </p:nvSpPr>
        <p:spPr>
          <a:xfrm>
            <a:off x="415866" y="5485040"/>
            <a:ext cx="1351974" cy="6629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node </a:t>
            </a:r>
            <a:r>
              <a:rPr lang="en-US" dirty="0" err="1"/>
              <a:t>js</a:t>
            </a:r>
            <a:r>
              <a:rPr lang="en-US" dirty="0"/>
              <a:t> 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757552-A3C2-49BB-952C-89C35FE94461}"/>
              </a:ext>
            </a:extLst>
          </p:cNvPr>
          <p:cNvCxnSpPr>
            <a:cxnSpLocks/>
          </p:cNvCxnSpPr>
          <p:nvPr/>
        </p:nvCxnSpPr>
        <p:spPr>
          <a:xfrm>
            <a:off x="899216" y="5876437"/>
            <a:ext cx="1553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F5616D57-9D8B-42B3-8B8D-BA6BCB971639}"/>
              </a:ext>
            </a:extLst>
          </p:cNvPr>
          <p:cNvSpPr/>
          <p:nvPr/>
        </p:nvSpPr>
        <p:spPr>
          <a:xfrm>
            <a:off x="2447925" y="5355776"/>
            <a:ext cx="1553592" cy="10094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Azure repo  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9F704A-540D-4D7F-9383-93F4608D4D8A}"/>
              </a:ext>
            </a:extLst>
          </p:cNvPr>
          <p:cNvSpPr txBox="1"/>
          <p:nvPr/>
        </p:nvSpPr>
        <p:spPr>
          <a:xfrm>
            <a:off x="4047576" y="5950706"/>
            <a:ext cx="1654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AzurePipeline</a:t>
            </a:r>
            <a:endParaRPr lang="en-IN" sz="1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825B369D-2DC9-4E99-9461-A8D105204701}"/>
              </a:ext>
            </a:extLst>
          </p:cNvPr>
          <p:cNvSpPr/>
          <p:nvPr/>
        </p:nvSpPr>
        <p:spPr>
          <a:xfrm>
            <a:off x="5382981" y="4587991"/>
            <a:ext cx="2590800" cy="184404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FD3FA7-C36F-4240-BE2B-78FECF66C722}"/>
              </a:ext>
            </a:extLst>
          </p:cNvPr>
          <p:cNvSpPr/>
          <p:nvPr/>
        </p:nvSpPr>
        <p:spPr>
          <a:xfrm rot="165639">
            <a:off x="6036023" y="5504685"/>
            <a:ext cx="1599027" cy="6517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Kubernetes</a:t>
            </a:r>
            <a:endParaRPr lang="en-IN" sz="1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4" name="Callout: Down Arrow 33">
            <a:extLst>
              <a:ext uri="{FF2B5EF4-FFF2-40B4-BE49-F238E27FC236}">
                <a16:creationId xmlns:a16="http://schemas.microsoft.com/office/drawing/2014/main" id="{FA765D16-736B-4C12-946B-367D0FB93B12}"/>
              </a:ext>
            </a:extLst>
          </p:cNvPr>
          <p:cNvSpPr/>
          <p:nvPr/>
        </p:nvSpPr>
        <p:spPr>
          <a:xfrm>
            <a:off x="5415916" y="5006340"/>
            <a:ext cx="1238249" cy="498568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&amp; Azure container registry</a:t>
            </a:r>
            <a:endParaRPr lang="en-IN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6F4C999B-7B85-4389-BD6D-4F00D62CB4D3}"/>
              </a:ext>
            </a:extLst>
          </p:cNvPr>
          <p:cNvSpPr/>
          <p:nvPr/>
        </p:nvSpPr>
        <p:spPr>
          <a:xfrm>
            <a:off x="8861511" y="5236029"/>
            <a:ext cx="1041768" cy="13607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Cosmo Db API for mongo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DA7052F-37F4-4B9B-9827-2C22515A1852}"/>
              </a:ext>
            </a:extLst>
          </p:cNvPr>
          <p:cNvCxnSpPr>
            <a:cxnSpLocks/>
          </p:cNvCxnSpPr>
          <p:nvPr/>
        </p:nvCxnSpPr>
        <p:spPr>
          <a:xfrm>
            <a:off x="7762593" y="5747657"/>
            <a:ext cx="1041768" cy="168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be 39">
            <a:extLst>
              <a:ext uri="{FF2B5EF4-FFF2-40B4-BE49-F238E27FC236}">
                <a16:creationId xmlns:a16="http://schemas.microsoft.com/office/drawing/2014/main" id="{BD902F91-26D1-458D-BC3F-51726FA3DE60}"/>
              </a:ext>
            </a:extLst>
          </p:cNvPr>
          <p:cNvSpPr/>
          <p:nvPr/>
        </p:nvSpPr>
        <p:spPr>
          <a:xfrm>
            <a:off x="9122229" y="1221108"/>
            <a:ext cx="1371600" cy="8447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 storage</a:t>
            </a:r>
            <a:endParaRPr lang="en-IN" dirty="0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1A1472A-8DAC-4A3D-A747-876A3951F938}"/>
              </a:ext>
            </a:extLst>
          </p:cNvPr>
          <p:cNvCxnSpPr>
            <a:cxnSpLocks/>
          </p:cNvCxnSpPr>
          <p:nvPr/>
        </p:nvCxnSpPr>
        <p:spPr>
          <a:xfrm flipV="1">
            <a:off x="7993127" y="1749047"/>
            <a:ext cx="1129102" cy="35665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D80CE1-99A9-4D01-957B-AD1ECB6DFE7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001517" y="5860483"/>
            <a:ext cx="1412494" cy="8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00A81A-1988-4DEC-A1EE-26D205776BA8}"/>
              </a:ext>
            </a:extLst>
          </p:cNvPr>
          <p:cNvCxnSpPr/>
          <p:nvPr/>
        </p:nvCxnSpPr>
        <p:spPr>
          <a:xfrm>
            <a:off x="5951764" y="3429000"/>
            <a:ext cx="0" cy="1158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E27BC4D1-4767-4A6E-A3AD-0FB7072F4E69}"/>
              </a:ext>
            </a:extLst>
          </p:cNvPr>
          <p:cNvSpPr/>
          <p:nvPr/>
        </p:nvSpPr>
        <p:spPr>
          <a:xfrm>
            <a:off x="4468586" y="3733800"/>
            <a:ext cx="3102428" cy="480099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  <a:endParaRPr lang="en-IN" dirty="0"/>
          </a:p>
        </p:txBody>
      </p:sp>
      <p:sp>
        <p:nvSpPr>
          <p:cNvPr id="66" name="Star: 7 Points 65">
            <a:extLst>
              <a:ext uri="{FF2B5EF4-FFF2-40B4-BE49-F238E27FC236}">
                <a16:creationId xmlns:a16="http://schemas.microsoft.com/office/drawing/2014/main" id="{5F2941A0-6908-4397-AEC5-A118570B62D0}"/>
              </a:ext>
            </a:extLst>
          </p:cNvPr>
          <p:cNvSpPr/>
          <p:nvPr/>
        </p:nvSpPr>
        <p:spPr>
          <a:xfrm>
            <a:off x="8362950" y="2633645"/>
            <a:ext cx="1635067" cy="1538552"/>
          </a:xfrm>
          <a:prstGeom prst="star7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App service</a:t>
            </a:r>
            <a:endParaRPr lang="en-IN" dirty="0"/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6A4EA7EB-DCEC-4F53-955B-27BB850CF736}"/>
              </a:ext>
            </a:extLst>
          </p:cNvPr>
          <p:cNvCxnSpPr/>
          <p:nvPr/>
        </p:nvCxnSpPr>
        <p:spPr>
          <a:xfrm>
            <a:off x="7720302" y="2639242"/>
            <a:ext cx="947448" cy="78975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0" name="Graphic 69" descr="Internet">
            <a:extLst>
              <a:ext uri="{FF2B5EF4-FFF2-40B4-BE49-F238E27FC236}">
                <a16:creationId xmlns:a16="http://schemas.microsoft.com/office/drawing/2014/main" id="{4166D677-2F6D-4BF2-98A4-EE0E2AD42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0691" y="2313542"/>
            <a:ext cx="914400" cy="976944"/>
          </a:xfrm>
          <a:prstGeom prst="rect">
            <a:avLst/>
          </a:prstGeom>
        </p:spPr>
      </p:pic>
      <p:sp>
        <p:nvSpPr>
          <p:cNvPr id="71" name="Arrow: Left-Right 70">
            <a:extLst>
              <a:ext uri="{FF2B5EF4-FFF2-40B4-BE49-F238E27FC236}">
                <a16:creationId xmlns:a16="http://schemas.microsoft.com/office/drawing/2014/main" id="{0E731F07-AB18-49D2-8177-7B4B3D586010}"/>
              </a:ext>
            </a:extLst>
          </p:cNvPr>
          <p:cNvSpPr/>
          <p:nvPr/>
        </p:nvSpPr>
        <p:spPr>
          <a:xfrm>
            <a:off x="9769929" y="2933700"/>
            <a:ext cx="1080287" cy="19594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05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4B40D-8534-463B-B0B2-9EAD29EA4AB5}"/>
              </a:ext>
            </a:extLst>
          </p:cNvPr>
          <p:cNvSpPr txBox="1"/>
          <p:nvPr/>
        </p:nvSpPr>
        <p:spPr>
          <a:xfrm>
            <a:off x="2219325" y="590550"/>
            <a:ext cx="258127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Azure functions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BFB79-1930-49E8-BEF6-CDBBB1DA0700}"/>
              </a:ext>
            </a:extLst>
          </p:cNvPr>
          <p:cNvSpPr txBox="1"/>
          <p:nvPr/>
        </p:nvSpPr>
        <p:spPr>
          <a:xfrm>
            <a:off x="676275" y="1990725"/>
            <a:ext cx="18383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Httpfunctions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FC7577-9C44-412B-B0DD-65DDA6944019}"/>
              </a:ext>
            </a:extLst>
          </p:cNvPr>
          <p:cNvSpPr/>
          <p:nvPr/>
        </p:nvSpPr>
        <p:spPr>
          <a:xfrm>
            <a:off x="4162425" y="1885950"/>
            <a:ext cx="193357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 app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43C390F-9067-4281-A9CB-3BD4CE3DECFB}"/>
              </a:ext>
            </a:extLst>
          </p:cNvPr>
          <p:cNvSpPr/>
          <p:nvPr/>
        </p:nvSpPr>
        <p:spPr>
          <a:xfrm>
            <a:off x="6172200" y="2088118"/>
            <a:ext cx="885825" cy="271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AA96D12-7113-4A6C-9365-33E1AE0B36C0}"/>
              </a:ext>
            </a:extLst>
          </p:cNvPr>
          <p:cNvSpPr/>
          <p:nvPr/>
        </p:nvSpPr>
        <p:spPr>
          <a:xfrm>
            <a:off x="2928937" y="2035730"/>
            <a:ext cx="885825" cy="271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F716DE80-DF5D-45BA-99C4-5E27BD5F38FF}"/>
              </a:ext>
            </a:extLst>
          </p:cNvPr>
          <p:cNvSpPr/>
          <p:nvPr/>
        </p:nvSpPr>
        <p:spPr>
          <a:xfrm>
            <a:off x="7191375" y="1885950"/>
            <a:ext cx="1704975" cy="8191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 storage container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C78D0C-AA76-4D77-A6E9-2DD5DF2E8C14}"/>
              </a:ext>
            </a:extLst>
          </p:cNvPr>
          <p:cNvSpPr txBox="1"/>
          <p:nvPr/>
        </p:nvSpPr>
        <p:spPr>
          <a:xfrm>
            <a:off x="561975" y="3086100"/>
            <a:ext cx="18383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Httpfunctions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6E14B9-3BE0-4BFC-9146-4F3116378994}"/>
              </a:ext>
            </a:extLst>
          </p:cNvPr>
          <p:cNvSpPr/>
          <p:nvPr/>
        </p:nvSpPr>
        <p:spPr>
          <a:xfrm>
            <a:off x="4048125" y="2981325"/>
            <a:ext cx="193357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 app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9763AE2-2F00-4E1B-BA3E-FFAA1BC59825}"/>
              </a:ext>
            </a:extLst>
          </p:cNvPr>
          <p:cNvSpPr/>
          <p:nvPr/>
        </p:nvSpPr>
        <p:spPr>
          <a:xfrm>
            <a:off x="6057900" y="3183493"/>
            <a:ext cx="885825" cy="271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9F7FB4F-04A5-47BB-BAED-CDD856114F30}"/>
              </a:ext>
            </a:extLst>
          </p:cNvPr>
          <p:cNvSpPr/>
          <p:nvPr/>
        </p:nvSpPr>
        <p:spPr>
          <a:xfrm>
            <a:off x="2814637" y="3131105"/>
            <a:ext cx="885825" cy="271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595AEBDB-19DA-4D5A-AE96-7AD69B552D0A}"/>
              </a:ext>
            </a:extLst>
          </p:cNvPr>
          <p:cNvSpPr/>
          <p:nvPr/>
        </p:nvSpPr>
        <p:spPr>
          <a:xfrm>
            <a:off x="7343775" y="2933700"/>
            <a:ext cx="1638300" cy="11620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CosmoDB Api mognodb</a:t>
            </a:r>
            <a:endParaRPr lang="en-IN" dirty="0"/>
          </a:p>
        </p:txBody>
      </p:sp>
      <p:sp>
        <p:nvSpPr>
          <p:cNvPr id="25" name="Flowchart: Punched Tape 24">
            <a:extLst>
              <a:ext uri="{FF2B5EF4-FFF2-40B4-BE49-F238E27FC236}">
                <a16:creationId xmlns:a16="http://schemas.microsoft.com/office/drawing/2014/main" id="{11EB2745-4020-458A-BF07-595D581DCF26}"/>
              </a:ext>
            </a:extLst>
          </p:cNvPr>
          <p:cNvSpPr/>
          <p:nvPr/>
        </p:nvSpPr>
        <p:spPr>
          <a:xfrm>
            <a:off x="3286125" y="4391025"/>
            <a:ext cx="4857750" cy="204787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APP </a:t>
            </a:r>
            <a:endParaRPr lang="en-IN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C9B1C4AC-07C5-4395-9152-190D6DF26DAD}"/>
              </a:ext>
            </a:extLst>
          </p:cNvPr>
          <p:cNvSpPr/>
          <p:nvPr/>
        </p:nvSpPr>
        <p:spPr>
          <a:xfrm>
            <a:off x="3314700" y="4867274"/>
            <a:ext cx="1581149" cy="77152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 storage 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35F88A-992A-4A15-A8A4-436398E26CB2}"/>
              </a:ext>
            </a:extLst>
          </p:cNvPr>
          <p:cNvCxnSpPr/>
          <p:nvPr/>
        </p:nvCxnSpPr>
        <p:spPr>
          <a:xfrm>
            <a:off x="4895849" y="5210175"/>
            <a:ext cx="15525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9D1B6317-834E-449B-AB43-68F42A2768D4}"/>
              </a:ext>
            </a:extLst>
          </p:cNvPr>
          <p:cNvSpPr/>
          <p:nvPr/>
        </p:nvSpPr>
        <p:spPr>
          <a:xfrm>
            <a:off x="6496050" y="4867274"/>
            <a:ext cx="1038225" cy="671514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350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77</TotalTime>
  <Words>70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 2</vt:lpstr>
      <vt:lpstr>Frame</vt:lpstr>
      <vt:lpstr>Ecommerce-organic store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Ecommerce-organic store </dc:title>
  <dc:creator>ilankumaran m</dc:creator>
  <cp:lastModifiedBy>ilankumaran m</cp:lastModifiedBy>
  <cp:revision>1</cp:revision>
  <dcterms:created xsi:type="dcterms:W3CDTF">2021-09-18T09:43:51Z</dcterms:created>
  <dcterms:modified xsi:type="dcterms:W3CDTF">2021-09-18T11:01:47Z</dcterms:modified>
</cp:coreProperties>
</file>