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d1f2bb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d1f2bb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d1f2bb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d1f2bb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d1f2bb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d1f2bb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d1f2bb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d1f2bb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d1f2bb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d1f2bb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1f2bb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1f2bb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839c47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839c47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839c47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839c47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839c47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839c47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 Data Tutorial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Ilana Seidl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is an important factor in email metrics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Action: Send emails out between 5 AM and 10 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Factor in majority region time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gathering data → more data means more concrete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plans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looking into Subscriber data and see what other factors can be analyzed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predictions for future growth using ML and Sci-kit learn  (especially useful for investors and competitions)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12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effort to send out newsletter without clear understanding of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control over data in order to accurately measure growth and plan for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specific newsletter metrics  to present to investors, judges, and potential partners or </a:t>
            </a:r>
            <a:r>
              <a:rPr lang="en"/>
              <a:t>advertisers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000" y="661263"/>
            <a:ext cx="2149297" cy="3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550" y="661275"/>
            <a:ext cx="2149300" cy="3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Downloadable CSVs from Mailchimp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and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concern: anonymizing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Subscriber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Campaign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is the most important factor in a successful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 has the lowest correlation to Unique Opens and Total Opens, arguably our most important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3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59200"/>
            <a:ext cx="3393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Anonymized by shuffling index and adding email_id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Subscriber metrics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MEMBER_RATING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Mailchimp determines rating based on engagement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REGION and TIMEZONE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Helpful for optimizing sendtimes </a:t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00" y="1319575"/>
            <a:ext cx="5124901" cy="2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 Observations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88" y="1017725"/>
            <a:ext cx="5351225" cy="38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Campaign Observations: Successful </a:t>
            </a:r>
            <a:r>
              <a:rPr lang="en" sz="2600"/>
              <a:t>Deliveries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00" y="1105875"/>
            <a:ext cx="6131975" cy="36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Observations: Hour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75" y="1325550"/>
            <a:ext cx="6181599" cy="33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Observations: Hour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942850" y="1113550"/>
            <a:ext cx="7001374" cy="37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Observations: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00" y="1017725"/>
            <a:ext cx="73682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