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97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10693400" cy="7561263"/>
  <p:notesSz cx="6742113" cy="9872663"/>
  <p:defaultTextStyle>
    <a:defPPr>
      <a:defRPr lang="en-U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413" userDrawn="1">
          <p15:clr>
            <a:srgbClr val="A4A3A4"/>
          </p15:clr>
        </p15:guide>
        <p15:guide id="8" pos="3323" userDrawn="1">
          <p15:clr>
            <a:srgbClr val="A4A3A4"/>
          </p15:clr>
        </p15:guide>
        <p15:guide id="9" pos="3822" userDrawn="1">
          <p15:clr>
            <a:srgbClr val="A4A3A4"/>
          </p15:clr>
        </p15:guide>
        <p15:guide id="13" pos="692" userDrawn="1">
          <p15:clr>
            <a:srgbClr val="A4A3A4"/>
          </p15:clr>
        </p15:guide>
        <p15:guide id="14" pos="284" userDrawn="1">
          <p15:clr>
            <a:srgbClr val="A4A3A4"/>
          </p15:clr>
        </p15:guide>
        <p15:guide id="15" pos="6452" userDrawn="1">
          <p15:clr>
            <a:srgbClr val="A4A3A4"/>
          </p15:clr>
        </p15:guide>
        <p15:guide id="16" orient="horz" pos="1021" userDrawn="1">
          <p15:clr>
            <a:srgbClr val="A4A3A4"/>
          </p15:clr>
        </p15:guide>
        <p15:guide id="17" orient="horz" pos="4151" userDrawn="1">
          <p15:clr>
            <a:srgbClr val="A4A3A4"/>
          </p15:clr>
        </p15:guide>
        <p15:guide id="18" orient="horz" pos="1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1" userDrawn="1">
          <p15:clr>
            <a:srgbClr val="A4A3A4"/>
          </p15:clr>
        </p15:guide>
        <p15:guide id="2" pos="212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98B5"/>
    <a:srgbClr val="F7F7F7"/>
    <a:srgbClr val="FFFFFF"/>
    <a:srgbClr val="000000"/>
    <a:srgbClr val="D0D0CE"/>
    <a:srgbClr val="7F7F7B"/>
    <a:srgbClr val="DE7C00"/>
    <a:srgbClr val="CE0F69"/>
    <a:srgbClr val="A50034"/>
    <a:srgbClr val="933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05" autoAdjust="0"/>
  </p:normalViewPr>
  <p:slideViewPr>
    <p:cSldViewPr snapToObjects="1" showGuides="1">
      <p:cViewPr varScale="1">
        <p:scale>
          <a:sx n="106" d="100"/>
          <a:sy n="106" d="100"/>
        </p:scale>
        <p:origin x="1230" y="102"/>
      </p:cViewPr>
      <p:guideLst>
        <p:guide pos="3413"/>
        <p:guide pos="3323"/>
        <p:guide pos="3822"/>
        <p:guide pos="692"/>
        <p:guide pos="284"/>
        <p:guide pos="6452"/>
        <p:guide orient="horz" pos="1021"/>
        <p:guide orient="horz" pos="4151"/>
        <p:guide orient="horz" pos="1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-3330" y="-90"/>
      </p:cViewPr>
      <p:guideLst>
        <p:guide orient="horz" pos="3111"/>
        <p:guide pos="21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2317" cy="493635"/>
          </a:xfrm>
          <a:prstGeom prst="rect">
            <a:avLst/>
          </a:prstGeom>
        </p:spPr>
        <p:txBody>
          <a:bodyPr vert="horz" lIns="90708" tIns="45353" rIns="90708" bIns="4535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222" y="1"/>
            <a:ext cx="2922317" cy="493635"/>
          </a:xfrm>
          <a:prstGeom prst="rect">
            <a:avLst/>
          </a:prstGeom>
        </p:spPr>
        <p:txBody>
          <a:bodyPr vert="horz" lIns="90708" tIns="45353" rIns="90708" bIns="45353" rtlCol="0"/>
          <a:lstStyle>
            <a:lvl1pPr algn="r">
              <a:defRPr sz="1200"/>
            </a:lvl1pPr>
          </a:lstStyle>
          <a:p>
            <a:fld id="{30BC02D5-E102-4C79-A2FD-3761128DD7AB}" type="datetimeFigureOut">
              <a:rPr lang="en-GB" smtClean="0"/>
              <a:pPr/>
              <a:t>23/12/2016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7444"/>
            <a:ext cx="2922317" cy="493635"/>
          </a:xfrm>
          <a:prstGeom prst="rect">
            <a:avLst/>
          </a:prstGeom>
        </p:spPr>
        <p:txBody>
          <a:bodyPr vert="horz" lIns="90708" tIns="45353" rIns="90708" bIns="4535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222" y="9377444"/>
            <a:ext cx="2922317" cy="493635"/>
          </a:xfrm>
          <a:prstGeom prst="rect">
            <a:avLst/>
          </a:prstGeom>
        </p:spPr>
        <p:txBody>
          <a:bodyPr vert="horz" lIns="90708" tIns="45353" rIns="90708" bIns="45353" rtlCol="0" anchor="b"/>
          <a:lstStyle>
            <a:lvl1pPr algn="r">
              <a:defRPr sz="1200"/>
            </a:lvl1pPr>
          </a:lstStyle>
          <a:p>
            <a:fld id="{845D9ED5-8DA2-446E-86A1-99AAB6AFFB9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904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21581" cy="493635"/>
          </a:xfrm>
          <a:prstGeom prst="rect">
            <a:avLst/>
          </a:prstGeom>
        </p:spPr>
        <p:txBody>
          <a:bodyPr vert="horz" lIns="90708" tIns="45353" rIns="90708" bIns="4535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3" y="1"/>
            <a:ext cx="2921581" cy="493635"/>
          </a:xfrm>
          <a:prstGeom prst="rect">
            <a:avLst/>
          </a:prstGeom>
        </p:spPr>
        <p:txBody>
          <a:bodyPr vert="horz" lIns="90708" tIns="45353" rIns="90708" bIns="45353" rtlCol="0"/>
          <a:lstStyle>
            <a:lvl1pPr algn="r">
              <a:defRPr sz="1200"/>
            </a:lvl1pPr>
          </a:lstStyle>
          <a:p>
            <a:fld id="{2F21FF12-3416-43D0-B56D-C0167AEA935A}" type="datetimeFigureOut">
              <a:rPr lang="en-US" smtClean="0"/>
              <a:pPr/>
              <a:t>12/23/2016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54063" y="742950"/>
            <a:ext cx="52355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3" rIns="90708" bIns="4535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6"/>
            <a:ext cx="5393690" cy="4442700"/>
          </a:xfrm>
          <a:prstGeom prst="rect">
            <a:avLst/>
          </a:prstGeom>
        </p:spPr>
        <p:txBody>
          <a:bodyPr vert="horz" lIns="90708" tIns="45353" rIns="90708" bIns="453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377318"/>
            <a:ext cx="2921581" cy="493635"/>
          </a:xfrm>
          <a:prstGeom prst="rect">
            <a:avLst/>
          </a:prstGeom>
        </p:spPr>
        <p:txBody>
          <a:bodyPr vert="horz" lIns="90708" tIns="45353" rIns="90708" bIns="4535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3" y="9377318"/>
            <a:ext cx="2921581" cy="493635"/>
          </a:xfrm>
          <a:prstGeom prst="rect">
            <a:avLst/>
          </a:prstGeom>
        </p:spPr>
        <p:txBody>
          <a:bodyPr vert="horz" lIns="90708" tIns="45353" rIns="90708" bIns="45353" rtlCol="0" anchor="b"/>
          <a:lstStyle>
            <a:lvl1pPr algn="r">
              <a:defRPr sz="1200"/>
            </a:lvl1pPr>
          </a:lstStyle>
          <a:p>
            <a:fld id="{722DBCD6-B5F9-444B-AD53-447C2BE1D2B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0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9" y="6160046"/>
            <a:ext cx="2117892" cy="1008000"/>
          </a:xfrm>
          <a:prstGeom prst="rect">
            <a:avLst/>
          </a:prstGeom>
        </p:spPr>
      </p:pic>
      <p:pic>
        <p:nvPicPr>
          <p:cNvPr id="8" name="Zebra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44" y="121776"/>
            <a:ext cx="7253056" cy="7439487"/>
          </a:xfrm>
          <a:prstGeom prst="rect">
            <a:avLst/>
          </a:prstGeom>
        </p:spPr>
      </p:pic>
      <p:sp>
        <p:nvSpPr>
          <p:cNvPr id="18" name="Header"/>
          <p:cNvSpPr>
            <a:spLocks noGrp="1"/>
          </p:cNvSpPr>
          <p:nvPr>
            <p:ph type="body" sz="quarter" idx="10" hasCustomPrompt="1"/>
          </p:nvPr>
        </p:nvSpPr>
        <p:spPr>
          <a:xfrm>
            <a:off x="450850" y="576385"/>
            <a:ext cx="5493600" cy="553998"/>
          </a:xfrm>
        </p:spPr>
        <p:txBody>
          <a:bodyPr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Optional header</a:t>
            </a:r>
          </a:p>
        </p:txBody>
      </p: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 bwMode="gray">
          <a:xfrm>
            <a:off x="450850" y="1223963"/>
            <a:ext cx="5493600" cy="1661993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GB" sz="36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Presentation title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endParaRPr lang="en-GB" noProof="0" dirty="0"/>
          </a:p>
        </p:txBody>
      </p:sp>
      <p:sp>
        <p:nvSpPr>
          <p:cNvPr id="11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50850" y="2973173"/>
            <a:ext cx="5493600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120000"/>
              <a:buNone/>
              <a:defRPr lang="en-GB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700">
                <a:solidFill>
                  <a:schemeClr val="tx1"/>
                </a:solidFill>
              </a:defRPr>
            </a:lvl2pPr>
            <a:lvl3pPr marL="0" indent="0" algn="l">
              <a:buNone/>
              <a:defRPr sz="1700">
                <a:solidFill>
                  <a:schemeClr val="tx1"/>
                </a:solidFill>
              </a:defRPr>
            </a:lvl3pPr>
            <a:lvl4pPr marL="0" indent="0" algn="l">
              <a:buNone/>
              <a:defRPr sz="1700">
                <a:solidFill>
                  <a:schemeClr val="tx1"/>
                </a:solidFill>
              </a:defRPr>
            </a:lvl4pPr>
            <a:lvl5pPr marL="0" indent="0" algn="l">
              <a:buNone/>
              <a:defRPr sz="1700">
                <a:solidFill>
                  <a:schemeClr val="tx1"/>
                </a:solidFill>
              </a:defRPr>
            </a:lvl5pPr>
            <a:lvl6pPr marL="0" indent="0" algn="l">
              <a:buNone/>
              <a:defRPr sz="1700">
                <a:solidFill>
                  <a:schemeClr val="tx1"/>
                </a:solidFill>
              </a:defRPr>
            </a:lvl6pPr>
            <a:lvl7pPr marL="0" indent="0" algn="l">
              <a:buNone/>
              <a:defRPr sz="1700">
                <a:solidFill>
                  <a:schemeClr val="tx1"/>
                </a:solidFill>
              </a:defRPr>
            </a:lvl7pPr>
            <a:lvl8pPr marL="0" indent="0" algn="l">
              <a:buNone/>
              <a:defRPr sz="1700">
                <a:solidFill>
                  <a:schemeClr val="tx1"/>
                </a:solidFill>
              </a:defRPr>
            </a:lvl8pPr>
            <a:lvl9pPr marL="0" indent="0" algn="l">
              <a:buNone/>
              <a:defRPr sz="1700">
                <a:solidFill>
                  <a:schemeClr val="tx1"/>
                </a:solidFill>
              </a:defRPr>
            </a:lvl9pPr>
          </a:lstStyle>
          <a:p>
            <a:r>
              <a:rPr lang="en-US" noProof="0" dirty="0" smtClean="0"/>
              <a:t>Subtitle</a:t>
            </a:r>
            <a:br>
              <a:rPr lang="en-US" noProof="0" dirty="0" smtClean="0"/>
            </a:br>
            <a:r>
              <a:rPr lang="en-US" noProof="0" dirty="0" smtClean="0"/>
              <a:t>Portfolio Manager</a:t>
            </a:r>
            <a:br>
              <a:rPr lang="en-US" noProof="0" dirty="0" smtClean="0"/>
            </a:br>
            <a:r>
              <a:rPr lang="en-US" noProof="0" dirty="0" smtClean="0"/>
              <a:t>Date</a:t>
            </a:r>
            <a:br>
              <a:rPr lang="en-US" noProof="0" dirty="0" smtClean="0"/>
            </a:b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35868350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ebra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46600" y="1731942"/>
            <a:ext cx="5729740" cy="5829321"/>
          </a:xfrm>
          <a:prstGeom prst="rect">
            <a:avLst/>
          </a:prstGeom>
        </p:spPr>
      </p:pic>
      <p:sp>
        <p:nvSpPr>
          <p:cNvPr id="8" name="Divider title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0849" y="1223963"/>
            <a:ext cx="9791701" cy="553998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en-US" sz="3600" b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Divider title</a:t>
            </a:r>
          </a:p>
        </p:txBody>
      </p:sp>
      <p:sp>
        <p:nvSpPr>
          <p:cNvPr id="5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50849" y="2460612"/>
            <a:ext cx="648000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20000"/>
              <a:buNone/>
              <a:defRPr lang="en-GB" sz="14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700">
                <a:solidFill>
                  <a:schemeClr val="tx1"/>
                </a:solidFill>
              </a:defRPr>
            </a:lvl2pPr>
            <a:lvl3pPr marL="0" indent="0" algn="l">
              <a:buNone/>
              <a:defRPr sz="1700">
                <a:solidFill>
                  <a:schemeClr val="tx1"/>
                </a:solidFill>
              </a:defRPr>
            </a:lvl3pPr>
            <a:lvl4pPr marL="0" indent="0" algn="l">
              <a:buNone/>
              <a:defRPr sz="1700">
                <a:solidFill>
                  <a:schemeClr val="tx1"/>
                </a:solidFill>
              </a:defRPr>
            </a:lvl4pPr>
            <a:lvl5pPr marL="0" indent="0" algn="l">
              <a:buNone/>
              <a:defRPr sz="1700">
                <a:solidFill>
                  <a:schemeClr val="tx1"/>
                </a:solidFill>
              </a:defRPr>
            </a:lvl5pPr>
            <a:lvl6pPr marL="0" indent="0" algn="l">
              <a:buNone/>
              <a:defRPr sz="1700">
                <a:solidFill>
                  <a:schemeClr val="tx1"/>
                </a:solidFill>
              </a:defRPr>
            </a:lvl6pPr>
            <a:lvl7pPr marL="0" indent="0" algn="l">
              <a:buNone/>
              <a:defRPr sz="1700">
                <a:solidFill>
                  <a:schemeClr val="tx1"/>
                </a:solidFill>
              </a:defRPr>
            </a:lvl7pPr>
            <a:lvl8pPr marL="0" indent="0" algn="l">
              <a:buNone/>
              <a:defRPr sz="1700">
                <a:solidFill>
                  <a:schemeClr val="tx1"/>
                </a:solidFill>
              </a:defRPr>
            </a:lvl8pPr>
            <a:lvl9pPr marL="0" indent="0" algn="l">
              <a:buNone/>
              <a:defRPr sz="1700">
                <a:solidFill>
                  <a:schemeClr val="tx1"/>
                </a:solidFill>
              </a:defRPr>
            </a:lvl9pPr>
          </a:lstStyle>
          <a:p>
            <a:r>
              <a:rPr lang="en-US" noProof="0" dirty="0" smtClean="0"/>
              <a:t>Subtitle</a:t>
            </a:r>
            <a:endParaRPr lang="en-GB" noProof="0" dirty="0" smtClean="0"/>
          </a:p>
        </p:txBody>
      </p:sp>
      <p:sp>
        <p:nvSpPr>
          <p:cNvPr id="6" name="Header"/>
          <p:cNvSpPr>
            <a:spLocks noGrp="1"/>
          </p:cNvSpPr>
          <p:nvPr>
            <p:ph type="body" sz="quarter" idx="11" hasCustomPrompt="1"/>
          </p:nvPr>
        </p:nvSpPr>
        <p:spPr>
          <a:xfrm>
            <a:off x="450848" y="719138"/>
            <a:ext cx="9791701" cy="361950"/>
          </a:xfrm>
        </p:spPr>
        <p:txBody>
          <a:bodyPr/>
          <a:lstStyle>
            <a:lvl1pPr>
              <a:defRPr sz="2200"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37103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ebra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588" y="1249046"/>
            <a:ext cx="6154035" cy="6312217"/>
          </a:xfrm>
          <a:prstGeom prst="rect">
            <a:avLst/>
          </a:prstGeom>
        </p:spPr>
      </p:pic>
      <p:sp>
        <p:nvSpPr>
          <p:cNvPr id="8" name="Divider title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0850" y="1223963"/>
            <a:ext cx="9791700" cy="553998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en-US" sz="3600" b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Divider title</a:t>
            </a:r>
          </a:p>
        </p:txBody>
      </p:sp>
      <p:sp>
        <p:nvSpPr>
          <p:cNvPr id="4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50850" y="2460612"/>
            <a:ext cx="648000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20000"/>
              <a:buNone/>
              <a:defRPr lang="en-GB" sz="14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700">
                <a:solidFill>
                  <a:schemeClr val="tx1"/>
                </a:solidFill>
              </a:defRPr>
            </a:lvl2pPr>
            <a:lvl3pPr marL="0" indent="0" algn="l">
              <a:buNone/>
              <a:defRPr sz="1700">
                <a:solidFill>
                  <a:schemeClr val="tx1"/>
                </a:solidFill>
              </a:defRPr>
            </a:lvl3pPr>
            <a:lvl4pPr marL="0" indent="0" algn="l">
              <a:buNone/>
              <a:defRPr sz="1700">
                <a:solidFill>
                  <a:schemeClr val="tx1"/>
                </a:solidFill>
              </a:defRPr>
            </a:lvl4pPr>
            <a:lvl5pPr marL="0" indent="0" algn="l">
              <a:buNone/>
              <a:defRPr sz="1700">
                <a:solidFill>
                  <a:schemeClr val="tx1"/>
                </a:solidFill>
              </a:defRPr>
            </a:lvl5pPr>
            <a:lvl6pPr marL="0" indent="0" algn="l">
              <a:buNone/>
              <a:defRPr sz="1700">
                <a:solidFill>
                  <a:schemeClr val="tx1"/>
                </a:solidFill>
              </a:defRPr>
            </a:lvl6pPr>
            <a:lvl7pPr marL="0" indent="0" algn="l">
              <a:buNone/>
              <a:defRPr sz="1700">
                <a:solidFill>
                  <a:schemeClr val="tx1"/>
                </a:solidFill>
              </a:defRPr>
            </a:lvl7pPr>
            <a:lvl8pPr marL="0" indent="0" algn="l">
              <a:buNone/>
              <a:defRPr sz="1700">
                <a:solidFill>
                  <a:schemeClr val="tx1"/>
                </a:solidFill>
              </a:defRPr>
            </a:lvl8pPr>
            <a:lvl9pPr marL="0" indent="0" algn="l">
              <a:buNone/>
              <a:defRPr sz="1700">
                <a:solidFill>
                  <a:schemeClr val="tx1"/>
                </a:solidFill>
              </a:defRPr>
            </a:lvl9pPr>
          </a:lstStyle>
          <a:p>
            <a:r>
              <a:rPr lang="en-US" noProof="0" dirty="0" smtClean="0"/>
              <a:t>Subtitle</a:t>
            </a:r>
            <a:endParaRPr lang="en-GB" noProof="0" dirty="0" smtClean="0"/>
          </a:p>
        </p:txBody>
      </p:sp>
      <p:sp>
        <p:nvSpPr>
          <p:cNvPr id="6" name="Header"/>
          <p:cNvSpPr>
            <a:spLocks noGrp="1"/>
          </p:cNvSpPr>
          <p:nvPr>
            <p:ph type="body" sz="quarter" idx="11" hasCustomPrompt="1"/>
          </p:nvPr>
        </p:nvSpPr>
        <p:spPr>
          <a:xfrm>
            <a:off x="450849" y="719138"/>
            <a:ext cx="9791700" cy="361950"/>
          </a:xfrm>
        </p:spPr>
        <p:txBody>
          <a:bodyPr/>
          <a:lstStyle>
            <a:lvl1pPr>
              <a:defRPr sz="2200"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957634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ebra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29000" y="594917"/>
            <a:ext cx="6847340" cy="6966346"/>
          </a:xfrm>
          <a:prstGeom prst="rect">
            <a:avLst/>
          </a:prstGeom>
        </p:spPr>
      </p:pic>
      <p:sp>
        <p:nvSpPr>
          <p:cNvPr id="16" name="Header"/>
          <p:cNvSpPr>
            <a:spLocks noGrp="1"/>
          </p:cNvSpPr>
          <p:nvPr>
            <p:ph type="body" sz="quarter" idx="10" hasCustomPrompt="1"/>
          </p:nvPr>
        </p:nvSpPr>
        <p:spPr>
          <a:xfrm>
            <a:off x="450850" y="576385"/>
            <a:ext cx="5493600" cy="553998"/>
          </a:xfrm>
        </p:spPr>
        <p:txBody>
          <a:bodyPr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Optional header</a:t>
            </a:r>
          </a:p>
        </p:txBody>
      </p:sp>
      <p:sp>
        <p:nvSpPr>
          <p:cNvPr id="9" name="Title"/>
          <p:cNvSpPr>
            <a:spLocks noGrp="1"/>
          </p:cNvSpPr>
          <p:nvPr>
            <p:ph type="ctrTitle" hasCustomPrompt="1"/>
          </p:nvPr>
        </p:nvSpPr>
        <p:spPr bwMode="gray">
          <a:xfrm>
            <a:off x="450850" y="1223963"/>
            <a:ext cx="5493600" cy="1661993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GB" sz="36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 smtClean="0"/>
              <a:t>Presentation title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endParaRPr lang="en-GB" noProof="0" dirty="0"/>
          </a:p>
        </p:txBody>
      </p:sp>
      <p:sp>
        <p:nvSpPr>
          <p:cNvPr id="12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50850" y="2973173"/>
            <a:ext cx="5493600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120000"/>
              <a:buNone/>
              <a:defRPr lang="en-GB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700">
                <a:solidFill>
                  <a:schemeClr val="tx1"/>
                </a:solidFill>
              </a:defRPr>
            </a:lvl2pPr>
            <a:lvl3pPr marL="0" indent="0" algn="l">
              <a:buNone/>
              <a:defRPr sz="1700">
                <a:solidFill>
                  <a:schemeClr val="tx1"/>
                </a:solidFill>
              </a:defRPr>
            </a:lvl3pPr>
            <a:lvl4pPr marL="0" indent="0" algn="l">
              <a:buNone/>
              <a:defRPr sz="1700">
                <a:solidFill>
                  <a:schemeClr val="tx1"/>
                </a:solidFill>
              </a:defRPr>
            </a:lvl4pPr>
            <a:lvl5pPr marL="0" indent="0" algn="l">
              <a:buNone/>
              <a:defRPr sz="1700">
                <a:solidFill>
                  <a:schemeClr val="tx1"/>
                </a:solidFill>
              </a:defRPr>
            </a:lvl5pPr>
            <a:lvl6pPr marL="0" indent="0" algn="l">
              <a:buNone/>
              <a:defRPr sz="1700">
                <a:solidFill>
                  <a:schemeClr val="tx1"/>
                </a:solidFill>
              </a:defRPr>
            </a:lvl6pPr>
            <a:lvl7pPr marL="0" indent="0" algn="l">
              <a:buNone/>
              <a:defRPr sz="1700">
                <a:solidFill>
                  <a:schemeClr val="tx1"/>
                </a:solidFill>
              </a:defRPr>
            </a:lvl7pPr>
            <a:lvl8pPr marL="0" indent="0" algn="l">
              <a:buNone/>
              <a:defRPr sz="1700">
                <a:solidFill>
                  <a:schemeClr val="tx1"/>
                </a:solidFill>
              </a:defRPr>
            </a:lvl8pPr>
            <a:lvl9pPr marL="0" indent="0" algn="l">
              <a:buNone/>
              <a:defRPr sz="1700">
                <a:solidFill>
                  <a:schemeClr val="tx1"/>
                </a:solidFill>
              </a:defRPr>
            </a:lvl9pPr>
          </a:lstStyle>
          <a:p>
            <a:r>
              <a:rPr lang="en-US" noProof="0" dirty="0" smtClean="0"/>
              <a:t>Subtitle</a:t>
            </a:r>
            <a:br>
              <a:rPr lang="en-US" noProof="0" dirty="0" smtClean="0"/>
            </a:br>
            <a:r>
              <a:rPr lang="en-US" noProof="0" dirty="0" smtClean="0"/>
              <a:t>Portfolio Manager</a:t>
            </a:r>
            <a:br>
              <a:rPr lang="en-US" noProof="0" dirty="0" smtClean="0"/>
            </a:br>
            <a:r>
              <a:rPr lang="en-US" noProof="0" dirty="0" smtClean="0"/>
              <a:t>Date</a:t>
            </a:r>
            <a:br>
              <a:rPr lang="en-US" noProof="0" dirty="0" smtClean="0"/>
            </a:br>
            <a:endParaRPr lang="en-GB" noProof="0" dirty="0" smtClean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9" y="6160046"/>
            <a:ext cx="2117892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28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 (one line)</a:t>
            </a:r>
            <a:endParaRPr lang="en-GB" dirty="0"/>
          </a:p>
        </p:txBody>
      </p:sp>
      <p:sp>
        <p:nvSpPr>
          <p:cNvPr id="3" name="Sub-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450850" y="836612"/>
            <a:ext cx="9791700" cy="307777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Sub-title</a:t>
            </a:r>
          </a:p>
        </p:txBody>
      </p:sp>
      <p:sp>
        <p:nvSpPr>
          <p:cNvPr id="4" name="Footnote" descr="Source"/>
          <p:cNvSpPr>
            <a:spLocks noGrp="1"/>
          </p:cNvSpPr>
          <p:nvPr>
            <p:ph type="body" sz="quarter" idx="13" hasCustomPrompt="1"/>
          </p:nvPr>
        </p:nvSpPr>
        <p:spPr>
          <a:xfrm>
            <a:off x="450850" y="6752352"/>
            <a:ext cx="9791700" cy="123111"/>
          </a:xfrm>
        </p:spPr>
        <p:txBody>
          <a:bodyPr anchor="b">
            <a:spAutoFit/>
          </a:bodyPr>
          <a:lstStyle>
            <a:lvl1pPr marL="0" algn="l" defTabSz="99569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en-US" sz="8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1pPr>
            <a:lvl2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2pPr>
            <a:lvl3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3pPr>
            <a:lvl4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4pPr>
            <a:lvl5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GB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 smtClean="0"/>
              <a:t>[Footnote]</a:t>
            </a:r>
          </a:p>
        </p:txBody>
      </p:sp>
      <p:sp>
        <p:nvSpPr>
          <p:cNvPr id="5" name="Strap-line"/>
          <p:cNvSpPr>
            <a:spLocks noGrp="1"/>
          </p:cNvSpPr>
          <p:nvPr>
            <p:ph type="body" sz="quarter" idx="14" hasCustomPrompt="1"/>
          </p:nvPr>
        </p:nvSpPr>
        <p:spPr>
          <a:xfrm>
            <a:off x="450849" y="6209158"/>
            <a:ext cx="9791702" cy="307777"/>
          </a:xfr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b" anchorCtr="0">
            <a:spAutoFit/>
          </a:bodyPr>
          <a:lstStyle>
            <a:lvl1pPr marL="0" indent="0" algn="ctr" rtl="0" fontAlgn="base"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 lang="en-US" sz="2000" b="1" kern="1200" dirty="0" smtClean="0">
                <a:solidFill>
                  <a:schemeClr val="accent6"/>
                </a:solidFill>
                <a:latin typeface="Arial" charset="0"/>
                <a:ea typeface="+mn-ea"/>
                <a:cs typeface="Arial" charset="0"/>
              </a:defRPr>
            </a:lvl1pPr>
            <a:lvl2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2pPr>
            <a:lvl3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3pPr>
            <a:lvl4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4pPr>
            <a:lvl5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5pPr>
            <a:lvl6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6pPr>
            <a:lvl7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7pPr>
            <a:lvl8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8pPr>
            <a:lvl9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lvl="0"/>
            <a:r>
              <a:rPr lang="en-GB" noProof="0" dirty="0" smtClean="0"/>
              <a:t>Strap-line</a:t>
            </a:r>
          </a:p>
        </p:txBody>
      </p:sp>
      <p:sp>
        <p:nvSpPr>
          <p:cNvPr id="6" name="Text Full"/>
          <p:cNvSpPr>
            <a:spLocks noGrp="1"/>
          </p:cNvSpPr>
          <p:nvPr>
            <p:ph type="body" sz="quarter" idx="10" hasCustomPrompt="1"/>
          </p:nvPr>
        </p:nvSpPr>
        <p:spPr>
          <a:xfrm>
            <a:off x="450850" y="1619250"/>
            <a:ext cx="9791700" cy="2413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text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Alt + shift + right/left arrows to promote/demote bullets.</a:t>
            </a:r>
            <a:br>
              <a:rPr lang="en-US" dirty="0" smtClean="0"/>
            </a:br>
            <a:r>
              <a:rPr lang="en-US" dirty="0" smtClean="0"/>
              <a:t>– Alternate slide layouts can be found by clicking ‘Layout’ on the Home tab.</a:t>
            </a:r>
            <a:br>
              <a:rPr lang="en-US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059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 (one line)</a:t>
            </a:r>
            <a:endParaRPr lang="en-GB" dirty="0"/>
          </a:p>
        </p:txBody>
      </p:sp>
      <p:sp>
        <p:nvSpPr>
          <p:cNvPr id="3" name="Sub-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450850" y="836612"/>
            <a:ext cx="9791700" cy="307777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Sub-title</a:t>
            </a:r>
          </a:p>
        </p:txBody>
      </p:sp>
      <p:sp>
        <p:nvSpPr>
          <p:cNvPr id="4" name="Footnote" descr="Source"/>
          <p:cNvSpPr>
            <a:spLocks noGrp="1"/>
          </p:cNvSpPr>
          <p:nvPr>
            <p:ph type="body" sz="quarter" idx="13" hasCustomPrompt="1"/>
          </p:nvPr>
        </p:nvSpPr>
        <p:spPr>
          <a:xfrm>
            <a:off x="450850" y="6752352"/>
            <a:ext cx="9791700" cy="123111"/>
          </a:xfrm>
        </p:spPr>
        <p:txBody>
          <a:bodyPr anchor="b">
            <a:spAutoFit/>
          </a:bodyPr>
          <a:lstStyle>
            <a:lvl1pPr marL="0" algn="l" defTabSz="99569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en-US" sz="8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1pPr>
            <a:lvl2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2pPr>
            <a:lvl3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3pPr>
            <a:lvl4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4pPr>
            <a:lvl5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GB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 smtClean="0"/>
              <a:t>[Footnote]</a:t>
            </a:r>
          </a:p>
        </p:txBody>
      </p:sp>
      <p:sp>
        <p:nvSpPr>
          <p:cNvPr id="5" name="Strap-line"/>
          <p:cNvSpPr>
            <a:spLocks noGrp="1"/>
          </p:cNvSpPr>
          <p:nvPr>
            <p:ph type="body" sz="quarter" idx="14" hasCustomPrompt="1"/>
          </p:nvPr>
        </p:nvSpPr>
        <p:spPr>
          <a:xfrm>
            <a:off x="450849" y="6209158"/>
            <a:ext cx="9791702" cy="307777"/>
          </a:xfr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b" anchorCtr="0">
            <a:spAutoFit/>
          </a:bodyPr>
          <a:lstStyle>
            <a:lvl1pPr marL="0" indent="0" algn="ctr" rtl="0" fontAlgn="base"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 lang="en-US" sz="2000" b="1" kern="1200" dirty="0" smtClean="0">
                <a:solidFill>
                  <a:schemeClr val="accent6"/>
                </a:solidFill>
                <a:latin typeface="Arial" charset="0"/>
                <a:ea typeface="+mn-ea"/>
                <a:cs typeface="Arial" charset="0"/>
              </a:defRPr>
            </a:lvl1pPr>
            <a:lvl2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2pPr>
            <a:lvl3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3pPr>
            <a:lvl4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4pPr>
            <a:lvl5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5pPr>
            <a:lvl6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6pPr>
            <a:lvl7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7pPr>
            <a:lvl8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8pPr>
            <a:lvl9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lvl="0"/>
            <a:r>
              <a:rPr lang="en-GB" noProof="0" dirty="0" smtClean="0"/>
              <a:t>Strap-line</a:t>
            </a:r>
          </a:p>
        </p:txBody>
      </p:sp>
      <p:sp>
        <p:nvSpPr>
          <p:cNvPr id="6" name="Text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0850" y="1619250"/>
            <a:ext cx="4824000" cy="2413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text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Alt + shift + right/left arrows to promote/demote bullets.</a:t>
            </a:r>
            <a:br>
              <a:rPr lang="en-US" dirty="0" smtClean="0"/>
            </a:br>
            <a:r>
              <a:rPr lang="en-US" dirty="0" smtClean="0"/>
              <a:t>– Alternate slide layouts can be found by clicking ‘Layout’ on the Home tab.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7" name="Text Right"/>
          <p:cNvSpPr>
            <a:spLocks noGrp="1"/>
          </p:cNvSpPr>
          <p:nvPr>
            <p:ph type="body" sz="quarter" idx="15" hasCustomPrompt="1"/>
          </p:nvPr>
        </p:nvSpPr>
        <p:spPr>
          <a:xfrm>
            <a:off x="5418138" y="1619250"/>
            <a:ext cx="4824000" cy="2413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text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Alt + shift + right/left arrows to promote/demote bullets.</a:t>
            </a:r>
            <a:br>
              <a:rPr lang="en-US" dirty="0" smtClean="0"/>
            </a:br>
            <a:r>
              <a:rPr lang="en-US" dirty="0" smtClean="0"/>
              <a:t>– Alternate slide layouts can be found by clicking ‘Layout’ on the Home tab.</a:t>
            </a:r>
            <a:br>
              <a:rPr lang="en-US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4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 (one line)</a:t>
            </a:r>
            <a:endParaRPr lang="en-GB" dirty="0"/>
          </a:p>
        </p:txBody>
      </p:sp>
      <p:sp>
        <p:nvSpPr>
          <p:cNvPr id="3" name="Sub-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450850" y="836612"/>
            <a:ext cx="9791700" cy="307777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Sub-title</a:t>
            </a:r>
          </a:p>
        </p:txBody>
      </p:sp>
      <p:sp>
        <p:nvSpPr>
          <p:cNvPr id="4" name="Footnote" descr="Source"/>
          <p:cNvSpPr>
            <a:spLocks noGrp="1"/>
          </p:cNvSpPr>
          <p:nvPr>
            <p:ph type="body" sz="quarter" idx="13" hasCustomPrompt="1"/>
          </p:nvPr>
        </p:nvSpPr>
        <p:spPr>
          <a:xfrm>
            <a:off x="450850" y="6752352"/>
            <a:ext cx="9791700" cy="123111"/>
          </a:xfrm>
        </p:spPr>
        <p:txBody>
          <a:bodyPr anchor="b">
            <a:spAutoFit/>
          </a:bodyPr>
          <a:lstStyle>
            <a:lvl1pPr marL="0" algn="l" defTabSz="99569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en-US" sz="8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1pPr>
            <a:lvl2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2pPr>
            <a:lvl3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3pPr>
            <a:lvl4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4pPr>
            <a:lvl5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GB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 smtClean="0"/>
              <a:t>[Footnote]</a:t>
            </a:r>
          </a:p>
        </p:txBody>
      </p:sp>
      <p:sp>
        <p:nvSpPr>
          <p:cNvPr id="5" name="Strap-line"/>
          <p:cNvSpPr>
            <a:spLocks noGrp="1"/>
          </p:cNvSpPr>
          <p:nvPr>
            <p:ph type="body" sz="quarter" idx="14" hasCustomPrompt="1"/>
          </p:nvPr>
        </p:nvSpPr>
        <p:spPr>
          <a:xfrm>
            <a:off x="450849" y="6209158"/>
            <a:ext cx="9791702" cy="307777"/>
          </a:xfr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b" anchorCtr="0">
            <a:spAutoFit/>
          </a:bodyPr>
          <a:lstStyle>
            <a:lvl1pPr marL="0" indent="0" algn="ctr" rtl="0" fontAlgn="base"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 lang="en-US" sz="2000" b="1" kern="1200" dirty="0" smtClean="0">
                <a:solidFill>
                  <a:schemeClr val="accent6"/>
                </a:solidFill>
                <a:latin typeface="Arial" charset="0"/>
                <a:ea typeface="+mn-ea"/>
                <a:cs typeface="Arial" charset="0"/>
              </a:defRPr>
            </a:lvl1pPr>
            <a:lvl2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2pPr>
            <a:lvl3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3pPr>
            <a:lvl4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4pPr>
            <a:lvl5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5pPr>
            <a:lvl6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6pPr>
            <a:lvl7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7pPr>
            <a:lvl8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8pPr>
            <a:lvl9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lvl="0"/>
            <a:r>
              <a:rPr lang="en-GB" noProof="0" dirty="0" smtClean="0"/>
              <a:t>Strap-line</a:t>
            </a:r>
          </a:p>
        </p:txBody>
      </p:sp>
      <p:sp>
        <p:nvSpPr>
          <p:cNvPr id="6" name="Text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0850" y="1619250"/>
            <a:ext cx="3168000" cy="2413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text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Alt + shift + right/left arrows to promote/demote bullets.</a:t>
            </a:r>
            <a:br>
              <a:rPr lang="en-US" dirty="0" smtClean="0"/>
            </a:br>
            <a:r>
              <a:rPr lang="en-US" dirty="0" smtClean="0"/>
              <a:t>– Alternate slide layouts can be found by clicking ‘Layout’ on the Home tab.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7" name="Text Centre"/>
          <p:cNvSpPr>
            <a:spLocks noGrp="1"/>
          </p:cNvSpPr>
          <p:nvPr>
            <p:ph type="body" sz="quarter" idx="15" hasCustomPrompt="1"/>
          </p:nvPr>
        </p:nvSpPr>
        <p:spPr>
          <a:xfrm>
            <a:off x="3762700" y="1619250"/>
            <a:ext cx="3168000" cy="2413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text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Alt + shift + right/left arrows to promote/demote bullets.</a:t>
            </a:r>
            <a:br>
              <a:rPr lang="en-US" dirty="0" smtClean="0"/>
            </a:br>
            <a:r>
              <a:rPr lang="en-US" dirty="0" smtClean="0"/>
              <a:t>– Alternate slide layouts can be found by clicking ‘Layout’ on the Home tab.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8" name="Text Right"/>
          <p:cNvSpPr>
            <a:spLocks noGrp="1"/>
          </p:cNvSpPr>
          <p:nvPr>
            <p:ph type="body" sz="quarter" idx="16" hasCustomPrompt="1"/>
          </p:nvPr>
        </p:nvSpPr>
        <p:spPr>
          <a:xfrm>
            <a:off x="7074551" y="1619250"/>
            <a:ext cx="3168000" cy="2413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text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Alt + shift + right/left arrows to promote/demote bullets.</a:t>
            </a:r>
            <a:br>
              <a:rPr lang="en-US" dirty="0" smtClean="0"/>
            </a:br>
            <a:r>
              <a:rPr lang="en-US" dirty="0" smtClean="0"/>
              <a:t>– Alternate slide layouts can be found by clicking ‘Layout’ on the Home tab.</a:t>
            </a:r>
            <a:br>
              <a:rPr lang="en-US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424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 (one line)</a:t>
            </a:r>
            <a:endParaRPr lang="en-GB" dirty="0"/>
          </a:p>
        </p:txBody>
      </p:sp>
      <p:sp>
        <p:nvSpPr>
          <p:cNvPr id="3" name="Sub-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450850" y="836612"/>
            <a:ext cx="9791700" cy="307777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Sub-title</a:t>
            </a:r>
          </a:p>
        </p:txBody>
      </p:sp>
      <p:sp>
        <p:nvSpPr>
          <p:cNvPr id="4" name="Footnote" descr="Source"/>
          <p:cNvSpPr>
            <a:spLocks noGrp="1"/>
          </p:cNvSpPr>
          <p:nvPr>
            <p:ph type="body" sz="quarter" idx="13" hasCustomPrompt="1"/>
          </p:nvPr>
        </p:nvSpPr>
        <p:spPr>
          <a:xfrm>
            <a:off x="450850" y="6752352"/>
            <a:ext cx="9791700" cy="123111"/>
          </a:xfrm>
        </p:spPr>
        <p:txBody>
          <a:bodyPr anchor="b">
            <a:spAutoFit/>
          </a:bodyPr>
          <a:lstStyle>
            <a:lvl1pPr marL="0" algn="l" defTabSz="99569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en-US" sz="8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1pPr>
            <a:lvl2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2pPr>
            <a:lvl3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3pPr>
            <a:lvl4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4pPr>
            <a:lvl5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GB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 smtClean="0"/>
              <a:t>[Footnote]</a:t>
            </a:r>
          </a:p>
        </p:txBody>
      </p:sp>
      <p:sp>
        <p:nvSpPr>
          <p:cNvPr id="5" name="Strap-line"/>
          <p:cNvSpPr>
            <a:spLocks noGrp="1"/>
          </p:cNvSpPr>
          <p:nvPr>
            <p:ph type="body" sz="quarter" idx="14" hasCustomPrompt="1"/>
          </p:nvPr>
        </p:nvSpPr>
        <p:spPr>
          <a:xfrm>
            <a:off x="450849" y="6209158"/>
            <a:ext cx="9791702" cy="307777"/>
          </a:xfr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b" anchorCtr="0">
            <a:spAutoFit/>
          </a:bodyPr>
          <a:lstStyle>
            <a:lvl1pPr marL="0" indent="0" algn="ctr" rtl="0" fontAlgn="base"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 lang="en-US" sz="2000" b="1" kern="1200" dirty="0" smtClean="0">
                <a:solidFill>
                  <a:schemeClr val="accent6"/>
                </a:solidFill>
                <a:latin typeface="Arial" charset="0"/>
                <a:ea typeface="+mn-ea"/>
                <a:cs typeface="Arial" charset="0"/>
              </a:defRPr>
            </a:lvl1pPr>
            <a:lvl2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2pPr>
            <a:lvl3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3pPr>
            <a:lvl4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4pPr>
            <a:lvl5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5pPr>
            <a:lvl6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6pPr>
            <a:lvl7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7pPr>
            <a:lvl8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8pPr>
            <a:lvl9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lvl="0"/>
            <a:r>
              <a:rPr lang="en-GB" noProof="0" dirty="0" smtClean="0"/>
              <a:t>Strap-line</a:t>
            </a:r>
          </a:p>
        </p:txBody>
      </p:sp>
      <p:sp>
        <p:nvSpPr>
          <p:cNvPr id="6" name="Text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0850" y="1619250"/>
            <a:ext cx="4824000" cy="2413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text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Alt + shift + right/left arrows to promote/demote bullets.</a:t>
            </a:r>
            <a:br>
              <a:rPr lang="en-US" dirty="0" smtClean="0"/>
            </a:br>
            <a:r>
              <a:rPr lang="en-US" dirty="0" smtClean="0"/>
              <a:t>– Alternate slide layouts can be found by clicking ‘Layout’ on the Home tab.</a:t>
            </a:r>
            <a:br>
              <a:rPr lang="en-US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946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 (one line)</a:t>
            </a:r>
            <a:endParaRPr lang="en-GB" dirty="0"/>
          </a:p>
        </p:txBody>
      </p:sp>
      <p:sp>
        <p:nvSpPr>
          <p:cNvPr id="3" name="Sub-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450850" y="836612"/>
            <a:ext cx="9791700" cy="307777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Sub-title</a:t>
            </a:r>
          </a:p>
        </p:txBody>
      </p:sp>
      <p:sp>
        <p:nvSpPr>
          <p:cNvPr id="4" name="Footnote" descr="Source"/>
          <p:cNvSpPr>
            <a:spLocks noGrp="1"/>
          </p:cNvSpPr>
          <p:nvPr>
            <p:ph type="body" sz="quarter" idx="13" hasCustomPrompt="1"/>
          </p:nvPr>
        </p:nvSpPr>
        <p:spPr>
          <a:xfrm>
            <a:off x="450850" y="6752352"/>
            <a:ext cx="9791700" cy="123111"/>
          </a:xfrm>
        </p:spPr>
        <p:txBody>
          <a:bodyPr anchor="b">
            <a:spAutoFit/>
          </a:bodyPr>
          <a:lstStyle>
            <a:lvl1pPr marL="0" algn="l" defTabSz="99569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en-US" sz="8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1pPr>
            <a:lvl2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2pPr>
            <a:lvl3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3pPr>
            <a:lvl4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4pPr>
            <a:lvl5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GB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 smtClean="0"/>
              <a:t>[Footnote]</a:t>
            </a:r>
          </a:p>
        </p:txBody>
      </p:sp>
      <p:sp>
        <p:nvSpPr>
          <p:cNvPr id="5" name="Strap-line"/>
          <p:cNvSpPr>
            <a:spLocks noGrp="1"/>
          </p:cNvSpPr>
          <p:nvPr>
            <p:ph type="body" sz="quarter" idx="14" hasCustomPrompt="1"/>
          </p:nvPr>
        </p:nvSpPr>
        <p:spPr>
          <a:xfrm>
            <a:off x="450849" y="6209158"/>
            <a:ext cx="9791702" cy="307777"/>
          </a:xfr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b" anchorCtr="0">
            <a:spAutoFit/>
          </a:bodyPr>
          <a:lstStyle>
            <a:lvl1pPr marL="0" indent="0" algn="ctr" rtl="0" fontAlgn="base"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 lang="en-US" sz="2000" b="1" kern="1200" dirty="0" smtClean="0">
                <a:solidFill>
                  <a:schemeClr val="accent6"/>
                </a:solidFill>
                <a:latin typeface="Arial" charset="0"/>
                <a:ea typeface="+mn-ea"/>
                <a:cs typeface="Arial" charset="0"/>
              </a:defRPr>
            </a:lvl1pPr>
            <a:lvl2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2pPr>
            <a:lvl3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3pPr>
            <a:lvl4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4pPr>
            <a:lvl5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5pPr>
            <a:lvl6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6pPr>
            <a:lvl7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7pPr>
            <a:lvl8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8pPr>
            <a:lvl9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lvl="0"/>
            <a:r>
              <a:rPr lang="en-GB" noProof="0" dirty="0" smtClean="0"/>
              <a:t>Strap-line</a:t>
            </a:r>
          </a:p>
        </p:txBody>
      </p:sp>
      <p:sp>
        <p:nvSpPr>
          <p:cNvPr id="6" name="Text Right"/>
          <p:cNvSpPr>
            <a:spLocks noGrp="1"/>
          </p:cNvSpPr>
          <p:nvPr>
            <p:ph type="body" sz="quarter" idx="10" hasCustomPrompt="1"/>
          </p:nvPr>
        </p:nvSpPr>
        <p:spPr>
          <a:xfrm>
            <a:off x="5418551" y="1619250"/>
            <a:ext cx="4824000" cy="2413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text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Alt + shift + right/left arrows to promote/demote bullets.</a:t>
            </a:r>
            <a:br>
              <a:rPr lang="en-US" dirty="0" smtClean="0"/>
            </a:br>
            <a:r>
              <a:rPr lang="en-US" dirty="0" smtClean="0"/>
              <a:t>– Alternate slide layouts can be found by clicking ‘Layout’ on the Home tab.</a:t>
            </a:r>
            <a:br>
              <a:rPr lang="en-US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068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50849" y="431800"/>
            <a:ext cx="9791701" cy="400110"/>
          </a:xfrm>
        </p:spPr>
        <p:txBody>
          <a:bodyPr/>
          <a:lstStyle>
            <a:lvl1pPr>
              <a:lnSpc>
                <a:spcPct val="100000"/>
              </a:lnSpc>
              <a:defRPr baseline="0"/>
            </a:lvl1pPr>
          </a:lstStyle>
          <a:p>
            <a:r>
              <a:rPr lang="en-US" dirty="0" smtClean="0"/>
              <a:t>Title (one line)</a:t>
            </a:r>
            <a:endParaRPr lang="en-GB" dirty="0"/>
          </a:p>
        </p:txBody>
      </p:sp>
      <p:sp>
        <p:nvSpPr>
          <p:cNvPr id="6" name="Sub-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450850" y="836612"/>
            <a:ext cx="9791700" cy="307777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Sub-title</a:t>
            </a:r>
          </a:p>
        </p:txBody>
      </p:sp>
      <p:sp>
        <p:nvSpPr>
          <p:cNvPr id="7" name="Footnote" descr="Source"/>
          <p:cNvSpPr>
            <a:spLocks noGrp="1"/>
          </p:cNvSpPr>
          <p:nvPr>
            <p:ph type="body" sz="quarter" idx="13" hasCustomPrompt="1"/>
          </p:nvPr>
        </p:nvSpPr>
        <p:spPr>
          <a:xfrm>
            <a:off x="450850" y="6752352"/>
            <a:ext cx="9791700" cy="123111"/>
          </a:xfrm>
        </p:spPr>
        <p:txBody>
          <a:bodyPr anchor="b">
            <a:spAutoFit/>
          </a:bodyPr>
          <a:lstStyle>
            <a:lvl1pPr marL="0" algn="l" defTabSz="99569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en-US" sz="8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1pPr>
            <a:lvl2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2pPr>
            <a:lvl3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3pPr>
            <a:lvl4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4pPr>
            <a:lvl5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GB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 smtClean="0"/>
              <a:t>[Footnote]</a:t>
            </a:r>
          </a:p>
        </p:txBody>
      </p:sp>
      <p:sp>
        <p:nvSpPr>
          <p:cNvPr id="5" name="Strap-line"/>
          <p:cNvSpPr>
            <a:spLocks noGrp="1"/>
          </p:cNvSpPr>
          <p:nvPr>
            <p:ph type="body" sz="quarter" idx="14" hasCustomPrompt="1"/>
          </p:nvPr>
        </p:nvSpPr>
        <p:spPr>
          <a:xfrm>
            <a:off x="450849" y="6209158"/>
            <a:ext cx="9791702" cy="307777"/>
          </a:xfr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b" anchorCtr="0">
            <a:spAutoFit/>
          </a:bodyPr>
          <a:lstStyle>
            <a:lvl1pPr marL="0" indent="0" algn="ctr" rtl="0" fontAlgn="base"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 lang="en-US" sz="2000" b="1" kern="1200" dirty="0" smtClean="0">
                <a:solidFill>
                  <a:schemeClr val="accent6"/>
                </a:solidFill>
                <a:latin typeface="Arial" charset="0"/>
                <a:ea typeface="+mn-ea"/>
                <a:cs typeface="Arial" charset="0"/>
              </a:defRPr>
            </a:lvl1pPr>
            <a:lvl2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2pPr>
            <a:lvl3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3pPr>
            <a:lvl4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4pPr>
            <a:lvl5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5pPr>
            <a:lvl6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6pPr>
            <a:lvl7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7pPr>
            <a:lvl8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8pPr>
            <a:lvl9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lvl="0"/>
            <a:r>
              <a:rPr lang="en-GB" noProof="0" dirty="0" smtClean="0"/>
              <a:t>Strap-line</a:t>
            </a:r>
          </a:p>
        </p:txBody>
      </p:sp>
    </p:spTree>
    <p:extLst>
      <p:ext uri="{BB962C8B-B14F-4D97-AF65-F5344CB8AC3E}">
        <p14:creationId xmlns:p14="http://schemas.microsoft.com/office/powerpoint/2010/main" val="20853751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29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667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 bwMode="gray">
          <a:xfrm>
            <a:off x="450849" y="431800"/>
            <a:ext cx="979170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 bwMode="gray">
          <a:xfrm>
            <a:off x="450849" y="1619250"/>
            <a:ext cx="9791701" cy="1708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noProof="0" dirty="0" smtClean="0"/>
              <a:t>Text (level 1)</a:t>
            </a:r>
          </a:p>
          <a:p>
            <a:pPr lvl="1"/>
            <a:r>
              <a:rPr lang="en-US" noProof="0" dirty="0" smtClean="0"/>
              <a:t>Bullet (level 2)</a:t>
            </a:r>
          </a:p>
          <a:p>
            <a:pPr lvl="2"/>
            <a:r>
              <a:rPr lang="en-US" noProof="0" dirty="0" smtClean="0"/>
              <a:t>Bullet (level 3)</a:t>
            </a:r>
          </a:p>
          <a:p>
            <a:pPr lvl="3"/>
            <a:r>
              <a:rPr lang="en-US" noProof="0" dirty="0" smtClean="0"/>
              <a:t>Bullet (level 4)</a:t>
            </a:r>
          </a:p>
          <a:p>
            <a:pPr lvl="4"/>
            <a:r>
              <a:rPr lang="en-US" noProof="0" dirty="0" smtClean="0"/>
              <a:t>Heading (level 5)</a:t>
            </a:r>
          </a:p>
        </p:txBody>
      </p:sp>
      <p:sp>
        <p:nvSpPr>
          <p:cNvPr id="7" name="Slide No. Placeholder"/>
          <p:cNvSpPr txBox="1">
            <a:spLocks/>
          </p:cNvSpPr>
          <p:nvPr/>
        </p:nvSpPr>
        <p:spPr bwMode="gray">
          <a:xfrm>
            <a:off x="450850" y="6992668"/>
            <a:ext cx="141064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2AB277-B7D8-41C2-8903-16C7182C2CBB}" type="slidenum">
              <a:rPr lang="en-GB" sz="900" noProof="0" smtClean="0">
                <a:solidFill>
                  <a:schemeClr val="tx2"/>
                </a:solidFill>
                <a:cs typeface="Arial" charset="0"/>
              </a:rPr>
              <a:pPr marL="0" marR="0" lvl="0" indent="0" algn="l" defTabSz="9956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00" noProof="0" dirty="0" smtClean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8" name="Info Placeholder"/>
          <p:cNvSpPr/>
          <p:nvPr/>
        </p:nvSpPr>
        <p:spPr bwMode="gray">
          <a:xfrm>
            <a:off x="1106736" y="6993986"/>
            <a:ext cx="4168527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900" dirty="0">
              <a:solidFill>
                <a:schemeClr val="tx2"/>
              </a:solidFill>
              <a:cs typeface="Arial" charset="0"/>
            </a:endParaRPr>
          </a:p>
        </p:txBody>
      </p:sp>
      <p:cxnSp>
        <p:nvCxnSpPr>
          <p:cNvPr id="38" name="Line Top"/>
          <p:cNvCxnSpPr/>
          <p:nvPr/>
        </p:nvCxnSpPr>
        <p:spPr bwMode="gray">
          <a:xfrm>
            <a:off x="450849" y="423836"/>
            <a:ext cx="97917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ne Bottom"/>
          <p:cNvCxnSpPr/>
          <p:nvPr/>
        </p:nvCxnSpPr>
        <p:spPr bwMode="gray">
          <a:xfrm>
            <a:off x="450849" y="6944465"/>
            <a:ext cx="97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fo Placeholder"/>
          <p:cNvSpPr/>
          <p:nvPr/>
        </p:nvSpPr>
        <p:spPr bwMode="gray">
          <a:xfrm>
            <a:off x="7110896" y="6993986"/>
            <a:ext cx="3131953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r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900" dirty="0" smtClean="0">
                <a:solidFill>
                  <a:schemeClr val="tx2"/>
                </a:solidFill>
                <a:cs typeface="Arial" charset="0"/>
              </a:rPr>
              <a:t>Confidential</a:t>
            </a:r>
            <a:r>
              <a:rPr lang="en-GB" sz="900" baseline="0" dirty="0" smtClean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GB" sz="900" dirty="0" smtClean="0">
                <a:solidFill>
                  <a:schemeClr val="tx2"/>
                </a:solidFill>
                <a:cs typeface="Arial" charset="0"/>
              </a:rPr>
              <a:t>|</a:t>
            </a:r>
            <a:r>
              <a:rPr lang="en-GB" sz="900" baseline="0" dirty="0" smtClean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GB" sz="900" dirty="0" smtClean="0">
                <a:solidFill>
                  <a:schemeClr val="tx2"/>
                </a:solidFill>
                <a:cs typeface="Arial" charset="0"/>
              </a:rPr>
              <a:t>Investec Asset Management</a:t>
            </a:r>
            <a:endParaRPr lang="en-GB" sz="9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11" name="Info Placeholder"/>
          <p:cNvSpPr/>
          <p:nvPr/>
        </p:nvSpPr>
        <p:spPr bwMode="gray">
          <a:xfrm>
            <a:off x="447314" y="713248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13" name="Info Placeholder"/>
          <p:cNvSpPr/>
          <p:nvPr userDrawn="1"/>
        </p:nvSpPr>
        <p:spPr bwMode="gray">
          <a:xfrm>
            <a:off x="447314" y="713248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6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03" r:id="rId7"/>
    <p:sldLayoutId id="2147483804" r:id="rId8"/>
    <p:sldLayoutId id="2147483805" r:id="rId9"/>
    <p:sldLayoutId id="2147483812" r:id="rId10"/>
    <p:sldLayoutId id="2147483813" r:id="rId11"/>
    <p:sldLayoutId id="2147483814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95690" rtl="0" eaLnBrk="1" latinLnBrk="0" hangingPunct="1">
        <a:spcBef>
          <a:spcPct val="0"/>
        </a:spcBef>
        <a:buNone/>
        <a:defRPr lang="en-GB" sz="2600" kern="1200" dirty="0" smtClean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0" indent="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8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100000"/>
        <a:buFont typeface="Arial" pitchFamily="34" charset="0"/>
        <a:buChar char="●"/>
        <a:defRPr lang="en-US" sz="18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Font typeface="Arial" pitchFamily="34" charset="0"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Font typeface="Arial" pitchFamily="34" charset="0"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600" b="1" kern="1200" dirty="0" smtClean="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284" userDrawn="1">
          <p15:clr>
            <a:srgbClr val="F26B43"/>
          </p15:clr>
        </p15:guide>
        <p15:guide id="1" pos="6452" userDrawn="1">
          <p15:clr>
            <a:srgbClr val="F26B43"/>
          </p15:clr>
        </p15:guide>
        <p15:guide id="2" orient="horz" pos="1021" userDrawn="1">
          <p15:clr>
            <a:srgbClr val="F26B43"/>
          </p15:clr>
        </p15:guide>
        <p15:guide id="5" pos="3323" userDrawn="1">
          <p15:clr>
            <a:srgbClr val="F26B43"/>
          </p15:clr>
        </p15:guide>
        <p15:guide id="6" pos="3413" userDrawn="1">
          <p15:clr>
            <a:srgbClr val="F26B43"/>
          </p15:clr>
        </p15:guide>
        <p15:guide id="9" pos="692" userDrawn="1">
          <p15:clr>
            <a:srgbClr val="F26B43"/>
          </p15:clr>
        </p15:guide>
        <p15:guide id="10" pos="3822" userDrawn="1">
          <p15:clr>
            <a:srgbClr val="F26B43"/>
          </p15:clr>
        </p15:guide>
        <p15:guide id="11" orient="horz" pos="1248" userDrawn="1">
          <p15:clr>
            <a:srgbClr val="F26B43"/>
          </p15:clr>
        </p15:guide>
        <p15:guide id="13" orient="horz" pos="41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gray">
          <a:xfrm>
            <a:off x="4554612" y="828303"/>
            <a:ext cx="1584176" cy="720080"/>
          </a:xfrm>
          <a:prstGeom prst="round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ZA" sz="1200" dirty="0" smtClean="0">
                <a:cs typeface="Arial" charset="0"/>
              </a:rPr>
              <a:t>Gender?</a:t>
            </a:r>
            <a:endParaRPr lang="en-US" sz="1200" dirty="0">
              <a:cs typeface="Arial" charset="0"/>
            </a:endParaRP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4266580" y="1548383"/>
            <a:ext cx="1080120" cy="864096"/>
          </a:xfrm>
          <a:prstGeom prst="straightConnector1">
            <a:avLst/>
          </a:prstGeom>
          <a:ln w="317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46700" y="1548383"/>
            <a:ext cx="1080120" cy="864096"/>
          </a:xfrm>
          <a:prstGeom prst="straightConnector1">
            <a:avLst/>
          </a:prstGeom>
          <a:ln w="317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 bwMode="gray">
          <a:xfrm>
            <a:off x="3440076" y="2412479"/>
            <a:ext cx="1584176" cy="720080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ZA" sz="1200" dirty="0" smtClean="0">
                <a:cs typeface="Arial" charset="0"/>
              </a:rPr>
              <a:t>Option A</a:t>
            </a:r>
            <a:endParaRPr lang="en-US" sz="1200" dirty="0">
              <a:cs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gray">
          <a:xfrm>
            <a:off x="5634732" y="2412479"/>
            <a:ext cx="1584176" cy="720080"/>
          </a:xfrm>
          <a:prstGeom prst="round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ZA" sz="1200" dirty="0" smtClean="0">
                <a:cs typeface="Arial" charset="0"/>
              </a:rPr>
              <a:t>Had children?</a:t>
            </a:r>
            <a:endParaRPr lang="en-US" sz="1200" dirty="0">
              <a:cs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346700" y="3132559"/>
            <a:ext cx="1080120" cy="864096"/>
          </a:xfrm>
          <a:prstGeom prst="straightConnector1">
            <a:avLst/>
          </a:prstGeom>
          <a:ln w="317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26820" y="3132559"/>
            <a:ext cx="1080120" cy="864096"/>
          </a:xfrm>
          <a:prstGeom prst="straightConnector1">
            <a:avLst/>
          </a:prstGeom>
          <a:ln w="317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 bwMode="gray">
          <a:xfrm>
            <a:off x="4554612" y="3996655"/>
            <a:ext cx="1584176" cy="720080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ZA" sz="1200" dirty="0" smtClean="0">
                <a:cs typeface="Arial" charset="0"/>
              </a:rPr>
              <a:t>Option B</a:t>
            </a:r>
            <a:endParaRPr lang="en-US" sz="1200" dirty="0">
              <a:cs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gray">
          <a:xfrm>
            <a:off x="6749268" y="3995695"/>
            <a:ext cx="1584176" cy="720080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ZA" sz="1200" dirty="0" smtClean="0">
                <a:cs typeface="Arial" charset="0"/>
              </a:rPr>
              <a:t>Option C</a:t>
            </a:r>
            <a:endParaRPr lang="en-US" sz="1200" dirty="0"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03586" y="1872709"/>
            <a:ext cx="3879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ZA" sz="1400" dirty="0" smtClean="0"/>
              <a:t>male</a:t>
            </a:r>
            <a:endParaRPr lang="en-US" sz="1400" dirty="0" err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5618257" y="1872709"/>
            <a:ext cx="53700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ZA" sz="1400" dirty="0" smtClean="0"/>
              <a:t>female</a:t>
            </a:r>
            <a:endParaRPr lang="en-US" sz="1400" dirty="0" err="1" smtClean="0"/>
          </a:p>
        </p:txBody>
      </p:sp>
      <p:sp>
        <p:nvSpPr>
          <p:cNvPr id="18" name="TextBox 17"/>
          <p:cNvSpPr txBox="1"/>
          <p:nvPr/>
        </p:nvSpPr>
        <p:spPr>
          <a:xfrm>
            <a:off x="5748587" y="3456885"/>
            <a:ext cx="2789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ZA" sz="1400" dirty="0" smtClean="0"/>
              <a:t>yes</a:t>
            </a:r>
            <a:endParaRPr lang="en-US" sz="1400" dirty="0" err="1" smtClean="0"/>
          </a:p>
        </p:txBody>
      </p:sp>
      <p:sp>
        <p:nvSpPr>
          <p:cNvPr id="19" name="TextBox 18"/>
          <p:cNvSpPr txBox="1"/>
          <p:nvPr/>
        </p:nvSpPr>
        <p:spPr>
          <a:xfrm>
            <a:off x="6908858" y="3456405"/>
            <a:ext cx="1987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ZA" sz="1400" dirty="0" smtClean="0"/>
              <a:t>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40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188" y="756295"/>
            <a:ext cx="3779881" cy="1292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ZA" sz="1400" dirty="0" smtClean="0"/>
              <a:t>Examples:</a:t>
            </a:r>
            <a:endParaRPr lang="en-ZA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 smtClean="0"/>
              <a:t>1/index.html = jQuery 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 smtClean="0"/>
              <a:t>2/index.html = original flow = scattered </a:t>
            </a:r>
            <a:r>
              <a:rPr lang="en-ZA" sz="1400" dirty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 smtClean="0"/>
              <a:t>2/index.2.html </a:t>
            </a:r>
            <a:r>
              <a:rPr lang="en-ZA" sz="1400" dirty="0"/>
              <a:t>= pyramid </a:t>
            </a:r>
            <a:r>
              <a:rPr lang="en-ZA" sz="1400" dirty="0" smtClean="0"/>
              <a:t>of doom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 smtClean="0"/>
              <a:t>3/index.html </a:t>
            </a:r>
            <a:r>
              <a:rPr lang="en-ZA" sz="1400" dirty="0"/>
              <a:t>= promises </a:t>
            </a:r>
            <a:r>
              <a:rPr lang="en-ZA" sz="1400" dirty="0" smtClean="0"/>
              <a:t>fixed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4</a:t>
            </a:r>
            <a:r>
              <a:rPr lang="en-ZA" sz="1400" dirty="0" smtClean="0"/>
              <a:t>/index.html </a:t>
            </a:r>
            <a:r>
              <a:rPr lang="en-ZA" sz="1400" dirty="0"/>
              <a:t>= </a:t>
            </a:r>
            <a:r>
              <a:rPr lang="en-ZA" sz="1400" dirty="0" err="1"/>
              <a:t>callbacks</a:t>
            </a:r>
            <a:endParaRPr 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410170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0693400" cy="36933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2400" dirty="0" smtClean="0">
                <a:solidFill>
                  <a:schemeClr val="bg1"/>
                </a:solidFill>
              </a:rPr>
              <a:t>Lessons</a:t>
            </a:r>
            <a:endParaRPr lang="en-ZA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73350" y="1476375"/>
            <a:ext cx="5346700" cy="38383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Chaining functions / promises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only issue with 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async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functions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 fontAlgn="base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ajax calls (e.g. get/post and upload)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non-modal popups (e.g. 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sweetalert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 sync functions just return code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options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 fontAlgn="base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ES5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promise lib = q, bluebird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 fontAlgn="base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 has success, error, progress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 fontAlgn="base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paths must be same depth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callbacks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 fontAlgn="base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have multiple paths</a:t>
            </a:r>
          </a:p>
          <a:p>
            <a:pPr marL="1600200" lvl="3" indent="-228600" fontAlgn="base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to pass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calculated by earlier functions into callbacks as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ES6</a:t>
            </a:r>
          </a:p>
          <a:p>
            <a:pPr marL="1143000" lvl="2" indent="-2286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 promises</a:t>
            </a:r>
          </a:p>
          <a:p>
            <a:pPr marL="1600200" lvl="3" indent="-228600" fontAlgn="base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some as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q,bluebird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above</a:t>
            </a:r>
          </a:p>
          <a:p>
            <a:pPr marL="1143000" lvl="2" indent="-2286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needs babel /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webpack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20050" y="3379728"/>
            <a:ext cx="1566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4\index.html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7988211" y="2700511"/>
            <a:ext cx="1566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\index.html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88211" y="1649893"/>
            <a:ext cx="1566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\index.html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62324" y="5580831"/>
            <a:ext cx="2774799" cy="1077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ZA" sz="1400" dirty="0" smtClean="0"/>
              <a:t>No clear answer on best 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scattered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 smtClean="0"/>
              <a:t>pyramid of doom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 smtClean="0"/>
              <a:t>promises fixed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 err="1" smtClean="0"/>
              <a:t>callbacks</a:t>
            </a:r>
            <a:endParaRPr 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2019030917"/>
      </p:ext>
    </p:extLst>
  </p:cSld>
  <p:clrMapOvr>
    <a:masterClrMapping/>
  </p:clrMapOvr>
</p:sld>
</file>

<file path=ppt/theme/theme1.xml><?xml version="1.0" encoding="utf-8"?>
<a:theme xmlns:a="http://schemas.openxmlformats.org/drawingml/2006/main" name="IAM Template 2015">
  <a:themeElements>
    <a:clrScheme name="IAM Colours - 2014 1">
      <a:dk1>
        <a:srgbClr val="000000"/>
      </a:dk1>
      <a:lt1>
        <a:srgbClr val="FFFFFF"/>
      </a:lt1>
      <a:dk2>
        <a:srgbClr val="7F7F7B"/>
      </a:dk2>
      <a:lt2>
        <a:srgbClr val="D0D0CE"/>
      </a:lt2>
      <a:accent1>
        <a:srgbClr val="326295"/>
      </a:accent1>
      <a:accent2>
        <a:srgbClr val="74AA50"/>
      </a:accent2>
      <a:accent3>
        <a:srgbClr val="CE0F69"/>
      </a:accent3>
      <a:accent4>
        <a:srgbClr val="DE7C00"/>
      </a:accent4>
      <a:accent5>
        <a:srgbClr val="93328E"/>
      </a:accent5>
      <a:accent6>
        <a:srgbClr val="4298B5"/>
      </a:accent6>
      <a:hlink>
        <a:srgbClr val="000000"/>
      </a:hlink>
      <a:folHlink>
        <a:srgbClr val="000000"/>
      </a:folHlink>
    </a:clrScheme>
    <a:fontScheme name="Investec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>
          <a:noFill/>
          <a:miter lim="800000"/>
          <a:headEnd/>
          <a:tailEnd/>
        </a:ln>
        <a:effectLst/>
      </a:spPr>
      <a:bodyPr lIns="36000" tIns="36000" rIns="36000" bIns="36000" rtlCol="0" anchor="ctr"/>
      <a:lstStyle>
        <a:defPPr algn="ctr">
          <a:spcBef>
            <a:spcPct val="0"/>
          </a:spcBef>
          <a:buClrTx/>
          <a:buFontTx/>
          <a:buNone/>
          <a:defRPr sz="1200">
            <a:solidFill>
              <a:schemeClr val="bg1"/>
            </a:solidFill>
            <a:cs typeface="Arial" charset="0"/>
          </a:defRPr>
        </a:defPPr>
      </a:lstStyle>
    </a:spDef>
    <a:lnDef>
      <a:spPr>
        <a:ln w="3175">
          <a:solidFill>
            <a:schemeClr val="tx2"/>
          </a:solidFill>
          <a:headEnd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Sea 100%">
      <a:srgbClr val="326295"/>
    </a:custClr>
    <a:custClr name="Sea 80%">
      <a:srgbClr val="5B81AA"/>
    </a:custClr>
    <a:custClr name="Sea 60%">
      <a:srgbClr val="84A1BF"/>
    </a:custClr>
    <a:custClr name="Sea 40%">
      <a:srgbClr val="ADC0D5"/>
    </a:custClr>
    <a:custClr name="Sea 20%">
      <a:srgbClr val="D6E0EA"/>
    </a:custClr>
    <a:custClr name="Forrest 100%">
      <a:srgbClr val="74AA50"/>
    </a:custClr>
    <a:custClr name="Forrest 80%">
      <a:srgbClr val="90BB73"/>
    </a:custClr>
    <a:custClr name="Forrest 60%">
      <a:srgbClr val="ACCC96"/>
    </a:custClr>
    <a:custClr name="Forrest 40%">
      <a:srgbClr val="C7DDB9"/>
    </a:custClr>
    <a:custClr name="Forrest 20%">
      <a:srgbClr val="E3EEDC"/>
    </a:custClr>
    <a:custClr name="Cerise 100%">
      <a:srgbClr val="CE0F69"/>
    </a:custClr>
    <a:custClr name="Cerise 80%">
      <a:srgbClr val="D83F87"/>
    </a:custClr>
    <a:custClr name="Cerise 60%">
      <a:srgbClr val="E26FA5"/>
    </a:custClr>
    <a:custClr name="Cerise 40%">
      <a:srgbClr val="EB9FC3"/>
    </a:custClr>
    <a:custClr name="Cerise 20%">
      <a:srgbClr val="F5CFE1"/>
    </a:custClr>
    <a:custClr name="Sunrise 100%">
      <a:srgbClr val="DE7C00"/>
    </a:custClr>
    <a:custClr name="Sunrise 80%">
      <a:srgbClr val="E59633"/>
    </a:custClr>
    <a:custClr name="Sunrise 60%">
      <a:srgbClr val="EBB066"/>
    </a:custClr>
    <a:custClr name="Sunrise 40%">
      <a:srgbClr val="F2CB99"/>
    </a:custClr>
    <a:custClr name="Sunrise 20%">
      <a:srgbClr val="F8E5CC"/>
    </a:custClr>
    <a:custClr name="Violet 100%">
      <a:srgbClr val="93328E"/>
    </a:custClr>
    <a:custClr name="Violet 80%">
      <a:srgbClr val="A95BA5"/>
    </a:custClr>
    <a:custClr name="Violet 60%">
      <a:srgbClr val="BE84BB"/>
    </a:custClr>
    <a:custClr name="Violet 40%">
      <a:srgbClr val="D4ADD2"/>
    </a:custClr>
    <a:custClr name="Violet 20%">
      <a:srgbClr val="E9D6E8"/>
    </a:custClr>
    <a:custClr name="Sky 100%">
      <a:srgbClr val="4298B5"/>
    </a:custClr>
    <a:custClr name="Sky 80%">
      <a:srgbClr val="68ADC4"/>
    </a:custClr>
    <a:custClr name="Sky 60%">
      <a:srgbClr val="8EC1D3"/>
    </a:custClr>
    <a:custClr name="Sky 40%">
      <a:srgbClr val="B3D6E1"/>
    </a:custClr>
    <a:custClr name="Sky 20%">
      <a:srgbClr val="D9EAF0"/>
    </a:custClr>
    <a:custClr name="Teal 100%">
      <a:srgbClr val="009681"/>
    </a:custClr>
    <a:custClr name="Teal 80%">
      <a:srgbClr val="33AB9A"/>
    </a:custClr>
    <a:custClr name="Teal 60%">
      <a:srgbClr val="66C0B3"/>
    </a:custClr>
    <a:custClr name="Teal 40%">
      <a:srgbClr val="99D5CD"/>
    </a:custClr>
    <a:custClr name="Teal 20%">
      <a:srgbClr val="CCEAE6"/>
    </a:custClr>
    <a:custClr name="Terracotta 100%">
      <a:srgbClr val="A50034"/>
    </a:custClr>
    <a:custClr name="Terracotta 80%">
      <a:srgbClr val="B7335D"/>
    </a:custClr>
    <a:custClr name="Terracotta 60%">
      <a:srgbClr val="C96685"/>
    </a:custClr>
    <a:custClr name="Terracotta 40%">
      <a:srgbClr val="DB99AE"/>
    </a:custClr>
    <a:custClr name="Terracotta 20%">
      <a:srgbClr val="EDCCD6"/>
    </a:custClr>
    <a:custClr name="Black 100%">
      <a:srgbClr val="000000"/>
    </a:custClr>
    <a:custClr name="Black 80%">
      <a:srgbClr val="333333"/>
    </a:custClr>
    <a:custClr name="Black 60%">
      <a:srgbClr val="666666"/>
    </a:custClr>
    <a:custClr name="Black 40%">
      <a:srgbClr val="999999"/>
    </a:custClr>
    <a:custClr name="Black 20%">
      <a:srgbClr val="CCCCCC"/>
    </a:custClr>
    <a:custClr name="Putty 100%">
      <a:srgbClr val="D0D0CE"/>
    </a:custClr>
    <a:custClr name="Putty 50%">
      <a:srgbClr val="EDEDEC"/>
    </a:custClr>
  </a:custClrLst>
  <a:extLst>
    <a:ext uri="{05A4C25C-085E-4340-85A3-A5531E510DB2}">
      <thm15:themeFamily xmlns:thm15="http://schemas.microsoft.com/office/thememl/2012/main" name="Blank.potx" id="{81F8E2F2-D415-4AA5-B405-C8B585DECCA2}" vid="{58DD393D-5C85-43FC-952A-DE07059BAA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142</Words>
  <Application>Microsoft Office PowerPoint</Application>
  <PresentationFormat>Custom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Black</vt:lpstr>
      <vt:lpstr>Calibri</vt:lpstr>
      <vt:lpstr>Courier New</vt:lpstr>
      <vt:lpstr>Symbol</vt:lpstr>
      <vt:lpstr>Times New Roman</vt:lpstr>
      <vt:lpstr>Wingdings</vt:lpstr>
      <vt:lpstr>IAM Template 2015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2016-12-22T15:00:06Z</dcterms:created>
  <dcterms:modified xsi:type="dcterms:W3CDTF">2016-12-23T09:21:36Z</dcterms:modified>
</cp:coreProperties>
</file>